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8"/>
  </p:notesMasterIdLst>
  <p:sldIdLst>
    <p:sldId id="256" r:id="rId2"/>
    <p:sldId id="274" r:id="rId3"/>
    <p:sldId id="275" r:id="rId4"/>
    <p:sldId id="276" r:id="rId5"/>
    <p:sldId id="281" r:id="rId6"/>
    <p:sldId id="278" r:id="rId7"/>
    <p:sldId id="279" r:id="rId8"/>
    <p:sldId id="280" r:id="rId9"/>
    <p:sldId id="282" r:id="rId10"/>
    <p:sldId id="260" r:id="rId11"/>
    <p:sldId id="271" r:id="rId12"/>
    <p:sldId id="272" r:id="rId13"/>
    <p:sldId id="273" r:id="rId14"/>
    <p:sldId id="261" r:id="rId15"/>
    <p:sldId id="263"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40" autoAdjust="0"/>
    <p:restoredTop sz="92472" autoAdjust="0"/>
  </p:normalViewPr>
  <p:slideViewPr>
    <p:cSldViewPr>
      <p:cViewPr>
        <p:scale>
          <a:sx n="150" d="100"/>
          <a:sy n="150" d="100"/>
        </p:scale>
        <p:origin x="-540" y="6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53.wmf"/><Relationship Id="rId6" Type="http://schemas.openxmlformats.org/officeDocument/2006/relationships/image" Target="../media/image112.wmf"/><Relationship Id="rId5" Type="http://schemas.openxmlformats.org/officeDocument/2006/relationships/image" Target="../media/image57.wmf"/><Relationship Id="rId4" Type="http://schemas.openxmlformats.org/officeDocument/2006/relationships/image" Target="../media/image5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image" Target="../media/image74.wmf"/><Relationship Id="rId18" Type="http://schemas.openxmlformats.org/officeDocument/2006/relationships/image" Target="../media/image79.wmf"/><Relationship Id="rId3" Type="http://schemas.openxmlformats.org/officeDocument/2006/relationships/image" Target="../media/image64.wmf"/><Relationship Id="rId21" Type="http://schemas.openxmlformats.org/officeDocument/2006/relationships/image" Target="../media/image82.wmf"/><Relationship Id="rId7" Type="http://schemas.openxmlformats.org/officeDocument/2006/relationships/image" Target="../media/image68.wmf"/><Relationship Id="rId12" Type="http://schemas.openxmlformats.org/officeDocument/2006/relationships/image" Target="../media/image73.wmf"/><Relationship Id="rId17" Type="http://schemas.openxmlformats.org/officeDocument/2006/relationships/image" Target="../media/image78.wmf"/><Relationship Id="rId2" Type="http://schemas.openxmlformats.org/officeDocument/2006/relationships/image" Target="../media/image63.wmf"/><Relationship Id="rId16" Type="http://schemas.openxmlformats.org/officeDocument/2006/relationships/image" Target="../media/image77.wmf"/><Relationship Id="rId20" Type="http://schemas.openxmlformats.org/officeDocument/2006/relationships/image" Target="../media/image116.wmf"/><Relationship Id="rId1" Type="http://schemas.openxmlformats.org/officeDocument/2006/relationships/image" Target="../media/image62.wmf"/><Relationship Id="rId6" Type="http://schemas.openxmlformats.org/officeDocument/2006/relationships/image" Target="../media/image67.wmf"/><Relationship Id="rId11" Type="http://schemas.openxmlformats.org/officeDocument/2006/relationships/image" Target="../media/image72.wmf"/><Relationship Id="rId5" Type="http://schemas.openxmlformats.org/officeDocument/2006/relationships/image" Target="../media/image66.wmf"/><Relationship Id="rId15" Type="http://schemas.openxmlformats.org/officeDocument/2006/relationships/image" Target="../media/image115.wmf"/><Relationship Id="rId10" Type="http://schemas.openxmlformats.org/officeDocument/2006/relationships/image" Target="../media/image113.wmf"/><Relationship Id="rId19" Type="http://schemas.openxmlformats.org/officeDocument/2006/relationships/image" Target="../media/image80.wmf"/><Relationship Id="rId4" Type="http://schemas.openxmlformats.org/officeDocument/2006/relationships/image" Target="../media/image65.wmf"/><Relationship Id="rId9" Type="http://schemas.openxmlformats.org/officeDocument/2006/relationships/image" Target="../media/image70.wmf"/><Relationship Id="rId14" Type="http://schemas.openxmlformats.org/officeDocument/2006/relationships/image" Target="../media/image114.wmf"/><Relationship Id="rId22" Type="http://schemas.openxmlformats.org/officeDocument/2006/relationships/image" Target="../media/image83.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19.wmf"/><Relationship Id="rId13" Type="http://schemas.openxmlformats.org/officeDocument/2006/relationships/image" Target="../media/image95.wmf"/><Relationship Id="rId18" Type="http://schemas.openxmlformats.org/officeDocument/2006/relationships/image" Target="../media/image101.wmf"/><Relationship Id="rId3" Type="http://schemas.openxmlformats.org/officeDocument/2006/relationships/image" Target="../media/image117.wmf"/><Relationship Id="rId21" Type="http://schemas.openxmlformats.org/officeDocument/2006/relationships/image" Target="../media/image104.wmf"/><Relationship Id="rId7" Type="http://schemas.openxmlformats.org/officeDocument/2006/relationships/image" Target="../media/image118.wmf"/><Relationship Id="rId12" Type="http://schemas.openxmlformats.org/officeDocument/2006/relationships/image" Target="../media/image94.wmf"/><Relationship Id="rId17" Type="http://schemas.openxmlformats.org/officeDocument/2006/relationships/image" Target="../media/image100.wmf"/><Relationship Id="rId2" Type="http://schemas.openxmlformats.org/officeDocument/2006/relationships/image" Target="../media/image84.wmf"/><Relationship Id="rId16" Type="http://schemas.openxmlformats.org/officeDocument/2006/relationships/image" Target="../media/image99.wmf"/><Relationship Id="rId20" Type="http://schemas.openxmlformats.org/officeDocument/2006/relationships/image" Target="../media/image103.wmf"/><Relationship Id="rId1" Type="http://schemas.openxmlformats.org/officeDocument/2006/relationships/image" Target="../media/image83.wmf"/><Relationship Id="rId6" Type="http://schemas.openxmlformats.org/officeDocument/2006/relationships/image" Target="../media/image88.wmf"/><Relationship Id="rId11" Type="http://schemas.openxmlformats.org/officeDocument/2006/relationships/image" Target="../media/image93.wmf"/><Relationship Id="rId24" Type="http://schemas.openxmlformats.org/officeDocument/2006/relationships/image" Target="../media/image123.wmf"/><Relationship Id="rId5" Type="http://schemas.openxmlformats.org/officeDocument/2006/relationships/image" Target="../media/image87.wmf"/><Relationship Id="rId15" Type="http://schemas.openxmlformats.org/officeDocument/2006/relationships/image" Target="../media/image97.wmf"/><Relationship Id="rId23" Type="http://schemas.openxmlformats.org/officeDocument/2006/relationships/image" Target="../media/image57.wmf"/><Relationship Id="rId10" Type="http://schemas.openxmlformats.org/officeDocument/2006/relationships/image" Target="../media/image92.wmf"/><Relationship Id="rId19" Type="http://schemas.openxmlformats.org/officeDocument/2006/relationships/image" Target="../media/image121.wmf"/><Relationship Id="rId4" Type="http://schemas.openxmlformats.org/officeDocument/2006/relationships/image" Target="../media/image86.wmf"/><Relationship Id="rId9" Type="http://schemas.openxmlformats.org/officeDocument/2006/relationships/image" Target="../media/image91.wmf"/><Relationship Id="rId14" Type="http://schemas.openxmlformats.org/officeDocument/2006/relationships/image" Target="../media/image120.wmf"/><Relationship Id="rId22" Type="http://schemas.openxmlformats.org/officeDocument/2006/relationships/image" Target="../media/image12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5" Type="http://schemas.openxmlformats.org/officeDocument/2006/relationships/image" Target="../media/image128.wmf"/><Relationship Id="rId4" Type="http://schemas.openxmlformats.org/officeDocument/2006/relationships/image" Target="../media/image127.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35.wmf"/><Relationship Id="rId13" Type="http://schemas.openxmlformats.org/officeDocument/2006/relationships/image" Target="../media/image140.wmf"/><Relationship Id="rId18" Type="http://schemas.openxmlformats.org/officeDocument/2006/relationships/image" Target="../media/image145.wmf"/><Relationship Id="rId3" Type="http://schemas.openxmlformats.org/officeDocument/2006/relationships/image" Target="../media/image130.wmf"/><Relationship Id="rId21" Type="http://schemas.openxmlformats.org/officeDocument/2006/relationships/image" Target="../media/image148.wmf"/><Relationship Id="rId7" Type="http://schemas.openxmlformats.org/officeDocument/2006/relationships/image" Target="../media/image134.wmf"/><Relationship Id="rId12" Type="http://schemas.openxmlformats.org/officeDocument/2006/relationships/image" Target="../media/image139.wmf"/><Relationship Id="rId17" Type="http://schemas.openxmlformats.org/officeDocument/2006/relationships/image" Target="../media/image144.wmf"/><Relationship Id="rId2" Type="http://schemas.openxmlformats.org/officeDocument/2006/relationships/image" Target="../media/image56.wmf"/><Relationship Id="rId16" Type="http://schemas.openxmlformats.org/officeDocument/2006/relationships/image" Target="../media/image143.wmf"/><Relationship Id="rId20" Type="http://schemas.openxmlformats.org/officeDocument/2006/relationships/image" Target="../media/image147.wmf"/><Relationship Id="rId1" Type="http://schemas.openxmlformats.org/officeDocument/2006/relationships/image" Target="../media/image129.wmf"/><Relationship Id="rId6" Type="http://schemas.openxmlformats.org/officeDocument/2006/relationships/image" Target="../media/image133.wmf"/><Relationship Id="rId11" Type="http://schemas.openxmlformats.org/officeDocument/2006/relationships/image" Target="../media/image138.wmf"/><Relationship Id="rId5" Type="http://schemas.openxmlformats.org/officeDocument/2006/relationships/image" Target="../media/image132.wmf"/><Relationship Id="rId15" Type="http://schemas.openxmlformats.org/officeDocument/2006/relationships/image" Target="../media/image142.wmf"/><Relationship Id="rId10" Type="http://schemas.openxmlformats.org/officeDocument/2006/relationships/image" Target="../media/image137.wmf"/><Relationship Id="rId19" Type="http://schemas.openxmlformats.org/officeDocument/2006/relationships/image" Target="../media/image146.wmf"/><Relationship Id="rId4" Type="http://schemas.openxmlformats.org/officeDocument/2006/relationships/image" Target="../media/image131.wmf"/><Relationship Id="rId9" Type="http://schemas.openxmlformats.org/officeDocument/2006/relationships/image" Target="../media/image136.wmf"/><Relationship Id="rId14" Type="http://schemas.openxmlformats.org/officeDocument/2006/relationships/image" Target="../media/image14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55.wmf"/><Relationship Id="rId13" Type="http://schemas.openxmlformats.org/officeDocument/2006/relationships/image" Target="../media/image160.wmf"/><Relationship Id="rId18" Type="http://schemas.openxmlformats.org/officeDocument/2006/relationships/image" Target="../media/image165.wmf"/><Relationship Id="rId26" Type="http://schemas.openxmlformats.org/officeDocument/2006/relationships/image" Target="../media/image173.wmf"/><Relationship Id="rId39" Type="http://schemas.openxmlformats.org/officeDocument/2006/relationships/image" Target="../media/image186.wmf"/><Relationship Id="rId3" Type="http://schemas.openxmlformats.org/officeDocument/2006/relationships/image" Target="../media/image151.wmf"/><Relationship Id="rId21" Type="http://schemas.openxmlformats.org/officeDocument/2006/relationships/image" Target="../media/image168.wmf"/><Relationship Id="rId34" Type="http://schemas.openxmlformats.org/officeDocument/2006/relationships/image" Target="../media/image181.wmf"/><Relationship Id="rId42" Type="http://schemas.openxmlformats.org/officeDocument/2006/relationships/image" Target="../media/image189.wmf"/><Relationship Id="rId47" Type="http://schemas.openxmlformats.org/officeDocument/2006/relationships/image" Target="../media/image194.wmf"/><Relationship Id="rId7" Type="http://schemas.openxmlformats.org/officeDocument/2006/relationships/image" Target="../media/image154.wmf"/><Relationship Id="rId12" Type="http://schemas.openxmlformats.org/officeDocument/2006/relationships/image" Target="../media/image159.wmf"/><Relationship Id="rId17" Type="http://schemas.openxmlformats.org/officeDocument/2006/relationships/image" Target="../media/image164.wmf"/><Relationship Id="rId25" Type="http://schemas.openxmlformats.org/officeDocument/2006/relationships/image" Target="../media/image172.wmf"/><Relationship Id="rId33" Type="http://schemas.openxmlformats.org/officeDocument/2006/relationships/image" Target="../media/image180.wmf"/><Relationship Id="rId38" Type="http://schemas.openxmlformats.org/officeDocument/2006/relationships/image" Target="../media/image185.wmf"/><Relationship Id="rId46" Type="http://schemas.openxmlformats.org/officeDocument/2006/relationships/image" Target="../media/image193.wmf"/><Relationship Id="rId2" Type="http://schemas.openxmlformats.org/officeDocument/2006/relationships/image" Target="../media/image150.wmf"/><Relationship Id="rId16" Type="http://schemas.openxmlformats.org/officeDocument/2006/relationships/image" Target="../media/image163.wmf"/><Relationship Id="rId20" Type="http://schemas.openxmlformats.org/officeDocument/2006/relationships/image" Target="../media/image167.wmf"/><Relationship Id="rId29" Type="http://schemas.openxmlformats.org/officeDocument/2006/relationships/image" Target="../media/image176.wmf"/><Relationship Id="rId41" Type="http://schemas.openxmlformats.org/officeDocument/2006/relationships/image" Target="../media/image188.wmf"/><Relationship Id="rId1" Type="http://schemas.openxmlformats.org/officeDocument/2006/relationships/image" Target="../media/image56.wmf"/><Relationship Id="rId6" Type="http://schemas.openxmlformats.org/officeDocument/2006/relationships/image" Target="../media/image147.wmf"/><Relationship Id="rId11" Type="http://schemas.openxmlformats.org/officeDocument/2006/relationships/image" Target="../media/image158.wmf"/><Relationship Id="rId24" Type="http://schemas.openxmlformats.org/officeDocument/2006/relationships/image" Target="../media/image171.wmf"/><Relationship Id="rId32" Type="http://schemas.openxmlformats.org/officeDocument/2006/relationships/image" Target="../media/image179.wmf"/><Relationship Id="rId37" Type="http://schemas.openxmlformats.org/officeDocument/2006/relationships/image" Target="../media/image184.wmf"/><Relationship Id="rId40" Type="http://schemas.openxmlformats.org/officeDocument/2006/relationships/image" Target="../media/image187.wmf"/><Relationship Id="rId45" Type="http://schemas.openxmlformats.org/officeDocument/2006/relationships/image" Target="../media/image192.wmf"/><Relationship Id="rId5" Type="http://schemas.openxmlformats.org/officeDocument/2006/relationships/image" Target="../media/image153.wmf"/><Relationship Id="rId15" Type="http://schemas.openxmlformats.org/officeDocument/2006/relationships/image" Target="../media/image162.wmf"/><Relationship Id="rId23" Type="http://schemas.openxmlformats.org/officeDocument/2006/relationships/image" Target="../media/image170.wmf"/><Relationship Id="rId28" Type="http://schemas.openxmlformats.org/officeDocument/2006/relationships/image" Target="../media/image175.wmf"/><Relationship Id="rId36" Type="http://schemas.openxmlformats.org/officeDocument/2006/relationships/image" Target="../media/image183.wmf"/><Relationship Id="rId10" Type="http://schemas.openxmlformats.org/officeDocument/2006/relationships/image" Target="../media/image157.wmf"/><Relationship Id="rId19" Type="http://schemas.openxmlformats.org/officeDocument/2006/relationships/image" Target="../media/image166.wmf"/><Relationship Id="rId31" Type="http://schemas.openxmlformats.org/officeDocument/2006/relationships/image" Target="../media/image178.wmf"/><Relationship Id="rId44" Type="http://schemas.openxmlformats.org/officeDocument/2006/relationships/image" Target="../media/image191.wmf"/><Relationship Id="rId4" Type="http://schemas.openxmlformats.org/officeDocument/2006/relationships/image" Target="../media/image152.wmf"/><Relationship Id="rId9" Type="http://schemas.openxmlformats.org/officeDocument/2006/relationships/image" Target="../media/image156.wmf"/><Relationship Id="rId14" Type="http://schemas.openxmlformats.org/officeDocument/2006/relationships/image" Target="../media/image161.wmf"/><Relationship Id="rId22" Type="http://schemas.openxmlformats.org/officeDocument/2006/relationships/image" Target="../media/image169.wmf"/><Relationship Id="rId27" Type="http://schemas.openxmlformats.org/officeDocument/2006/relationships/image" Target="../media/image174.wmf"/><Relationship Id="rId30" Type="http://schemas.openxmlformats.org/officeDocument/2006/relationships/image" Target="../media/image177.wmf"/><Relationship Id="rId35" Type="http://schemas.openxmlformats.org/officeDocument/2006/relationships/image" Target="../media/image182.wmf"/><Relationship Id="rId43" Type="http://schemas.openxmlformats.org/officeDocument/2006/relationships/image" Target="../media/image19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21.wmf"/><Relationship Id="rId18" Type="http://schemas.openxmlformats.org/officeDocument/2006/relationships/image" Target="../media/image26.wmf"/><Relationship Id="rId3" Type="http://schemas.openxmlformats.org/officeDocument/2006/relationships/image" Target="../media/image11.wmf"/><Relationship Id="rId21" Type="http://schemas.openxmlformats.org/officeDocument/2006/relationships/image" Target="../media/image29.wmf"/><Relationship Id="rId7" Type="http://schemas.openxmlformats.org/officeDocument/2006/relationships/image" Target="../media/image15.wmf"/><Relationship Id="rId12" Type="http://schemas.openxmlformats.org/officeDocument/2006/relationships/image" Target="../media/image20.wmf"/><Relationship Id="rId17" Type="http://schemas.openxmlformats.org/officeDocument/2006/relationships/image" Target="../media/image25.wmf"/><Relationship Id="rId2" Type="http://schemas.openxmlformats.org/officeDocument/2006/relationships/image" Target="../media/image10.wmf"/><Relationship Id="rId16" Type="http://schemas.openxmlformats.org/officeDocument/2006/relationships/image" Target="../media/image24.wmf"/><Relationship Id="rId20" Type="http://schemas.openxmlformats.org/officeDocument/2006/relationships/image" Target="../media/image28.wmf"/><Relationship Id="rId1" Type="http://schemas.openxmlformats.org/officeDocument/2006/relationships/image" Target="../media/image9.wmf"/><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5" Type="http://schemas.openxmlformats.org/officeDocument/2006/relationships/image" Target="../media/image23.wmf"/><Relationship Id="rId10" Type="http://schemas.openxmlformats.org/officeDocument/2006/relationships/image" Target="../media/image18.wmf"/><Relationship Id="rId19" Type="http://schemas.openxmlformats.org/officeDocument/2006/relationships/image" Target="../media/image27.wmf"/><Relationship Id="rId4" Type="http://schemas.openxmlformats.org/officeDocument/2006/relationships/image" Target="../media/image12.wmf"/><Relationship Id="rId9" Type="http://schemas.openxmlformats.org/officeDocument/2006/relationships/image" Target="../media/image17.wmf"/><Relationship Id="rId1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image" Target="../media/image71.wmf"/><Relationship Id="rId18" Type="http://schemas.openxmlformats.org/officeDocument/2006/relationships/image" Target="../media/image76.wmf"/><Relationship Id="rId3" Type="http://schemas.openxmlformats.org/officeDocument/2006/relationships/image" Target="../media/image58.wmf"/><Relationship Id="rId21" Type="http://schemas.openxmlformats.org/officeDocument/2006/relationships/image" Target="../media/image79.wmf"/><Relationship Id="rId7" Type="http://schemas.openxmlformats.org/officeDocument/2006/relationships/image" Target="../media/image65.wmf"/><Relationship Id="rId12" Type="http://schemas.openxmlformats.org/officeDocument/2006/relationships/image" Target="../media/image70.wmf"/><Relationship Id="rId17" Type="http://schemas.openxmlformats.org/officeDocument/2006/relationships/image" Target="../media/image75.wmf"/><Relationship Id="rId25" Type="http://schemas.openxmlformats.org/officeDocument/2006/relationships/image" Target="../media/image83.wmf"/><Relationship Id="rId2" Type="http://schemas.openxmlformats.org/officeDocument/2006/relationships/image" Target="../media/image57.wmf"/><Relationship Id="rId16" Type="http://schemas.openxmlformats.org/officeDocument/2006/relationships/image" Target="../media/image74.wmf"/><Relationship Id="rId20" Type="http://schemas.openxmlformats.org/officeDocument/2006/relationships/image" Target="../media/image78.wmf"/><Relationship Id="rId1" Type="http://schemas.openxmlformats.org/officeDocument/2006/relationships/image" Target="../media/image56.wmf"/><Relationship Id="rId6" Type="http://schemas.openxmlformats.org/officeDocument/2006/relationships/image" Target="../media/image64.wmf"/><Relationship Id="rId11" Type="http://schemas.openxmlformats.org/officeDocument/2006/relationships/image" Target="../media/image69.wmf"/><Relationship Id="rId24" Type="http://schemas.openxmlformats.org/officeDocument/2006/relationships/image" Target="../media/image82.wmf"/><Relationship Id="rId5" Type="http://schemas.openxmlformats.org/officeDocument/2006/relationships/image" Target="../media/image63.wmf"/><Relationship Id="rId15" Type="http://schemas.openxmlformats.org/officeDocument/2006/relationships/image" Target="../media/image73.wmf"/><Relationship Id="rId23" Type="http://schemas.openxmlformats.org/officeDocument/2006/relationships/image" Target="../media/image81.wmf"/><Relationship Id="rId10" Type="http://schemas.openxmlformats.org/officeDocument/2006/relationships/image" Target="../media/image68.wmf"/><Relationship Id="rId19" Type="http://schemas.openxmlformats.org/officeDocument/2006/relationships/image" Target="../media/image77.wmf"/><Relationship Id="rId4" Type="http://schemas.openxmlformats.org/officeDocument/2006/relationships/image" Target="../media/image62.wmf"/><Relationship Id="rId9" Type="http://schemas.openxmlformats.org/officeDocument/2006/relationships/image" Target="../media/image67.wmf"/><Relationship Id="rId14" Type="http://schemas.openxmlformats.org/officeDocument/2006/relationships/image" Target="../media/image72.wmf"/><Relationship Id="rId22" Type="http://schemas.openxmlformats.org/officeDocument/2006/relationships/image" Target="../media/image80.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92.wmf"/><Relationship Id="rId18" Type="http://schemas.openxmlformats.org/officeDocument/2006/relationships/image" Target="../media/image97.wmf"/><Relationship Id="rId26" Type="http://schemas.openxmlformats.org/officeDocument/2006/relationships/image" Target="../media/image105.wmf"/><Relationship Id="rId3" Type="http://schemas.openxmlformats.org/officeDocument/2006/relationships/image" Target="../media/image58.wmf"/><Relationship Id="rId21" Type="http://schemas.openxmlformats.org/officeDocument/2006/relationships/image" Target="../media/image100.wmf"/><Relationship Id="rId7" Type="http://schemas.openxmlformats.org/officeDocument/2006/relationships/image" Target="../media/image86.wmf"/><Relationship Id="rId12" Type="http://schemas.openxmlformats.org/officeDocument/2006/relationships/image" Target="../media/image91.wmf"/><Relationship Id="rId17" Type="http://schemas.openxmlformats.org/officeDocument/2006/relationships/image" Target="../media/image96.wmf"/><Relationship Id="rId25" Type="http://schemas.openxmlformats.org/officeDocument/2006/relationships/image" Target="../media/image104.wmf"/><Relationship Id="rId2" Type="http://schemas.openxmlformats.org/officeDocument/2006/relationships/image" Target="../media/image57.wmf"/><Relationship Id="rId16" Type="http://schemas.openxmlformats.org/officeDocument/2006/relationships/image" Target="../media/image95.wmf"/><Relationship Id="rId20" Type="http://schemas.openxmlformats.org/officeDocument/2006/relationships/image" Target="../media/image99.wmf"/><Relationship Id="rId1" Type="http://schemas.openxmlformats.org/officeDocument/2006/relationships/image" Target="../media/image56.wmf"/><Relationship Id="rId6" Type="http://schemas.openxmlformats.org/officeDocument/2006/relationships/image" Target="../media/image85.wmf"/><Relationship Id="rId11" Type="http://schemas.openxmlformats.org/officeDocument/2006/relationships/image" Target="../media/image90.wmf"/><Relationship Id="rId24" Type="http://schemas.openxmlformats.org/officeDocument/2006/relationships/image" Target="../media/image103.wmf"/><Relationship Id="rId5" Type="http://schemas.openxmlformats.org/officeDocument/2006/relationships/image" Target="../media/image84.wmf"/><Relationship Id="rId15" Type="http://schemas.openxmlformats.org/officeDocument/2006/relationships/image" Target="../media/image94.wmf"/><Relationship Id="rId23" Type="http://schemas.openxmlformats.org/officeDocument/2006/relationships/image" Target="../media/image102.wmf"/><Relationship Id="rId10" Type="http://schemas.openxmlformats.org/officeDocument/2006/relationships/image" Target="../media/image89.wmf"/><Relationship Id="rId19" Type="http://schemas.openxmlformats.org/officeDocument/2006/relationships/image" Target="../media/image98.wmf"/><Relationship Id="rId4" Type="http://schemas.openxmlformats.org/officeDocument/2006/relationships/image" Target="../media/image83.wmf"/><Relationship Id="rId9" Type="http://schemas.openxmlformats.org/officeDocument/2006/relationships/image" Target="../media/image88.wmf"/><Relationship Id="rId14" Type="http://schemas.openxmlformats.org/officeDocument/2006/relationships/image" Target="../media/image93.wmf"/><Relationship Id="rId22" Type="http://schemas.openxmlformats.org/officeDocument/2006/relationships/image" Target="../media/image10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84C41-7FCD-446D-9615-DCFB82C51BC2}" type="datetimeFigureOut">
              <a:rPr lang="en-US" smtClean="0"/>
              <a:t>12/16/2015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EDF4D-5C3C-453D-80B5-2EC8119C7944}" type="slidenum">
              <a:rPr lang="en-US" smtClean="0"/>
              <a:t>‹#›</a:t>
            </a:fld>
            <a:endParaRPr lang="en-US"/>
          </a:p>
        </p:txBody>
      </p:sp>
    </p:spTree>
    <p:extLst>
      <p:ext uri="{BB962C8B-B14F-4D97-AF65-F5344CB8AC3E}">
        <p14:creationId xmlns:p14="http://schemas.microsoft.com/office/powerpoint/2010/main" val="2071891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DF4D-5C3C-453D-80B5-2EC8119C7944}" type="slidenum">
              <a:rPr lang="en-US" smtClean="0"/>
              <a:t>9</a:t>
            </a:fld>
            <a:endParaRPr lang="en-US"/>
          </a:p>
        </p:txBody>
      </p:sp>
    </p:spTree>
    <p:extLst>
      <p:ext uri="{BB962C8B-B14F-4D97-AF65-F5344CB8AC3E}">
        <p14:creationId xmlns:p14="http://schemas.microsoft.com/office/powerpoint/2010/main" val="4266504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DF4D-5C3C-453D-80B5-2EC8119C7944}" type="slidenum">
              <a:rPr lang="en-US" smtClean="0"/>
              <a:t>13</a:t>
            </a:fld>
            <a:endParaRPr lang="en-US"/>
          </a:p>
        </p:txBody>
      </p:sp>
    </p:spTree>
    <p:extLst>
      <p:ext uri="{BB962C8B-B14F-4D97-AF65-F5344CB8AC3E}">
        <p14:creationId xmlns:p14="http://schemas.microsoft.com/office/powerpoint/2010/main" val="426650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5337315-6F18-4D18-A5F5-81FC5634B5BD}"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970C9F08-EC97-453C-88BB-466FBF8794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37315-6F18-4D18-A5F5-81FC5634B5BD}"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C9F08-EC97-453C-88BB-466FBF8794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37315-6F18-4D18-A5F5-81FC5634B5BD}"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C9F08-EC97-453C-88BB-466FBF8794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5337315-6F18-4D18-A5F5-81FC5634B5BD}"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C9F08-EC97-453C-88BB-466FBF8794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5337315-6F18-4D18-A5F5-81FC5634B5BD}"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C9F08-EC97-453C-88BB-466FBF87947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337315-6F18-4D18-A5F5-81FC5634B5BD}"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C9F08-EC97-453C-88BB-466FBF87947C}"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5337315-6F18-4D18-A5F5-81FC5634B5BD}" type="datetimeFigureOut">
              <a:rPr lang="en-US" smtClean="0"/>
              <a:t>12/16/2015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C9F08-EC97-453C-88BB-466FBF87947C}"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25337315-6F18-4D18-A5F5-81FC5634B5BD}" type="datetimeFigureOut">
              <a:rPr lang="en-US" smtClean="0"/>
              <a:t>12/16/2015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C9F08-EC97-453C-88BB-466FBF8794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5337315-6F18-4D18-A5F5-81FC5634B5BD}" type="datetimeFigureOut">
              <a:rPr lang="en-US" smtClean="0"/>
              <a:t>12/16/2015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C9F08-EC97-453C-88BB-466FBF8794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337315-6F18-4D18-A5F5-81FC5634B5BD}"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C9F08-EC97-453C-88BB-466FBF87947C}"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337315-6F18-4D18-A5F5-81FC5634B5BD}"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C9F08-EC97-453C-88BB-466FBF87947C}"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25337315-6F18-4D18-A5F5-81FC5634B5BD}" type="datetimeFigureOut">
              <a:rPr lang="en-US" smtClean="0"/>
              <a:t>12/16/2015</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970C9F08-EC97-453C-88BB-466FBF87947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106.wmf"/><Relationship Id="rId3" Type="http://schemas.openxmlformats.org/officeDocument/2006/relationships/image" Target="../media/image230.png"/><Relationship Id="rId7" Type="http://schemas.openxmlformats.org/officeDocument/2006/relationships/image" Target="../media/image270.png"/><Relationship Id="rId12" Type="http://schemas.openxmlformats.org/officeDocument/2006/relationships/oleObject" Target="../embeddings/oleObject101.bin"/><Relationship Id="rId17" Type="http://schemas.openxmlformats.org/officeDocument/2006/relationships/image" Target="../media/image108.wmf"/><Relationship Id="rId2" Type="http://schemas.openxmlformats.org/officeDocument/2006/relationships/slideLayout" Target="../slideLayouts/slideLayout2.xml"/><Relationship Id="rId16" Type="http://schemas.openxmlformats.org/officeDocument/2006/relationships/oleObject" Target="../embeddings/oleObject103.bin"/><Relationship Id="rId1" Type="http://schemas.openxmlformats.org/officeDocument/2006/relationships/vmlDrawing" Target="../drawings/vmlDrawing9.vml"/><Relationship Id="rId6" Type="http://schemas.openxmlformats.org/officeDocument/2006/relationships/image" Target="../media/image260.png"/><Relationship Id="rId11" Type="http://schemas.openxmlformats.org/officeDocument/2006/relationships/image" Target="../media/image310.png"/><Relationship Id="rId5" Type="http://schemas.openxmlformats.org/officeDocument/2006/relationships/image" Target="../media/image250.png"/><Relationship Id="rId15" Type="http://schemas.openxmlformats.org/officeDocument/2006/relationships/image" Target="../media/image107.wmf"/><Relationship Id="rId10" Type="http://schemas.openxmlformats.org/officeDocument/2006/relationships/image" Target="../media/image109.emf"/><Relationship Id="rId4" Type="http://schemas.openxmlformats.org/officeDocument/2006/relationships/image" Target="../media/image240.png"/><Relationship Id="rId9" Type="http://schemas.openxmlformats.org/officeDocument/2006/relationships/image" Target="../media/image100.png"/><Relationship Id="rId14" Type="http://schemas.openxmlformats.org/officeDocument/2006/relationships/oleObject" Target="../embeddings/oleObject10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6.bin"/><Relationship Id="rId18" Type="http://schemas.openxmlformats.org/officeDocument/2006/relationships/oleObject" Target="../embeddings/oleObject108.bin"/><Relationship Id="rId3" Type="http://schemas.openxmlformats.org/officeDocument/2006/relationships/oleObject" Target="../embeddings/oleObject104.bin"/><Relationship Id="rId21" Type="http://schemas.openxmlformats.org/officeDocument/2006/relationships/oleObject" Target="../embeddings/oleObject109.bin"/><Relationship Id="rId7" Type="http://schemas.openxmlformats.org/officeDocument/2006/relationships/image" Target="../media/image110.wmf"/><Relationship Id="rId1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107.bin"/><Relationship Id="rId20" Type="http://schemas.openxmlformats.org/officeDocument/2006/relationships/image" Target="../media/image640.png"/><Relationship Id="rId1" Type="http://schemas.openxmlformats.org/officeDocument/2006/relationships/vmlDrawing" Target="../drawings/vmlDrawing10.vml"/><Relationship Id="rId6" Type="http://schemas.openxmlformats.org/officeDocument/2006/relationships/oleObject" Target="../embeddings/oleObject105.bin"/><Relationship Id="rId11" Type="http://schemas.openxmlformats.org/officeDocument/2006/relationships/image" Target="../media/image59.jpeg"/><Relationship Id="rId5" Type="http://schemas.openxmlformats.org/officeDocument/2006/relationships/image" Target="../media/image61.png"/><Relationship Id="rId15" Type="http://schemas.openxmlformats.org/officeDocument/2006/relationships/image" Target="../media/image381.png"/><Relationship Id="rId10" Type="http://schemas.openxmlformats.org/officeDocument/2006/relationships/image" Target="../media/image56.png"/><Relationship Id="rId19" Type="http://schemas.openxmlformats.org/officeDocument/2006/relationships/image" Target="../media/image57.wmf"/><Relationship Id="rId4" Type="http://schemas.openxmlformats.org/officeDocument/2006/relationships/image" Target="../media/image53.wmf"/><Relationship Id="rId9" Type="http://schemas.openxmlformats.org/officeDocument/2006/relationships/image" Target="../media/image111.wmf"/><Relationship Id="rId14" Type="http://schemas.openxmlformats.org/officeDocument/2006/relationships/image" Target="../media/image371.png"/><Relationship Id="rId22" Type="http://schemas.openxmlformats.org/officeDocument/2006/relationships/image" Target="../media/image112.wmf"/></Relationships>
</file>

<file path=ppt/slides/_rels/slide12.xml.rels><?xml version="1.0" encoding="UTF-8" standalone="yes"?>
<Relationships xmlns="http://schemas.openxmlformats.org/package/2006/relationships"><Relationship Id="rId13" Type="http://schemas.openxmlformats.org/officeDocument/2006/relationships/image" Target="../media/image64.wmf"/><Relationship Id="rId18" Type="http://schemas.openxmlformats.org/officeDocument/2006/relationships/oleObject" Target="../embeddings/oleObject115.bin"/><Relationship Id="rId26" Type="http://schemas.openxmlformats.org/officeDocument/2006/relationships/oleObject" Target="../embeddings/oleObject118.bin"/><Relationship Id="rId39" Type="http://schemas.openxmlformats.org/officeDocument/2006/relationships/oleObject" Target="../embeddings/oleObject123.bin"/><Relationship Id="rId21" Type="http://schemas.openxmlformats.org/officeDocument/2006/relationships/image" Target="../media/image88.png"/><Relationship Id="rId34" Type="http://schemas.openxmlformats.org/officeDocument/2006/relationships/image" Target="../media/image73.wmf"/><Relationship Id="rId42" Type="http://schemas.openxmlformats.org/officeDocument/2006/relationships/image" Target="../media/image115.wmf"/><Relationship Id="rId47" Type="http://schemas.openxmlformats.org/officeDocument/2006/relationships/image" Target="../media/image1000.png"/><Relationship Id="rId50" Type="http://schemas.openxmlformats.org/officeDocument/2006/relationships/image" Target="../media/image95.png"/><Relationship Id="rId55" Type="http://schemas.openxmlformats.org/officeDocument/2006/relationships/oleObject" Target="../embeddings/oleObject127.bin"/><Relationship Id="rId63" Type="http://schemas.openxmlformats.org/officeDocument/2006/relationships/oleObject" Target="../embeddings/oleObject131.bin"/><Relationship Id="rId7" Type="http://schemas.openxmlformats.org/officeDocument/2006/relationships/image" Target="../media/image94.png"/><Relationship Id="rId12" Type="http://schemas.openxmlformats.org/officeDocument/2006/relationships/oleObject" Target="../embeddings/oleObject112.bin"/><Relationship Id="rId17" Type="http://schemas.openxmlformats.org/officeDocument/2006/relationships/image" Target="../media/image66.wmf"/><Relationship Id="rId25" Type="http://schemas.openxmlformats.org/officeDocument/2006/relationships/image" Target="../media/image69.wmf"/><Relationship Id="rId33" Type="http://schemas.openxmlformats.org/officeDocument/2006/relationships/oleObject" Target="../embeddings/oleObject121.bin"/><Relationship Id="rId38" Type="http://schemas.openxmlformats.org/officeDocument/2006/relationships/image" Target="../media/image74.wmf"/><Relationship Id="rId59" Type="http://schemas.openxmlformats.org/officeDocument/2006/relationships/oleObject" Target="../embeddings/oleObject129.bin"/><Relationship Id="rId2" Type="http://schemas.openxmlformats.org/officeDocument/2006/relationships/slideLayout" Target="../slideLayouts/slideLayout2.xml"/><Relationship Id="rId16" Type="http://schemas.openxmlformats.org/officeDocument/2006/relationships/oleObject" Target="../embeddings/oleObject114.bin"/><Relationship Id="rId20" Type="http://schemas.openxmlformats.org/officeDocument/2006/relationships/image" Target="../media/image87.png"/><Relationship Id="rId29" Type="http://schemas.openxmlformats.org/officeDocument/2006/relationships/image" Target="../media/image113.wmf"/><Relationship Id="rId41" Type="http://schemas.openxmlformats.org/officeDocument/2006/relationships/oleObject" Target="../embeddings/oleObject124.bin"/><Relationship Id="rId54" Type="http://schemas.openxmlformats.org/officeDocument/2006/relationships/image" Target="../media/image78.wmf"/><Relationship Id="rId62" Type="http://schemas.openxmlformats.org/officeDocument/2006/relationships/image" Target="../media/image82.wmf"/><Relationship Id="rId1" Type="http://schemas.openxmlformats.org/officeDocument/2006/relationships/vmlDrawing" Target="../drawings/vmlDrawing11.vml"/><Relationship Id="rId11" Type="http://schemas.openxmlformats.org/officeDocument/2006/relationships/image" Target="../media/image63.wmf"/><Relationship Id="rId24" Type="http://schemas.openxmlformats.org/officeDocument/2006/relationships/oleObject" Target="../embeddings/oleObject117.bin"/><Relationship Id="rId32" Type="http://schemas.openxmlformats.org/officeDocument/2006/relationships/image" Target="../media/image72.wmf"/><Relationship Id="rId37" Type="http://schemas.openxmlformats.org/officeDocument/2006/relationships/oleObject" Target="../embeddings/oleObject122.bin"/><Relationship Id="rId40" Type="http://schemas.openxmlformats.org/officeDocument/2006/relationships/image" Target="../media/image114.wmf"/><Relationship Id="rId53" Type="http://schemas.openxmlformats.org/officeDocument/2006/relationships/oleObject" Target="../embeddings/oleObject126.bin"/><Relationship Id="rId58" Type="http://schemas.openxmlformats.org/officeDocument/2006/relationships/image" Target="../media/image80.wmf"/><Relationship Id="rId66" Type="http://schemas.openxmlformats.org/officeDocument/2006/relationships/oleObject" Target="../embeddings/oleObject132.bin"/><Relationship Id="rId15" Type="http://schemas.openxmlformats.org/officeDocument/2006/relationships/image" Target="../media/image65.wmf"/><Relationship Id="rId23" Type="http://schemas.openxmlformats.org/officeDocument/2006/relationships/image" Target="../media/image68.wmf"/><Relationship Id="rId28" Type="http://schemas.openxmlformats.org/officeDocument/2006/relationships/oleObject" Target="../embeddings/oleObject119.bin"/><Relationship Id="rId36" Type="http://schemas.openxmlformats.org/officeDocument/2006/relationships/image" Target="../media/image92.png"/><Relationship Id="rId49" Type="http://schemas.openxmlformats.org/officeDocument/2006/relationships/image" Target="../media/image93.png"/><Relationship Id="rId57" Type="http://schemas.openxmlformats.org/officeDocument/2006/relationships/oleObject" Target="../embeddings/oleObject128.bin"/><Relationship Id="rId61" Type="http://schemas.openxmlformats.org/officeDocument/2006/relationships/oleObject" Target="../embeddings/oleObject130.bin"/><Relationship Id="rId10" Type="http://schemas.openxmlformats.org/officeDocument/2006/relationships/oleObject" Target="../embeddings/oleObject111.bin"/><Relationship Id="rId19" Type="http://schemas.openxmlformats.org/officeDocument/2006/relationships/image" Target="../media/image67.wmf"/><Relationship Id="rId31" Type="http://schemas.openxmlformats.org/officeDocument/2006/relationships/oleObject" Target="../embeddings/oleObject120.bin"/><Relationship Id="rId52" Type="http://schemas.openxmlformats.org/officeDocument/2006/relationships/image" Target="../media/image77.wmf"/><Relationship Id="rId60" Type="http://schemas.openxmlformats.org/officeDocument/2006/relationships/image" Target="../media/image116.wmf"/><Relationship Id="rId65" Type="http://schemas.openxmlformats.org/officeDocument/2006/relationships/image" Target="../media/image640.png"/><Relationship Id="rId9" Type="http://schemas.openxmlformats.org/officeDocument/2006/relationships/image" Target="../media/image62.wmf"/><Relationship Id="rId14" Type="http://schemas.openxmlformats.org/officeDocument/2006/relationships/oleObject" Target="../embeddings/oleObject113.bin"/><Relationship Id="rId22" Type="http://schemas.openxmlformats.org/officeDocument/2006/relationships/oleObject" Target="../embeddings/oleObject116.bin"/><Relationship Id="rId27" Type="http://schemas.openxmlformats.org/officeDocument/2006/relationships/image" Target="../media/image70.wmf"/><Relationship Id="rId30" Type="http://schemas.openxmlformats.org/officeDocument/2006/relationships/image" Target="../media/image80.png"/><Relationship Id="rId35" Type="http://schemas.openxmlformats.org/officeDocument/2006/relationships/image" Target="../media/image91.png"/><Relationship Id="rId48" Type="http://schemas.openxmlformats.org/officeDocument/2006/relationships/image" Target="../media/image101.png"/><Relationship Id="rId56" Type="http://schemas.openxmlformats.org/officeDocument/2006/relationships/image" Target="../media/image79.wmf"/><Relationship Id="rId64" Type="http://schemas.openxmlformats.org/officeDocument/2006/relationships/image" Target="../media/image83.wmf"/><Relationship Id="rId8" Type="http://schemas.openxmlformats.org/officeDocument/2006/relationships/oleObject" Target="../embeddings/oleObject110.bin"/><Relationship Id="rId51" Type="http://schemas.openxmlformats.org/officeDocument/2006/relationships/oleObject" Target="../embeddings/oleObject125.bin"/><Relationship Id="rId3" Type="http://schemas.openxmlformats.org/officeDocument/2006/relationships/image" Target="../media/image59.jpeg"/></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137.bin"/><Relationship Id="rId18" Type="http://schemas.openxmlformats.org/officeDocument/2006/relationships/image" Target="../media/image118.wmf"/><Relationship Id="rId26" Type="http://schemas.openxmlformats.org/officeDocument/2006/relationships/image" Target="../media/image93.wmf"/><Relationship Id="rId39" Type="http://schemas.openxmlformats.org/officeDocument/2006/relationships/image" Target="../media/image100.wmf"/><Relationship Id="rId21" Type="http://schemas.openxmlformats.org/officeDocument/2006/relationships/oleObject" Target="../embeddings/oleObject141.bin"/><Relationship Id="rId34" Type="http://schemas.openxmlformats.org/officeDocument/2006/relationships/image" Target="../media/image97.wmf"/><Relationship Id="rId42" Type="http://schemas.openxmlformats.org/officeDocument/2006/relationships/oleObject" Target="../embeddings/oleObject152.bin"/><Relationship Id="rId47" Type="http://schemas.openxmlformats.org/officeDocument/2006/relationships/oleObject" Target="../embeddings/oleObject154.bin"/><Relationship Id="rId50" Type="http://schemas.openxmlformats.org/officeDocument/2006/relationships/oleObject" Target="../embeddings/oleObject156.bin"/><Relationship Id="rId55" Type="http://schemas.openxmlformats.org/officeDocument/2006/relationships/image" Target="../media/image94.png"/><Relationship Id="rId63" Type="http://schemas.openxmlformats.org/officeDocument/2006/relationships/image" Target="../media/image123.png"/><Relationship Id="rId68" Type="http://schemas.openxmlformats.org/officeDocument/2006/relationships/image" Target="../media/image126.png"/><Relationship Id="rId7" Type="http://schemas.openxmlformats.org/officeDocument/2006/relationships/image" Target="../media/image84.wmf"/><Relationship Id="rId71" Type="http://schemas.openxmlformats.org/officeDocument/2006/relationships/image" Target="../media/image127.png"/><Relationship Id="rId2" Type="http://schemas.openxmlformats.org/officeDocument/2006/relationships/slideLayout" Target="../slideLayouts/slideLayout2.xml"/><Relationship Id="rId16" Type="http://schemas.openxmlformats.org/officeDocument/2006/relationships/image" Target="../media/image88.wmf"/><Relationship Id="rId29" Type="http://schemas.openxmlformats.org/officeDocument/2006/relationships/oleObject" Target="../embeddings/oleObject145.bin"/><Relationship Id="rId1" Type="http://schemas.openxmlformats.org/officeDocument/2006/relationships/vmlDrawing" Target="../drawings/vmlDrawing12.vml"/><Relationship Id="rId6" Type="http://schemas.openxmlformats.org/officeDocument/2006/relationships/oleObject" Target="../embeddings/oleObject134.bin"/><Relationship Id="rId11" Type="http://schemas.openxmlformats.org/officeDocument/2006/relationships/oleObject" Target="../embeddings/oleObject136.bin"/><Relationship Id="rId24" Type="http://schemas.openxmlformats.org/officeDocument/2006/relationships/image" Target="../media/image92.wmf"/><Relationship Id="rId32" Type="http://schemas.openxmlformats.org/officeDocument/2006/relationships/image" Target="../media/image120.wmf"/><Relationship Id="rId37" Type="http://schemas.openxmlformats.org/officeDocument/2006/relationships/image" Target="../media/image99.wmf"/><Relationship Id="rId40" Type="http://schemas.openxmlformats.org/officeDocument/2006/relationships/oleObject" Target="../embeddings/oleObject151.bin"/><Relationship Id="rId45" Type="http://schemas.openxmlformats.org/officeDocument/2006/relationships/oleObject" Target="../embeddings/oleObject153.bin"/><Relationship Id="rId58" Type="http://schemas.openxmlformats.org/officeDocument/2006/relationships/oleObject" Target="../embeddings/oleObject158.bin"/><Relationship Id="rId66" Type="http://schemas.openxmlformats.org/officeDocument/2006/relationships/image" Target="../media/image93.png"/><Relationship Id="rId5" Type="http://schemas.openxmlformats.org/officeDocument/2006/relationships/image" Target="../media/image83.wmf"/><Relationship Id="rId15" Type="http://schemas.openxmlformats.org/officeDocument/2006/relationships/oleObject" Target="../embeddings/oleObject138.bin"/><Relationship Id="rId23" Type="http://schemas.openxmlformats.org/officeDocument/2006/relationships/oleObject" Target="../embeddings/oleObject142.bin"/><Relationship Id="rId28" Type="http://schemas.openxmlformats.org/officeDocument/2006/relationships/image" Target="../media/image94.wmf"/><Relationship Id="rId36" Type="http://schemas.openxmlformats.org/officeDocument/2006/relationships/oleObject" Target="../embeddings/oleObject149.bin"/><Relationship Id="rId49" Type="http://schemas.openxmlformats.org/officeDocument/2006/relationships/oleObject" Target="../embeddings/oleObject155.bin"/><Relationship Id="rId57" Type="http://schemas.openxmlformats.org/officeDocument/2006/relationships/image" Target="../media/image57.wmf"/><Relationship Id="rId61" Type="http://schemas.openxmlformats.org/officeDocument/2006/relationships/image" Target="../media/image121.png"/><Relationship Id="rId10" Type="http://schemas.openxmlformats.org/officeDocument/2006/relationships/image" Target="../media/image103.png"/><Relationship Id="rId19" Type="http://schemas.openxmlformats.org/officeDocument/2006/relationships/oleObject" Target="../embeddings/oleObject140.bin"/><Relationship Id="rId31" Type="http://schemas.openxmlformats.org/officeDocument/2006/relationships/oleObject" Target="../embeddings/oleObject146.bin"/><Relationship Id="rId44" Type="http://schemas.openxmlformats.org/officeDocument/2006/relationships/image" Target="../media/image105.png"/><Relationship Id="rId52" Type="http://schemas.openxmlformats.org/officeDocument/2006/relationships/image" Target="../media/image59.jpeg"/><Relationship Id="rId60" Type="http://schemas.openxmlformats.org/officeDocument/2006/relationships/image" Target="../media/image120.png"/><Relationship Id="rId65" Type="http://schemas.openxmlformats.org/officeDocument/2006/relationships/image" Target="../media/image1070.png"/><Relationship Id="rId4" Type="http://schemas.openxmlformats.org/officeDocument/2006/relationships/oleObject" Target="../embeddings/oleObject133.bin"/><Relationship Id="rId9" Type="http://schemas.openxmlformats.org/officeDocument/2006/relationships/image" Target="../media/image117.wmf"/><Relationship Id="rId14" Type="http://schemas.openxmlformats.org/officeDocument/2006/relationships/image" Target="../media/image87.wmf"/><Relationship Id="rId22" Type="http://schemas.openxmlformats.org/officeDocument/2006/relationships/image" Target="../media/image91.wmf"/><Relationship Id="rId27" Type="http://schemas.openxmlformats.org/officeDocument/2006/relationships/oleObject" Target="../embeddings/oleObject144.bin"/><Relationship Id="rId30" Type="http://schemas.openxmlformats.org/officeDocument/2006/relationships/image" Target="../media/image95.wmf"/><Relationship Id="rId35" Type="http://schemas.openxmlformats.org/officeDocument/2006/relationships/oleObject" Target="../embeddings/oleObject148.bin"/><Relationship Id="rId43" Type="http://schemas.openxmlformats.org/officeDocument/2006/relationships/image" Target="../media/image121.wmf"/><Relationship Id="rId48" Type="http://schemas.openxmlformats.org/officeDocument/2006/relationships/image" Target="../media/image104.wmf"/><Relationship Id="rId56" Type="http://schemas.openxmlformats.org/officeDocument/2006/relationships/oleObject" Target="../embeddings/oleObject157.bin"/><Relationship Id="rId64" Type="http://schemas.openxmlformats.org/officeDocument/2006/relationships/image" Target="../media/image1060.png"/><Relationship Id="rId69" Type="http://schemas.openxmlformats.org/officeDocument/2006/relationships/image" Target="../media/image87.png"/><Relationship Id="rId8" Type="http://schemas.openxmlformats.org/officeDocument/2006/relationships/oleObject" Target="../embeddings/oleObject135.bin"/><Relationship Id="rId51" Type="http://schemas.openxmlformats.org/officeDocument/2006/relationships/image" Target="../media/image122.wmf"/><Relationship Id="rId72" Type="http://schemas.openxmlformats.org/officeDocument/2006/relationships/image" Target="../media/image128.png"/><Relationship Id="rId3" Type="http://schemas.openxmlformats.org/officeDocument/2006/relationships/notesSlide" Target="../notesSlides/notesSlide2.xml"/><Relationship Id="rId12" Type="http://schemas.openxmlformats.org/officeDocument/2006/relationships/image" Target="../media/image86.wmf"/><Relationship Id="rId17" Type="http://schemas.openxmlformats.org/officeDocument/2006/relationships/oleObject" Target="../embeddings/oleObject139.bin"/><Relationship Id="rId25" Type="http://schemas.openxmlformats.org/officeDocument/2006/relationships/oleObject" Target="../embeddings/oleObject143.bin"/><Relationship Id="rId33" Type="http://schemas.openxmlformats.org/officeDocument/2006/relationships/oleObject" Target="../embeddings/oleObject147.bin"/><Relationship Id="rId38" Type="http://schemas.openxmlformats.org/officeDocument/2006/relationships/oleObject" Target="../embeddings/oleObject150.bin"/><Relationship Id="rId46" Type="http://schemas.openxmlformats.org/officeDocument/2006/relationships/image" Target="../media/image103.wmf"/><Relationship Id="rId59" Type="http://schemas.openxmlformats.org/officeDocument/2006/relationships/image" Target="../media/image123.wmf"/><Relationship Id="rId67" Type="http://schemas.openxmlformats.org/officeDocument/2006/relationships/image" Target="../media/image95.png"/><Relationship Id="rId20" Type="http://schemas.openxmlformats.org/officeDocument/2006/relationships/image" Target="../media/image119.wmf"/><Relationship Id="rId41" Type="http://schemas.openxmlformats.org/officeDocument/2006/relationships/image" Target="../media/image101.wmf"/><Relationship Id="rId62" Type="http://schemas.openxmlformats.org/officeDocument/2006/relationships/image" Target="../media/image122.png"/><Relationship Id="rId70" Type="http://schemas.openxmlformats.org/officeDocument/2006/relationships/image" Target="../media/image640.png"/></Relationships>
</file>

<file path=ppt/slides/_rels/slide14.xml.rels><?xml version="1.0" encoding="UTF-8" standalone="yes"?>
<Relationships xmlns="http://schemas.openxmlformats.org/package/2006/relationships"><Relationship Id="rId8" Type="http://schemas.openxmlformats.org/officeDocument/2006/relationships/image" Target="../media/image350.png"/><Relationship Id="rId13" Type="http://schemas.openxmlformats.org/officeDocument/2006/relationships/image" Target="../media/image400.png"/><Relationship Id="rId18" Type="http://schemas.openxmlformats.org/officeDocument/2006/relationships/image" Target="../media/image126.wmf"/><Relationship Id="rId3" Type="http://schemas.openxmlformats.org/officeDocument/2006/relationships/oleObject" Target="../embeddings/oleObject159.bin"/><Relationship Id="rId21" Type="http://schemas.openxmlformats.org/officeDocument/2006/relationships/oleObject" Target="../embeddings/oleObject163.bin"/><Relationship Id="rId7" Type="http://schemas.openxmlformats.org/officeDocument/2006/relationships/image" Target="../media/image34.png"/><Relationship Id="rId12" Type="http://schemas.openxmlformats.org/officeDocument/2006/relationships/image" Target="../media/image390.png"/><Relationship Id="rId17" Type="http://schemas.openxmlformats.org/officeDocument/2006/relationships/oleObject" Target="../embeddings/oleObject161.bin"/><Relationship Id="rId2" Type="http://schemas.openxmlformats.org/officeDocument/2006/relationships/slideLayout" Target="../slideLayouts/slideLayout2.xml"/><Relationship Id="rId16" Type="http://schemas.openxmlformats.org/officeDocument/2006/relationships/image" Target="../media/image132.png"/><Relationship Id="rId20" Type="http://schemas.openxmlformats.org/officeDocument/2006/relationships/image" Target="../media/image127.wmf"/><Relationship Id="rId1" Type="http://schemas.openxmlformats.org/officeDocument/2006/relationships/vmlDrawing" Target="../drawings/vmlDrawing13.vml"/><Relationship Id="rId6" Type="http://schemas.openxmlformats.org/officeDocument/2006/relationships/image" Target="../media/image125.wmf"/><Relationship Id="rId11" Type="http://schemas.openxmlformats.org/officeDocument/2006/relationships/image" Target="../media/image380.png"/><Relationship Id="rId5" Type="http://schemas.openxmlformats.org/officeDocument/2006/relationships/oleObject" Target="../embeddings/oleObject160.bin"/><Relationship Id="rId15" Type="http://schemas.openxmlformats.org/officeDocument/2006/relationships/image" Target="../media/image52.emf"/><Relationship Id="rId10" Type="http://schemas.openxmlformats.org/officeDocument/2006/relationships/image" Target="../media/image370.png"/><Relationship Id="rId19" Type="http://schemas.openxmlformats.org/officeDocument/2006/relationships/oleObject" Target="../embeddings/oleObject162.bin"/><Relationship Id="rId4" Type="http://schemas.openxmlformats.org/officeDocument/2006/relationships/image" Target="../media/image124.wmf"/><Relationship Id="rId9" Type="http://schemas.openxmlformats.org/officeDocument/2006/relationships/image" Target="../media/image360.png"/><Relationship Id="rId14" Type="http://schemas.openxmlformats.org/officeDocument/2006/relationships/image" Target="../media/image410.png"/><Relationship Id="rId22" Type="http://schemas.openxmlformats.org/officeDocument/2006/relationships/image" Target="../media/image128.wmf"/></Relationships>
</file>

<file path=ppt/slides/_rels/slide15.xml.rels><?xml version="1.0" encoding="UTF-8" standalone="yes"?>
<Relationships xmlns="http://schemas.openxmlformats.org/package/2006/relationships"><Relationship Id="rId13" Type="http://schemas.openxmlformats.org/officeDocument/2006/relationships/image" Target="../media/image142.png"/><Relationship Id="rId18" Type="http://schemas.openxmlformats.org/officeDocument/2006/relationships/oleObject" Target="../embeddings/oleObject169.bin"/><Relationship Id="rId26" Type="http://schemas.openxmlformats.org/officeDocument/2006/relationships/image" Target="../media/image130.png"/><Relationship Id="rId39" Type="http://schemas.openxmlformats.org/officeDocument/2006/relationships/oleObject" Target="../embeddings/oleObject178.bin"/><Relationship Id="rId21" Type="http://schemas.openxmlformats.org/officeDocument/2006/relationships/image" Target="../media/image134.wmf"/><Relationship Id="rId34" Type="http://schemas.openxmlformats.org/officeDocument/2006/relationships/image" Target="../media/image139.wmf"/><Relationship Id="rId42" Type="http://schemas.openxmlformats.org/officeDocument/2006/relationships/image" Target="../media/image143.wmf"/><Relationship Id="rId47" Type="http://schemas.openxmlformats.org/officeDocument/2006/relationships/image" Target="../media/image145.wmf"/><Relationship Id="rId50" Type="http://schemas.openxmlformats.org/officeDocument/2006/relationships/oleObject" Target="../embeddings/oleObject184.bin"/><Relationship Id="rId55" Type="http://schemas.openxmlformats.org/officeDocument/2006/relationships/image" Target="../media/image135.png"/><Relationship Id="rId7" Type="http://schemas.openxmlformats.org/officeDocument/2006/relationships/image" Target="../media/image330.png"/><Relationship Id="rId12" Type="http://schemas.openxmlformats.org/officeDocument/2006/relationships/image" Target="../media/image130.wmf"/><Relationship Id="rId17" Type="http://schemas.openxmlformats.org/officeDocument/2006/relationships/image" Target="../media/image132.wmf"/><Relationship Id="rId25" Type="http://schemas.openxmlformats.org/officeDocument/2006/relationships/image" Target="../media/image136.wmf"/><Relationship Id="rId33" Type="http://schemas.openxmlformats.org/officeDocument/2006/relationships/oleObject" Target="../embeddings/oleObject175.bin"/><Relationship Id="rId38" Type="http://schemas.openxmlformats.org/officeDocument/2006/relationships/image" Target="../media/image141.wmf"/><Relationship Id="rId46" Type="http://schemas.openxmlformats.org/officeDocument/2006/relationships/oleObject" Target="../embeddings/oleObject182.bin"/><Relationship Id="rId2" Type="http://schemas.openxmlformats.org/officeDocument/2006/relationships/slideLayout" Target="../slideLayouts/slideLayout2.xml"/><Relationship Id="rId16" Type="http://schemas.openxmlformats.org/officeDocument/2006/relationships/oleObject" Target="../embeddings/oleObject168.bin"/><Relationship Id="rId20" Type="http://schemas.openxmlformats.org/officeDocument/2006/relationships/oleObject" Target="../embeddings/oleObject170.bin"/><Relationship Id="rId29" Type="http://schemas.openxmlformats.org/officeDocument/2006/relationships/image" Target="../media/image137.wmf"/><Relationship Id="rId41" Type="http://schemas.openxmlformats.org/officeDocument/2006/relationships/oleObject" Target="../embeddings/oleObject179.bin"/><Relationship Id="rId54" Type="http://schemas.openxmlformats.org/officeDocument/2006/relationships/image" Target="../media/image147.wmf"/><Relationship Id="rId1" Type="http://schemas.openxmlformats.org/officeDocument/2006/relationships/vmlDrawing" Target="../drawings/vmlDrawing14.vml"/><Relationship Id="rId11" Type="http://schemas.openxmlformats.org/officeDocument/2006/relationships/oleObject" Target="../embeddings/oleObject166.bin"/><Relationship Id="rId24" Type="http://schemas.openxmlformats.org/officeDocument/2006/relationships/oleObject" Target="../embeddings/oleObject172.bin"/><Relationship Id="rId32" Type="http://schemas.openxmlformats.org/officeDocument/2006/relationships/image" Target="../media/image133.png"/><Relationship Id="rId37" Type="http://schemas.openxmlformats.org/officeDocument/2006/relationships/oleObject" Target="../embeddings/oleObject177.bin"/><Relationship Id="rId40" Type="http://schemas.openxmlformats.org/officeDocument/2006/relationships/image" Target="../media/image142.wmf"/><Relationship Id="rId45" Type="http://schemas.openxmlformats.org/officeDocument/2006/relationships/oleObject" Target="../embeddings/oleObject181.bin"/><Relationship Id="rId53" Type="http://schemas.openxmlformats.org/officeDocument/2006/relationships/oleObject" Target="../embeddings/oleObject185.bin"/><Relationship Id="rId58" Type="http://schemas.openxmlformats.org/officeDocument/2006/relationships/oleObject" Target="../embeddings/oleObject187.bin"/><Relationship Id="rId5" Type="http://schemas.openxmlformats.org/officeDocument/2006/relationships/image" Target="../media/image149.jpeg"/><Relationship Id="rId15" Type="http://schemas.openxmlformats.org/officeDocument/2006/relationships/image" Target="../media/image131.wmf"/><Relationship Id="rId23" Type="http://schemas.openxmlformats.org/officeDocument/2006/relationships/image" Target="../media/image135.wmf"/><Relationship Id="rId28" Type="http://schemas.openxmlformats.org/officeDocument/2006/relationships/oleObject" Target="../embeddings/oleObject173.bin"/><Relationship Id="rId36" Type="http://schemas.openxmlformats.org/officeDocument/2006/relationships/image" Target="../media/image140.wmf"/><Relationship Id="rId49" Type="http://schemas.openxmlformats.org/officeDocument/2006/relationships/image" Target="../media/image146.wmf"/><Relationship Id="rId57" Type="http://schemas.openxmlformats.org/officeDocument/2006/relationships/image" Target="../media/image148.wmf"/><Relationship Id="rId10" Type="http://schemas.openxmlformats.org/officeDocument/2006/relationships/image" Target="../media/image56.wmf"/><Relationship Id="rId19" Type="http://schemas.openxmlformats.org/officeDocument/2006/relationships/image" Target="../media/image133.wmf"/><Relationship Id="rId31" Type="http://schemas.openxmlformats.org/officeDocument/2006/relationships/image" Target="../media/image138.wmf"/><Relationship Id="rId44" Type="http://schemas.openxmlformats.org/officeDocument/2006/relationships/image" Target="../media/image144.wmf"/><Relationship Id="rId52" Type="http://schemas.openxmlformats.org/officeDocument/2006/relationships/image" Target="../media/image134.png"/><Relationship Id="rId4" Type="http://schemas.openxmlformats.org/officeDocument/2006/relationships/image" Target="../media/image129.wmf"/><Relationship Id="rId9" Type="http://schemas.openxmlformats.org/officeDocument/2006/relationships/oleObject" Target="../embeddings/oleObject165.bin"/><Relationship Id="rId14" Type="http://schemas.openxmlformats.org/officeDocument/2006/relationships/oleObject" Target="../embeddings/oleObject167.bin"/><Relationship Id="rId22" Type="http://schemas.openxmlformats.org/officeDocument/2006/relationships/oleObject" Target="../embeddings/oleObject171.bin"/><Relationship Id="rId27" Type="http://schemas.openxmlformats.org/officeDocument/2006/relationships/image" Target="../media/image131.png"/><Relationship Id="rId30" Type="http://schemas.openxmlformats.org/officeDocument/2006/relationships/oleObject" Target="../embeddings/oleObject174.bin"/><Relationship Id="rId35" Type="http://schemas.openxmlformats.org/officeDocument/2006/relationships/oleObject" Target="../embeddings/oleObject176.bin"/><Relationship Id="rId43" Type="http://schemas.openxmlformats.org/officeDocument/2006/relationships/oleObject" Target="../embeddings/oleObject180.bin"/><Relationship Id="rId48" Type="http://schemas.openxmlformats.org/officeDocument/2006/relationships/oleObject" Target="../embeddings/oleObject183.bin"/><Relationship Id="rId56" Type="http://schemas.openxmlformats.org/officeDocument/2006/relationships/oleObject" Target="../embeddings/oleObject186.bin"/><Relationship Id="rId8" Type="http://schemas.openxmlformats.org/officeDocument/2006/relationships/image" Target="../media/image129.png"/><Relationship Id="rId3" Type="http://schemas.openxmlformats.org/officeDocument/2006/relationships/oleObject" Target="../embeddings/oleObject164.bin"/></Relationships>
</file>

<file path=ppt/slides/_rels/slide16.xml.rels><?xml version="1.0" encoding="UTF-8" standalone="yes"?>
<Relationships xmlns="http://schemas.openxmlformats.org/package/2006/relationships"><Relationship Id="rId26" Type="http://schemas.openxmlformats.org/officeDocument/2006/relationships/image" Target="../media/image154.wmf"/><Relationship Id="rId117" Type="http://schemas.openxmlformats.org/officeDocument/2006/relationships/image" Target="../media/image194.wmf"/><Relationship Id="rId21" Type="http://schemas.openxmlformats.org/officeDocument/2006/relationships/image" Target="../media/image134.png"/><Relationship Id="rId42" Type="http://schemas.openxmlformats.org/officeDocument/2006/relationships/image" Target="../media/image182.png"/><Relationship Id="rId47" Type="http://schemas.openxmlformats.org/officeDocument/2006/relationships/image" Target="../media/image183.png"/><Relationship Id="rId63" Type="http://schemas.openxmlformats.org/officeDocument/2006/relationships/oleObject" Target="../embeddings/oleObject214.bin"/><Relationship Id="rId68" Type="http://schemas.openxmlformats.org/officeDocument/2006/relationships/image" Target="../media/image171.wmf"/><Relationship Id="rId84" Type="http://schemas.openxmlformats.org/officeDocument/2006/relationships/oleObject" Target="../embeddings/oleObject225.bin"/><Relationship Id="rId89" Type="http://schemas.openxmlformats.org/officeDocument/2006/relationships/image" Target="../media/image181.wmf"/><Relationship Id="rId112" Type="http://schemas.openxmlformats.org/officeDocument/2006/relationships/oleObject" Target="../embeddings/oleObject238.bin"/><Relationship Id="rId2" Type="http://schemas.openxmlformats.org/officeDocument/2006/relationships/slideLayout" Target="../slideLayouts/slideLayout2.xml"/><Relationship Id="rId16" Type="http://schemas.openxmlformats.org/officeDocument/2006/relationships/image" Target="../media/image131.png"/><Relationship Id="rId29" Type="http://schemas.openxmlformats.org/officeDocument/2006/relationships/oleObject" Target="../embeddings/oleObject196.bin"/><Relationship Id="rId107" Type="http://schemas.openxmlformats.org/officeDocument/2006/relationships/image" Target="../media/image189.wmf"/><Relationship Id="rId11" Type="http://schemas.openxmlformats.org/officeDocument/2006/relationships/oleObject" Target="../embeddings/oleObject189.bin"/><Relationship Id="rId24" Type="http://schemas.openxmlformats.org/officeDocument/2006/relationships/image" Target="../media/image135.png"/><Relationship Id="rId32" Type="http://schemas.openxmlformats.org/officeDocument/2006/relationships/image" Target="../media/image157.wmf"/><Relationship Id="rId37" Type="http://schemas.openxmlformats.org/officeDocument/2006/relationships/oleObject" Target="../embeddings/oleObject200.bin"/><Relationship Id="rId40" Type="http://schemas.openxmlformats.org/officeDocument/2006/relationships/image" Target="../media/image161.wmf"/><Relationship Id="rId45" Type="http://schemas.openxmlformats.org/officeDocument/2006/relationships/oleObject" Target="../embeddings/oleObject203.bin"/><Relationship Id="rId53" Type="http://schemas.openxmlformats.org/officeDocument/2006/relationships/oleObject" Target="../embeddings/oleObject207.bin"/><Relationship Id="rId58" Type="http://schemas.openxmlformats.org/officeDocument/2006/relationships/oleObject" Target="../embeddings/oleObject211.bin"/><Relationship Id="rId66" Type="http://schemas.openxmlformats.org/officeDocument/2006/relationships/image" Target="../media/image170.wmf"/><Relationship Id="rId74" Type="http://schemas.openxmlformats.org/officeDocument/2006/relationships/image" Target="../media/image174.wmf"/><Relationship Id="rId79" Type="http://schemas.openxmlformats.org/officeDocument/2006/relationships/oleObject" Target="../embeddings/oleObject222.bin"/><Relationship Id="rId87" Type="http://schemas.openxmlformats.org/officeDocument/2006/relationships/image" Target="../media/image180.wmf"/><Relationship Id="rId102" Type="http://schemas.openxmlformats.org/officeDocument/2006/relationships/oleObject" Target="../embeddings/oleObject233.bin"/><Relationship Id="rId110" Type="http://schemas.openxmlformats.org/officeDocument/2006/relationships/oleObject" Target="../embeddings/oleObject237.bin"/><Relationship Id="rId115" Type="http://schemas.openxmlformats.org/officeDocument/2006/relationships/image" Target="../media/image193.wmf"/><Relationship Id="rId61" Type="http://schemas.openxmlformats.org/officeDocument/2006/relationships/image" Target="../media/image168.wmf"/><Relationship Id="rId82" Type="http://schemas.openxmlformats.org/officeDocument/2006/relationships/oleObject" Target="../embeddings/oleObject224.bin"/><Relationship Id="rId90" Type="http://schemas.openxmlformats.org/officeDocument/2006/relationships/oleObject" Target="../embeddings/oleObject228.bin"/><Relationship Id="rId95" Type="http://schemas.openxmlformats.org/officeDocument/2006/relationships/image" Target="../media/image183.wmf"/><Relationship Id="rId19" Type="http://schemas.openxmlformats.org/officeDocument/2006/relationships/oleObject" Target="../embeddings/oleObject192.bin"/><Relationship Id="rId14" Type="http://schemas.openxmlformats.org/officeDocument/2006/relationships/image" Target="../media/image151.wmf"/><Relationship Id="rId22" Type="http://schemas.openxmlformats.org/officeDocument/2006/relationships/oleObject" Target="../embeddings/oleObject193.bin"/><Relationship Id="rId27" Type="http://schemas.openxmlformats.org/officeDocument/2006/relationships/oleObject" Target="../embeddings/oleObject195.bin"/><Relationship Id="rId30" Type="http://schemas.openxmlformats.org/officeDocument/2006/relationships/image" Target="../media/image156.wmf"/><Relationship Id="rId35" Type="http://schemas.openxmlformats.org/officeDocument/2006/relationships/oleObject" Target="../embeddings/oleObject199.bin"/><Relationship Id="rId43" Type="http://schemas.openxmlformats.org/officeDocument/2006/relationships/oleObject" Target="../embeddings/oleObject202.bin"/><Relationship Id="rId48" Type="http://schemas.openxmlformats.org/officeDocument/2006/relationships/oleObject" Target="../embeddings/oleObject204.bin"/><Relationship Id="rId56" Type="http://schemas.openxmlformats.org/officeDocument/2006/relationships/oleObject" Target="../embeddings/oleObject209.bin"/><Relationship Id="rId64" Type="http://schemas.openxmlformats.org/officeDocument/2006/relationships/image" Target="../media/image169.wmf"/><Relationship Id="rId69" Type="http://schemas.openxmlformats.org/officeDocument/2006/relationships/oleObject" Target="../embeddings/oleObject217.bin"/><Relationship Id="rId77" Type="http://schemas.openxmlformats.org/officeDocument/2006/relationships/oleObject" Target="../embeddings/oleObject221.bin"/><Relationship Id="rId100" Type="http://schemas.openxmlformats.org/officeDocument/2006/relationships/oleObject" Target="../embeddings/oleObject232.bin"/><Relationship Id="rId105" Type="http://schemas.openxmlformats.org/officeDocument/2006/relationships/image" Target="../media/image188.wmf"/><Relationship Id="rId113" Type="http://schemas.openxmlformats.org/officeDocument/2006/relationships/image" Target="../media/image192.wmf"/><Relationship Id="rId8" Type="http://schemas.openxmlformats.org/officeDocument/2006/relationships/image" Target="../media/image129.png"/><Relationship Id="rId51" Type="http://schemas.openxmlformats.org/officeDocument/2006/relationships/image" Target="../media/image165.wmf"/><Relationship Id="rId72" Type="http://schemas.openxmlformats.org/officeDocument/2006/relationships/image" Target="../media/image173.wmf"/><Relationship Id="rId80" Type="http://schemas.openxmlformats.org/officeDocument/2006/relationships/oleObject" Target="../embeddings/oleObject223.bin"/><Relationship Id="rId85" Type="http://schemas.openxmlformats.org/officeDocument/2006/relationships/image" Target="../media/image179.wmf"/><Relationship Id="rId93" Type="http://schemas.openxmlformats.org/officeDocument/2006/relationships/image" Target="../media/image180.png"/><Relationship Id="rId98" Type="http://schemas.openxmlformats.org/officeDocument/2006/relationships/oleObject" Target="../embeddings/oleObject231.bin"/><Relationship Id="rId3" Type="http://schemas.openxmlformats.org/officeDocument/2006/relationships/image" Target="../media/image149.jpeg"/><Relationship Id="rId12" Type="http://schemas.openxmlformats.org/officeDocument/2006/relationships/image" Target="../media/image150.wmf"/><Relationship Id="rId17" Type="http://schemas.openxmlformats.org/officeDocument/2006/relationships/oleObject" Target="../embeddings/oleObject191.bin"/><Relationship Id="rId25" Type="http://schemas.openxmlformats.org/officeDocument/2006/relationships/oleObject" Target="../embeddings/oleObject194.bin"/><Relationship Id="rId33" Type="http://schemas.openxmlformats.org/officeDocument/2006/relationships/oleObject" Target="../embeddings/oleObject198.bin"/><Relationship Id="rId38" Type="http://schemas.openxmlformats.org/officeDocument/2006/relationships/image" Target="../media/image160.wmf"/><Relationship Id="rId46" Type="http://schemas.openxmlformats.org/officeDocument/2006/relationships/image" Target="../media/image163.wmf"/><Relationship Id="rId59" Type="http://schemas.openxmlformats.org/officeDocument/2006/relationships/image" Target="../media/image167.wmf"/><Relationship Id="rId67" Type="http://schemas.openxmlformats.org/officeDocument/2006/relationships/oleObject" Target="../embeddings/oleObject216.bin"/><Relationship Id="rId103" Type="http://schemas.openxmlformats.org/officeDocument/2006/relationships/image" Target="../media/image187.wmf"/><Relationship Id="rId108" Type="http://schemas.openxmlformats.org/officeDocument/2006/relationships/oleObject" Target="../embeddings/oleObject236.bin"/><Relationship Id="rId116" Type="http://schemas.openxmlformats.org/officeDocument/2006/relationships/oleObject" Target="../embeddings/oleObject240.bin"/><Relationship Id="rId20" Type="http://schemas.openxmlformats.org/officeDocument/2006/relationships/image" Target="../media/image153.wmf"/><Relationship Id="rId41" Type="http://schemas.openxmlformats.org/officeDocument/2006/relationships/image" Target="../media/image181.png"/><Relationship Id="rId54" Type="http://schemas.openxmlformats.org/officeDocument/2006/relationships/image" Target="../media/image166.wmf"/><Relationship Id="rId62" Type="http://schemas.openxmlformats.org/officeDocument/2006/relationships/oleObject" Target="../embeddings/oleObject213.bin"/><Relationship Id="rId70" Type="http://schemas.openxmlformats.org/officeDocument/2006/relationships/image" Target="../media/image172.wmf"/><Relationship Id="rId75" Type="http://schemas.openxmlformats.org/officeDocument/2006/relationships/oleObject" Target="../embeddings/oleObject220.bin"/><Relationship Id="rId83" Type="http://schemas.openxmlformats.org/officeDocument/2006/relationships/image" Target="../media/image178.wmf"/><Relationship Id="rId88" Type="http://schemas.openxmlformats.org/officeDocument/2006/relationships/oleObject" Target="../embeddings/oleObject227.bin"/><Relationship Id="rId91" Type="http://schemas.openxmlformats.org/officeDocument/2006/relationships/image" Target="../media/image182.wmf"/><Relationship Id="rId96" Type="http://schemas.openxmlformats.org/officeDocument/2006/relationships/oleObject" Target="../embeddings/oleObject230.bin"/><Relationship Id="rId111" Type="http://schemas.openxmlformats.org/officeDocument/2006/relationships/image" Target="../media/image191.wmf"/><Relationship Id="rId1" Type="http://schemas.openxmlformats.org/officeDocument/2006/relationships/vmlDrawing" Target="../drawings/vmlDrawing15.vml"/><Relationship Id="rId15" Type="http://schemas.openxmlformats.org/officeDocument/2006/relationships/image" Target="../media/image130.png"/><Relationship Id="rId23" Type="http://schemas.openxmlformats.org/officeDocument/2006/relationships/image" Target="../media/image147.wmf"/><Relationship Id="rId28" Type="http://schemas.openxmlformats.org/officeDocument/2006/relationships/image" Target="../media/image155.wmf"/><Relationship Id="rId36" Type="http://schemas.openxmlformats.org/officeDocument/2006/relationships/image" Target="../media/image159.wmf"/><Relationship Id="rId49" Type="http://schemas.openxmlformats.org/officeDocument/2006/relationships/image" Target="../media/image164.wmf"/><Relationship Id="rId57" Type="http://schemas.openxmlformats.org/officeDocument/2006/relationships/oleObject" Target="../embeddings/oleObject210.bin"/><Relationship Id="rId106" Type="http://schemas.openxmlformats.org/officeDocument/2006/relationships/oleObject" Target="../embeddings/oleObject235.bin"/><Relationship Id="rId114" Type="http://schemas.openxmlformats.org/officeDocument/2006/relationships/oleObject" Target="../embeddings/oleObject239.bin"/><Relationship Id="rId10" Type="http://schemas.openxmlformats.org/officeDocument/2006/relationships/image" Target="../media/image56.wmf"/><Relationship Id="rId31" Type="http://schemas.openxmlformats.org/officeDocument/2006/relationships/oleObject" Target="../embeddings/oleObject197.bin"/><Relationship Id="rId44" Type="http://schemas.openxmlformats.org/officeDocument/2006/relationships/image" Target="../media/image162.wmf"/><Relationship Id="rId52" Type="http://schemas.openxmlformats.org/officeDocument/2006/relationships/oleObject" Target="../embeddings/oleObject206.bin"/><Relationship Id="rId60" Type="http://schemas.openxmlformats.org/officeDocument/2006/relationships/oleObject" Target="../embeddings/oleObject212.bin"/><Relationship Id="rId65" Type="http://schemas.openxmlformats.org/officeDocument/2006/relationships/oleObject" Target="../embeddings/oleObject215.bin"/><Relationship Id="rId73" Type="http://schemas.openxmlformats.org/officeDocument/2006/relationships/oleObject" Target="../embeddings/oleObject219.bin"/><Relationship Id="rId78" Type="http://schemas.openxmlformats.org/officeDocument/2006/relationships/image" Target="../media/image176.wmf"/><Relationship Id="rId81" Type="http://schemas.openxmlformats.org/officeDocument/2006/relationships/image" Target="../media/image177.wmf"/><Relationship Id="rId86" Type="http://schemas.openxmlformats.org/officeDocument/2006/relationships/oleObject" Target="../embeddings/oleObject226.bin"/><Relationship Id="rId94" Type="http://schemas.openxmlformats.org/officeDocument/2006/relationships/oleObject" Target="../embeddings/oleObject229.bin"/><Relationship Id="rId99" Type="http://schemas.openxmlformats.org/officeDocument/2006/relationships/image" Target="../media/image185.wmf"/><Relationship Id="rId101" Type="http://schemas.openxmlformats.org/officeDocument/2006/relationships/image" Target="../media/image186.wmf"/><Relationship Id="rId9" Type="http://schemas.openxmlformats.org/officeDocument/2006/relationships/oleObject" Target="../embeddings/oleObject188.bin"/><Relationship Id="rId13" Type="http://schemas.openxmlformats.org/officeDocument/2006/relationships/oleObject" Target="../embeddings/oleObject190.bin"/><Relationship Id="rId18" Type="http://schemas.openxmlformats.org/officeDocument/2006/relationships/image" Target="../media/image152.wmf"/><Relationship Id="rId39" Type="http://schemas.openxmlformats.org/officeDocument/2006/relationships/oleObject" Target="../embeddings/oleObject201.bin"/><Relationship Id="rId109" Type="http://schemas.openxmlformats.org/officeDocument/2006/relationships/image" Target="../media/image190.wmf"/><Relationship Id="rId34" Type="http://schemas.openxmlformats.org/officeDocument/2006/relationships/image" Target="../media/image158.wmf"/><Relationship Id="rId50" Type="http://schemas.openxmlformats.org/officeDocument/2006/relationships/oleObject" Target="../embeddings/oleObject205.bin"/><Relationship Id="rId55" Type="http://schemas.openxmlformats.org/officeDocument/2006/relationships/oleObject" Target="../embeddings/oleObject208.bin"/><Relationship Id="rId76" Type="http://schemas.openxmlformats.org/officeDocument/2006/relationships/image" Target="../media/image175.wmf"/><Relationship Id="rId97" Type="http://schemas.openxmlformats.org/officeDocument/2006/relationships/image" Target="../media/image184.wmf"/><Relationship Id="rId104" Type="http://schemas.openxmlformats.org/officeDocument/2006/relationships/oleObject" Target="../embeddings/oleObject234.bin"/><Relationship Id="rId7" Type="http://schemas.openxmlformats.org/officeDocument/2006/relationships/image" Target="../media/image330.png"/><Relationship Id="rId71" Type="http://schemas.openxmlformats.org/officeDocument/2006/relationships/oleObject" Target="../embeddings/oleObject218.bin"/><Relationship Id="rId92" Type="http://schemas.openxmlformats.org/officeDocument/2006/relationships/image" Target="../media/image17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oleObject" Target="../embeddings/oleObject1.bin"/><Relationship Id="rId18" Type="http://schemas.openxmlformats.org/officeDocument/2006/relationships/image" Target="../media/image5.wmf"/><Relationship Id="rId3" Type="http://schemas.openxmlformats.org/officeDocument/2006/relationships/image" Target="../media/image8.png"/><Relationship Id="rId21" Type="http://schemas.openxmlformats.org/officeDocument/2006/relationships/oleObject" Target="../embeddings/oleObject5.bin"/><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4.wmf"/><Relationship Id="rId20" Type="http://schemas.openxmlformats.org/officeDocument/2006/relationships/image" Target="../media/image6.wmf"/><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oleObject" Target="../embeddings/oleObject2.bin"/><Relationship Id="rId23" Type="http://schemas.openxmlformats.org/officeDocument/2006/relationships/image" Target="../media/image18.png"/><Relationship Id="rId10" Type="http://schemas.openxmlformats.org/officeDocument/2006/relationships/image" Target="../media/image15.png"/><Relationship Id="rId19" Type="http://schemas.openxmlformats.org/officeDocument/2006/relationships/oleObject" Target="../embeddings/oleObject4.bin"/><Relationship Id="rId4" Type="http://schemas.openxmlformats.org/officeDocument/2006/relationships/image" Target="../media/image8.emf"/><Relationship Id="rId9" Type="http://schemas.openxmlformats.org/officeDocument/2006/relationships/image" Target="../media/image14.png"/><Relationship Id="rId14" Type="http://schemas.openxmlformats.org/officeDocument/2006/relationships/image" Target="../media/image3.wmf"/><Relationship Id="rId22" Type="http://schemas.openxmlformats.org/officeDocument/2006/relationships/image" Target="../media/image7.wmf"/></Relationships>
</file>

<file path=ppt/slides/_rels/slide3.xml.rels><?xml version="1.0" encoding="UTF-8" standalone="yes"?>
<Relationships xmlns="http://schemas.openxmlformats.org/package/2006/relationships"><Relationship Id="rId26" Type="http://schemas.openxmlformats.org/officeDocument/2006/relationships/image" Target="../media/image35.png"/><Relationship Id="rId39" Type="http://schemas.openxmlformats.org/officeDocument/2006/relationships/oleObject" Target="../embeddings/oleObject12.bin"/><Relationship Id="rId34" Type="http://schemas.openxmlformats.org/officeDocument/2006/relationships/image" Target="../media/image12.wmf"/><Relationship Id="rId42" Type="http://schemas.openxmlformats.org/officeDocument/2006/relationships/image" Target="../media/image16.wmf"/><Relationship Id="rId47" Type="http://schemas.openxmlformats.org/officeDocument/2006/relationships/oleObject" Target="../embeddings/oleObject16.bin"/><Relationship Id="rId50" Type="http://schemas.openxmlformats.org/officeDocument/2006/relationships/image" Target="../media/image20.wmf"/><Relationship Id="rId55" Type="http://schemas.openxmlformats.org/officeDocument/2006/relationships/oleObject" Target="../embeddings/oleObject20.bin"/><Relationship Id="rId63" Type="http://schemas.openxmlformats.org/officeDocument/2006/relationships/image" Target="../media/image38.png"/><Relationship Id="rId68" Type="http://schemas.openxmlformats.org/officeDocument/2006/relationships/oleObject" Target="../embeddings/oleObject25.bin"/><Relationship Id="rId25" Type="http://schemas.openxmlformats.org/officeDocument/2006/relationships/image" Target="../media/image290.png"/><Relationship Id="rId33" Type="http://schemas.openxmlformats.org/officeDocument/2006/relationships/oleObject" Target="../embeddings/oleObject9.bin"/><Relationship Id="rId38" Type="http://schemas.openxmlformats.org/officeDocument/2006/relationships/image" Target="../media/image14.wmf"/><Relationship Id="rId46" Type="http://schemas.openxmlformats.org/officeDocument/2006/relationships/image" Target="../media/image18.wmf"/><Relationship Id="rId59" Type="http://schemas.openxmlformats.org/officeDocument/2006/relationships/oleObject" Target="../embeddings/oleObject22.bin"/><Relationship Id="rId67" Type="http://schemas.openxmlformats.org/officeDocument/2006/relationships/image" Target="../media/image27.wmf"/><Relationship Id="rId71" Type="http://schemas.openxmlformats.org/officeDocument/2006/relationships/image" Target="../media/image29.wmf"/><Relationship Id="rId2" Type="http://schemas.openxmlformats.org/officeDocument/2006/relationships/tags" Target="../tags/tag1.xml"/><Relationship Id="rId29" Type="http://schemas.openxmlformats.org/officeDocument/2006/relationships/oleObject" Target="../embeddings/oleObject7.bin"/><Relationship Id="rId41" Type="http://schemas.openxmlformats.org/officeDocument/2006/relationships/oleObject" Target="../embeddings/oleObject13.bin"/><Relationship Id="rId54" Type="http://schemas.openxmlformats.org/officeDocument/2006/relationships/image" Target="../media/image22.wmf"/><Relationship Id="rId62" Type="http://schemas.openxmlformats.org/officeDocument/2006/relationships/image" Target="../media/image31.jpeg"/><Relationship Id="rId70" Type="http://schemas.openxmlformats.org/officeDocument/2006/relationships/oleObject" Target="../embeddings/oleObject26.bin"/><Relationship Id="rId1" Type="http://schemas.openxmlformats.org/officeDocument/2006/relationships/vmlDrawing" Target="../drawings/vmlDrawing2.vml"/><Relationship Id="rId6" Type="http://schemas.openxmlformats.org/officeDocument/2006/relationships/image" Target="../media/image31.png"/><Relationship Id="rId24" Type="http://schemas.openxmlformats.org/officeDocument/2006/relationships/image" Target="../media/image28.png"/><Relationship Id="rId32" Type="http://schemas.openxmlformats.org/officeDocument/2006/relationships/image" Target="../media/image11.wmf"/><Relationship Id="rId37" Type="http://schemas.openxmlformats.org/officeDocument/2006/relationships/oleObject" Target="../embeddings/oleObject11.bin"/><Relationship Id="rId40" Type="http://schemas.openxmlformats.org/officeDocument/2006/relationships/image" Target="../media/image15.wmf"/><Relationship Id="rId45" Type="http://schemas.openxmlformats.org/officeDocument/2006/relationships/oleObject" Target="../embeddings/oleObject15.bin"/><Relationship Id="rId53" Type="http://schemas.openxmlformats.org/officeDocument/2006/relationships/oleObject" Target="../embeddings/oleObject19.bin"/><Relationship Id="rId58" Type="http://schemas.openxmlformats.org/officeDocument/2006/relationships/image" Target="../media/image24.wmf"/><Relationship Id="rId66" Type="http://schemas.openxmlformats.org/officeDocument/2006/relationships/oleObject" Target="../embeddings/oleObject24.bin"/><Relationship Id="rId5" Type="http://schemas.openxmlformats.org/officeDocument/2006/relationships/image" Target="../media/image30.png"/><Relationship Id="rId23" Type="http://schemas.openxmlformats.org/officeDocument/2006/relationships/image" Target="../media/image27.png"/><Relationship Id="rId28" Type="http://schemas.openxmlformats.org/officeDocument/2006/relationships/image" Target="../media/image9.wmf"/><Relationship Id="rId36" Type="http://schemas.openxmlformats.org/officeDocument/2006/relationships/image" Target="../media/image13.wmf"/><Relationship Id="rId49" Type="http://schemas.openxmlformats.org/officeDocument/2006/relationships/oleObject" Target="../embeddings/oleObject17.bin"/><Relationship Id="rId57" Type="http://schemas.openxmlformats.org/officeDocument/2006/relationships/oleObject" Target="../embeddings/oleObject21.bin"/><Relationship Id="rId61" Type="http://schemas.openxmlformats.org/officeDocument/2006/relationships/image" Target="../media/image30.jpeg"/><Relationship Id="rId31" Type="http://schemas.openxmlformats.org/officeDocument/2006/relationships/oleObject" Target="../embeddings/oleObject8.bin"/><Relationship Id="rId44" Type="http://schemas.openxmlformats.org/officeDocument/2006/relationships/image" Target="../media/image17.wmf"/><Relationship Id="rId52" Type="http://schemas.openxmlformats.org/officeDocument/2006/relationships/image" Target="../media/image21.wmf"/><Relationship Id="rId60" Type="http://schemas.openxmlformats.org/officeDocument/2006/relationships/image" Target="../media/image25.wmf"/><Relationship Id="rId65" Type="http://schemas.openxmlformats.org/officeDocument/2006/relationships/image" Target="../media/image26.wmf"/><Relationship Id="rId4" Type="http://schemas.openxmlformats.org/officeDocument/2006/relationships/image" Target="../media/image29.png"/><Relationship Id="rId27" Type="http://schemas.openxmlformats.org/officeDocument/2006/relationships/oleObject" Target="../embeddings/oleObject6.bin"/><Relationship Id="rId30" Type="http://schemas.openxmlformats.org/officeDocument/2006/relationships/image" Target="../media/image10.wmf"/><Relationship Id="rId35" Type="http://schemas.openxmlformats.org/officeDocument/2006/relationships/oleObject" Target="../embeddings/oleObject10.bin"/><Relationship Id="rId43" Type="http://schemas.openxmlformats.org/officeDocument/2006/relationships/oleObject" Target="../embeddings/oleObject14.bin"/><Relationship Id="rId48" Type="http://schemas.openxmlformats.org/officeDocument/2006/relationships/image" Target="../media/image19.wmf"/><Relationship Id="rId56" Type="http://schemas.openxmlformats.org/officeDocument/2006/relationships/image" Target="../media/image23.wmf"/><Relationship Id="rId64" Type="http://schemas.openxmlformats.org/officeDocument/2006/relationships/oleObject" Target="../embeddings/oleObject23.bin"/><Relationship Id="rId69" Type="http://schemas.openxmlformats.org/officeDocument/2006/relationships/image" Target="../media/image28.wmf"/><Relationship Id="rId51" Type="http://schemas.openxmlformats.org/officeDocument/2006/relationships/oleObject" Target="../embeddings/oleObject18.bin"/><Relationship Id="rId3"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oleObject" Target="../embeddings/oleObject29.bin"/><Relationship Id="rId18" Type="http://schemas.openxmlformats.org/officeDocument/2006/relationships/image" Target="../media/image36.wmf"/><Relationship Id="rId3" Type="http://schemas.openxmlformats.org/officeDocument/2006/relationships/image" Target="../media/image8.emf"/><Relationship Id="rId7" Type="http://schemas.openxmlformats.org/officeDocument/2006/relationships/image" Target="../media/image37.png"/><Relationship Id="rId12" Type="http://schemas.openxmlformats.org/officeDocument/2006/relationships/image" Target="../media/image33.wmf"/><Relationship Id="rId17"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35.wmf"/><Relationship Id="rId1" Type="http://schemas.openxmlformats.org/officeDocument/2006/relationships/vmlDrawing" Target="../drawings/vmlDrawing3.vml"/><Relationship Id="rId6" Type="http://schemas.openxmlformats.org/officeDocument/2006/relationships/image" Target="../media/image41.png"/><Relationship Id="rId11" Type="http://schemas.openxmlformats.org/officeDocument/2006/relationships/oleObject" Target="../embeddings/oleObject28.bin"/><Relationship Id="rId5" Type="http://schemas.openxmlformats.org/officeDocument/2006/relationships/image" Target="../media/image40.png"/><Relationship Id="rId15" Type="http://schemas.openxmlformats.org/officeDocument/2006/relationships/oleObject" Target="../embeddings/oleObject30.bin"/><Relationship Id="rId10" Type="http://schemas.openxmlformats.org/officeDocument/2006/relationships/image" Target="../media/image32.wmf"/><Relationship Id="rId4" Type="http://schemas.openxmlformats.org/officeDocument/2006/relationships/image" Target="../media/image36.png"/><Relationship Id="rId9" Type="http://schemas.openxmlformats.org/officeDocument/2006/relationships/oleObject" Target="../embeddings/oleObject27.bin"/><Relationship Id="rId14" Type="http://schemas.openxmlformats.org/officeDocument/2006/relationships/image" Target="../media/image34.wmf"/></Relationships>
</file>

<file path=ppt/slides/_rels/slide5.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46.png"/><Relationship Id="rId18" Type="http://schemas.openxmlformats.org/officeDocument/2006/relationships/image" Target="../media/image470.pn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49.png"/><Relationship Id="rId17"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34.bin"/><Relationship Id="rId20" Type="http://schemas.openxmlformats.org/officeDocument/2006/relationships/image" Target="../media/image40.wmf"/><Relationship Id="rId1" Type="http://schemas.openxmlformats.org/officeDocument/2006/relationships/vmlDrawing" Target="../drawings/vmlDrawing4.vml"/><Relationship Id="rId6" Type="http://schemas.openxmlformats.org/officeDocument/2006/relationships/image" Target="../media/image44.jpeg"/><Relationship Id="rId11" Type="http://schemas.openxmlformats.org/officeDocument/2006/relationships/image" Target="../media/image37.wmf"/><Relationship Id="rId5" Type="http://schemas.openxmlformats.org/officeDocument/2006/relationships/image" Target="../media/image43.jpeg"/><Relationship Id="rId15" Type="http://schemas.openxmlformats.org/officeDocument/2006/relationships/image" Target="../media/image38.wmf"/><Relationship Id="rId10" Type="http://schemas.openxmlformats.org/officeDocument/2006/relationships/oleObject" Target="../embeddings/oleObject32.bin"/><Relationship Id="rId19" Type="http://schemas.openxmlformats.org/officeDocument/2006/relationships/oleObject" Target="../embeddings/oleObject35.bin"/><Relationship Id="rId4" Type="http://schemas.openxmlformats.org/officeDocument/2006/relationships/image" Target="../media/image42.jpeg"/><Relationship Id="rId9" Type="http://schemas.openxmlformats.org/officeDocument/2006/relationships/image" Target="../media/image160.png"/><Relationship Id="rId14" Type="http://schemas.openxmlformats.org/officeDocument/2006/relationships/oleObject" Target="../embeddings/oleObject33.bin"/></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48.wmf"/><Relationship Id="rId3" Type="http://schemas.openxmlformats.org/officeDocument/2006/relationships/oleObject" Target="../embeddings/oleObject36.bin"/><Relationship Id="rId21" Type="http://schemas.openxmlformats.org/officeDocument/2006/relationships/oleObject" Target="../embeddings/oleObject40.bin"/><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image" Target="../media/image53.png"/><Relationship Id="rId20" Type="http://schemas.openxmlformats.org/officeDocument/2006/relationships/image" Target="../media/image49.wmf"/><Relationship Id="rId1" Type="http://schemas.openxmlformats.org/officeDocument/2006/relationships/vmlDrawing" Target="../drawings/vmlDrawing5.vml"/><Relationship Id="rId6" Type="http://schemas.openxmlformats.org/officeDocument/2006/relationships/image" Target="../media/image47.wmf"/><Relationship Id="rId11" Type="http://schemas.openxmlformats.org/officeDocument/2006/relationships/image" Target="../media/image27.png"/><Relationship Id="rId24" Type="http://schemas.openxmlformats.org/officeDocument/2006/relationships/image" Target="../media/image51.wmf"/><Relationship Id="rId5" Type="http://schemas.openxmlformats.org/officeDocument/2006/relationships/oleObject" Target="../embeddings/oleObject37.bin"/><Relationship Id="rId15" Type="http://schemas.openxmlformats.org/officeDocument/2006/relationships/image" Target="../media/image52.emf"/><Relationship Id="rId23" Type="http://schemas.openxmlformats.org/officeDocument/2006/relationships/oleObject" Target="../embeddings/oleObject41.bin"/><Relationship Id="rId10" Type="http://schemas.openxmlformats.org/officeDocument/2006/relationships/image" Target="../media/image26.png"/><Relationship Id="rId19" Type="http://schemas.openxmlformats.org/officeDocument/2006/relationships/oleObject" Target="../embeddings/oleObject39.bin"/><Relationship Id="rId4" Type="http://schemas.openxmlformats.org/officeDocument/2006/relationships/image" Target="../media/image46.wmf"/><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50.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61.jpeg"/><Relationship Id="rId18" Type="http://schemas.openxmlformats.org/officeDocument/2006/relationships/oleObject" Target="../embeddings/oleObject46.bin"/><Relationship Id="rId3" Type="http://schemas.openxmlformats.org/officeDocument/2006/relationships/oleObject" Target="../embeddings/oleObject42.bin"/><Relationship Id="rId21" Type="http://schemas.openxmlformats.org/officeDocument/2006/relationships/oleObject" Target="../embeddings/oleObject47.bin"/><Relationship Id="rId7" Type="http://schemas.openxmlformats.org/officeDocument/2006/relationships/image" Target="../media/image54.wmf"/><Relationship Id="rId12" Type="http://schemas.openxmlformats.org/officeDocument/2006/relationships/image" Target="../media/image60.jpeg"/><Relationship Id="rId1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45.bin"/><Relationship Id="rId20" Type="http://schemas.openxmlformats.org/officeDocument/2006/relationships/image" Target="../media/image39.png"/><Relationship Id="rId1" Type="http://schemas.openxmlformats.org/officeDocument/2006/relationships/vmlDrawing" Target="../drawings/vmlDrawing6.vml"/><Relationship Id="rId6" Type="http://schemas.openxmlformats.org/officeDocument/2006/relationships/oleObject" Target="../embeddings/oleObject43.bin"/><Relationship Id="rId11" Type="http://schemas.openxmlformats.org/officeDocument/2006/relationships/image" Target="../media/image59.jpeg"/><Relationship Id="rId5" Type="http://schemas.openxmlformats.org/officeDocument/2006/relationships/image" Target="../media/image311.png"/><Relationship Id="rId15" Type="http://schemas.openxmlformats.org/officeDocument/2006/relationships/image" Target="../media/image38.png"/><Relationship Id="rId10" Type="http://schemas.openxmlformats.org/officeDocument/2006/relationships/image" Target="../media/image71.png"/><Relationship Id="rId19" Type="http://schemas.openxmlformats.org/officeDocument/2006/relationships/image" Target="../media/image57.wmf"/><Relationship Id="rId4" Type="http://schemas.openxmlformats.org/officeDocument/2006/relationships/image" Target="../media/image53.wmf"/><Relationship Id="rId9" Type="http://schemas.openxmlformats.org/officeDocument/2006/relationships/image" Target="../media/image55.wmf"/><Relationship Id="rId14" Type="http://schemas.openxmlformats.org/officeDocument/2006/relationships/image" Target="../media/image37.png"/><Relationship Id="rId22" Type="http://schemas.openxmlformats.org/officeDocument/2006/relationships/image" Target="../media/image58.wmf"/></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50.bin"/><Relationship Id="rId18" Type="http://schemas.openxmlformats.org/officeDocument/2006/relationships/image" Target="../media/image63.wmf"/><Relationship Id="rId26" Type="http://schemas.openxmlformats.org/officeDocument/2006/relationships/image" Target="../media/image67.wmf"/><Relationship Id="rId39" Type="http://schemas.openxmlformats.org/officeDocument/2006/relationships/image" Target="../media/image72.wmf"/><Relationship Id="rId21" Type="http://schemas.openxmlformats.org/officeDocument/2006/relationships/oleObject" Target="../embeddings/oleObject54.bin"/><Relationship Id="rId34" Type="http://schemas.openxmlformats.org/officeDocument/2006/relationships/image" Target="../media/image70.wmf"/><Relationship Id="rId42" Type="http://schemas.openxmlformats.org/officeDocument/2006/relationships/image" Target="../media/image58.png"/><Relationship Id="rId47" Type="http://schemas.openxmlformats.org/officeDocument/2006/relationships/image" Target="../media/image75.wmf"/><Relationship Id="rId50" Type="http://schemas.openxmlformats.org/officeDocument/2006/relationships/image" Target="../media/image60.png"/><Relationship Id="rId55" Type="http://schemas.openxmlformats.org/officeDocument/2006/relationships/image" Target="../media/image77.wmf"/><Relationship Id="rId63" Type="http://schemas.openxmlformats.org/officeDocument/2006/relationships/image" Target="../media/image81.wmf"/><Relationship Id="rId7" Type="http://schemas.openxmlformats.org/officeDocument/2006/relationships/image" Target="../media/image530.png"/><Relationship Id="rId2" Type="http://schemas.openxmlformats.org/officeDocument/2006/relationships/slideLayout" Target="../slideLayouts/slideLayout2.xml"/><Relationship Id="rId16" Type="http://schemas.openxmlformats.org/officeDocument/2006/relationships/image" Target="../media/image62.wmf"/><Relationship Id="rId29" Type="http://schemas.openxmlformats.org/officeDocument/2006/relationships/oleObject" Target="../embeddings/oleObject57.bin"/><Relationship Id="rId1" Type="http://schemas.openxmlformats.org/officeDocument/2006/relationships/vmlDrawing" Target="../drawings/vmlDrawing7.vml"/><Relationship Id="rId6" Type="http://schemas.openxmlformats.org/officeDocument/2006/relationships/image" Target="../media/image52.png"/><Relationship Id="rId11" Type="http://schemas.openxmlformats.org/officeDocument/2006/relationships/image" Target="../media/image57.wmf"/><Relationship Id="rId24" Type="http://schemas.openxmlformats.org/officeDocument/2006/relationships/image" Target="../media/image66.wmf"/><Relationship Id="rId32" Type="http://schemas.openxmlformats.org/officeDocument/2006/relationships/image" Target="../media/image69.wmf"/><Relationship Id="rId37" Type="http://schemas.openxmlformats.org/officeDocument/2006/relationships/image" Target="../media/image96.png"/><Relationship Id="rId40" Type="http://schemas.openxmlformats.org/officeDocument/2006/relationships/oleObject" Target="../embeddings/oleObject62.bin"/><Relationship Id="rId45" Type="http://schemas.openxmlformats.org/officeDocument/2006/relationships/image" Target="../media/image74.wmf"/><Relationship Id="rId53" Type="http://schemas.openxmlformats.org/officeDocument/2006/relationships/image" Target="../media/image63.png"/><Relationship Id="rId58" Type="http://schemas.openxmlformats.org/officeDocument/2006/relationships/oleObject" Target="../embeddings/oleObject68.bin"/><Relationship Id="rId66" Type="http://schemas.openxmlformats.org/officeDocument/2006/relationships/oleObject" Target="../embeddings/oleObject72.bin"/><Relationship Id="rId5" Type="http://schemas.openxmlformats.org/officeDocument/2006/relationships/image" Target="../media/image61.jpeg"/><Relationship Id="rId15" Type="http://schemas.openxmlformats.org/officeDocument/2006/relationships/oleObject" Target="../embeddings/oleObject51.bin"/><Relationship Id="rId23" Type="http://schemas.openxmlformats.org/officeDocument/2006/relationships/oleObject" Target="../embeddings/oleObject55.bin"/><Relationship Id="rId28" Type="http://schemas.openxmlformats.org/officeDocument/2006/relationships/image" Target="../media/image56.png"/><Relationship Id="rId36" Type="http://schemas.openxmlformats.org/officeDocument/2006/relationships/image" Target="../media/image71.wmf"/><Relationship Id="rId49" Type="http://schemas.openxmlformats.org/officeDocument/2006/relationships/image" Target="../media/image76.wmf"/><Relationship Id="rId57" Type="http://schemas.openxmlformats.org/officeDocument/2006/relationships/image" Target="../media/image78.wmf"/><Relationship Id="rId61" Type="http://schemas.openxmlformats.org/officeDocument/2006/relationships/image" Target="../media/image80.wmf"/><Relationship Id="rId10" Type="http://schemas.openxmlformats.org/officeDocument/2006/relationships/oleObject" Target="../embeddings/oleObject49.bin"/><Relationship Id="rId19" Type="http://schemas.openxmlformats.org/officeDocument/2006/relationships/oleObject" Target="../embeddings/oleObject53.bin"/><Relationship Id="rId31" Type="http://schemas.openxmlformats.org/officeDocument/2006/relationships/oleObject" Target="../embeddings/oleObject58.bin"/><Relationship Id="rId44" Type="http://schemas.openxmlformats.org/officeDocument/2006/relationships/oleObject" Target="../embeddings/oleObject63.bin"/><Relationship Id="rId52" Type="http://schemas.openxmlformats.org/officeDocument/2006/relationships/image" Target="../media/image62.png"/><Relationship Id="rId60" Type="http://schemas.openxmlformats.org/officeDocument/2006/relationships/oleObject" Target="../embeddings/oleObject69.bin"/><Relationship Id="rId65" Type="http://schemas.openxmlformats.org/officeDocument/2006/relationships/image" Target="../media/image82.wmf"/><Relationship Id="rId4" Type="http://schemas.openxmlformats.org/officeDocument/2006/relationships/image" Target="../media/image60.jpeg"/><Relationship Id="rId9" Type="http://schemas.openxmlformats.org/officeDocument/2006/relationships/image" Target="../media/image56.wmf"/><Relationship Id="rId14" Type="http://schemas.openxmlformats.org/officeDocument/2006/relationships/image" Target="../media/image58.wmf"/><Relationship Id="rId22" Type="http://schemas.openxmlformats.org/officeDocument/2006/relationships/image" Target="../media/image65.wmf"/><Relationship Id="rId27" Type="http://schemas.openxmlformats.org/officeDocument/2006/relationships/image" Target="../media/image55.png"/><Relationship Id="rId30" Type="http://schemas.openxmlformats.org/officeDocument/2006/relationships/image" Target="../media/image68.wmf"/><Relationship Id="rId35" Type="http://schemas.openxmlformats.org/officeDocument/2006/relationships/oleObject" Target="../embeddings/oleObject60.bin"/><Relationship Id="rId43" Type="http://schemas.openxmlformats.org/officeDocument/2006/relationships/image" Target="../media/image59.png"/><Relationship Id="rId48" Type="http://schemas.openxmlformats.org/officeDocument/2006/relationships/oleObject" Target="../embeddings/oleObject65.bin"/><Relationship Id="rId56" Type="http://schemas.openxmlformats.org/officeDocument/2006/relationships/oleObject" Target="../embeddings/oleObject67.bin"/><Relationship Id="rId64" Type="http://schemas.openxmlformats.org/officeDocument/2006/relationships/oleObject" Target="../embeddings/oleObject71.bin"/><Relationship Id="rId8" Type="http://schemas.openxmlformats.org/officeDocument/2006/relationships/oleObject" Target="../embeddings/oleObject48.bin"/><Relationship Id="rId51" Type="http://schemas.openxmlformats.org/officeDocument/2006/relationships/image" Target="../media/image61.png"/><Relationship Id="rId3" Type="http://schemas.openxmlformats.org/officeDocument/2006/relationships/image" Target="../media/image59.jpeg"/><Relationship Id="rId12" Type="http://schemas.openxmlformats.org/officeDocument/2006/relationships/image" Target="../media/image54.png"/><Relationship Id="rId17" Type="http://schemas.openxmlformats.org/officeDocument/2006/relationships/oleObject" Target="../embeddings/oleObject52.bin"/><Relationship Id="rId25" Type="http://schemas.openxmlformats.org/officeDocument/2006/relationships/oleObject" Target="../embeddings/oleObject56.bin"/><Relationship Id="rId33" Type="http://schemas.openxmlformats.org/officeDocument/2006/relationships/oleObject" Target="../embeddings/oleObject59.bin"/><Relationship Id="rId38" Type="http://schemas.openxmlformats.org/officeDocument/2006/relationships/oleObject" Target="../embeddings/oleObject61.bin"/><Relationship Id="rId46" Type="http://schemas.openxmlformats.org/officeDocument/2006/relationships/oleObject" Target="../embeddings/oleObject64.bin"/><Relationship Id="rId59" Type="http://schemas.openxmlformats.org/officeDocument/2006/relationships/image" Target="../media/image79.wmf"/><Relationship Id="rId67" Type="http://schemas.openxmlformats.org/officeDocument/2006/relationships/image" Target="../media/image83.wmf"/><Relationship Id="rId20" Type="http://schemas.openxmlformats.org/officeDocument/2006/relationships/image" Target="../media/image64.wmf"/><Relationship Id="rId41" Type="http://schemas.openxmlformats.org/officeDocument/2006/relationships/image" Target="../media/image73.wmf"/><Relationship Id="rId54" Type="http://schemas.openxmlformats.org/officeDocument/2006/relationships/oleObject" Target="../embeddings/oleObject66.bin"/><Relationship Id="rId62" Type="http://schemas.openxmlformats.org/officeDocument/2006/relationships/oleObject" Target="../embeddings/oleObject70.bin"/></Relationships>
</file>

<file path=ppt/slides/_rels/slide9.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60.png"/><Relationship Id="rId26" Type="http://schemas.openxmlformats.org/officeDocument/2006/relationships/oleObject" Target="../embeddings/oleObject78.bin"/><Relationship Id="rId39" Type="http://schemas.openxmlformats.org/officeDocument/2006/relationships/oleObject" Target="../embeddings/oleObject84.bin"/><Relationship Id="rId21" Type="http://schemas.openxmlformats.org/officeDocument/2006/relationships/image" Target="../media/image63.png"/><Relationship Id="rId34" Type="http://schemas.openxmlformats.org/officeDocument/2006/relationships/image" Target="../media/image88.wmf"/><Relationship Id="rId42" Type="http://schemas.openxmlformats.org/officeDocument/2006/relationships/image" Target="../media/image92.wmf"/><Relationship Id="rId47" Type="http://schemas.openxmlformats.org/officeDocument/2006/relationships/oleObject" Target="../embeddings/oleObject88.bin"/><Relationship Id="rId50" Type="http://schemas.openxmlformats.org/officeDocument/2006/relationships/image" Target="../media/image96.wmf"/><Relationship Id="rId55" Type="http://schemas.openxmlformats.org/officeDocument/2006/relationships/image" Target="../media/image98.wmf"/><Relationship Id="rId63" Type="http://schemas.openxmlformats.org/officeDocument/2006/relationships/image" Target="../media/image102.wmf"/><Relationship Id="rId68" Type="http://schemas.openxmlformats.org/officeDocument/2006/relationships/image" Target="../media/image104.wmf"/><Relationship Id="rId76" Type="http://schemas.openxmlformats.org/officeDocument/2006/relationships/image" Target="../media/image93.png"/><Relationship Id="rId7" Type="http://schemas.openxmlformats.org/officeDocument/2006/relationships/image" Target="../media/image52.png"/><Relationship Id="rId71" Type="http://schemas.openxmlformats.org/officeDocument/2006/relationships/image" Target="../media/image105.wmf"/><Relationship Id="rId2" Type="http://schemas.openxmlformats.org/officeDocument/2006/relationships/slideLayout" Target="../slideLayouts/slideLayout2.xml"/><Relationship Id="rId16" Type="http://schemas.openxmlformats.org/officeDocument/2006/relationships/image" Target="../media/image55.png"/><Relationship Id="rId29" Type="http://schemas.openxmlformats.org/officeDocument/2006/relationships/oleObject" Target="../embeddings/oleObject79.bin"/><Relationship Id="rId11" Type="http://schemas.openxmlformats.org/officeDocument/2006/relationships/oleObject" Target="../embeddings/oleObject74.bin"/><Relationship Id="rId24" Type="http://schemas.openxmlformats.org/officeDocument/2006/relationships/oleObject" Target="../embeddings/oleObject77.bin"/><Relationship Id="rId32" Type="http://schemas.openxmlformats.org/officeDocument/2006/relationships/image" Target="../media/image87.wmf"/><Relationship Id="rId37" Type="http://schemas.openxmlformats.org/officeDocument/2006/relationships/oleObject" Target="../embeddings/oleObject83.bin"/><Relationship Id="rId40" Type="http://schemas.openxmlformats.org/officeDocument/2006/relationships/image" Target="../media/image91.wmf"/><Relationship Id="rId45" Type="http://schemas.openxmlformats.org/officeDocument/2006/relationships/oleObject" Target="../embeddings/oleObject87.bin"/><Relationship Id="rId53" Type="http://schemas.openxmlformats.org/officeDocument/2006/relationships/oleObject" Target="../embeddings/oleObject91.bin"/><Relationship Id="rId58" Type="http://schemas.openxmlformats.org/officeDocument/2006/relationships/oleObject" Target="../embeddings/oleObject94.bin"/><Relationship Id="rId66" Type="http://schemas.openxmlformats.org/officeDocument/2006/relationships/image" Target="../media/image103.wmf"/><Relationship Id="rId74" Type="http://schemas.openxmlformats.org/officeDocument/2006/relationships/image" Target="../media/image91.png"/><Relationship Id="rId5" Type="http://schemas.openxmlformats.org/officeDocument/2006/relationships/image" Target="../media/image60.jpeg"/><Relationship Id="rId15" Type="http://schemas.openxmlformats.org/officeDocument/2006/relationships/image" Target="../media/image58.wmf"/><Relationship Id="rId23" Type="http://schemas.openxmlformats.org/officeDocument/2006/relationships/image" Target="../media/image83.wmf"/><Relationship Id="rId28" Type="http://schemas.openxmlformats.org/officeDocument/2006/relationships/image" Target="../media/image106.png"/><Relationship Id="rId36" Type="http://schemas.openxmlformats.org/officeDocument/2006/relationships/image" Target="../media/image89.wmf"/><Relationship Id="rId49" Type="http://schemas.openxmlformats.org/officeDocument/2006/relationships/oleObject" Target="../embeddings/oleObject89.bin"/><Relationship Id="rId57" Type="http://schemas.openxmlformats.org/officeDocument/2006/relationships/image" Target="../media/image99.wmf"/><Relationship Id="rId61" Type="http://schemas.openxmlformats.org/officeDocument/2006/relationships/image" Target="../media/image101.wmf"/><Relationship Id="rId10" Type="http://schemas.openxmlformats.org/officeDocument/2006/relationships/image" Target="../media/image56.wmf"/><Relationship Id="rId19" Type="http://schemas.openxmlformats.org/officeDocument/2006/relationships/image" Target="../media/image61.png"/><Relationship Id="rId31" Type="http://schemas.openxmlformats.org/officeDocument/2006/relationships/oleObject" Target="../embeddings/oleObject80.bin"/><Relationship Id="rId44" Type="http://schemas.openxmlformats.org/officeDocument/2006/relationships/image" Target="../media/image93.wmf"/><Relationship Id="rId52" Type="http://schemas.openxmlformats.org/officeDocument/2006/relationships/image" Target="../media/image97.wmf"/><Relationship Id="rId60" Type="http://schemas.openxmlformats.org/officeDocument/2006/relationships/oleObject" Target="../embeddings/oleObject95.bin"/><Relationship Id="rId65" Type="http://schemas.openxmlformats.org/officeDocument/2006/relationships/oleObject" Target="../embeddings/oleObject97.bin"/><Relationship Id="rId73" Type="http://schemas.openxmlformats.org/officeDocument/2006/relationships/image" Target="../media/image90.png"/><Relationship Id="rId4" Type="http://schemas.openxmlformats.org/officeDocument/2006/relationships/image" Target="../media/image59.jpeg"/><Relationship Id="rId9" Type="http://schemas.openxmlformats.org/officeDocument/2006/relationships/oleObject" Target="../embeddings/oleObject73.bin"/><Relationship Id="rId14" Type="http://schemas.openxmlformats.org/officeDocument/2006/relationships/oleObject" Target="../embeddings/oleObject75.bin"/><Relationship Id="rId22" Type="http://schemas.openxmlformats.org/officeDocument/2006/relationships/oleObject" Target="../embeddings/oleObject76.bin"/><Relationship Id="rId27" Type="http://schemas.openxmlformats.org/officeDocument/2006/relationships/image" Target="../media/image85.wmf"/><Relationship Id="rId30" Type="http://schemas.openxmlformats.org/officeDocument/2006/relationships/image" Target="../media/image86.wmf"/><Relationship Id="rId35" Type="http://schemas.openxmlformats.org/officeDocument/2006/relationships/oleObject" Target="../embeddings/oleObject82.bin"/><Relationship Id="rId43" Type="http://schemas.openxmlformats.org/officeDocument/2006/relationships/oleObject" Target="../embeddings/oleObject86.bin"/><Relationship Id="rId48" Type="http://schemas.openxmlformats.org/officeDocument/2006/relationships/image" Target="../media/image95.wmf"/><Relationship Id="rId56" Type="http://schemas.openxmlformats.org/officeDocument/2006/relationships/oleObject" Target="../embeddings/oleObject93.bin"/><Relationship Id="rId64" Type="http://schemas.openxmlformats.org/officeDocument/2006/relationships/image" Target="../media/image107.png"/><Relationship Id="rId69" Type="http://schemas.openxmlformats.org/officeDocument/2006/relationships/oleObject" Target="../embeddings/oleObject99.bin"/><Relationship Id="rId8" Type="http://schemas.openxmlformats.org/officeDocument/2006/relationships/image" Target="../media/image86.png"/><Relationship Id="rId51" Type="http://schemas.openxmlformats.org/officeDocument/2006/relationships/oleObject" Target="../embeddings/oleObject90.bin"/><Relationship Id="rId72" Type="http://schemas.openxmlformats.org/officeDocument/2006/relationships/image" Target="../media/image89.png"/><Relationship Id="rId3" Type="http://schemas.openxmlformats.org/officeDocument/2006/relationships/notesSlide" Target="../notesSlides/notesSlide1.xml"/><Relationship Id="rId12" Type="http://schemas.openxmlformats.org/officeDocument/2006/relationships/image" Target="../media/image57.wmf"/><Relationship Id="rId17" Type="http://schemas.openxmlformats.org/officeDocument/2006/relationships/image" Target="../media/image56.png"/><Relationship Id="rId25" Type="http://schemas.openxmlformats.org/officeDocument/2006/relationships/image" Target="../media/image84.wmf"/><Relationship Id="rId33" Type="http://schemas.openxmlformats.org/officeDocument/2006/relationships/oleObject" Target="../embeddings/oleObject81.bin"/><Relationship Id="rId38" Type="http://schemas.openxmlformats.org/officeDocument/2006/relationships/image" Target="../media/image90.wmf"/><Relationship Id="rId46" Type="http://schemas.openxmlformats.org/officeDocument/2006/relationships/image" Target="../media/image94.wmf"/><Relationship Id="rId59" Type="http://schemas.openxmlformats.org/officeDocument/2006/relationships/image" Target="../media/image100.wmf"/><Relationship Id="rId67" Type="http://schemas.openxmlformats.org/officeDocument/2006/relationships/oleObject" Target="../embeddings/oleObject98.bin"/><Relationship Id="rId20" Type="http://schemas.openxmlformats.org/officeDocument/2006/relationships/image" Target="../media/image62.png"/><Relationship Id="rId41" Type="http://schemas.openxmlformats.org/officeDocument/2006/relationships/oleObject" Target="../embeddings/oleObject85.bin"/><Relationship Id="rId54" Type="http://schemas.openxmlformats.org/officeDocument/2006/relationships/oleObject" Target="../embeddings/oleObject92.bin"/><Relationship Id="rId62" Type="http://schemas.openxmlformats.org/officeDocument/2006/relationships/oleObject" Target="../embeddings/oleObject96.bin"/><Relationship Id="rId70" Type="http://schemas.openxmlformats.org/officeDocument/2006/relationships/oleObject" Target="../embeddings/oleObject100.bin"/><Relationship Id="rId75" Type="http://schemas.openxmlformats.org/officeDocument/2006/relationships/image" Target="../media/image92.png"/><Relationship Id="rId1" Type="http://schemas.openxmlformats.org/officeDocument/2006/relationships/vmlDrawing" Target="../drawings/vmlDrawing8.vml"/><Relationship Id="rId6"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4020" y="3520440"/>
            <a:ext cx="3505200" cy="1143000"/>
          </a:xfrm>
        </p:spPr>
        <p:txBody>
          <a:bodyPr anchor="t" anchorCtr="0">
            <a:normAutofit/>
          </a:bodyPr>
          <a:lstStyle/>
          <a:p>
            <a:pPr algn="r" rtl="1"/>
            <a:r>
              <a:rPr lang="fa-IR" sz="2200" dirty="0" smtClean="0">
                <a:latin typeface="Tahoma" panose="020B0604030504040204" pitchFamily="34" charset="0"/>
                <a:ea typeface="Tahoma" panose="020B0604030504040204" pitchFamily="34" charset="0"/>
                <a:cs typeface="Tahoma" panose="020B0604030504040204" pitchFamily="34" charset="0"/>
              </a:rPr>
              <a:t>ارائه دهنده: بهروز سناوندی </a:t>
            </a:r>
            <a:r>
              <a:rPr lang="en-US" sz="2200" dirty="0" smtClean="0">
                <a:latin typeface="Tahoma" panose="020B0604030504040204" pitchFamily="34" charset="0"/>
                <a:ea typeface="Tahoma" panose="020B0604030504040204" pitchFamily="34" charset="0"/>
                <a:cs typeface="Tahoma" panose="020B0604030504040204" pitchFamily="34" charset="0"/>
              </a:rPr>
              <a:t/>
            </a:r>
            <a:br>
              <a:rPr lang="en-US" sz="2200" dirty="0" smtClean="0">
                <a:latin typeface="Tahoma" panose="020B0604030504040204" pitchFamily="34" charset="0"/>
                <a:ea typeface="Tahoma" panose="020B0604030504040204" pitchFamily="34" charset="0"/>
                <a:cs typeface="Tahoma" panose="020B0604030504040204" pitchFamily="34" charset="0"/>
              </a:rPr>
            </a:br>
            <a:r>
              <a:rPr lang="fa-IR" sz="2200" dirty="0" smtClean="0">
                <a:latin typeface="Tahoma" panose="020B0604030504040204" pitchFamily="34" charset="0"/>
                <a:ea typeface="Tahoma" panose="020B0604030504040204" pitchFamily="34" charset="0"/>
                <a:cs typeface="Tahoma" panose="020B0604030504040204" pitchFamily="34" charset="0"/>
              </a:rPr>
              <a:t>   </a:t>
            </a:r>
            <a:br>
              <a:rPr lang="fa-IR" sz="2200" dirty="0" smtClean="0">
                <a:latin typeface="Tahoma" panose="020B0604030504040204" pitchFamily="34" charset="0"/>
                <a:ea typeface="Tahoma" panose="020B0604030504040204" pitchFamily="34" charset="0"/>
                <a:cs typeface="Tahoma" panose="020B0604030504040204" pitchFamily="34" charset="0"/>
              </a:rPr>
            </a:br>
            <a:r>
              <a:rPr lang="fa-IR" sz="2200" dirty="0" smtClean="0">
                <a:latin typeface="Tahoma" panose="020B0604030504040204" pitchFamily="34" charset="0"/>
                <a:ea typeface="Tahoma" panose="020B0604030504040204" pitchFamily="34" charset="0"/>
                <a:cs typeface="Tahoma" panose="020B0604030504040204" pitchFamily="34" charset="0"/>
              </a:rPr>
              <a:t>شماره دانشجوی: </a:t>
            </a:r>
            <a:r>
              <a:rPr lang="fa-IR" sz="2200" b="1" dirty="0" smtClean="0">
                <a:cs typeface="B Nazanin" panose="00000400000000000000" pitchFamily="2" charset="-78"/>
              </a:rPr>
              <a:t>9212910981</a:t>
            </a:r>
            <a:endParaRPr lang="en-US" sz="2200" dirty="0">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2819400" y="1676400"/>
            <a:ext cx="3571875" cy="457200"/>
          </a:xfrm>
          <a:prstGeom prst="rect">
            <a:avLst/>
          </a:prstGeom>
        </p:spPr>
        <p:txBody>
          <a:bodyPr vert="horz" lIns="0" tIns="45720" rIns="0" bIns="45720" rtlCol="0" anchor="t" anchorCtr="0">
            <a:normAutofit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500" dirty="0" smtClean="0">
                <a:latin typeface="Times New Roman" panose="02020603050405020304" pitchFamily="18" charset="0"/>
                <a:cs typeface="Times New Roman" panose="02020603050405020304" pitchFamily="18" charset="0"/>
              </a:rPr>
              <a:t>خطوط انتقال مخابراتی</a:t>
            </a:r>
            <a:endParaRPr lang="en-US" sz="25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806440" y="2735580"/>
            <a:ext cx="3200400" cy="457200"/>
          </a:xfrm>
          <a:prstGeom prst="rect">
            <a:avLst/>
          </a:prstGeom>
        </p:spPr>
        <p:txBody>
          <a:bodyPr vert="horz" lIns="0" tIns="45720" rIns="0" bIns="45720" rtlCol="0" anchor="t" anchorCtr="0">
            <a:normAutofit fontScale="75000" lnSpcReduction="2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2500" dirty="0" smtClean="0">
                <a:latin typeface="Tahoma" panose="020B0604030504040204" pitchFamily="34" charset="0"/>
                <a:ea typeface="Tahoma" panose="020B0604030504040204" pitchFamily="34" charset="0"/>
                <a:cs typeface="Tahoma" panose="020B0604030504040204" pitchFamily="34" charset="0"/>
              </a:rPr>
              <a:t>استاد: دکتر محمد باقر علایی </a:t>
            </a:r>
            <a:endParaRPr lang="en-US" sz="25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C:\Users\Davood\Desktop\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3981450" y="152400"/>
            <a:ext cx="1200150" cy="1352550"/>
          </a:xfrm>
          <a:prstGeom prst="rect">
            <a:avLst/>
          </a:prstGeom>
          <a:noFill/>
          <a:ln>
            <a:noFill/>
          </a:ln>
        </p:spPr>
      </p:pic>
      <p:sp>
        <p:nvSpPr>
          <p:cNvPr id="6" name="Title 1"/>
          <p:cNvSpPr txBox="1">
            <a:spLocks/>
          </p:cNvSpPr>
          <p:nvPr/>
        </p:nvSpPr>
        <p:spPr>
          <a:xfrm>
            <a:off x="5715000" y="2209800"/>
            <a:ext cx="3276600" cy="45720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2200" b="1" dirty="0">
                <a:cs typeface="B Nazanin" panose="00000400000000000000" pitchFamily="2" charset="-78"/>
              </a:rPr>
              <a:t>دوره کارشناسی برق _ الکترونیک</a:t>
            </a:r>
          </a:p>
          <a:p>
            <a:pPr algn="r" rtl="1"/>
            <a:endParaRPr lang="en-US" sz="22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52400" y="2209800"/>
            <a:ext cx="838200" cy="45720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2200" b="1" dirty="0" smtClean="0">
                <a:cs typeface="B Nazanin" panose="00000400000000000000" pitchFamily="2" charset="-78"/>
              </a:rPr>
              <a:t>مهر 94</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041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1" y="274638"/>
            <a:ext cx="8520119" cy="1249362"/>
          </a:xfrm>
        </p:spPr>
        <p:txBody>
          <a:bodyPr anchor="t" anchorCtr="0">
            <a:noAutofit/>
          </a:bodyPr>
          <a:lstStyle/>
          <a:p>
            <a:pPr algn="r" rtl="1"/>
            <a:r>
              <a:rPr lang="fa-IR" sz="2000" dirty="0" smtClean="0">
                <a:solidFill>
                  <a:srgbClr val="FF0000"/>
                </a:solidFill>
                <a:latin typeface="Times New Roman" panose="02020603050405020304" pitchFamily="18" charset="0"/>
                <a:cs typeface="Times New Roman" panose="02020603050405020304" pitchFamily="18" charset="0"/>
              </a:rPr>
              <a:t>تمرین چهارم:</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fa-IR" sz="2000" dirty="0" smtClean="0">
                <a:latin typeface="Times New Roman" panose="02020603050405020304" pitchFamily="18" charset="0"/>
                <a:cs typeface="Times New Roman" panose="02020603050405020304" pitchFamily="18" charset="0"/>
              </a:rPr>
              <a:t>بار و خط انتقال مخابراتی با دو استاب اتال کوتاه تطبیق شده است.یکی از استابها روی بار ودیگری به فاصله </a:t>
            </a:r>
            <a:r>
              <a:rPr lang="fa-IR" sz="2000" dirty="0">
                <a:latin typeface="Times New Roman" panose="02020603050405020304" pitchFamily="18" charset="0"/>
                <a:cs typeface="Times New Roman" panose="02020603050405020304" pitchFamily="18" charset="0"/>
              </a:rPr>
              <a:t>1</a:t>
            </a:r>
            <a:r>
              <a:rPr lang="en-US" sz="20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fa-IR" sz="20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از بار قرار دارد مطلوب است طول استابهای اتصال کوتاه        </a:t>
            </a:r>
            <a:r>
              <a:rPr lang="en-US" sz="20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20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000"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Oval 3"/>
          <p:cNvSpPr/>
          <p:nvPr/>
        </p:nvSpPr>
        <p:spPr>
          <a:xfrm>
            <a:off x="319081" y="4233867"/>
            <a:ext cx="323860" cy="323860"/>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4" idx="0"/>
          </p:cNvCxnSpPr>
          <p:nvPr/>
        </p:nvCxnSpPr>
        <p:spPr>
          <a:xfrm>
            <a:off x="481011" y="4114800"/>
            <a:ext cx="0" cy="11906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8629" y="4560094"/>
            <a:ext cx="0" cy="11906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73380" y="4366869"/>
            <a:ext cx="212410" cy="64636"/>
          </a:xfrm>
          <a:custGeom>
            <a:avLst/>
            <a:gdLst>
              <a:gd name="connsiteX0" fmla="*/ 0 w 284395"/>
              <a:gd name="connsiteY0" fmla="*/ 47835 h 64636"/>
              <a:gd name="connsiteX1" fmla="*/ 128588 w 284395"/>
              <a:gd name="connsiteY1" fmla="*/ 210 h 64636"/>
              <a:gd name="connsiteX2" fmla="*/ 192881 w 284395"/>
              <a:gd name="connsiteY2" fmla="*/ 64504 h 64636"/>
              <a:gd name="connsiteX3" fmla="*/ 273844 w 284395"/>
              <a:gd name="connsiteY3" fmla="*/ 16879 h 64636"/>
              <a:gd name="connsiteX4" fmla="*/ 280988 w 284395"/>
              <a:gd name="connsiteY4" fmla="*/ 12116 h 6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95" h="64636">
                <a:moveTo>
                  <a:pt x="0" y="47835"/>
                </a:moveTo>
                <a:cubicBezTo>
                  <a:pt x="48220" y="22633"/>
                  <a:pt x="96441" y="-2568"/>
                  <a:pt x="128588" y="210"/>
                </a:cubicBezTo>
                <a:cubicBezTo>
                  <a:pt x="160735" y="2988"/>
                  <a:pt x="168672" y="61726"/>
                  <a:pt x="192881" y="64504"/>
                </a:cubicBezTo>
                <a:cubicBezTo>
                  <a:pt x="217090" y="67282"/>
                  <a:pt x="259160" y="25610"/>
                  <a:pt x="273844" y="16879"/>
                </a:cubicBezTo>
                <a:cubicBezTo>
                  <a:pt x="288528" y="8148"/>
                  <a:pt x="284758" y="10132"/>
                  <a:pt x="280988" y="1211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12997" y="2883947"/>
            <a:ext cx="586740" cy="369332"/>
          </a:xfrm>
          <a:prstGeom prst="rect">
            <a:avLst/>
          </a:prstGeom>
        </p:spPr>
        <p:txBody>
          <a:bodyPr wrap="square">
            <a:spAutoFit/>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S2</a:t>
            </a:r>
            <a:endParaRPr lang="en-US" sz="1200" dirty="0"/>
          </a:p>
        </p:txBody>
      </p:sp>
      <p:sp>
        <p:nvSpPr>
          <p:cNvPr id="14" name="Rectangle 13"/>
          <p:cNvSpPr/>
          <p:nvPr/>
        </p:nvSpPr>
        <p:spPr>
          <a:xfrm>
            <a:off x="1596758" y="2870200"/>
            <a:ext cx="533400" cy="369332"/>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fa-IR" sz="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1200" dirty="0"/>
          </a:p>
        </p:txBody>
      </p:sp>
      <mc:AlternateContent xmlns:mc="http://schemas.openxmlformats.org/markup-compatibility/2006" xmlns:a14="http://schemas.microsoft.com/office/drawing/2010/main">
        <mc:Choice Requires="a14">
          <p:sp>
            <p:nvSpPr>
              <p:cNvPr id="16" name="Rectangle 15"/>
              <p:cNvSpPr/>
              <p:nvPr/>
            </p:nvSpPr>
            <p:spPr>
              <a:xfrm>
                <a:off x="1133208" y="4038851"/>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1</m:t>
                          </m:r>
                        </m:sub>
                      </m:sSub>
                    </m:oMath>
                  </m:oMathPara>
                </a14:m>
                <a:endParaRPr lang="en-US" sz="1200" dirty="0"/>
              </a:p>
            </p:txBody>
          </p:sp>
        </mc:Choice>
        <mc:Fallback xmlns="">
          <p:sp>
            <p:nvSpPr>
              <p:cNvPr id="16" name="Rectangle 15"/>
              <p:cNvSpPr>
                <a:spLocks noRot="1" noChangeAspect="1" noMove="1" noResize="1" noEditPoints="1" noAdjustHandles="1" noChangeArrowheads="1" noChangeShapeType="1" noTextEdit="1"/>
              </p:cNvSpPr>
              <p:nvPr/>
            </p:nvSpPr>
            <p:spPr>
              <a:xfrm>
                <a:off x="1133208" y="4038851"/>
                <a:ext cx="406400" cy="368049"/>
              </a:xfrm>
              <a:prstGeom prst="rect">
                <a:avLst/>
              </a:prstGeom>
              <a:blipFill rotWithShape="1">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92525" y="3746500"/>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𝑆</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1</m:t>
                          </m:r>
                        </m:sub>
                      </m:sSub>
                    </m:oMath>
                  </m:oMathPara>
                </a14:m>
                <a:endParaRPr lang="en-US" sz="1200" dirty="0"/>
              </a:p>
            </p:txBody>
          </p:sp>
        </mc:Choice>
        <mc:Fallback xmlns="">
          <p:sp>
            <p:nvSpPr>
              <p:cNvPr id="17" name="Rectangle 16"/>
              <p:cNvSpPr>
                <a:spLocks noRot="1" noChangeAspect="1" noMove="1" noResize="1" noEditPoints="1" noAdjustHandles="1" noChangeArrowheads="1" noChangeShapeType="1" noTextEdit="1"/>
              </p:cNvSpPr>
              <p:nvPr/>
            </p:nvSpPr>
            <p:spPr>
              <a:xfrm>
                <a:off x="1792525" y="3746500"/>
                <a:ext cx="406400" cy="368049"/>
              </a:xfrm>
              <a:prstGeom prst="rect">
                <a:avLst/>
              </a:prstGeom>
              <a:blipFill rotWithShape="1">
                <a:blip r:embed="rId4"/>
                <a:stretch>
                  <a:fillRect r="-13433"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798875" y="4394200"/>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𝑑</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1</m:t>
                          </m:r>
                        </m:sub>
                      </m:sSub>
                    </m:oMath>
                  </m:oMathPara>
                </a14:m>
                <a:endParaRPr lang="en-US" sz="1200" dirty="0"/>
              </a:p>
            </p:txBody>
          </p:sp>
        </mc:Choice>
        <mc:Fallback xmlns="">
          <p:sp>
            <p:nvSpPr>
              <p:cNvPr id="18" name="Rectangle 17"/>
              <p:cNvSpPr>
                <a:spLocks noRot="1" noChangeAspect="1" noMove="1" noResize="1" noEditPoints="1" noAdjustHandles="1" noChangeArrowheads="1" noChangeShapeType="1" noTextEdit="1"/>
              </p:cNvSpPr>
              <p:nvPr/>
            </p:nvSpPr>
            <p:spPr>
              <a:xfrm>
                <a:off x="1798875" y="4394200"/>
                <a:ext cx="406400" cy="368049"/>
              </a:xfrm>
              <a:prstGeom prst="rect">
                <a:avLst/>
              </a:prstGeom>
              <a:blipFill rotWithShape="1">
                <a:blip r:embed="rId5"/>
                <a:stretch>
                  <a:fillRect r="-19403"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164354" y="4038600"/>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2</m:t>
                          </m:r>
                        </m:sub>
                      </m:sSub>
                    </m:oMath>
                  </m:oMathPara>
                </a14:m>
                <a:endParaRPr lang="en-US" sz="1200" dirty="0"/>
              </a:p>
            </p:txBody>
          </p:sp>
        </mc:Choice>
        <mc:Fallback xmlns="">
          <p:sp>
            <p:nvSpPr>
              <p:cNvPr id="19" name="Rectangle 18"/>
              <p:cNvSpPr>
                <a:spLocks noRot="1" noChangeAspect="1" noMove="1" noResize="1" noEditPoints="1" noAdjustHandles="1" noChangeArrowheads="1" noChangeShapeType="1" noTextEdit="1"/>
              </p:cNvSpPr>
              <p:nvPr/>
            </p:nvSpPr>
            <p:spPr>
              <a:xfrm>
                <a:off x="4164354" y="4038600"/>
                <a:ext cx="406400" cy="368049"/>
              </a:xfrm>
              <a:prstGeom prst="rect">
                <a:avLst/>
              </a:prstGeom>
              <a:blipFill rotWithShape="1">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857780" y="3753101"/>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𝑆</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2</m:t>
                          </m:r>
                        </m:sub>
                      </m:sSub>
                    </m:oMath>
                  </m:oMathPara>
                </a14:m>
                <a:endParaRPr lang="en-US" sz="1200" dirty="0"/>
              </a:p>
            </p:txBody>
          </p:sp>
        </mc:Choice>
        <mc:Fallback xmlns="">
          <p:sp>
            <p:nvSpPr>
              <p:cNvPr id="20" name="Rectangle 19"/>
              <p:cNvSpPr>
                <a:spLocks noRot="1" noChangeAspect="1" noMove="1" noResize="1" noEditPoints="1" noAdjustHandles="1" noChangeArrowheads="1" noChangeShapeType="1" noTextEdit="1"/>
              </p:cNvSpPr>
              <p:nvPr/>
            </p:nvSpPr>
            <p:spPr>
              <a:xfrm>
                <a:off x="4857780" y="3753101"/>
                <a:ext cx="406400" cy="368049"/>
              </a:xfrm>
              <a:prstGeom prst="rect">
                <a:avLst/>
              </a:prstGeom>
              <a:blipFill rotWithShape="1">
                <a:blip r:embed="rId7"/>
                <a:stretch>
                  <a:fillRect r="-13433"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876830" y="4431268"/>
                <a:ext cx="14478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𝑑</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2</m:t>
                          </m:r>
                        </m:sub>
                      </m:s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m:t>
                      </m:r>
                      <m:sSub>
                        <m:sSubPr>
                          <m:ctrlP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𝐿𝑂𝐴𝐷</m:t>
                          </m:r>
                        </m:sub>
                      </m:sSub>
                    </m:oMath>
                  </m:oMathPara>
                </a14:m>
                <a:endParaRPr lang="en-US" sz="1200" dirty="0"/>
              </a:p>
            </p:txBody>
          </p:sp>
        </mc:Choice>
        <mc:Fallback xmlns="">
          <p:sp>
            <p:nvSpPr>
              <p:cNvPr id="21" name="Rectangle 20"/>
              <p:cNvSpPr>
                <a:spLocks noRot="1" noChangeAspect="1" noMove="1" noResize="1" noEditPoints="1" noAdjustHandles="1" noChangeArrowheads="1" noChangeShapeType="1" noTextEdit="1"/>
              </p:cNvSpPr>
              <p:nvPr/>
            </p:nvSpPr>
            <p:spPr>
              <a:xfrm>
                <a:off x="4876830" y="4431268"/>
                <a:ext cx="1447800" cy="369332"/>
              </a:xfrm>
              <a:prstGeom prst="rect">
                <a:avLst/>
              </a:prstGeom>
              <a:blipFill rotWithShape="1">
                <a:blip r:embed="rId8"/>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81000" y="2286000"/>
                <a:ext cx="25908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𝑍</m:t>
                          </m:r>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01</m:t>
                          </m:r>
                        </m:sub>
                      </m:s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m:t>
                      </m:r>
                      <m:sSub>
                        <m:sSubPr>
                          <m:ctrlP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𝑍</m:t>
                          </m:r>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02</m:t>
                          </m:r>
                        </m:sub>
                      </m:s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m:t>
                      </m:r>
                      <m:sSub>
                        <m:sSubPr>
                          <m:ctrlP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𝑍</m:t>
                          </m:r>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0</m:t>
                          </m:r>
                        </m:sub>
                      </m:s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100</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 Ω</m:t>
                      </m:r>
                    </m:oMath>
                  </m:oMathPara>
                </a14:m>
                <a:endParaRPr lang="en-US" sz="1200" dirty="0"/>
              </a:p>
            </p:txBody>
          </p:sp>
        </mc:Choice>
        <mc:Fallback xmlns="">
          <p:sp>
            <p:nvSpPr>
              <p:cNvPr id="22" name="Rectangle 21"/>
              <p:cNvSpPr>
                <a:spLocks noRot="1" noChangeAspect="1" noMove="1" noResize="1" noEditPoints="1" noAdjustHandles="1" noChangeArrowheads="1" noChangeShapeType="1" noTextEdit="1"/>
              </p:cNvSpPr>
              <p:nvPr/>
            </p:nvSpPr>
            <p:spPr>
              <a:xfrm>
                <a:off x="381000" y="2286000"/>
                <a:ext cx="2590800" cy="369332"/>
              </a:xfrm>
              <a:prstGeom prst="rect">
                <a:avLst/>
              </a:prstGeom>
              <a:blipFill rotWithShape="1">
                <a:blip r:embed="rId9"/>
                <a:stretch>
                  <a:fillRect b="-6557"/>
                </a:stretch>
              </a:blipFill>
            </p:spPr>
            <p:txBody>
              <a:bodyPr/>
              <a:lstStyle/>
              <a:p>
                <a:r>
                  <a:rPr lang="en-US">
                    <a:noFill/>
                  </a:rPr>
                  <a:t> </a:t>
                </a:r>
              </a:p>
            </p:txBody>
          </p:sp>
        </mc:Fallback>
      </mc:AlternateContent>
      <p:pic>
        <p:nvPicPr>
          <p:cNvPr id="410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380" y="2687397"/>
            <a:ext cx="5417820" cy="270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5" name="Rectangle 24"/>
              <p:cNvSpPr/>
              <p:nvPr/>
            </p:nvSpPr>
            <p:spPr>
              <a:xfrm>
                <a:off x="2590800" y="5245218"/>
                <a:ext cx="1447800" cy="400110"/>
              </a:xfrm>
              <a:prstGeom prst="rect">
                <a:avLst/>
              </a:prstGeom>
            </p:spPr>
            <p:txBody>
              <a:bodyPr wrap="square">
                <a:spAutoFit/>
              </a:bodyPr>
              <a:lstStyle/>
              <a:p>
                <a14:m>
                  <m:oMath xmlns:m="http://schemas.openxmlformats.org/officeDocument/2006/math">
                    <m:sSub>
                      <m:sSubPr>
                        <m:ctrlPr>
                          <a:rPr lang="en-US" sz="2000" i="1" smtClean="0">
                            <a:latin typeface="Cambria Math"/>
                          </a:rPr>
                        </m:ctrlPr>
                      </m:sSubPr>
                      <m:e>
                        <m:r>
                          <a:rPr lang="en-US" sz="2000" b="0" i="1" smtClean="0">
                            <a:latin typeface="Cambria Math"/>
                          </a:rPr>
                          <m:t>𝑑</m:t>
                        </m:r>
                      </m:e>
                      <m:sub>
                        <m:r>
                          <a:rPr lang="en-US" sz="2000" b="0" i="1" smtClean="0">
                            <a:latin typeface="Cambria Math"/>
                          </a:rPr>
                          <m:t>1</m:t>
                        </m:r>
                      </m:sub>
                    </m:sSub>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15</m:t>
                    </m:r>
                  </m:oMath>
                </a14:m>
                <a:r>
                  <a:rPr lang="en-US" sz="2000" dirty="0" smtClean="0"/>
                  <a:t> </a:t>
                </a:r>
                <a:r>
                  <a:rPr lang="el-GR" sz="2000" dirty="0" smtClean="0">
                    <a:latin typeface="Times New Roman"/>
                    <a:cs typeface="Times New Roman"/>
                  </a:rPr>
                  <a:t>λ</a:t>
                </a:r>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2590800" y="5245218"/>
                <a:ext cx="1447800" cy="400110"/>
              </a:xfrm>
              <a:prstGeom prst="rect">
                <a:avLst/>
              </a:prstGeom>
              <a:blipFill rotWithShape="1">
                <a:blip r:embed="rId11"/>
                <a:stretch>
                  <a:fillRect t="-7576" r="-3361" b="-25758"/>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906747416"/>
              </p:ext>
            </p:extLst>
          </p:nvPr>
        </p:nvGraphicFramePr>
        <p:xfrm>
          <a:off x="457200" y="1924050"/>
          <a:ext cx="2235200" cy="330200"/>
        </p:xfrm>
        <a:graphic>
          <a:graphicData uri="http://schemas.openxmlformats.org/presentationml/2006/ole">
            <mc:AlternateContent xmlns:mc="http://schemas.openxmlformats.org/markup-compatibility/2006">
              <mc:Choice xmlns:v="urn:schemas-microsoft-com:vml" Requires="v">
                <p:oleObj spid="_x0000_s9152" name="Equation" r:id="rId12" imgW="2234880" imgH="330120" progId="Equation.DSMT4">
                  <p:embed/>
                </p:oleObj>
              </mc:Choice>
              <mc:Fallback>
                <p:oleObj name="Equation" r:id="rId12" imgW="2234880" imgH="330120" progId="Equation.DSMT4">
                  <p:embed/>
                  <p:pic>
                    <p:nvPicPr>
                      <p:cNvPr id="0" name="Object 7"/>
                      <p:cNvPicPr>
                        <a:picLocks noChangeAspect="1" noChangeArrowheads="1"/>
                      </p:cNvPicPr>
                      <p:nvPr/>
                    </p:nvPicPr>
                    <p:blipFill>
                      <a:blip r:embed="rId13"/>
                      <a:srcRect/>
                      <a:stretch>
                        <a:fillRect/>
                      </a:stretch>
                    </p:blipFill>
                    <p:spPr bwMode="auto">
                      <a:xfrm>
                        <a:off x="457200" y="1924050"/>
                        <a:ext cx="2235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8054925"/>
              </p:ext>
            </p:extLst>
          </p:nvPr>
        </p:nvGraphicFramePr>
        <p:xfrm>
          <a:off x="2874010" y="906780"/>
          <a:ext cx="355600" cy="342900"/>
        </p:xfrm>
        <a:graphic>
          <a:graphicData uri="http://schemas.openxmlformats.org/presentationml/2006/ole">
            <mc:AlternateContent xmlns:mc="http://schemas.openxmlformats.org/markup-compatibility/2006">
              <mc:Choice xmlns:v="urn:schemas-microsoft-com:vml" Requires="v">
                <p:oleObj spid="_x0000_s9153" name="Equation" r:id="rId14" imgW="355320" imgH="342720" progId="Equation.DSMT4">
                  <p:embed/>
                </p:oleObj>
              </mc:Choice>
              <mc:Fallback>
                <p:oleObj name="Equation" r:id="rId14" imgW="355320" imgH="342720" progId="Equation.DSMT4">
                  <p:embed/>
                  <p:pic>
                    <p:nvPicPr>
                      <p:cNvPr id="0" name="Object 2"/>
                      <p:cNvPicPr>
                        <a:picLocks noChangeAspect="1" noChangeArrowheads="1"/>
                      </p:cNvPicPr>
                      <p:nvPr/>
                    </p:nvPicPr>
                    <p:blipFill>
                      <a:blip r:embed="rId15"/>
                      <a:srcRect/>
                      <a:stretch>
                        <a:fillRect/>
                      </a:stretch>
                    </p:blipFill>
                    <p:spPr bwMode="auto">
                      <a:xfrm>
                        <a:off x="2874010" y="906780"/>
                        <a:ext cx="355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7442505"/>
              </p:ext>
            </p:extLst>
          </p:nvPr>
        </p:nvGraphicFramePr>
        <p:xfrm>
          <a:off x="2209800" y="906780"/>
          <a:ext cx="393700" cy="342900"/>
        </p:xfrm>
        <a:graphic>
          <a:graphicData uri="http://schemas.openxmlformats.org/presentationml/2006/ole">
            <mc:AlternateContent xmlns:mc="http://schemas.openxmlformats.org/markup-compatibility/2006">
              <mc:Choice xmlns:v="urn:schemas-microsoft-com:vml" Requires="v">
                <p:oleObj spid="_x0000_s9154" name="Equation" r:id="rId16" imgW="393480" imgH="342720" progId="Equation.DSMT4">
                  <p:embed/>
                </p:oleObj>
              </mc:Choice>
              <mc:Fallback>
                <p:oleObj name="Equation" r:id="rId16" imgW="393480" imgH="342720" progId="Equation.DSMT4">
                  <p:embed/>
                  <p:pic>
                    <p:nvPicPr>
                      <p:cNvPr id="0" name="Object 4"/>
                      <p:cNvPicPr>
                        <a:picLocks noChangeAspect="1" noChangeArrowheads="1"/>
                      </p:cNvPicPr>
                      <p:nvPr/>
                    </p:nvPicPr>
                    <p:blipFill>
                      <a:blip r:embed="rId17"/>
                      <a:srcRect/>
                      <a:stretch>
                        <a:fillRect/>
                      </a:stretch>
                    </p:blipFill>
                    <p:spPr bwMode="auto">
                      <a:xfrm>
                        <a:off x="2209800" y="906780"/>
                        <a:ext cx="393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2034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a:spLocks noGrp="1"/>
          </p:cNvSpPr>
          <p:nvPr>
            <p:ph type="title"/>
          </p:nvPr>
        </p:nvSpPr>
        <p:spPr>
          <a:xfrm>
            <a:off x="3657600" y="274638"/>
            <a:ext cx="5334000" cy="715962"/>
          </a:xfrm>
        </p:spPr>
        <p:txBody>
          <a:bodyPr anchor="t" anchorCtr="0">
            <a:normAutofit/>
          </a:bodyPr>
          <a:lstStyle/>
          <a:p>
            <a:pPr algn="r" rtl="1"/>
            <a:r>
              <a:rPr lang="fa-IR" sz="1700" dirty="0" smtClean="0">
                <a:latin typeface="Times New Roman" panose="02020603050405020304" pitchFamily="18" charset="0"/>
                <a:cs typeface="Times New Roman" panose="02020603050405020304" pitchFamily="18" charset="0"/>
              </a:rPr>
              <a:t>برای حل این مساله موارد زیر را به ترتیب انجام میدهیم</a:t>
            </a:r>
            <a:r>
              <a:rPr lang="en-US" sz="1700" dirty="0" smtClean="0">
                <a:latin typeface="Times New Roman" panose="02020603050405020304" pitchFamily="18" charset="0"/>
                <a:cs typeface="Times New Roman" panose="02020603050405020304" pitchFamily="18" charset="0"/>
              </a:rPr>
              <a:t>:</a:t>
            </a:r>
            <a:br>
              <a:rPr lang="en-US" sz="1700" dirty="0" smtClean="0">
                <a:latin typeface="Times New Roman" panose="02020603050405020304" pitchFamily="18" charset="0"/>
                <a:cs typeface="Times New Roman" panose="02020603050405020304" pitchFamily="18" charset="0"/>
              </a:rPr>
            </a:br>
            <a:r>
              <a:rPr lang="fa-IR" sz="1700" dirty="0" smtClean="0">
                <a:latin typeface="Times New Roman" panose="02020603050405020304" pitchFamily="18" charset="0"/>
                <a:cs typeface="Times New Roman" panose="02020603050405020304" pitchFamily="18" charset="0"/>
              </a:rPr>
              <a:t>1)</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انتقال دایره واحد پادساعتگرد به اندازه :</a:t>
            </a:r>
            <a:endParaRPr lang="en-US" sz="1700"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46640724"/>
              </p:ext>
            </p:extLst>
          </p:nvPr>
        </p:nvGraphicFramePr>
        <p:xfrm>
          <a:off x="4648200" y="609600"/>
          <a:ext cx="1104900" cy="330200"/>
        </p:xfrm>
        <a:graphic>
          <a:graphicData uri="http://schemas.openxmlformats.org/presentationml/2006/ole">
            <mc:AlternateContent xmlns:mc="http://schemas.openxmlformats.org/markup-compatibility/2006">
              <mc:Choice xmlns:v="urn:schemas-microsoft-com:vml" Requires="v">
                <p:oleObj spid="_x0000_s104686" name="Equation" r:id="rId3" imgW="1104840" imgH="330120" progId="Equation.DSMT4">
                  <p:embed/>
                </p:oleObj>
              </mc:Choice>
              <mc:Fallback>
                <p:oleObj name="Equation" r:id="rId3" imgW="1104840" imgH="330120" progId="Equation.DSMT4">
                  <p:embed/>
                  <p:pic>
                    <p:nvPicPr>
                      <p:cNvPr id="0" name=""/>
                      <p:cNvPicPr/>
                      <p:nvPr/>
                    </p:nvPicPr>
                    <p:blipFill>
                      <a:blip r:embed="rId4"/>
                      <a:stretch>
                        <a:fillRect/>
                      </a:stretch>
                    </p:blipFill>
                    <p:spPr>
                      <a:xfrm>
                        <a:off x="4648200" y="609600"/>
                        <a:ext cx="1104900" cy="3302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1" name="Title 1"/>
              <p:cNvSpPr txBox="1">
                <a:spLocks/>
              </p:cNvSpPr>
              <p:nvPr/>
            </p:nvSpPr>
            <p:spPr>
              <a:xfrm>
                <a:off x="3619500" y="685801"/>
                <a:ext cx="5372100" cy="1181100"/>
              </a:xfrm>
              <a:prstGeom prst="rect">
                <a:avLst/>
              </a:prstGeom>
            </p:spPr>
            <p:txBody>
              <a:bodyPr vert="horz" lIns="0" tIns="45720" rIns="0" bIns="45720" rtlCol="0" anchor="t" anchorCtr="0">
                <a:normAutofit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محاسبه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و مشخص کردن آن در نقطه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ورسم دایره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SWR</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آن</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ومشخص کردن نقطه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وقرائت ادمیتانس در نقطه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و نامگذاری به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نام</a:t>
                </a:r>
                <a14:m>
                  <m:oMath xmlns:m="http://schemas.openxmlformats.org/officeDocument/2006/math">
                    <m:sSub>
                      <m:sSubPr>
                        <m:ctrlPr>
                          <a:rPr lang="fa-IR" sz="1800" i="1"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fa-IR" sz="1800" i="1"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sz="1800" b="0" i="1"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sz="1800" b="0" i="1" smtClean="0">
                            <a:effectLst>
                              <a:outerShdw blurRad="38100" dist="38100" dir="2700000" algn="tl">
                                <a:srgbClr val="000000">
                                  <a:alpha val="43137"/>
                                </a:srgbClr>
                              </a:outerShdw>
                            </a:effectLst>
                            <a:latin typeface="Cambria Math"/>
                            <a:cs typeface="Times New Roman" panose="02020603050405020304" pitchFamily="18" charset="0"/>
                          </a:rPr>
                          <m:t>𝐿𝑂𝐴𝐷</m:t>
                        </m:r>
                        <m:r>
                          <a:rPr lang="fa-IR" sz="1800" b="0" i="1" smtClean="0">
                            <a:effectLst>
                              <a:outerShdw blurRad="38100" dist="38100" dir="2700000" algn="tl">
                                <a:srgbClr val="000000">
                                  <a:alpha val="43137"/>
                                </a:srgbClr>
                              </a:outerShdw>
                            </a:effectLst>
                            <a:latin typeface="Cambria Math"/>
                            <a:cs typeface="Times New Roman" panose="02020603050405020304" pitchFamily="18" charset="0"/>
                          </a:rPr>
                          <m:t> </m:t>
                        </m:r>
                      </m:sub>
                    </m:sSub>
                  </m:oMath>
                </a14:m>
                <a:endParaRPr lang="fa-IR" sz="1800" dirty="0" smtClean="0">
                  <a:latin typeface="Times New Roman" panose="02020603050405020304" pitchFamily="18" charset="0"/>
                  <a:cs typeface="Times New Roman" panose="02020603050405020304" pitchFamily="18" charset="0"/>
                </a:endParaRPr>
              </a:p>
            </p:txBody>
          </p:sp>
        </mc:Choice>
        <mc:Fallback xmlns="">
          <p:sp>
            <p:nvSpPr>
              <p:cNvPr id="51" name="Title 1"/>
              <p:cNvSpPr txBox="1">
                <a:spLocks noRot="1" noChangeAspect="1" noMove="1" noResize="1" noEditPoints="1" noAdjustHandles="1" noChangeArrowheads="1" noChangeShapeType="1" noTextEdit="1"/>
              </p:cNvSpPr>
              <p:nvPr/>
            </p:nvSpPr>
            <p:spPr>
              <a:xfrm>
                <a:off x="3619500" y="685801"/>
                <a:ext cx="5372100" cy="1181100"/>
              </a:xfrm>
              <a:prstGeom prst="rect">
                <a:avLst/>
              </a:prstGeom>
              <a:blipFill rotWithShape="1">
                <a:blip r:embed="rId5"/>
                <a:stretch>
                  <a:fillRect l="-454" r="-3292" b="-2073"/>
                </a:stretch>
              </a:blipFill>
            </p:spPr>
            <p:txBody>
              <a:bodyPr/>
              <a:lstStyle/>
              <a:p>
                <a:r>
                  <a:rPr lang="en-US">
                    <a:noFill/>
                  </a:rPr>
                  <a:t> </a:t>
                </a:r>
              </a:p>
            </p:txBody>
          </p:sp>
        </mc:Fallback>
      </mc:AlternateContent>
      <p:graphicFrame>
        <p:nvGraphicFramePr>
          <p:cNvPr id="52" name="Object 51"/>
          <p:cNvGraphicFramePr>
            <a:graphicFrameLocks noChangeAspect="1"/>
          </p:cNvGraphicFramePr>
          <p:nvPr>
            <p:extLst>
              <p:ext uri="{D42A27DB-BD31-4B8C-83A1-F6EECF244321}">
                <p14:modId xmlns:p14="http://schemas.microsoft.com/office/powerpoint/2010/main" val="3752956955"/>
              </p:ext>
            </p:extLst>
          </p:nvPr>
        </p:nvGraphicFramePr>
        <p:xfrm>
          <a:off x="4044950" y="1587500"/>
          <a:ext cx="3060700" cy="558800"/>
        </p:xfrm>
        <a:graphic>
          <a:graphicData uri="http://schemas.openxmlformats.org/presentationml/2006/ole">
            <mc:AlternateContent xmlns:mc="http://schemas.openxmlformats.org/markup-compatibility/2006">
              <mc:Choice xmlns:v="urn:schemas-microsoft-com:vml" Requires="v">
                <p:oleObj spid="_x0000_s104687" name="Equation" r:id="rId6" imgW="3060360" imgH="558720" progId="Equation.DSMT4">
                  <p:embed/>
                </p:oleObj>
              </mc:Choice>
              <mc:Fallback>
                <p:oleObj name="Equation" r:id="rId6" imgW="3060360" imgH="558720" progId="Equation.DSMT4">
                  <p:embed/>
                  <p:pic>
                    <p:nvPicPr>
                      <p:cNvPr id="0" name=""/>
                      <p:cNvPicPr/>
                      <p:nvPr/>
                    </p:nvPicPr>
                    <p:blipFill>
                      <a:blip r:embed="rId7"/>
                      <a:stretch>
                        <a:fillRect/>
                      </a:stretch>
                    </p:blipFill>
                    <p:spPr>
                      <a:xfrm>
                        <a:off x="4044950" y="1587500"/>
                        <a:ext cx="3060700" cy="558800"/>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3351838276"/>
              </p:ext>
            </p:extLst>
          </p:nvPr>
        </p:nvGraphicFramePr>
        <p:xfrm>
          <a:off x="4133850" y="2116138"/>
          <a:ext cx="4102100" cy="558800"/>
        </p:xfrm>
        <a:graphic>
          <a:graphicData uri="http://schemas.openxmlformats.org/presentationml/2006/ole">
            <mc:AlternateContent xmlns:mc="http://schemas.openxmlformats.org/markup-compatibility/2006">
              <mc:Choice xmlns:v="urn:schemas-microsoft-com:vml" Requires="v">
                <p:oleObj spid="_x0000_s104688" name="Equation" r:id="rId8" imgW="4101840" imgH="558720" progId="Equation.DSMT4">
                  <p:embed/>
                </p:oleObj>
              </mc:Choice>
              <mc:Fallback>
                <p:oleObj name="Equation" r:id="rId8" imgW="4101840" imgH="558720" progId="Equation.DSMT4">
                  <p:embed/>
                  <p:pic>
                    <p:nvPicPr>
                      <p:cNvPr id="0" name=""/>
                      <p:cNvPicPr>
                        <a:picLocks noChangeAspect="1" noChangeArrowheads="1"/>
                      </p:cNvPicPr>
                      <p:nvPr/>
                    </p:nvPicPr>
                    <p:blipFill>
                      <a:blip r:embed="rId9"/>
                      <a:srcRect/>
                      <a:stretch>
                        <a:fillRect/>
                      </a:stretch>
                    </p:blipFill>
                    <p:spPr bwMode="auto">
                      <a:xfrm>
                        <a:off x="4133850" y="2116138"/>
                        <a:ext cx="4102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 name="Title 1"/>
          <p:cNvSpPr txBox="1">
            <a:spLocks/>
          </p:cNvSpPr>
          <p:nvPr/>
        </p:nvSpPr>
        <p:spPr>
          <a:xfrm>
            <a:off x="4876800" y="2743200"/>
            <a:ext cx="4114800" cy="460248"/>
          </a:xfrm>
          <a:prstGeom prst="rect">
            <a:avLst/>
          </a:prstGeom>
        </p:spPr>
        <p:txBody>
          <a:bodyPr vert="horz" lIns="0" tIns="45720" rIns="0" bIns="45720" rtlCol="0" anchor="t" anchorCtr="0">
            <a:normAutofit fontScale="925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en-US" sz="18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که تقریبا با عدد بدست آمده از روی </a:t>
            </a:r>
            <a:r>
              <a:rPr lang="en-US" sz="18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SWR</a:t>
            </a:r>
            <a:r>
              <a:rPr lang="fa-IR" sz="18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برابر است</a:t>
            </a:r>
            <a:endParaRPr lang="en-US" sz="1800"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7" name="Title 1"/>
          <p:cNvSpPr txBox="1">
            <a:spLocks/>
          </p:cNvSpPr>
          <p:nvPr/>
        </p:nvSpPr>
        <p:spPr>
          <a:xfrm>
            <a:off x="3619500" y="3143250"/>
            <a:ext cx="5372100" cy="904875"/>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روی دایره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SWR</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مربوط به امپدانس بار نرمالیزه شده به اندازه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en-US" sz="12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fa-IR" sz="12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ساعتگرد حرکت می کنیم</a:t>
            </a:r>
            <a:r>
              <a:rPr lang="fa-IR" sz="12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چون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d2</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برابر صفر است پس نقطه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ما منطبق میشود بر روی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پس داریم: </a:t>
            </a:r>
          </a:p>
        </p:txBody>
      </p:sp>
      <mc:AlternateContent xmlns:mc="http://schemas.openxmlformats.org/markup-compatibility/2006" xmlns:a14="http://schemas.microsoft.com/office/drawing/2010/main">
        <mc:Choice Requires="a14">
          <p:sp>
            <p:nvSpPr>
              <p:cNvPr id="88" name="Title 1"/>
              <p:cNvSpPr txBox="1">
                <a:spLocks/>
              </p:cNvSpPr>
              <p:nvPr/>
            </p:nvSpPr>
            <p:spPr>
              <a:xfrm>
                <a:off x="3854450" y="4038600"/>
                <a:ext cx="1784350" cy="38100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14:m>
                  <m:oMathPara xmlns:m="http://schemas.openxmlformats.org/officeDocument/2006/math">
                    <m:oMathParaPr>
                      <m:jc m:val="left"/>
                    </m:oMathParaPr>
                    <m:oMath xmlns:m="http://schemas.openxmlformats.org/officeDocument/2006/math">
                      <m:sSub>
                        <m:sSubPr>
                          <m:ctrlPr>
                            <a:rPr lang="fa-IR" sz="170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fa-IR" sz="170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ctrlPr>
                            </m:accPr>
                            <m:e>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𝑑</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2</m:t>
                          </m:r>
                        </m:sub>
                      </m:sSub>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0</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m:t>
                      </m:r>
                      <m:r>
                        <a:rPr lang="fa-IR"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32</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𝐽</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0</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m:t>
                      </m:r>
                      <m:r>
                        <a:rPr lang="fa-IR"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11</m:t>
                      </m:r>
                    </m:oMath>
                  </m:oMathPara>
                </a14:m>
                <a:endParaRPr lang="fa-IR" sz="1700" cap="none"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88" name="Title 1"/>
              <p:cNvSpPr txBox="1">
                <a:spLocks noRot="1" noChangeAspect="1" noMove="1" noResize="1" noEditPoints="1" noAdjustHandles="1" noChangeArrowheads="1" noChangeShapeType="1" noTextEdit="1"/>
              </p:cNvSpPr>
              <p:nvPr/>
            </p:nvSpPr>
            <p:spPr>
              <a:xfrm>
                <a:off x="3854450" y="4038600"/>
                <a:ext cx="1784350" cy="381000"/>
              </a:xfrm>
              <a:prstGeom prst="rect">
                <a:avLst/>
              </a:prstGeom>
              <a:blipFill rotWithShape="1">
                <a:blip r:embed="rId10"/>
                <a:stretch>
                  <a:fillRect l="-4437" r="-1706" b="-9677"/>
                </a:stretch>
              </a:blipFill>
            </p:spPr>
            <p:txBody>
              <a:bodyPr/>
              <a:lstStyle/>
              <a:p>
                <a:r>
                  <a:rPr lang="en-US">
                    <a:noFill/>
                  </a:rPr>
                  <a:t> </a:t>
                </a:r>
              </a:p>
            </p:txBody>
          </p:sp>
        </mc:Fallback>
      </mc:AlternateContent>
      <p:pic>
        <p:nvPicPr>
          <p:cNvPr id="99" name="Picture 9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cxnSp>
        <p:nvCxnSpPr>
          <p:cNvPr id="177" name="Straight Connector 176"/>
          <p:cNvCxnSpPr/>
          <p:nvPr/>
        </p:nvCxnSpPr>
        <p:spPr>
          <a:xfrm>
            <a:off x="3078953" y="3206018"/>
            <a:ext cx="197647" cy="0"/>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flipV="1">
            <a:off x="1188245" y="1757362"/>
            <a:ext cx="52731" cy="152400"/>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flipV="1">
            <a:off x="1248563" y="1927762"/>
            <a:ext cx="413608" cy="1274550"/>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0" name="Flowchart: Connector 179"/>
          <p:cNvSpPr/>
          <p:nvPr/>
        </p:nvSpPr>
        <p:spPr>
          <a:xfrm>
            <a:off x="1664208" y="2596896"/>
            <a:ext cx="1216152" cy="1216152"/>
          </a:xfrm>
          <a:prstGeom prst="flowChartConnector">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244662"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3" name="Oval 182"/>
          <p:cNvSpPr/>
          <p:nvPr/>
        </p:nvSpPr>
        <p:spPr>
          <a:xfrm>
            <a:off x="1643729"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5" name="TextBox 184"/>
              <p:cNvSpPr txBox="1"/>
              <p:nvPr/>
            </p:nvSpPr>
            <p:spPr>
              <a:xfrm>
                <a:off x="2309810" y="3047153"/>
                <a:ext cx="133352" cy="2516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𝑶</m:t>
                          </m:r>
                        </m:e>
                      </m:acc>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185" name="TextBox 184"/>
              <p:cNvSpPr txBox="1">
                <a:spLocks noRot="1" noChangeAspect="1" noMove="1" noResize="1" noEditPoints="1" noAdjustHandles="1" noChangeArrowheads="1" noChangeShapeType="1" noTextEdit="1"/>
              </p:cNvSpPr>
              <p:nvPr/>
            </p:nvSpPr>
            <p:spPr>
              <a:xfrm>
                <a:off x="2309810" y="3047153"/>
                <a:ext cx="133352" cy="251672"/>
              </a:xfrm>
              <a:prstGeom prst="rect">
                <a:avLst/>
              </a:prstGeom>
              <a:blipFill rotWithShape="1">
                <a:blip r:embed="rId14"/>
                <a:stretch>
                  <a:fillRect l="-31818" r="-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TextBox 185"/>
              <p:cNvSpPr txBox="1"/>
              <p:nvPr/>
            </p:nvSpPr>
            <p:spPr>
              <a:xfrm>
                <a:off x="1574009" y="3163731"/>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𝑶</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186" name="TextBox 185"/>
              <p:cNvSpPr txBox="1">
                <a:spLocks noRot="1" noChangeAspect="1" noMove="1" noResize="1" noEditPoints="1" noAdjustHandles="1" noChangeArrowheads="1" noChangeShapeType="1" noTextEdit="1"/>
              </p:cNvSpPr>
              <p:nvPr/>
            </p:nvSpPr>
            <p:spPr>
              <a:xfrm>
                <a:off x="1574009" y="3163731"/>
                <a:ext cx="76200" cy="246221"/>
              </a:xfrm>
              <a:prstGeom prst="rect">
                <a:avLst/>
              </a:prstGeom>
              <a:blipFill rotWithShape="1">
                <a:blip r:embed="rId15"/>
                <a:stretch>
                  <a:fillRect l="-84615" r="-46154"/>
                </a:stretch>
              </a:blipFill>
            </p:spPr>
            <p:txBody>
              <a:bodyPr/>
              <a:lstStyle/>
              <a:p>
                <a:r>
                  <a:rPr lang="en-US">
                    <a:noFill/>
                  </a:rPr>
                  <a:t> </a:t>
                </a:r>
              </a:p>
            </p:txBody>
          </p:sp>
        </mc:Fallback>
      </mc:AlternateContent>
      <p:sp>
        <p:nvSpPr>
          <p:cNvPr id="187" name="Flowchart: Connector 186"/>
          <p:cNvSpPr/>
          <p:nvPr/>
        </p:nvSpPr>
        <p:spPr>
          <a:xfrm>
            <a:off x="1056322" y="2596896"/>
            <a:ext cx="1216152" cy="1216152"/>
          </a:xfrm>
          <a:prstGeom prst="flowChartConnector">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Connector 187"/>
          <p:cNvSpPr/>
          <p:nvPr/>
        </p:nvSpPr>
        <p:spPr>
          <a:xfrm>
            <a:off x="864383" y="2019296"/>
            <a:ext cx="1216152" cy="121615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1450975" y="260032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190" name="Object 189"/>
          <p:cNvGraphicFramePr>
            <a:graphicFrameLocks noChangeAspect="1"/>
          </p:cNvGraphicFramePr>
          <p:nvPr>
            <p:extLst>
              <p:ext uri="{D42A27DB-BD31-4B8C-83A1-F6EECF244321}">
                <p14:modId xmlns:p14="http://schemas.microsoft.com/office/powerpoint/2010/main" val="3650873846"/>
              </p:ext>
            </p:extLst>
          </p:nvPr>
        </p:nvGraphicFramePr>
        <p:xfrm>
          <a:off x="1472459" y="2406396"/>
          <a:ext cx="160730" cy="190500"/>
        </p:xfrm>
        <a:graphic>
          <a:graphicData uri="http://schemas.openxmlformats.org/presentationml/2006/ole">
            <mc:AlternateContent xmlns:mc="http://schemas.openxmlformats.org/markup-compatibility/2006">
              <mc:Choice xmlns:v="urn:schemas-microsoft-com:vml" Requires="v">
                <p:oleObj spid="_x0000_s104689" name="Equation" r:id="rId16" imgW="190440" imgH="190440" progId="Equation.DSMT4">
                  <p:embed/>
                </p:oleObj>
              </mc:Choice>
              <mc:Fallback>
                <p:oleObj name="Equation" r:id="rId16" imgW="190440" imgH="190440" progId="Equation.DSMT4">
                  <p:embed/>
                  <p:pic>
                    <p:nvPicPr>
                      <p:cNvPr id="0" name=""/>
                      <p:cNvPicPr/>
                      <p:nvPr/>
                    </p:nvPicPr>
                    <p:blipFill>
                      <a:blip r:embed="rId17"/>
                      <a:stretch>
                        <a:fillRect/>
                      </a:stretch>
                    </p:blipFill>
                    <p:spPr>
                      <a:xfrm>
                        <a:off x="1472459" y="2406396"/>
                        <a:ext cx="160730" cy="190500"/>
                      </a:xfrm>
                      <a:prstGeom prst="rect">
                        <a:avLst/>
                      </a:prstGeom>
                    </p:spPr>
                  </p:pic>
                </p:oleObj>
              </mc:Fallback>
            </mc:AlternateContent>
          </a:graphicData>
        </a:graphic>
      </p:graphicFrame>
      <p:cxnSp>
        <p:nvCxnSpPr>
          <p:cNvPr id="191" name="Straight Connector 190"/>
          <p:cNvCxnSpPr/>
          <p:nvPr/>
        </p:nvCxnSpPr>
        <p:spPr>
          <a:xfrm>
            <a:off x="1667109" y="3204693"/>
            <a:ext cx="599611" cy="0"/>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a:off x="2268663" y="333748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4" name="TextBox 193"/>
          <p:cNvSpPr txBox="1"/>
          <p:nvPr/>
        </p:nvSpPr>
        <p:spPr>
          <a:xfrm>
            <a:off x="2338386" y="3320132"/>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P</a:t>
            </a:r>
          </a:p>
        </p:txBody>
      </p:sp>
      <p:sp>
        <p:nvSpPr>
          <p:cNvPr id="195" name="Arc 194"/>
          <p:cNvSpPr/>
          <p:nvPr/>
        </p:nvSpPr>
        <p:spPr>
          <a:xfrm>
            <a:off x="142155" y="1686679"/>
            <a:ext cx="3040381" cy="3040381"/>
          </a:xfrm>
          <a:prstGeom prst="arc">
            <a:avLst>
              <a:gd name="adj1" fmla="val 15118937"/>
              <a:gd name="adj2" fmla="val 250"/>
            </a:avLst>
          </a:prstGeom>
          <a:ln w="25400" cap="flat" cmpd="sng">
            <a:solidFill>
              <a:schemeClr val="bg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96" name="Object 195"/>
          <p:cNvGraphicFramePr>
            <a:graphicFrameLocks noChangeAspect="1"/>
          </p:cNvGraphicFramePr>
          <p:nvPr>
            <p:extLst>
              <p:ext uri="{D42A27DB-BD31-4B8C-83A1-F6EECF244321}">
                <p14:modId xmlns:p14="http://schemas.microsoft.com/office/powerpoint/2010/main" val="1566613812"/>
              </p:ext>
            </p:extLst>
          </p:nvPr>
        </p:nvGraphicFramePr>
        <p:xfrm>
          <a:off x="2590800" y="1810011"/>
          <a:ext cx="685800" cy="228600"/>
        </p:xfrm>
        <a:graphic>
          <a:graphicData uri="http://schemas.openxmlformats.org/presentationml/2006/ole">
            <mc:AlternateContent xmlns:mc="http://schemas.openxmlformats.org/markup-compatibility/2006">
              <mc:Choice xmlns:v="urn:schemas-microsoft-com:vml" Requires="v">
                <p:oleObj spid="_x0000_s104690" name="Equation" r:id="rId18" imgW="685800" imgH="228600" progId="Equation.DSMT4">
                  <p:embed/>
                </p:oleObj>
              </mc:Choice>
              <mc:Fallback>
                <p:oleObj name="Equation" r:id="rId18" imgW="685800" imgH="228600" progId="Equation.DSMT4">
                  <p:embed/>
                  <p:pic>
                    <p:nvPicPr>
                      <p:cNvPr id="0" name=""/>
                      <p:cNvPicPr>
                        <a:picLocks noChangeAspect="1" noChangeArrowheads="1"/>
                      </p:cNvPicPr>
                      <p:nvPr/>
                    </p:nvPicPr>
                    <p:blipFill>
                      <a:blip r:embed="rId19"/>
                      <a:srcRect/>
                      <a:stretch>
                        <a:fillRect/>
                      </a:stretch>
                    </p:blipFill>
                    <p:spPr bwMode="auto">
                      <a:xfrm>
                        <a:off x="2590800" y="1810011"/>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7" name="Flowchart: Connector 196"/>
          <p:cNvSpPr/>
          <p:nvPr/>
        </p:nvSpPr>
        <p:spPr>
          <a:xfrm>
            <a:off x="1012603" y="2560320"/>
            <a:ext cx="1298448" cy="1298448"/>
          </a:xfrm>
          <a:prstGeom prst="flowChart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1005592" y="301923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00" name="Straight Connector 199"/>
          <p:cNvCxnSpPr/>
          <p:nvPr/>
        </p:nvCxnSpPr>
        <p:spPr>
          <a:xfrm flipH="1" flipV="1">
            <a:off x="1028452" y="3042090"/>
            <a:ext cx="1265128" cy="319042"/>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2" name="TextBox 201"/>
              <p:cNvSpPr txBox="1"/>
              <p:nvPr/>
            </p:nvSpPr>
            <p:spPr>
              <a:xfrm>
                <a:off x="914400" y="2971451"/>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𝑸</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202" name="TextBox 201"/>
              <p:cNvSpPr txBox="1">
                <a:spLocks noRot="1" noChangeAspect="1" noMove="1" noResize="1" noEditPoints="1" noAdjustHandles="1" noChangeArrowheads="1" noChangeShapeType="1" noTextEdit="1"/>
              </p:cNvSpPr>
              <p:nvPr/>
            </p:nvSpPr>
            <p:spPr>
              <a:xfrm>
                <a:off x="914400" y="2971451"/>
                <a:ext cx="76200" cy="246221"/>
              </a:xfrm>
              <a:prstGeom prst="rect">
                <a:avLst/>
              </a:prstGeom>
              <a:blipFill rotWithShape="1">
                <a:blip r:embed="rId20"/>
                <a:stretch>
                  <a:fillRect l="-107692" r="-53846"/>
                </a:stretch>
              </a:blipFill>
            </p:spPr>
            <p:txBody>
              <a:bodyPr/>
              <a:lstStyle/>
              <a:p>
                <a:r>
                  <a:rPr lang="en-US">
                    <a:noFill/>
                  </a:rPr>
                  <a:t> </a:t>
                </a:r>
              </a:p>
            </p:txBody>
          </p:sp>
        </mc:Fallback>
      </mc:AlternateContent>
      <p:sp>
        <p:nvSpPr>
          <p:cNvPr id="208" name="TextBox 207"/>
          <p:cNvSpPr txBox="1"/>
          <p:nvPr/>
        </p:nvSpPr>
        <p:spPr>
          <a:xfrm>
            <a:off x="964247" y="2772855"/>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C</a:t>
            </a:r>
          </a:p>
        </p:txBody>
      </p:sp>
      <p:graphicFrame>
        <p:nvGraphicFramePr>
          <p:cNvPr id="9" name="Object 8"/>
          <p:cNvGraphicFramePr>
            <a:graphicFrameLocks noChangeAspect="1"/>
          </p:cNvGraphicFramePr>
          <p:nvPr>
            <p:extLst>
              <p:ext uri="{D42A27DB-BD31-4B8C-83A1-F6EECF244321}">
                <p14:modId xmlns:p14="http://schemas.microsoft.com/office/powerpoint/2010/main" val="187723374"/>
              </p:ext>
            </p:extLst>
          </p:nvPr>
        </p:nvGraphicFramePr>
        <p:xfrm>
          <a:off x="7734300" y="960120"/>
          <a:ext cx="457200" cy="266700"/>
        </p:xfrm>
        <a:graphic>
          <a:graphicData uri="http://schemas.openxmlformats.org/presentationml/2006/ole">
            <mc:AlternateContent xmlns:mc="http://schemas.openxmlformats.org/markup-compatibility/2006">
              <mc:Choice xmlns:v="urn:schemas-microsoft-com:vml" Requires="v">
                <p:oleObj spid="_x0000_s104691" name="Equation" r:id="rId21" imgW="457200" imgH="266400" progId="Equation.DSMT4">
                  <p:embed/>
                </p:oleObj>
              </mc:Choice>
              <mc:Fallback>
                <p:oleObj name="Equation" r:id="rId21" imgW="457200" imgH="266400" progId="Equation.DSMT4">
                  <p:embed/>
                  <p:pic>
                    <p:nvPicPr>
                      <p:cNvPr id="0" name="Object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34300" y="960120"/>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itle 1"/>
          <p:cNvSpPr txBox="1">
            <a:spLocks/>
          </p:cNvSpPr>
          <p:nvPr/>
        </p:nvSpPr>
        <p:spPr>
          <a:xfrm>
            <a:off x="3854450" y="4800600"/>
            <a:ext cx="5137150" cy="68580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 برای خلوت شدن چارت خطوط اضافه که برای انتقال دایره واحد رسم کردیم پاک میکنیم.</a:t>
            </a:r>
          </a:p>
        </p:txBody>
      </p:sp>
    </p:spTree>
    <p:extLst>
      <p:ext uri="{BB962C8B-B14F-4D97-AF65-F5344CB8AC3E}">
        <p14:creationId xmlns:p14="http://schemas.microsoft.com/office/powerpoint/2010/main" val="24299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3"/>
                                        </p:tgtEl>
                                        <p:attrNameLst>
                                          <p:attrName>style.visibility</p:attrName>
                                        </p:attrNameLst>
                                      </p:cBhvr>
                                      <p:to>
                                        <p:strVal val="visible"/>
                                      </p:to>
                                    </p:set>
                                    <p:animEffect transition="in" filter="fade">
                                      <p:cBhvr>
                                        <p:cTn id="19" dur="1000"/>
                                        <p:tgtEl>
                                          <p:spTgt spid="183"/>
                                        </p:tgtEl>
                                      </p:cBhvr>
                                    </p:animEffect>
                                    <p:anim calcmode="lin" valueType="num">
                                      <p:cBhvr>
                                        <p:cTn id="20" dur="1000" fill="hold"/>
                                        <p:tgtEl>
                                          <p:spTgt spid="183"/>
                                        </p:tgtEl>
                                        <p:attrNameLst>
                                          <p:attrName>ppt_x</p:attrName>
                                        </p:attrNameLst>
                                      </p:cBhvr>
                                      <p:tavLst>
                                        <p:tav tm="0">
                                          <p:val>
                                            <p:strVal val="#ppt_x"/>
                                          </p:val>
                                        </p:tav>
                                        <p:tav tm="100000">
                                          <p:val>
                                            <p:strVal val="#ppt_x"/>
                                          </p:val>
                                        </p:tav>
                                      </p:tavLst>
                                    </p:anim>
                                    <p:anim calcmode="lin" valueType="num">
                                      <p:cBhvr>
                                        <p:cTn id="2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6"/>
                                        </p:tgtEl>
                                        <p:attrNameLst>
                                          <p:attrName>style.visibility</p:attrName>
                                        </p:attrNameLst>
                                      </p:cBhvr>
                                      <p:to>
                                        <p:strVal val="visible"/>
                                      </p:to>
                                    </p:set>
                                    <p:animEffect transition="in" filter="fade">
                                      <p:cBhvr>
                                        <p:cTn id="26" dur="1000"/>
                                        <p:tgtEl>
                                          <p:spTgt spid="186"/>
                                        </p:tgtEl>
                                      </p:cBhvr>
                                    </p:animEffect>
                                    <p:anim calcmode="lin" valueType="num">
                                      <p:cBhvr>
                                        <p:cTn id="27" dur="1000" fill="hold"/>
                                        <p:tgtEl>
                                          <p:spTgt spid="186"/>
                                        </p:tgtEl>
                                        <p:attrNameLst>
                                          <p:attrName>ppt_x</p:attrName>
                                        </p:attrNameLst>
                                      </p:cBhvr>
                                      <p:tavLst>
                                        <p:tav tm="0">
                                          <p:val>
                                            <p:strVal val="#ppt_x"/>
                                          </p:val>
                                        </p:tav>
                                        <p:tav tm="100000">
                                          <p:val>
                                            <p:strVal val="#ppt_x"/>
                                          </p:val>
                                        </p:tav>
                                      </p:tavLst>
                                    </p:anim>
                                    <p:anim calcmode="lin" valueType="num">
                                      <p:cBhvr>
                                        <p:cTn id="28" dur="1000" fill="hold"/>
                                        <p:tgtEl>
                                          <p:spTgt spid="18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80"/>
                                        </p:tgtEl>
                                        <p:attrNameLst>
                                          <p:attrName>style.visibility</p:attrName>
                                        </p:attrNameLst>
                                      </p:cBhvr>
                                      <p:to>
                                        <p:strVal val="visible"/>
                                      </p:to>
                                    </p:set>
                                    <p:animEffect transition="in" filter="wheel(1)">
                                      <p:cBhvr>
                                        <p:cTn id="33" dur="2000"/>
                                        <p:tgtEl>
                                          <p:spTgt spid="18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1"/>
                                        </p:tgtEl>
                                        <p:attrNameLst>
                                          <p:attrName>style.visibility</p:attrName>
                                        </p:attrNameLst>
                                      </p:cBhvr>
                                      <p:to>
                                        <p:strVal val="visible"/>
                                      </p:to>
                                    </p:set>
                                    <p:animEffect transition="in" filter="fade">
                                      <p:cBhvr>
                                        <p:cTn id="38" dur="1000"/>
                                        <p:tgtEl>
                                          <p:spTgt spid="181"/>
                                        </p:tgtEl>
                                      </p:cBhvr>
                                    </p:animEffect>
                                    <p:anim calcmode="lin" valueType="num">
                                      <p:cBhvr>
                                        <p:cTn id="39" dur="1000" fill="hold"/>
                                        <p:tgtEl>
                                          <p:spTgt spid="181"/>
                                        </p:tgtEl>
                                        <p:attrNameLst>
                                          <p:attrName>ppt_x</p:attrName>
                                        </p:attrNameLst>
                                      </p:cBhvr>
                                      <p:tavLst>
                                        <p:tav tm="0">
                                          <p:val>
                                            <p:strVal val="#ppt_x"/>
                                          </p:val>
                                        </p:tav>
                                        <p:tav tm="100000">
                                          <p:val>
                                            <p:strVal val="#ppt_x"/>
                                          </p:val>
                                        </p:tav>
                                      </p:tavLst>
                                    </p:anim>
                                    <p:anim calcmode="lin" valueType="num">
                                      <p:cBhvr>
                                        <p:cTn id="40"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5"/>
                                        </p:tgtEl>
                                        <p:attrNameLst>
                                          <p:attrName>style.visibility</p:attrName>
                                        </p:attrNameLst>
                                      </p:cBhvr>
                                      <p:to>
                                        <p:strVal val="visible"/>
                                      </p:to>
                                    </p:set>
                                    <p:animEffect transition="in" filter="fade">
                                      <p:cBhvr>
                                        <p:cTn id="45" dur="1000"/>
                                        <p:tgtEl>
                                          <p:spTgt spid="185"/>
                                        </p:tgtEl>
                                      </p:cBhvr>
                                    </p:animEffect>
                                    <p:anim calcmode="lin" valueType="num">
                                      <p:cBhvr>
                                        <p:cTn id="46" dur="1000" fill="hold"/>
                                        <p:tgtEl>
                                          <p:spTgt spid="185"/>
                                        </p:tgtEl>
                                        <p:attrNameLst>
                                          <p:attrName>ppt_x</p:attrName>
                                        </p:attrNameLst>
                                      </p:cBhvr>
                                      <p:tavLst>
                                        <p:tav tm="0">
                                          <p:val>
                                            <p:strVal val="#ppt_x"/>
                                          </p:val>
                                        </p:tav>
                                        <p:tav tm="100000">
                                          <p:val>
                                            <p:strVal val="#ppt_x"/>
                                          </p:val>
                                        </p:tav>
                                      </p:tavLst>
                                    </p:anim>
                                    <p:anim calcmode="lin" valueType="num">
                                      <p:cBhvr>
                                        <p:cTn id="47"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1"/>
                                        </p:tgtEl>
                                        <p:attrNameLst>
                                          <p:attrName>style.visibility</p:attrName>
                                        </p:attrNameLst>
                                      </p:cBhvr>
                                      <p:to>
                                        <p:strVal val="visible"/>
                                      </p:to>
                                    </p:set>
                                    <p:animEffect transition="in" filter="barn(inVertical)">
                                      <p:cBhvr>
                                        <p:cTn id="52" dur="500"/>
                                        <p:tgtEl>
                                          <p:spTgt spid="19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87"/>
                                        </p:tgtEl>
                                        <p:attrNameLst>
                                          <p:attrName>style.visibility</p:attrName>
                                        </p:attrNameLst>
                                      </p:cBhvr>
                                      <p:to>
                                        <p:strVal val="visible"/>
                                      </p:to>
                                    </p:set>
                                    <p:animEffect transition="in" filter="wheel(1)">
                                      <p:cBhvr>
                                        <p:cTn id="57" dur="2000"/>
                                        <p:tgtEl>
                                          <p:spTgt spid="18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barn(inVertical)">
                                      <p:cBhvr>
                                        <p:cTn id="62" dur="500"/>
                                        <p:tgtEl>
                                          <p:spTgt spid="177"/>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195"/>
                                        </p:tgtEl>
                                        <p:attrNameLst>
                                          <p:attrName>style.visibility</p:attrName>
                                        </p:attrNameLst>
                                      </p:cBhvr>
                                      <p:to>
                                        <p:strVal val="visible"/>
                                      </p:to>
                                    </p:set>
                                    <p:animEffect transition="in" filter="wheel(1)">
                                      <p:cBhvr>
                                        <p:cTn id="67" dur="2000"/>
                                        <p:tgtEl>
                                          <p:spTgt spid="195"/>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96"/>
                                        </p:tgtEl>
                                        <p:attrNameLst>
                                          <p:attrName>style.visibility</p:attrName>
                                        </p:attrNameLst>
                                      </p:cBhvr>
                                      <p:to>
                                        <p:strVal val="visible"/>
                                      </p:to>
                                    </p:set>
                                    <p:animEffect transition="in" filter="fade">
                                      <p:cBhvr>
                                        <p:cTn id="72" dur="1000"/>
                                        <p:tgtEl>
                                          <p:spTgt spid="196"/>
                                        </p:tgtEl>
                                      </p:cBhvr>
                                    </p:animEffect>
                                    <p:anim calcmode="lin" valueType="num">
                                      <p:cBhvr>
                                        <p:cTn id="73" dur="1000" fill="hold"/>
                                        <p:tgtEl>
                                          <p:spTgt spid="196"/>
                                        </p:tgtEl>
                                        <p:attrNameLst>
                                          <p:attrName>ppt_x</p:attrName>
                                        </p:attrNameLst>
                                      </p:cBhvr>
                                      <p:tavLst>
                                        <p:tav tm="0">
                                          <p:val>
                                            <p:strVal val="#ppt_x"/>
                                          </p:val>
                                        </p:tav>
                                        <p:tav tm="100000">
                                          <p:val>
                                            <p:strVal val="#ppt_x"/>
                                          </p:val>
                                        </p:tav>
                                      </p:tavLst>
                                    </p:anim>
                                    <p:anim calcmode="lin" valueType="num">
                                      <p:cBhvr>
                                        <p:cTn id="74" dur="100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78"/>
                                        </p:tgtEl>
                                        <p:attrNameLst>
                                          <p:attrName>style.visibility</p:attrName>
                                        </p:attrNameLst>
                                      </p:cBhvr>
                                      <p:to>
                                        <p:strVal val="visible"/>
                                      </p:to>
                                    </p:set>
                                    <p:animEffect transition="in" filter="wipe(down)">
                                      <p:cBhvr>
                                        <p:cTn id="79" dur="500"/>
                                        <p:tgtEl>
                                          <p:spTgt spid="17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79"/>
                                        </p:tgtEl>
                                        <p:attrNameLst>
                                          <p:attrName>style.visibility</p:attrName>
                                        </p:attrNameLst>
                                      </p:cBhvr>
                                      <p:to>
                                        <p:strVal val="visible"/>
                                      </p:to>
                                    </p:set>
                                    <p:animEffect transition="in" filter="wipe(down)">
                                      <p:cBhvr>
                                        <p:cTn id="84" dur="500"/>
                                        <p:tgtEl>
                                          <p:spTgt spid="179"/>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89"/>
                                        </p:tgtEl>
                                        <p:attrNameLst>
                                          <p:attrName>style.visibility</p:attrName>
                                        </p:attrNameLst>
                                      </p:cBhvr>
                                      <p:to>
                                        <p:strVal val="visible"/>
                                      </p:to>
                                    </p:set>
                                    <p:animEffect transition="in" filter="fade">
                                      <p:cBhvr>
                                        <p:cTn id="89" dur="1000"/>
                                        <p:tgtEl>
                                          <p:spTgt spid="189"/>
                                        </p:tgtEl>
                                      </p:cBhvr>
                                    </p:animEffect>
                                    <p:anim calcmode="lin" valueType="num">
                                      <p:cBhvr>
                                        <p:cTn id="90" dur="1000" fill="hold"/>
                                        <p:tgtEl>
                                          <p:spTgt spid="189"/>
                                        </p:tgtEl>
                                        <p:attrNameLst>
                                          <p:attrName>ppt_x</p:attrName>
                                        </p:attrNameLst>
                                      </p:cBhvr>
                                      <p:tavLst>
                                        <p:tav tm="0">
                                          <p:val>
                                            <p:strVal val="#ppt_x"/>
                                          </p:val>
                                        </p:tav>
                                        <p:tav tm="100000">
                                          <p:val>
                                            <p:strVal val="#ppt_x"/>
                                          </p:val>
                                        </p:tav>
                                      </p:tavLst>
                                    </p:anim>
                                    <p:anim calcmode="lin" valueType="num">
                                      <p:cBhvr>
                                        <p:cTn id="91" dur="1000" fill="hold"/>
                                        <p:tgtEl>
                                          <p:spTgt spid="18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90"/>
                                        </p:tgtEl>
                                        <p:attrNameLst>
                                          <p:attrName>style.visibility</p:attrName>
                                        </p:attrNameLst>
                                      </p:cBhvr>
                                      <p:to>
                                        <p:strVal val="visible"/>
                                      </p:to>
                                    </p:set>
                                    <p:animEffect transition="in" filter="fade">
                                      <p:cBhvr>
                                        <p:cTn id="96" dur="1000"/>
                                        <p:tgtEl>
                                          <p:spTgt spid="190"/>
                                        </p:tgtEl>
                                      </p:cBhvr>
                                    </p:animEffect>
                                    <p:anim calcmode="lin" valueType="num">
                                      <p:cBhvr>
                                        <p:cTn id="97" dur="1000" fill="hold"/>
                                        <p:tgtEl>
                                          <p:spTgt spid="190"/>
                                        </p:tgtEl>
                                        <p:attrNameLst>
                                          <p:attrName>ppt_x</p:attrName>
                                        </p:attrNameLst>
                                      </p:cBhvr>
                                      <p:tavLst>
                                        <p:tav tm="0">
                                          <p:val>
                                            <p:strVal val="#ppt_x"/>
                                          </p:val>
                                        </p:tav>
                                        <p:tav tm="100000">
                                          <p:val>
                                            <p:strVal val="#ppt_x"/>
                                          </p:val>
                                        </p:tav>
                                      </p:tavLst>
                                    </p:anim>
                                    <p:anim calcmode="lin" valueType="num">
                                      <p:cBhvr>
                                        <p:cTn id="98"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188"/>
                                        </p:tgtEl>
                                        <p:attrNameLst>
                                          <p:attrName>style.visibility</p:attrName>
                                        </p:attrNameLst>
                                      </p:cBhvr>
                                      <p:to>
                                        <p:strVal val="visible"/>
                                      </p:to>
                                    </p:set>
                                    <p:animEffect transition="in" filter="wheel(1)">
                                      <p:cBhvr>
                                        <p:cTn id="103" dur="2000"/>
                                        <p:tgtEl>
                                          <p:spTgt spid="188"/>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fade">
                                      <p:cBhvr>
                                        <p:cTn id="108" dur="1000"/>
                                        <p:tgtEl>
                                          <p:spTgt spid="9"/>
                                        </p:tgtEl>
                                      </p:cBhvr>
                                    </p:animEffect>
                                    <p:anim calcmode="lin" valueType="num">
                                      <p:cBhvr>
                                        <p:cTn id="109" dur="1000" fill="hold"/>
                                        <p:tgtEl>
                                          <p:spTgt spid="9"/>
                                        </p:tgtEl>
                                        <p:attrNameLst>
                                          <p:attrName>ppt_x</p:attrName>
                                        </p:attrNameLst>
                                      </p:cBhvr>
                                      <p:tavLst>
                                        <p:tav tm="0">
                                          <p:val>
                                            <p:strVal val="#ppt_x"/>
                                          </p:val>
                                        </p:tav>
                                        <p:tav tm="100000">
                                          <p:val>
                                            <p:strVal val="#ppt_x"/>
                                          </p:val>
                                        </p:tav>
                                      </p:tavLst>
                                    </p:anim>
                                    <p:anim calcmode="lin" valueType="num">
                                      <p:cBhvr>
                                        <p:cTn id="110" dur="1000" fill="hold"/>
                                        <p:tgtEl>
                                          <p:spTgt spid="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fade">
                                      <p:cBhvr>
                                        <p:cTn id="113" dur="1000"/>
                                        <p:tgtEl>
                                          <p:spTgt spid="51"/>
                                        </p:tgtEl>
                                      </p:cBhvr>
                                    </p:animEffect>
                                    <p:anim calcmode="lin" valueType="num">
                                      <p:cBhvr>
                                        <p:cTn id="114" dur="1000" fill="hold"/>
                                        <p:tgtEl>
                                          <p:spTgt spid="51"/>
                                        </p:tgtEl>
                                        <p:attrNameLst>
                                          <p:attrName>ppt_x</p:attrName>
                                        </p:attrNameLst>
                                      </p:cBhvr>
                                      <p:tavLst>
                                        <p:tav tm="0">
                                          <p:val>
                                            <p:strVal val="#ppt_x"/>
                                          </p:val>
                                        </p:tav>
                                        <p:tav tm="100000">
                                          <p:val>
                                            <p:strVal val="#ppt_x"/>
                                          </p:val>
                                        </p:tav>
                                      </p:tavLst>
                                    </p:anim>
                                    <p:anim calcmode="lin" valueType="num">
                                      <p:cBhvr>
                                        <p:cTn id="11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1000"/>
                                        <p:tgtEl>
                                          <p:spTgt spid="52"/>
                                        </p:tgtEl>
                                      </p:cBhvr>
                                    </p:animEffect>
                                    <p:anim calcmode="lin" valueType="num">
                                      <p:cBhvr>
                                        <p:cTn id="121" dur="1000" fill="hold"/>
                                        <p:tgtEl>
                                          <p:spTgt spid="52"/>
                                        </p:tgtEl>
                                        <p:attrNameLst>
                                          <p:attrName>ppt_x</p:attrName>
                                        </p:attrNameLst>
                                      </p:cBhvr>
                                      <p:tavLst>
                                        <p:tav tm="0">
                                          <p:val>
                                            <p:strVal val="#ppt_x"/>
                                          </p:val>
                                        </p:tav>
                                        <p:tav tm="100000">
                                          <p:val>
                                            <p:strVal val="#ppt_x"/>
                                          </p:val>
                                        </p:tav>
                                      </p:tavLst>
                                    </p:anim>
                                    <p:anim calcmode="lin" valueType="num">
                                      <p:cBhvr>
                                        <p:cTn id="12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93"/>
                                        </p:tgtEl>
                                        <p:attrNameLst>
                                          <p:attrName>style.visibility</p:attrName>
                                        </p:attrNameLst>
                                      </p:cBhvr>
                                      <p:to>
                                        <p:strVal val="visible"/>
                                      </p:to>
                                    </p:set>
                                    <p:animEffect transition="in" filter="fade">
                                      <p:cBhvr>
                                        <p:cTn id="127" dur="1000"/>
                                        <p:tgtEl>
                                          <p:spTgt spid="193"/>
                                        </p:tgtEl>
                                      </p:cBhvr>
                                    </p:animEffect>
                                    <p:anim calcmode="lin" valueType="num">
                                      <p:cBhvr>
                                        <p:cTn id="128" dur="1000" fill="hold"/>
                                        <p:tgtEl>
                                          <p:spTgt spid="193"/>
                                        </p:tgtEl>
                                        <p:attrNameLst>
                                          <p:attrName>ppt_x</p:attrName>
                                        </p:attrNameLst>
                                      </p:cBhvr>
                                      <p:tavLst>
                                        <p:tav tm="0">
                                          <p:val>
                                            <p:strVal val="#ppt_x"/>
                                          </p:val>
                                        </p:tav>
                                        <p:tav tm="100000">
                                          <p:val>
                                            <p:strVal val="#ppt_x"/>
                                          </p:val>
                                        </p:tav>
                                      </p:tavLst>
                                    </p:anim>
                                    <p:anim calcmode="lin" valueType="num">
                                      <p:cBhvr>
                                        <p:cTn id="129" dur="1000" fill="hold"/>
                                        <p:tgtEl>
                                          <p:spTgt spid="193"/>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194"/>
                                        </p:tgtEl>
                                        <p:attrNameLst>
                                          <p:attrName>style.visibility</p:attrName>
                                        </p:attrNameLst>
                                      </p:cBhvr>
                                      <p:to>
                                        <p:strVal val="visible"/>
                                      </p:to>
                                    </p:set>
                                    <p:animEffect transition="in" filter="fade">
                                      <p:cBhvr>
                                        <p:cTn id="134" dur="1000"/>
                                        <p:tgtEl>
                                          <p:spTgt spid="194"/>
                                        </p:tgtEl>
                                      </p:cBhvr>
                                    </p:animEffect>
                                    <p:anim calcmode="lin" valueType="num">
                                      <p:cBhvr>
                                        <p:cTn id="135" dur="1000" fill="hold"/>
                                        <p:tgtEl>
                                          <p:spTgt spid="194"/>
                                        </p:tgtEl>
                                        <p:attrNameLst>
                                          <p:attrName>ppt_x</p:attrName>
                                        </p:attrNameLst>
                                      </p:cBhvr>
                                      <p:tavLst>
                                        <p:tav tm="0">
                                          <p:val>
                                            <p:strVal val="#ppt_x"/>
                                          </p:val>
                                        </p:tav>
                                        <p:tav tm="100000">
                                          <p:val>
                                            <p:strVal val="#ppt_x"/>
                                          </p:val>
                                        </p:tav>
                                      </p:tavLst>
                                    </p:anim>
                                    <p:anim calcmode="lin" valueType="num">
                                      <p:cBhvr>
                                        <p:cTn id="136"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1" presetClass="entr" presetSubtype="1" fill="hold" grpId="0" nodeType="clickEffect">
                                  <p:stCondLst>
                                    <p:cond delay="0"/>
                                  </p:stCondLst>
                                  <p:childTnLst>
                                    <p:set>
                                      <p:cBhvr>
                                        <p:cTn id="140" dur="1" fill="hold">
                                          <p:stCondLst>
                                            <p:cond delay="0"/>
                                          </p:stCondLst>
                                        </p:cTn>
                                        <p:tgtEl>
                                          <p:spTgt spid="197"/>
                                        </p:tgtEl>
                                        <p:attrNameLst>
                                          <p:attrName>style.visibility</p:attrName>
                                        </p:attrNameLst>
                                      </p:cBhvr>
                                      <p:to>
                                        <p:strVal val="visible"/>
                                      </p:to>
                                    </p:set>
                                    <p:animEffect transition="in" filter="wheel(1)">
                                      <p:cBhvr>
                                        <p:cTn id="141" dur="2000"/>
                                        <p:tgtEl>
                                          <p:spTgt spid="197"/>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nodeType="clickEffect">
                                  <p:stCondLst>
                                    <p:cond delay="0"/>
                                  </p:stCondLst>
                                  <p:childTnLst>
                                    <p:set>
                                      <p:cBhvr>
                                        <p:cTn id="145" dur="1" fill="hold">
                                          <p:stCondLst>
                                            <p:cond delay="0"/>
                                          </p:stCondLst>
                                        </p:cTn>
                                        <p:tgtEl>
                                          <p:spTgt spid="200"/>
                                        </p:tgtEl>
                                        <p:attrNameLst>
                                          <p:attrName>style.visibility</p:attrName>
                                        </p:attrNameLst>
                                      </p:cBhvr>
                                      <p:to>
                                        <p:strVal val="visible"/>
                                      </p:to>
                                    </p:set>
                                    <p:animEffect transition="in" filter="barn(inVertical)">
                                      <p:cBhvr>
                                        <p:cTn id="146" dur="500"/>
                                        <p:tgtEl>
                                          <p:spTgt spid="200"/>
                                        </p:tgtEl>
                                      </p:cBhvr>
                                    </p:animEffect>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199"/>
                                        </p:tgtEl>
                                        <p:attrNameLst>
                                          <p:attrName>style.visibility</p:attrName>
                                        </p:attrNameLst>
                                      </p:cBhvr>
                                      <p:to>
                                        <p:strVal val="visible"/>
                                      </p:to>
                                    </p:set>
                                    <p:animEffect transition="in" filter="fade">
                                      <p:cBhvr>
                                        <p:cTn id="151" dur="1000"/>
                                        <p:tgtEl>
                                          <p:spTgt spid="199"/>
                                        </p:tgtEl>
                                      </p:cBhvr>
                                    </p:animEffect>
                                    <p:anim calcmode="lin" valueType="num">
                                      <p:cBhvr>
                                        <p:cTn id="152" dur="1000" fill="hold"/>
                                        <p:tgtEl>
                                          <p:spTgt spid="199"/>
                                        </p:tgtEl>
                                        <p:attrNameLst>
                                          <p:attrName>ppt_x</p:attrName>
                                        </p:attrNameLst>
                                      </p:cBhvr>
                                      <p:tavLst>
                                        <p:tav tm="0">
                                          <p:val>
                                            <p:strVal val="#ppt_x"/>
                                          </p:val>
                                        </p:tav>
                                        <p:tav tm="100000">
                                          <p:val>
                                            <p:strVal val="#ppt_x"/>
                                          </p:val>
                                        </p:tav>
                                      </p:tavLst>
                                    </p:anim>
                                    <p:anim calcmode="lin" valueType="num">
                                      <p:cBhvr>
                                        <p:cTn id="153"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202"/>
                                        </p:tgtEl>
                                        <p:attrNameLst>
                                          <p:attrName>style.visibility</p:attrName>
                                        </p:attrNameLst>
                                      </p:cBhvr>
                                      <p:to>
                                        <p:strVal val="visible"/>
                                      </p:to>
                                    </p:set>
                                    <p:animEffect transition="in" filter="fade">
                                      <p:cBhvr>
                                        <p:cTn id="158" dur="1000"/>
                                        <p:tgtEl>
                                          <p:spTgt spid="202"/>
                                        </p:tgtEl>
                                      </p:cBhvr>
                                    </p:animEffect>
                                    <p:anim calcmode="lin" valueType="num">
                                      <p:cBhvr>
                                        <p:cTn id="159" dur="1000" fill="hold"/>
                                        <p:tgtEl>
                                          <p:spTgt spid="202"/>
                                        </p:tgtEl>
                                        <p:attrNameLst>
                                          <p:attrName>ppt_x</p:attrName>
                                        </p:attrNameLst>
                                      </p:cBhvr>
                                      <p:tavLst>
                                        <p:tav tm="0">
                                          <p:val>
                                            <p:strVal val="#ppt_x"/>
                                          </p:val>
                                        </p:tav>
                                        <p:tav tm="100000">
                                          <p:val>
                                            <p:strVal val="#ppt_x"/>
                                          </p:val>
                                        </p:tav>
                                      </p:tavLst>
                                    </p:anim>
                                    <p:anim calcmode="lin" valueType="num">
                                      <p:cBhvr>
                                        <p:cTn id="160" dur="1000" fill="hold"/>
                                        <p:tgtEl>
                                          <p:spTgt spid="202"/>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nodeType="click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fade">
                                      <p:cBhvr>
                                        <p:cTn id="165" dur="1000"/>
                                        <p:tgtEl>
                                          <p:spTgt spid="53"/>
                                        </p:tgtEl>
                                      </p:cBhvr>
                                    </p:animEffect>
                                    <p:anim calcmode="lin" valueType="num">
                                      <p:cBhvr>
                                        <p:cTn id="166" dur="1000" fill="hold"/>
                                        <p:tgtEl>
                                          <p:spTgt spid="53"/>
                                        </p:tgtEl>
                                        <p:attrNameLst>
                                          <p:attrName>ppt_x</p:attrName>
                                        </p:attrNameLst>
                                      </p:cBhvr>
                                      <p:tavLst>
                                        <p:tav tm="0">
                                          <p:val>
                                            <p:strVal val="#ppt_x"/>
                                          </p:val>
                                        </p:tav>
                                        <p:tav tm="100000">
                                          <p:val>
                                            <p:strVal val="#ppt_x"/>
                                          </p:val>
                                        </p:tav>
                                      </p:tavLst>
                                    </p:anim>
                                    <p:anim calcmode="lin" valueType="num">
                                      <p:cBhvr>
                                        <p:cTn id="16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grpId="0" nodeType="clickEffect">
                                  <p:stCondLst>
                                    <p:cond delay="0"/>
                                  </p:stCondLst>
                                  <p:childTnLst>
                                    <p:set>
                                      <p:cBhvr>
                                        <p:cTn id="171" dur="1" fill="hold">
                                          <p:stCondLst>
                                            <p:cond delay="0"/>
                                          </p:stCondLst>
                                        </p:cTn>
                                        <p:tgtEl>
                                          <p:spTgt spid="54"/>
                                        </p:tgtEl>
                                        <p:attrNameLst>
                                          <p:attrName>style.visibility</p:attrName>
                                        </p:attrNameLst>
                                      </p:cBhvr>
                                      <p:to>
                                        <p:strVal val="visible"/>
                                      </p:to>
                                    </p:set>
                                    <p:animEffect transition="in" filter="fade">
                                      <p:cBhvr>
                                        <p:cTn id="172" dur="1000"/>
                                        <p:tgtEl>
                                          <p:spTgt spid="54"/>
                                        </p:tgtEl>
                                      </p:cBhvr>
                                    </p:animEffect>
                                    <p:anim calcmode="lin" valueType="num">
                                      <p:cBhvr>
                                        <p:cTn id="173" dur="1000" fill="hold"/>
                                        <p:tgtEl>
                                          <p:spTgt spid="54"/>
                                        </p:tgtEl>
                                        <p:attrNameLst>
                                          <p:attrName>ppt_x</p:attrName>
                                        </p:attrNameLst>
                                      </p:cBhvr>
                                      <p:tavLst>
                                        <p:tav tm="0">
                                          <p:val>
                                            <p:strVal val="#ppt_x"/>
                                          </p:val>
                                        </p:tav>
                                        <p:tav tm="100000">
                                          <p:val>
                                            <p:strVal val="#ppt_x"/>
                                          </p:val>
                                        </p:tav>
                                      </p:tavLst>
                                    </p:anim>
                                    <p:anim calcmode="lin" valueType="num">
                                      <p:cBhvr>
                                        <p:cTn id="17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87"/>
                                        </p:tgtEl>
                                        <p:attrNameLst>
                                          <p:attrName>style.visibility</p:attrName>
                                        </p:attrNameLst>
                                      </p:cBhvr>
                                      <p:to>
                                        <p:strVal val="visible"/>
                                      </p:to>
                                    </p:set>
                                    <p:animEffect transition="in" filter="fade">
                                      <p:cBhvr>
                                        <p:cTn id="179" dur="1000"/>
                                        <p:tgtEl>
                                          <p:spTgt spid="87"/>
                                        </p:tgtEl>
                                      </p:cBhvr>
                                    </p:animEffect>
                                    <p:anim calcmode="lin" valueType="num">
                                      <p:cBhvr>
                                        <p:cTn id="180" dur="1000" fill="hold"/>
                                        <p:tgtEl>
                                          <p:spTgt spid="87"/>
                                        </p:tgtEl>
                                        <p:attrNameLst>
                                          <p:attrName>ppt_x</p:attrName>
                                        </p:attrNameLst>
                                      </p:cBhvr>
                                      <p:tavLst>
                                        <p:tav tm="0">
                                          <p:val>
                                            <p:strVal val="#ppt_x"/>
                                          </p:val>
                                        </p:tav>
                                        <p:tav tm="100000">
                                          <p:val>
                                            <p:strVal val="#ppt_x"/>
                                          </p:val>
                                        </p:tav>
                                      </p:tavLst>
                                    </p:anim>
                                    <p:anim calcmode="lin" valueType="num">
                                      <p:cBhvr>
                                        <p:cTn id="181"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208"/>
                                        </p:tgtEl>
                                        <p:attrNameLst>
                                          <p:attrName>style.visibility</p:attrName>
                                        </p:attrNameLst>
                                      </p:cBhvr>
                                      <p:to>
                                        <p:strVal val="visible"/>
                                      </p:to>
                                    </p:set>
                                    <p:animEffect transition="in" filter="fade">
                                      <p:cBhvr>
                                        <p:cTn id="186" dur="1000"/>
                                        <p:tgtEl>
                                          <p:spTgt spid="208"/>
                                        </p:tgtEl>
                                      </p:cBhvr>
                                    </p:animEffect>
                                    <p:anim calcmode="lin" valueType="num">
                                      <p:cBhvr>
                                        <p:cTn id="187" dur="1000" fill="hold"/>
                                        <p:tgtEl>
                                          <p:spTgt spid="208"/>
                                        </p:tgtEl>
                                        <p:attrNameLst>
                                          <p:attrName>ppt_x</p:attrName>
                                        </p:attrNameLst>
                                      </p:cBhvr>
                                      <p:tavLst>
                                        <p:tav tm="0">
                                          <p:val>
                                            <p:strVal val="#ppt_x"/>
                                          </p:val>
                                        </p:tav>
                                        <p:tav tm="100000">
                                          <p:val>
                                            <p:strVal val="#ppt_x"/>
                                          </p:val>
                                        </p:tav>
                                      </p:tavLst>
                                    </p:anim>
                                    <p:anim calcmode="lin" valueType="num">
                                      <p:cBhvr>
                                        <p:cTn id="188"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grpId="0" nodeType="clickEffect">
                                  <p:stCondLst>
                                    <p:cond delay="0"/>
                                  </p:stCondLst>
                                  <p:childTnLst>
                                    <p:set>
                                      <p:cBhvr>
                                        <p:cTn id="192" dur="1" fill="hold">
                                          <p:stCondLst>
                                            <p:cond delay="0"/>
                                          </p:stCondLst>
                                        </p:cTn>
                                        <p:tgtEl>
                                          <p:spTgt spid="88"/>
                                        </p:tgtEl>
                                        <p:attrNameLst>
                                          <p:attrName>style.visibility</p:attrName>
                                        </p:attrNameLst>
                                      </p:cBhvr>
                                      <p:to>
                                        <p:strVal val="visible"/>
                                      </p:to>
                                    </p:set>
                                    <p:animEffect transition="in" filter="fade">
                                      <p:cBhvr>
                                        <p:cTn id="193" dur="1000"/>
                                        <p:tgtEl>
                                          <p:spTgt spid="88"/>
                                        </p:tgtEl>
                                      </p:cBhvr>
                                    </p:animEffect>
                                    <p:anim calcmode="lin" valueType="num">
                                      <p:cBhvr>
                                        <p:cTn id="194" dur="1000" fill="hold"/>
                                        <p:tgtEl>
                                          <p:spTgt spid="88"/>
                                        </p:tgtEl>
                                        <p:attrNameLst>
                                          <p:attrName>ppt_x</p:attrName>
                                        </p:attrNameLst>
                                      </p:cBhvr>
                                      <p:tavLst>
                                        <p:tav tm="0">
                                          <p:val>
                                            <p:strVal val="#ppt_x"/>
                                          </p:val>
                                        </p:tav>
                                        <p:tav tm="100000">
                                          <p:val>
                                            <p:strVal val="#ppt_x"/>
                                          </p:val>
                                        </p:tav>
                                      </p:tavLst>
                                    </p:anim>
                                    <p:anim calcmode="lin" valueType="num">
                                      <p:cBhvr>
                                        <p:cTn id="195"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grpId="0" nodeType="clickEffect">
                                  <p:stCondLst>
                                    <p:cond delay="0"/>
                                  </p:stCondLst>
                                  <p:childTnLst>
                                    <p:set>
                                      <p:cBhvr>
                                        <p:cTn id="199" dur="1" fill="hold">
                                          <p:stCondLst>
                                            <p:cond delay="0"/>
                                          </p:stCondLst>
                                        </p:cTn>
                                        <p:tgtEl>
                                          <p:spTgt spid="34"/>
                                        </p:tgtEl>
                                        <p:attrNameLst>
                                          <p:attrName>style.visibility</p:attrName>
                                        </p:attrNameLst>
                                      </p:cBhvr>
                                      <p:to>
                                        <p:strVal val="visible"/>
                                      </p:to>
                                    </p:set>
                                    <p:animEffect transition="in" filter="fade">
                                      <p:cBhvr>
                                        <p:cTn id="200" dur="1000"/>
                                        <p:tgtEl>
                                          <p:spTgt spid="34"/>
                                        </p:tgtEl>
                                      </p:cBhvr>
                                    </p:animEffect>
                                    <p:anim calcmode="lin" valueType="num">
                                      <p:cBhvr>
                                        <p:cTn id="201" dur="1000" fill="hold"/>
                                        <p:tgtEl>
                                          <p:spTgt spid="34"/>
                                        </p:tgtEl>
                                        <p:attrNameLst>
                                          <p:attrName>ppt_x</p:attrName>
                                        </p:attrNameLst>
                                      </p:cBhvr>
                                      <p:tavLst>
                                        <p:tav tm="0">
                                          <p:val>
                                            <p:strVal val="#ppt_x"/>
                                          </p:val>
                                        </p:tav>
                                        <p:tav tm="100000">
                                          <p:val>
                                            <p:strVal val="#ppt_x"/>
                                          </p:val>
                                        </p:tav>
                                      </p:tavLst>
                                    </p:anim>
                                    <p:anim calcmode="lin" valueType="num">
                                      <p:cBhvr>
                                        <p:cTn id="2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4" grpId="0"/>
      <p:bldP spid="87" grpId="0"/>
      <p:bldP spid="88" grpId="0"/>
      <p:bldP spid="180" grpId="0" animBg="1"/>
      <p:bldP spid="181" grpId="0" animBg="1"/>
      <p:bldP spid="183" grpId="0" animBg="1"/>
      <p:bldP spid="185" grpId="0"/>
      <p:bldP spid="186" grpId="0"/>
      <p:bldP spid="187" grpId="0" animBg="1"/>
      <p:bldP spid="188" grpId="0" animBg="1"/>
      <p:bldP spid="189" grpId="0" animBg="1"/>
      <p:bldP spid="193" grpId="0" animBg="1"/>
      <p:bldP spid="194" grpId="0"/>
      <p:bldP spid="195" grpId="0" animBg="1"/>
      <p:bldP spid="197" grpId="0" animBg="1"/>
      <p:bldP spid="199" grpId="0" animBg="1"/>
      <p:bldP spid="202" grpId="0"/>
      <p:bldP spid="208"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97" y="274638"/>
            <a:ext cx="8721704" cy="944562"/>
          </a:xfrm>
        </p:spPr>
        <p:txBody>
          <a:bodyPr anchor="t" anchorCtr="0">
            <a:normAutofit/>
          </a:bodyPr>
          <a:lstStyle/>
          <a:p>
            <a:pPr algn="r" rtl="1"/>
            <a:r>
              <a:rPr lang="fa-IR" sz="1700" dirty="0" smtClean="0">
                <a:latin typeface="Times New Roman" panose="02020603050405020304" pitchFamily="18" charset="0"/>
                <a:cs typeface="Times New Roman" panose="02020603050405020304" pitchFamily="18" charset="0"/>
              </a:rPr>
              <a:t>3)</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 با توجه به برابر بودن مقدار حقیقی       با       روی دایره حقیقی ثابت مربوط به        حرکت می کنیم تا دایره واحد اتقال یافته را در نقاط     و     قطع کند.که البته نقطه       بر روی نقطه </a:t>
            </a:r>
            <a:r>
              <a:rPr lang="en-US" sz="1700" dirty="0" smtClean="0">
                <a:latin typeface="Times New Roman" panose="02020603050405020304" pitchFamily="18" charset="0"/>
                <a:cs typeface="Times New Roman" panose="02020603050405020304" pitchFamily="18" charset="0"/>
              </a:rPr>
              <a:t>q</a:t>
            </a:r>
            <a:r>
              <a:rPr lang="fa-IR" sz="1700" dirty="0" smtClean="0">
                <a:latin typeface="Times New Roman" panose="02020603050405020304" pitchFamily="18" charset="0"/>
                <a:cs typeface="Times New Roman" panose="02020603050405020304" pitchFamily="18" charset="0"/>
              </a:rPr>
              <a:t> منطبق میشود.</a:t>
            </a:r>
            <a:endParaRPr lang="en-US" sz="17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cxnSp>
        <p:nvCxnSpPr>
          <p:cNvPr id="7" name="Straight Connector 6"/>
          <p:cNvCxnSpPr/>
          <p:nvPr/>
        </p:nvCxnSpPr>
        <p:spPr>
          <a:xfrm>
            <a:off x="3078953" y="3206018"/>
            <a:ext cx="197647" cy="0"/>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664208" y="2596896"/>
            <a:ext cx="1216152" cy="1216152"/>
          </a:xfrm>
          <a:prstGeom prst="flowChartConnector">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43729"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1588295" y="3168493"/>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𝑶</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588295" y="3168493"/>
                <a:ext cx="76200" cy="246221"/>
              </a:xfrm>
              <a:prstGeom prst="rect">
                <a:avLst/>
              </a:prstGeom>
              <a:blipFill rotWithShape="1">
                <a:blip r:embed="rId7"/>
                <a:stretch>
                  <a:fillRect l="-100000" r="-50000"/>
                </a:stretch>
              </a:blipFill>
            </p:spPr>
            <p:txBody>
              <a:bodyPr/>
              <a:lstStyle/>
              <a:p>
                <a:r>
                  <a:rPr lang="en-US">
                    <a:noFill/>
                  </a:rPr>
                  <a:t> </a:t>
                </a:r>
              </a:p>
            </p:txBody>
          </p:sp>
        </mc:Fallback>
      </mc:AlternateContent>
      <p:sp>
        <p:nvSpPr>
          <p:cNvPr id="16" name="Flowchart: Connector 15"/>
          <p:cNvSpPr/>
          <p:nvPr/>
        </p:nvSpPr>
        <p:spPr>
          <a:xfrm>
            <a:off x="864383" y="2019296"/>
            <a:ext cx="1216152" cy="121615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ext uri="{D42A27DB-BD31-4B8C-83A1-F6EECF244321}">
                <p14:modId xmlns:p14="http://schemas.microsoft.com/office/powerpoint/2010/main" val="3061837410"/>
              </p:ext>
            </p:extLst>
          </p:nvPr>
        </p:nvGraphicFramePr>
        <p:xfrm>
          <a:off x="6146800" y="3378200"/>
          <a:ext cx="914400" cy="268288"/>
        </p:xfrm>
        <a:graphic>
          <a:graphicData uri="http://schemas.openxmlformats.org/presentationml/2006/ole">
            <mc:AlternateContent xmlns:mc="http://schemas.openxmlformats.org/markup-compatibility/2006">
              <mc:Choice xmlns:v="urn:schemas-microsoft-com:vml" Requires="v">
                <p:oleObj spid="_x0000_s104406" name="Equation" r:id="rId8" imgW="914400" imgH="267840" progId="Equation.DSMT4">
                  <p:embed/>
                </p:oleObj>
              </mc:Choice>
              <mc:Fallback>
                <p:oleObj name="Equation" r:id="rId8" imgW="914400" imgH="267840" progId="Equation.DSMT4">
                  <p:embed/>
                  <p:pic>
                    <p:nvPicPr>
                      <p:cNvPr id="0" name=""/>
                      <p:cNvPicPr/>
                      <p:nvPr/>
                    </p:nvPicPr>
                    <p:blipFill>
                      <a:blip r:embed="rId9"/>
                      <a:stretch>
                        <a:fillRect/>
                      </a:stretch>
                    </p:blipFill>
                    <p:spPr>
                      <a:xfrm>
                        <a:off x="6146800" y="3378200"/>
                        <a:ext cx="914400" cy="268288"/>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831333739"/>
              </p:ext>
            </p:extLst>
          </p:nvPr>
        </p:nvGraphicFramePr>
        <p:xfrm>
          <a:off x="5562600" y="577850"/>
          <a:ext cx="228600" cy="203200"/>
        </p:xfrm>
        <a:graphic>
          <a:graphicData uri="http://schemas.openxmlformats.org/presentationml/2006/ole">
            <mc:AlternateContent xmlns:mc="http://schemas.openxmlformats.org/markup-compatibility/2006">
              <mc:Choice xmlns:v="urn:schemas-microsoft-com:vml" Requires="v">
                <p:oleObj spid="_x0000_s104407" name="Equation" r:id="rId10" imgW="228600" imgH="203040" progId="Equation.DSMT4">
                  <p:embed/>
                </p:oleObj>
              </mc:Choice>
              <mc:Fallback>
                <p:oleObj name="Equation" r:id="rId10" imgW="228600" imgH="203040" progId="Equation.DSMT4">
                  <p:embed/>
                  <p:pic>
                    <p:nvPicPr>
                      <p:cNvPr id="0" name=""/>
                      <p:cNvPicPr>
                        <a:picLocks noChangeAspect="1" noChangeArrowheads="1"/>
                      </p:cNvPicPr>
                      <p:nvPr/>
                    </p:nvPicPr>
                    <p:blipFill>
                      <a:blip r:embed="rId11"/>
                      <a:srcRect/>
                      <a:stretch>
                        <a:fillRect/>
                      </a:stretch>
                    </p:blipFill>
                    <p:spPr bwMode="auto">
                      <a:xfrm>
                        <a:off x="5562600" y="577850"/>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216697893"/>
              </p:ext>
            </p:extLst>
          </p:nvPr>
        </p:nvGraphicFramePr>
        <p:xfrm>
          <a:off x="7368540" y="577850"/>
          <a:ext cx="228600" cy="203200"/>
        </p:xfrm>
        <a:graphic>
          <a:graphicData uri="http://schemas.openxmlformats.org/presentationml/2006/ole">
            <mc:AlternateContent xmlns:mc="http://schemas.openxmlformats.org/markup-compatibility/2006">
              <mc:Choice xmlns:v="urn:schemas-microsoft-com:vml" Requires="v">
                <p:oleObj spid="_x0000_s104408" name="Equation" r:id="rId12" imgW="228600" imgH="203040" progId="Equation.DSMT4">
                  <p:embed/>
                </p:oleObj>
              </mc:Choice>
              <mc:Fallback>
                <p:oleObj name="Equation" r:id="rId12" imgW="228600" imgH="203040" progId="Equation.DSMT4">
                  <p:embed/>
                  <p:pic>
                    <p:nvPicPr>
                      <p:cNvPr id="0" name=""/>
                      <p:cNvPicPr>
                        <a:picLocks noChangeAspect="1" noChangeArrowheads="1"/>
                      </p:cNvPicPr>
                      <p:nvPr/>
                    </p:nvPicPr>
                    <p:blipFill>
                      <a:blip r:embed="rId13"/>
                      <a:srcRect/>
                      <a:stretch>
                        <a:fillRect/>
                      </a:stretch>
                    </p:blipFill>
                    <p:spPr bwMode="auto">
                      <a:xfrm>
                        <a:off x="7368540" y="577850"/>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894308648"/>
              </p:ext>
            </p:extLst>
          </p:nvPr>
        </p:nvGraphicFramePr>
        <p:xfrm>
          <a:off x="6045200" y="285750"/>
          <a:ext cx="279400" cy="292100"/>
        </p:xfrm>
        <a:graphic>
          <a:graphicData uri="http://schemas.openxmlformats.org/presentationml/2006/ole">
            <mc:AlternateContent xmlns:mc="http://schemas.openxmlformats.org/markup-compatibility/2006">
              <mc:Choice xmlns:v="urn:schemas-microsoft-com:vml" Requires="v">
                <p:oleObj spid="_x0000_s104409" name="Equation" r:id="rId14" imgW="279360" imgH="291960" progId="Equation.DSMT4">
                  <p:embed/>
                </p:oleObj>
              </mc:Choice>
              <mc:Fallback>
                <p:oleObj name="Equation" r:id="rId14" imgW="279360" imgH="291960" progId="Equation.DSMT4">
                  <p:embed/>
                  <p:pic>
                    <p:nvPicPr>
                      <p:cNvPr id="0" name=""/>
                      <p:cNvPicPr>
                        <a:picLocks noChangeAspect="1" noChangeArrowheads="1"/>
                      </p:cNvPicPr>
                      <p:nvPr/>
                    </p:nvPicPr>
                    <p:blipFill>
                      <a:blip r:embed="rId15"/>
                      <a:srcRect/>
                      <a:stretch>
                        <a:fillRect/>
                      </a:stretch>
                    </p:blipFill>
                    <p:spPr bwMode="auto">
                      <a:xfrm>
                        <a:off x="6045200" y="285750"/>
                        <a:ext cx="279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556035469"/>
              </p:ext>
            </p:extLst>
          </p:nvPr>
        </p:nvGraphicFramePr>
        <p:xfrm>
          <a:off x="5594350" y="279400"/>
          <a:ext cx="190500" cy="292100"/>
        </p:xfrm>
        <a:graphic>
          <a:graphicData uri="http://schemas.openxmlformats.org/presentationml/2006/ole">
            <mc:AlternateContent xmlns:mc="http://schemas.openxmlformats.org/markup-compatibility/2006">
              <mc:Choice xmlns:v="urn:schemas-microsoft-com:vml" Requires="v">
                <p:oleObj spid="_x0000_s104410" name="Equation" r:id="rId16" imgW="190440" imgH="291960" progId="Equation.DSMT4">
                  <p:embed/>
                </p:oleObj>
              </mc:Choice>
              <mc:Fallback>
                <p:oleObj name="Equation" r:id="rId16" imgW="190440" imgH="291960" progId="Equation.DSMT4">
                  <p:embed/>
                  <p:pic>
                    <p:nvPicPr>
                      <p:cNvPr id="0" name=""/>
                      <p:cNvPicPr>
                        <a:picLocks noChangeAspect="1" noChangeArrowheads="1"/>
                      </p:cNvPicPr>
                      <p:nvPr/>
                    </p:nvPicPr>
                    <p:blipFill>
                      <a:blip r:embed="rId17"/>
                      <a:srcRect/>
                      <a:stretch>
                        <a:fillRect/>
                      </a:stretch>
                    </p:blipFill>
                    <p:spPr bwMode="auto">
                      <a:xfrm>
                        <a:off x="5594350" y="279400"/>
                        <a:ext cx="190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38825100"/>
              </p:ext>
            </p:extLst>
          </p:nvPr>
        </p:nvGraphicFramePr>
        <p:xfrm>
          <a:off x="2905125" y="317500"/>
          <a:ext cx="279400" cy="292100"/>
        </p:xfrm>
        <a:graphic>
          <a:graphicData uri="http://schemas.openxmlformats.org/presentationml/2006/ole">
            <mc:AlternateContent xmlns:mc="http://schemas.openxmlformats.org/markup-compatibility/2006">
              <mc:Choice xmlns:v="urn:schemas-microsoft-com:vml" Requires="v">
                <p:oleObj spid="_x0000_s104411" name="Equation" r:id="rId18" imgW="279360" imgH="291960" progId="Equation.DSMT4">
                  <p:embed/>
                </p:oleObj>
              </mc:Choice>
              <mc:Fallback>
                <p:oleObj name="Equation" r:id="rId18" imgW="279360" imgH="29196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05125" y="317500"/>
                        <a:ext cx="279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Oval 48"/>
          <p:cNvSpPr/>
          <p:nvPr/>
        </p:nvSpPr>
        <p:spPr>
          <a:xfrm>
            <a:off x="1943096" y="225425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0" name="TextBox 49"/>
              <p:cNvSpPr txBox="1"/>
              <p:nvPr/>
            </p:nvSpPr>
            <p:spPr>
              <a:xfrm>
                <a:off x="1112046" y="2869175"/>
                <a:ext cx="76200" cy="2510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𝑨</m:t>
                          </m:r>
                        </m:e>
                      </m:acc>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112046" y="2869175"/>
                <a:ext cx="76200" cy="251094"/>
              </a:xfrm>
              <a:prstGeom prst="rect">
                <a:avLst/>
              </a:prstGeom>
              <a:blipFill rotWithShape="1">
                <a:blip r:embed="rId20"/>
                <a:stretch>
                  <a:fillRect l="-76923" r="-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904996" y="2262705"/>
                <a:ext cx="76200" cy="25064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𝑩</m:t>
                          </m:r>
                        </m:e>
                      </m:acc>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1904996" y="2262705"/>
                <a:ext cx="76200" cy="250646"/>
              </a:xfrm>
              <a:prstGeom prst="rect">
                <a:avLst/>
              </a:prstGeom>
              <a:blipFill rotWithShape="1">
                <a:blip r:embed="rId21"/>
                <a:stretch>
                  <a:fillRect l="-84615" r="-46154"/>
                </a:stretch>
              </a:blipFill>
            </p:spPr>
            <p:txBody>
              <a:bodyPr/>
              <a:lstStyle/>
              <a:p>
                <a:r>
                  <a:rPr lang="en-US">
                    <a:noFill/>
                  </a:rPr>
                  <a:t> </a:t>
                </a:r>
              </a:p>
            </p:txBody>
          </p:sp>
        </mc:Fallback>
      </mc:AlternateContent>
      <p:sp>
        <p:nvSpPr>
          <p:cNvPr id="52" name="Title 1"/>
          <p:cNvSpPr txBox="1">
            <a:spLocks/>
          </p:cNvSpPr>
          <p:nvPr/>
        </p:nvSpPr>
        <p:spPr>
          <a:xfrm>
            <a:off x="3581400" y="1036638"/>
            <a:ext cx="5410200" cy="411161"/>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4) قرائت      از روی      و     از روی    .</a:t>
            </a:r>
          </a:p>
        </p:txBody>
      </p:sp>
      <p:graphicFrame>
        <p:nvGraphicFramePr>
          <p:cNvPr id="53" name="Object 52"/>
          <p:cNvGraphicFramePr>
            <a:graphicFrameLocks noChangeAspect="1"/>
          </p:cNvGraphicFramePr>
          <p:nvPr>
            <p:extLst>
              <p:ext uri="{D42A27DB-BD31-4B8C-83A1-F6EECF244321}">
                <p14:modId xmlns:p14="http://schemas.microsoft.com/office/powerpoint/2010/main" val="1806639603"/>
              </p:ext>
            </p:extLst>
          </p:nvPr>
        </p:nvGraphicFramePr>
        <p:xfrm>
          <a:off x="7226300" y="1082548"/>
          <a:ext cx="228600" cy="203200"/>
        </p:xfrm>
        <a:graphic>
          <a:graphicData uri="http://schemas.openxmlformats.org/presentationml/2006/ole">
            <mc:AlternateContent xmlns:mc="http://schemas.openxmlformats.org/markup-compatibility/2006">
              <mc:Choice xmlns:v="urn:schemas-microsoft-com:vml" Requires="v">
                <p:oleObj spid="_x0000_s104412" name="Equation" r:id="rId22" imgW="228600" imgH="203040" progId="Equation.DSMT4">
                  <p:embed/>
                </p:oleObj>
              </mc:Choice>
              <mc:Fallback>
                <p:oleObj name="Equation" r:id="rId22" imgW="22860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26300" y="1082548"/>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2273015878"/>
              </p:ext>
            </p:extLst>
          </p:nvPr>
        </p:nvGraphicFramePr>
        <p:xfrm>
          <a:off x="6032500" y="1082548"/>
          <a:ext cx="228600" cy="203200"/>
        </p:xfrm>
        <a:graphic>
          <a:graphicData uri="http://schemas.openxmlformats.org/presentationml/2006/ole">
            <mc:AlternateContent xmlns:mc="http://schemas.openxmlformats.org/markup-compatibility/2006">
              <mc:Choice xmlns:v="urn:schemas-microsoft-com:vml" Requires="v">
                <p:oleObj spid="_x0000_s104413" name="Equation" r:id="rId24" imgW="228600" imgH="203040" progId="Equation.DSMT4">
                  <p:embed/>
                </p:oleObj>
              </mc:Choice>
              <mc:Fallback>
                <p:oleObj name="Equation" r:id="rId24" imgW="228600" imgH="2030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32500" y="1082548"/>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1736199019"/>
              </p:ext>
            </p:extLst>
          </p:nvPr>
        </p:nvGraphicFramePr>
        <p:xfrm>
          <a:off x="8096250" y="1049338"/>
          <a:ext cx="190500" cy="292100"/>
        </p:xfrm>
        <a:graphic>
          <a:graphicData uri="http://schemas.openxmlformats.org/presentationml/2006/ole">
            <mc:AlternateContent xmlns:mc="http://schemas.openxmlformats.org/markup-compatibility/2006">
              <mc:Choice xmlns:v="urn:schemas-microsoft-com:vml" Requires="v">
                <p:oleObj spid="_x0000_s104414" name="Equation" r:id="rId26" imgW="190440" imgH="291960" progId="Equation.DSMT4">
                  <p:embed/>
                </p:oleObj>
              </mc:Choice>
              <mc:Fallback>
                <p:oleObj name="Equation" r:id="rId26" imgW="190440" imgH="29196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096250" y="1049338"/>
                        <a:ext cx="190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652174607"/>
              </p:ext>
            </p:extLst>
          </p:nvPr>
        </p:nvGraphicFramePr>
        <p:xfrm>
          <a:off x="6832600" y="1054100"/>
          <a:ext cx="215900" cy="292100"/>
        </p:xfrm>
        <a:graphic>
          <a:graphicData uri="http://schemas.openxmlformats.org/presentationml/2006/ole">
            <mc:AlternateContent xmlns:mc="http://schemas.openxmlformats.org/markup-compatibility/2006">
              <mc:Choice xmlns:v="urn:schemas-microsoft-com:vml" Requires="v">
                <p:oleObj spid="_x0000_s104415" name="Equation" r:id="rId28" imgW="215640" imgH="291960" progId="Equation.DSMT4">
                  <p:embed/>
                </p:oleObj>
              </mc:Choice>
              <mc:Fallback>
                <p:oleObj name="Equation" r:id="rId28" imgW="215640" imgH="291960" progId="Equation.DSMT4">
                  <p:embed/>
                  <p:pic>
                    <p:nvPicPr>
                      <p:cNvPr id="0" name=""/>
                      <p:cNvPicPr>
                        <a:picLocks noChangeAspect="1" noChangeArrowheads="1"/>
                      </p:cNvPicPr>
                      <p:nvPr/>
                    </p:nvPicPr>
                    <p:blipFill>
                      <a:blip r:embed="rId29"/>
                      <a:srcRect/>
                      <a:stretch>
                        <a:fillRect/>
                      </a:stretch>
                    </p:blipFill>
                    <p:spPr bwMode="auto">
                      <a:xfrm>
                        <a:off x="6832600" y="1054100"/>
                        <a:ext cx="215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8" name="Title 1"/>
              <p:cNvSpPr txBox="1">
                <a:spLocks/>
              </p:cNvSpPr>
              <p:nvPr/>
            </p:nvSpPr>
            <p:spPr>
              <a:xfrm>
                <a:off x="3581400" y="1417638"/>
                <a:ext cx="5410200" cy="426887"/>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14:m>
                  <m:oMath xmlns:m="http://schemas.openxmlformats.org/officeDocument/2006/math">
                    <m:sSub>
                      <m:sSubPr>
                        <m:ctrlPr>
                          <a:rPr lang="fa-IR" sz="1700" i="1" smtClean="0">
                            <a:solidFill>
                              <a:srgbClr val="FFFF00"/>
                            </a:solidFill>
                            <a:latin typeface="Cambria Math"/>
                            <a:cs typeface="Times New Roman" panose="02020603050405020304" pitchFamily="18" charset="0"/>
                          </a:rPr>
                        </m:ctrlPr>
                      </m:sSubPr>
                      <m:e>
                        <m:acc>
                          <m:accPr>
                            <m:chr m:val="̅"/>
                            <m:ctrlPr>
                              <a:rPr lang="fa-IR" sz="1700" i="1" smtClean="0">
                                <a:solidFill>
                                  <a:srgbClr val="FFFF00"/>
                                </a:solidFill>
                                <a:latin typeface="Cambria Math"/>
                                <a:cs typeface="Times New Roman" panose="02020603050405020304" pitchFamily="18" charset="0"/>
                              </a:rPr>
                            </m:ctrlPr>
                          </m:accPr>
                          <m:e>
                            <m:r>
                              <a:rPr lang="en-US" sz="1700" b="0" i="1" smtClean="0">
                                <a:solidFill>
                                  <a:srgbClr val="FFFF00"/>
                                </a:solidFill>
                                <a:latin typeface="Cambria Math"/>
                                <a:cs typeface="Times New Roman" panose="02020603050405020304" pitchFamily="18" charset="0"/>
                              </a:rPr>
                              <m:t>𝑌</m:t>
                            </m:r>
                          </m:e>
                        </m:acc>
                      </m:e>
                      <m:sub>
                        <m:r>
                          <a:rPr lang="en-US" sz="1700" b="0" i="1" smtClean="0">
                            <a:solidFill>
                              <a:srgbClr val="FFFF00"/>
                            </a:solidFill>
                            <a:latin typeface="Cambria Math"/>
                            <a:cs typeface="Times New Roman" panose="02020603050405020304" pitchFamily="18" charset="0"/>
                          </a:rPr>
                          <m:t>2</m:t>
                        </m:r>
                      </m:sub>
                    </m:sSub>
                  </m:oMath>
                </a14:m>
                <a:r>
                  <a:rPr lang="en-US" sz="1700" dirty="0" smtClean="0">
                    <a:solidFill>
                      <a:srgbClr val="FFFF00"/>
                    </a:solidFill>
                    <a:latin typeface="Times New Roman" panose="02020603050405020304" pitchFamily="18" charset="0"/>
                    <a:cs typeface="Times New Roman" panose="02020603050405020304" pitchFamily="18" charset="0"/>
                  </a:rPr>
                  <a:t>=0.</a:t>
                </a:r>
                <a:r>
                  <a:rPr lang="fa-IR" sz="1700" dirty="0" smtClean="0">
                    <a:solidFill>
                      <a:srgbClr val="FFFF00"/>
                    </a:solidFill>
                    <a:latin typeface="Times New Roman" panose="02020603050405020304" pitchFamily="18" charset="0"/>
                    <a:cs typeface="Times New Roman" panose="02020603050405020304" pitchFamily="18" charset="0"/>
                  </a:rPr>
                  <a:t>32</a:t>
                </a:r>
                <a:r>
                  <a:rPr lang="en-US" sz="1700" dirty="0" smtClean="0">
                    <a:solidFill>
                      <a:srgbClr val="FFFF00"/>
                    </a:solidFill>
                    <a:latin typeface="Times New Roman" panose="02020603050405020304" pitchFamily="18" charset="0"/>
                    <a:cs typeface="Times New Roman" panose="02020603050405020304" pitchFamily="18" charset="0"/>
                  </a:rPr>
                  <a:t>+J0.</a:t>
                </a:r>
                <a:r>
                  <a:rPr lang="fa-IR" sz="1700" dirty="0" smtClean="0">
                    <a:solidFill>
                      <a:srgbClr val="FFFF00"/>
                    </a:solidFill>
                    <a:latin typeface="Times New Roman" panose="02020603050405020304" pitchFamily="18" charset="0"/>
                    <a:cs typeface="Times New Roman" panose="02020603050405020304" pitchFamily="18" charset="0"/>
                  </a:rPr>
                  <a:t>11</a:t>
                </a:r>
                <a:r>
                  <a:rPr lang="en-US" sz="1700" dirty="0" smtClean="0">
                    <a:solidFill>
                      <a:srgbClr val="FFFF00"/>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1700" i="1" smtClean="0">
                            <a:solidFill>
                              <a:srgbClr val="FFFF00"/>
                            </a:solidFill>
                            <a:latin typeface="Cambria Math"/>
                            <a:cs typeface="Times New Roman" panose="02020603050405020304" pitchFamily="18" charset="0"/>
                          </a:rPr>
                        </m:ctrlPr>
                      </m:sSubPr>
                      <m:e>
                        <m:acc>
                          <m:accPr>
                            <m:chr m:val="́"/>
                            <m:ctrlPr>
                              <a:rPr lang="en-US" sz="1700" i="1" smtClean="0">
                                <a:solidFill>
                                  <a:srgbClr val="FFFF00"/>
                                </a:solidFill>
                                <a:latin typeface="Cambria Math"/>
                                <a:cs typeface="Times New Roman" panose="02020603050405020304" pitchFamily="18" charset="0"/>
                              </a:rPr>
                            </m:ctrlPr>
                          </m:accPr>
                          <m:e>
                            <m:acc>
                              <m:accPr>
                                <m:chr m:val="̅"/>
                                <m:ctrlPr>
                                  <a:rPr lang="en-US" sz="1700" i="1" smtClean="0">
                                    <a:solidFill>
                                      <a:srgbClr val="FFFF00"/>
                                    </a:solidFill>
                                    <a:latin typeface="Cambria Math"/>
                                    <a:cs typeface="Times New Roman" panose="02020603050405020304" pitchFamily="18" charset="0"/>
                                  </a:rPr>
                                </m:ctrlPr>
                              </m:accPr>
                              <m:e>
                                <m:r>
                                  <a:rPr lang="en-US" sz="1700" b="0" i="1" smtClean="0">
                                    <a:solidFill>
                                      <a:srgbClr val="FFFF00"/>
                                    </a:solidFill>
                                    <a:latin typeface="Cambria Math"/>
                                    <a:cs typeface="Times New Roman" panose="02020603050405020304" pitchFamily="18" charset="0"/>
                                  </a:rPr>
                                  <m:t>𝑌</m:t>
                                </m:r>
                              </m:e>
                            </m:acc>
                          </m:e>
                        </m:acc>
                      </m:e>
                      <m:sub>
                        <m:r>
                          <a:rPr lang="en-US" sz="1700" b="0" i="1" smtClean="0">
                            <a:solidFill>
                              <a:srgbClr val="FFFF00"/>
                            </a:solidFill>
                            <a:latin typeface="Cambria Math"/>
                            <a:cs typeface="Times New Roman" panose="02020603050405020304" pitchFamily="18" charset="0"/>
                          </a:rPr>
                          <m:t>2</m:t>
                        </m:r>
                      </m:sub>
                    </m:sSub>
                  </m:oMath>
                </a14:m>
                <a:r>
                  <a:rPr lang="en-US" sz="1700" dirty="0" smtClean="0">
                    <a:solidFill>
                      <a:srgbClr val="FFFF00"/>
                    </a:solidFill>
                    <a:latin typeface="Times New Roman" panose="02020603050405020304" pitchFamily="18" charset="0"/>
                    <a:cs typeface="Times New Roman" panose="02020603050405020304" pitchFamily="18" charset="0"/>
                  </a:rPr>
                  <a:t>=0.</a:t>
                </a:r>
                <a:r>
                  <a:rPr lang="fa-IR" sz="1700" dirty="0" smtClean="0">
                    <a:solidFill>
                      <a:srgbClr val="FFFF00"/>
                    </a:solidFill>
                    <a:latin typeface="Times New Roman" panose="02020603050405020304" pitchFamily="18" charset="0"/>
                    <a:cs typeface="Times New Roman" panose="02020603050405020304" pitchFamily="18" charset="0"/>
                  </a:rPr>
                  <a:t>32</a:t>
                </a:r>
                <a:r>
                  <a:rPr lang="en-US" sz="1700" dirty="0" smtClean="0">
                    <a:solidFill>
                      <a:srgbClr val="FFFF00"/>
                    </a:solidFill>
                    <a:latin typeface="Times New Roman" panose="02020603050405020304" pitchFamily="18" charset="0"/>
                    <a:cs typeface="Times New Roman" panose="02020603050405020304" pitchFamily="18" charset="0"/>
                  </a:rPr>
                  <a:t>+J1</a:t>
                </a:r>
                <a:r>
                  <a:rPr lang="fa-IR" sz="1700" dirty="0" smtClean="0">
                    <a:solidFill>
                      <a:srgbClr val="FFFF00"/>
                    </a:solidFill>
                    <a:latin typeface="Times New Roman" panose="02020603050405020304" pitchFamily="18" charset="0"/>
                    <a:cs typeface="Times New Roman" panose="02020603050405020304" pitchFamily="18" charset="0"/>
                  </a:rPr>
                  <a:t>.35</a:t>
                </a:r>
                <a:endParaRPr lang="en-US" sz="1700" dirty="0" smtClean="0">
                  <a:solidFill>
                    <a:srgbClr val="FFFF00"/>
                  </a:solidFill>
                  <a:latin typeface="Times New Roman" panose="02020603050405020304" pitchFamily="18" charset="0"/>
                  <a:cs typeface="Times New Roman" panose="02020603050405020304" pitchFamily="18" charset="0"/>
                </a:endParaRPr>
              </a:p>
            </p:txBody>
          </p:sp>
        </mc:Choice>
        <mc:Fallback xmlns="">
          <p:sp>
            <p:nvSpPr>
              <p:cNvPr id="58" name="Title 1"/>
              <p:cNvSpPr txBox="1">
                <a:spLocks noRot="1" noChangeAspect="1" noMove="1" noResize="1" noEditPoints="1" noAdjustHandles="1" noChangeArrowheads="1" noChangeShapeType="1" noTextEdit="1"/>
              </p:cNvSpPr>
              <p:nvPr/>
            </p:nvSpPr>
            <p:spPr>
              <a:xfrm>
                <a:off x="3581400" y="1417638"/>
                <a:ext cx="5410200" cy="426887"/>
              </a:xfrm>
              <a:prstGeom prst="rect">
                <a:avLst/>
              </a:prstGeom>
              <a:blipFill rotWithShape="1">
                <a:blip r:embed="rId30"/>
                <a:stretch>
                  <a:fillRect l="-1466" b="-12857"/>
                </a:stretch>
              </a:blipFill>
            </p:spPr>
            <p:txBody>
              <a:bodyPr/>
              <a:lstStyle/>
              <a:p>
                <a:r>
                  <a:rPr lang="en-US">
                    <a:noFill/>
                  </a:rPr>
                  <a:t> </a:t>
                </a:r>
              </a:p>
            </p:txBody>
          </p:sp>
        </mc:Fallback>
      </mc:AlternateContent>
      <p:sp>
        <p:nvSpPr>
          <p:cNvPr id="59" name="Title 1"/>
          <p:cNvSpPr txBox="1">
            <a:spLocks/>
          </p:cNvSpPr>
          <p:nvPr/>
        </p:nvSpPr>
        <p:spPr>
          <a:xfrm>
            <a:off x="3581400" y="1828800"/>
            <a:ext cx="5410200" cy="378377"/>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5) بدست آوردن       و       از روابط زیر:</a:t>
            </a:r>
            <a:endParaRPr lang="en-US" sz="1700" dirty="0" smtClean="0">
              <a:latin typeface="Times New Roman" panose="02020603050405020304" pitchFamily="18" charset="0"/>
              <a:cs typeface="Times New Roman" panose="02020603050405020304" pitchFamily="18" charset="0"/>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3530697867"/>
              </p:ext>
            </p:extLst>
          </p:nvPr>
        </p:nvGraphicFramePr>
        <p:xfrm>
          <a:off x="7112000" y="1841500"/>
          <a:ext cx="279400" cy="292100"/>
        </p:xfrm>
        <a:graphic>
          <a:graphicData uri="http://schemas.openxmlformats.org/presentationml/2006/ole">
            <mc:AlternateContent xmlns:mc="http://schemas.openxmlformats.org/markup-compatibility/2006">
              <mc:Choice xmlns:v="urn:schemas-microsoft-com:vml" Requires="v">
                <p:oleObj spid="_x0000_s104416" name="Equation" r:id="rId31" imgW="279360" imgH="291960" progId="Equation.DSMT4">
                  <p:embed/>
                </p:oleObj>
              </mc:Choice>
              <mc:Fallback>
                <p:oleObj name="Equation" r:id="rId31" imgW="279360" imgH="291960" progId="Equation.DSMT4">
                  <p:embed/>
                  <p:pic>
                    <p:nvPicPr>
                      <p:cNvPr id="0" name=""/>
                      <p:cNvPicPr>
                        <a:picLocks noChangeAspect="1" noChangeArrowheads="1"/>
                      </p:cNvPicPr>
                      <p:nvPr/>
                    </p:nvPicPr>
                    <p:blipFill>
                      <a:blip r:embed="rId32"/>
                      <a:srcRect/>
                      <a:stretch>
                        <a:fillRect/>
                      </a:stretch>
                    </p:blipFill>
                    <p:spPr bwMode="auto">
                      <a:xfrm>
                        <a:off x="7112000" y="1841500"/>
                        <a:ext cx="279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1624545782"/>
              </p:ext>
            </p:extLst>
          </p:nvPr>
        </p:nvGraphicFramePr>
        <p:xfrm>
          <a:off x="7550150" y="1841500"/>
          <a:ext cx="279400" cy="292100"/>
        </p:xfrm>
        <a:graphic>
          <a:graphicData uri="http://schemas.openxmlformats.org/presentationml/2006/ole">
            <mc:AlternateContent xmlns:mc="http://schemas.openxmlformats.org/markup-compatibility/2006">
              <mc:Choice xmlns:v="urn:schemas-microsoft-com:vml" Requires="v">
                <p:oleObj spid="_x0000_s104417" name="Equation" r:id="rId33" imgW="279360" imgH="291960" progId="Equation.DSMT4">
                  <p:embed/>
                </p:oleObj>
              </mc:Choice>
              <mc:Fallback>
                <p:oleObj name="Equation" r:id="rId33" imgW="279360" imgH="291960" progId="Equation.DSMT4">
                  <p:embed/>
                  <p:pic>
                    <p:nvPicPr>
                      <p:cNvPr id="0" name=""/>
                      <p:cNvPicPr>
                        <a:picLocks noChangeAspect="1" noChangeArrowheads="1"/>
                      </p:cNvPicPr>
                      <p:nvPr/>
                    </p:nvPicPr>
                    <p:blipFill>
                      <a:blip r:embed="rId34"/>
                      <a:srcRect/>
                      <a:stretch>
                        <a:fillRect/>
                      </a:stretch>
                    </p:blipFill>
                    <p:spPr bwMode="auto">
                      <a:xfrm>
                        <a:off x="7550150" y="1841500"/>
                        <a:ext cx="279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62" name="Title 1"/>
              <p:cNvSpPr txBox="1">
                <a:spLocks/>
              </p:cNvSpPr>
              <p:nvPr/>
            </p:nvSpPr>
            <p:spPr>
              <a:xfrm>
                <a:off x="3581400" y="2212423"/>
                <a:ext cx="5410200" cy="378377"/>
              </a:xfrm>
              <a:prstGeom prst="rect">
                <a:avLst/>
              </a:prstGeom>
            </p:spPr>
            <p:txBody>
              <a:bodyPr vert="horz" lIns="0" tIns="45720" rIns="0" bIns="45720" rtlCol="0" anchor="t" anchorCtr="0">
                <a:normAutofit fontScale="850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14:m>
                  <m:oMath xmlns:m="http://schemas.openxmlformats.org/officeDocument/2006/math">
                    <m:sSub>
                      <m:sSubPr>
                        <m:ctrlPr>
                          <a:rPr lang="en-US" sz="1700" i="1" smtClean="0">
                            <a:latin typeface="Cambria Math"/>
                            <a:cs typeface="Times New Roman" panose="02020603050405020304" pitchFamily="18" charset="0"/>
                          </a:rPr>
                        </m:ctrlPr>
                      </m:sSubPr>
                      <m:e>
                        <m:acc>
                          <m:accPr>
                            <m:chr m:val="̅"/>
                            <m:ctrlPr>
                              <a:rPr lang="en-US" sz="1700" i="1" smtClean="0">
                                <a:latin typeface="Cambria Math"/>
                                <a:cs typeface="Times New Roman" panose="02020603050405020304" pitchFamily="18" charset="0"/>
                              </a:rPr>
                            </m:ctrlPr>
                          </m:accPr>
                          <m:e>
                            <m:r>
                              <a:rPr lang="en-US" sz="1700" b="0" i="1" smtClean="0">
                                <a:latin typeface="Cambria Math"/>
                                <a:cs typeface="Times New Roman" panose="02020603050405020304" pitchFamily="18" charset="0"/>
                              </a:rPr>
                              <m:t>𝑌</m:t>
                            </m:r>
                          </m:e>
                        </m:acc>
                      </m:e>
                      <m:sub>
                        <m:r>
                          <a:rPr lang="en-US" sz="1700" b="0" i="1"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𝑑</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𝑆</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𝑆</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2</m:t>
                        </m:r>
                      </m:sub>
                    </m:sSub>
                    <m:r>
                      <a:rPr lang="en-US" sz="1700" b="0" i="1" dirty="0" smtClean="0">
                        <a:latin typeface="Cambria Math"/>
                        <a:cs typeface="Times New Roman" panose="02020603050405020304" pitchFamily="18" charset="0"/>
                      </a:rPr>
                      <m:t>−</m:t>
                    </m:r>
                    <m:sSub>
                      <m:sSubPr>
                        <m:ctrlPr>
                          <a:rPr lang="en-US" sz="1700" b="0" i="1" dirty="0" smtClean="0">
                            <a:latin typeface="Cambria Math"/>
                            <a:cs typeface="Times New Roman" panose="02020603050405020304" pitchFamily="18" charset="0"/>
                          </a:rPr>
                        </m:ctrlPr>
                      </m:sSubPr>
                      <m:e>
                        <m:acc>
                          <m:accPr>
                            <m:chr m:val="̅"/>
                            <m:ctrlPr>
                              <a:rPr lang="en-US" sz="1700" b="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𝑑</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=(0.</a:t>
                </a:r>
                <a:r>
                  <a:rPr lang="fa-IR" sz="1700" dirty="0" smtClean="0">
                    <a:latin typeface="Times New Roman" panose="02020603050405020304" pitchFamily="18" charset="0"/>
                    <a:cs typeface="Times New Roman" panose="02020603050405020304" pitchFamily="18" charset="0"/>
                  </a:rPr>
                  <a:t>32</a:t>
                </a:r>
                <a:r>
                  <a:rPr lang="en-US" sz="1700" dirty="0" smtClean="0">
                    <a:latin typeface="Times New Roman" panose="02020603050405020304" pitchFamily="18" charset="0"/>
                    <a:cs typeface="Times New Roman" panose="02020603050405020304" pitchFamily="18" charset="0"/>
                  </a:rPr>
                  <a:t>+J0.</a:t>
                </a:r>
                <a:r>
                  <a:rPr lang="fa-IR" sz="1700" dirty="0" smtClean="0">
                    <a:latin typeface="Times New Roman" panose="02020603050405020304" pitchFamily="18" charset="0"/>
                    <a:cs typeface="Times New Roman" panose="02020603050405020304" pitchFamily="18" charset="0"/>
                  </a:rPr>
                  <a:t>11</a:t>
                </a:r>
                <a:r>
                  <a:rPr lang="en-US" sz="1700" dirty="0" smtClean="0">
                    <a:latin typeface="Times New Roman" panose="02020603050405020304" pitchFamily="18" charset="0"/>
                    <a:cs typeface="Times New Roman" panose="02020603050405020304" pitchFamily="18" charset="0"/>
                  </a:rPr>
                  <a:t>)-(0.</a:t>
                </a:r>
                <a:r>
                  <a:rPr lang="fa-IR" sz="1700" dirty="0" smtClean="0">
                    <a:latin typeface="Times New Roman" panose="02020603050405020304" pitchFamily="18" charset="0"/>
                    <a:cs typeface="Times New Roman" panose="02020603050405020304" pitchFamily="18" charset="0"/>
                  </a:rPr>
                  <a:t>32</a:t>
                </a:r>
                <a:r>
                  <a:rPr lang="en-US" sz="1700" dirty="0" smtClean="0">
                    <a:latin typeface="Times New Roman" panose="02020603050405020304" pitchFamily="18" charset="0"/>
                    <a:cs typeface="Times New Roman" panose="02020603050405020304" pitchFamily="18" charset="0"/>
                  </a:rPr>
                  <a:t>+J0.</a:t>
                </a:r>
                <a:r>
                  <a:rPr lang="fa-IR" sz="1700" dirty="0" smtClean="0">
                    <a:latin typeface="Times New Roman" panose="02020603050405020304" pitchFamily="18" charset="0"/>
                    <a:cs typeface="Times New Roman" panose="02020603050405020304" pitchFamily="18" charset="0"/>
                  </a:rPr>
                  <a:t>11</a:t>
                </a:r>
                <a:r>
                  <a:rPr lang="en-US" sz="1700" dirty="0" smtClean="0">
                    <a:latin typeface="Times New Roman" panose="02020603050405020304" pitchFamily="18" charset="0"/>
                    <a:cs typeface="Times New Roman" panose="02020603050405020304" pitchFamily="18" charset="0"/>
                  </a:rPr>
                  <a:t>) = </a:t>
                </a:r>
                <a:r>
                  <a:rPr lang="fa-IR" sz="1700" dirty="0" smtClean="0">
                    <a:latin typeface="Times New Roman" panose="02020603050405020304" pitchFamily="18" charset="0"/>
                    <a:cs typeface="Times New Roman" panose="02020603050405020304" pitchFamily="18" charset="0"/>
                  </a:rPr>
                  <a:t>0</a:t>
                </a:r>
                <a:endParaRPr lang="en-US" sz="1700" dirty="0" smtClean="0">
                  <a:latin typeface="Times New Roman" panose="02020603050405020304" pitchFamily="18" charset="0"/>
                  <a:cs typeface="Times New Roman" panose="02020603050405020304" pitchFamily="18" charset="0"/>
                </a:endParaRPr>
              </a:p>
            </p:txBody>
          </p:sp>
        </mc:Choice>
        <mc:Fallback xmlns="">
          <p:sp>
            <p:nvSpPr>
              <p:cNvPr id="62" name="Title 1"/>
              <p:cNvSpPr txBox="1">
                <a:spLocks noRot="1" noChangeAspect="1" noMove="1" noResize="1" noEditPoints="1" noAdjustHandles="1" noChangeArrowheads="1" noChangeShapeType="1" noTextEdit="1"/>
              </p:cNvSpPr>
              <p:nvPr/>
            </p:nvSpPr>
            <p:spPr>
              <a:xfrm>
                <a:off x="3581400" y="2212423"/>
                <a:ext cx="5410200" cy="378377"/>
              </a:xfrm>
              <a:prstGeom prst="rect">
                <a:avLst/>
              </a:prstGeom>
              <a:blipFill rotWithShape="1">
                <a:blip r:embed="rId35"/>
                <a:stretch>
                  <a:fillRect l="-1127" t="-6452"/>
                </a:stretch>
              </a:blipFill>
            </p:spPr>
            <p:txBody>
              <a:bodyPr/>
              <a:lstStyle/>
              <a:p>
                <a:r>
                  <a:rPr lang="en-US">
                    <a:noFill/>
                  </a:rPr>
                  <a:t> </a:t>
                </a:r>
              </a:p>
            </p:txBody>
          </p:sp>
        </mc:Fallback>
      </mc:AlternateContent>
      <p:sp>
        <p:nvSpPr>
          <p:cNvPr id="63" name="Notched Right Arrow 62"/>
          <p:cNvSpPr/>
          <p:nvPr/>
        </p:nvSpPr>
        <p:spPr>
          <a:xfrm>
            <a:off x="4800600" y="2254250"/>
            <a:ext cx="5334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itle 1"/>
              <p:cNvSpPr txBox="1">
                <a:spLocks/>
              </p:cNvSpPr>
              <p:nvPr/>
            </p:nvSpPr>
            <p:spPr>
              <a:xfrm>
                <a:off x="3581400" y="2514600"/>
                <a:ext cx="5486400" cy="378377"/>
              </a:xfrm>
              <a:prstGeom prst="rect">
                <a:avLst/>
              </a:prstGeom>
            </p:spPr>
            <p:txBody>
              <a:bodyPr vert="horz" lIns="0" tIns="45720" rIns="0" bIns="45720" rtlCol="0" anchor="t" anchorCtr="0">
                <a:normAutofit fontScale="850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𝑑</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b="0" i="1" dirty="0" smtClean="0">
                            <a:latin typeface="Cambria Math"/>
                            <a:cs typeface="Times New Roman" panose="02020603050405020304" pitchFamily="18" charset="0"/>
                          </a:rPr>
                          <m:t>𝑆</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b="0" i="1" dirty="0" smtClean="0">
                            <a:latin typeface="Cambria Math"/>
                            <a:cs typeface="Times New Roman" panose="02020603050405020304" pitchFamily="18" charset="0"/>
                          </a:rPr>
                          <m:t>𝑆</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b="0" i="1" dirty="0" smtClean="0">
                            <a:latin typeface="Cambria Math"/>
                            <a:cs typeface="Times New Roman" panose="02020603050405020304" pitchFamily="18" charset="0"/>
                          </a:rPr>
                          <m:t>2</m:t>
                        </m:r>
                      </m:sub>
                    </m:sSub>
                    <m:r>
                      <a:rPr lang="en-US" sz="1700" b="0" i="1" dirty="0" smtClean="0">
                        <a:latin typeface="Cambria Math"/>
                        <a:cs typeface="Times New Roman" panose="02020603050405020304" pitchFamily="18" charset="0"/>
                      </a:rPr>
                      <m:t>−</m:t>
                    </m:r>
                    <m:sSub>
                      <m:sSubPr>
                        <m:ctrlPr>
                          <a:rPr lang="en-US" sz="1700" b="0" i="1" dirty="0" smtClean="0">
                            <a:latin typeface="Cambria Math"/>
                            <a:cs typeface="Times New Roman" panose="02020603050405020304" pitchFamily="18" charset="0"/>
                          </a:rPr>
                        </m:ctrlPr>
                      </m:sSubPr>
                      <m:e>
                        <m:acc>
                          <m:accPr>
                            <m:chr m:val="̅"/>
                            <m:ctrlPr>
                              <a:rPr lang="en-US" sz="1700" b="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𝑑</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=(0.</a:t>
                </a:r>
                <a:r>
                  <a:rPr lang="fa-IR" sz="1700" dirty="0" smtClean="0">
                    <a:latin typeface="Times New Roman" panose="02020603050405020304" pitchFamily="18" charset="0"/>
                    <a:cs typeface="Times New Roman" panose="02020603050405020304" pitchFamily="18" charset="0"/>
                  </a:rPr>
                  <a:t>32</a:t>
                </a:r>
                <a:r>
                  <a:rPr lang="en-US" sz="1700" dirty="0" smtClean="0">
                    <a:latin typeface="Times New Roman" panose="02020603050405020304" pitchFamily="18" charset="0"/>
                    <a:cs typeface="Times New Roman" panose="02020603050405020304" pitchFamily="18" charset="0"/>
                  </a:rPr>
                  <a:t>+J</a:t>
                </a:r>
                <a:r>
                  <a:rPr lang="fa-IR" sz="1700" dirty="0" smtClean="0">
                    <a:latin typeface="Times New Roman" panose="02020603050405020304" pitchFamily="18" charset="0"/>
                    <a:cs typeface="Times New Roman" panose="02020603050405020304" pitchFamily="18" charset="0"/>
                  </a:rPr>
                  <a:t>1.35</a:t>
                </a:r>
                <a:r>
                  <a:rPr lang="en-US" sz="1700" dirty="0" smtClean="0">
                    <a:latin typeface="Times New Roman" panose="02020603050405020304" pitchFamily="18" charset="0"/>
                    <a:cs typeface="Times New Roman" panose="02020603050405020304" pitchFamily="18" charset="0"/>
                  </a:rPr>
                  <a:t>)-(0.</a:t>
                </a:r>
                <a:r>
                  <a:rPr lang="fa-IR" sz="1700" dirty="0" smtClean="0">
                    <a:latin typeface="Times New Roman" panose="02020603050405020304" pitchFamily="18" charset="0"/>
                    <a:cs typeface="Times New Roman" panose="02020603050405020304" pitchFamily="18" charset="0"/>
                  </a:rPr>
                  <a:t>32</a:t>
                </a:r>
                <a:r>
                  <a:rPr lang="en-US" sz="1700" dirty="0" smtClean="0">
                    <a:latin typeface="Times New Roman" panose="02020603050405020304" pitchFamily="18" charset="0"/>
                    <a:cs typeface="Times New Roman" panose="02020603050405020304" pitchFamily="18" charset="0"/>
                  </a:rPr>
                  <a:t>+J0.</a:t>
                </a:r>
                <a:r>
                  <a:rPr lang="fa-IR" sz="1700" dirty="0" smtClean="0">
                    <a:latin typeface="Times New Roman" panose="02020603050405020304" pitchFamily="18" charset="0"/>
                    <a:cs typeface="Times New Roman" panose="02020603050405020304" pitchFamily="18" charset="0"/>
                  </a:rPr>
                  <a:t>11</a:t>
                </a:r>
                <a:r>
                  <a:rPr lang="en-US" sz="1700" dirty="0" smtClean="0">
                    <a:latin typeface="Times New Roman" panose="02020603050405020304" pitchFamily="18" charset="0"/>
                    <a:cs typeface="Times New Roman" panose="02020603050405020304" pitchFamily="18" charset="0"/>
                  </a:rPr>
                  <a:t>) = j1.2</a:t>
                </a:r>
                <a:r>
                  <a:rPr lang="fa-IR" sz="1700" dirty="0" smtClean="0">
                    <a:latin typeface="Times New Roman" panose="02020603050405020304" pitchFamily="18" charset="0"/>
                    <a:cs typeface="Times New Roman" panose="02020603050405020304" pitchFamily="18" charset="0"/>
                  </a:rPr>
                  <a:t>4</a:t>
                </a:r>
                <a:endParaRPr lang="en-US" sz="1700" dirty="0" smtClean="0">
                  <a:latin typeface="Times New Roman" panose="02020603050405020304" pitchFamily="18" charset="0"/>
                  <a:cs typeface="Times New Roman" panose="02020603050405020304" pitchFamily="18" charset="0"/>
                </a:endParaRPr>
              </a:p>
            </p:txBody>
          </p:sp>
        </mc:Choice>
        <mc:Fallback xmlns="">
          <p:sp>
            <p:nvSpPr>
              <p:cNvPr id="64" name="Title 1"/>
              <p:cNvSpPr txBox="1">
                <a:spLocks noRot="1" noChangeAspect="1" noMove="1" noResize="1" noEditPoints="1" noAdjustHandles="1" noChangeArrowheads="1" noChangeShapeType="1" noTextEdit="1"/>
              </p:cNvSpPr>
              <p:nvPr/>
            </p:nvSpPr>
            <p:spPr>
              <a:xfrm>
                <a:off x="3581400" y="2514600"/>
                <a:ext cx="5486400" cy="378377"/>
              </a:xfrm>
              <a:prstGeom prst="rect">
                <a:avLst/>
              </a:prstGeom>
              <a:blipFill rotWithShape="1">
                <a:blip r:embed="rId36"/>
                <a:stretch>
                  <a:fillRect l="-1111" t="-1613"/>
                </a:stretch>
              </a:blipFill>
            </p:spPr>
            <p:txBody>
              <a:bodyPr/>
              <a:lstStyle/>
              <a:p>
                <a:r>
                  <a:rPr lang="en-US">
                    <a:noFill/>
                  </a:rPr>
                  <a:t> </a:t>
                </a:r>
              </a:p>
            </p:txBody>
          </p:sp>
        </mc:Fallback>
      </mc:AlternateContent>
      <p:sp>
        <p:nvSpPr>
          <p:cNvPr id="65" name="Notched Right Arrow 64"/>
          <p:cNvSpPr/>
          <p:nvPr/>
        </p:nvSpPr>
        <p:spPr>
          <a:xfrm>
            <a:off x="4800600" y="2569127"/>
            <a:ext cx="5334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p:cNvSpPr txBox="1">
            <a:spLocks/>
          </p:cNvSpPr>
          <p:nvPr/>
        </p:nvSpPr>
        <p:spPr>
          <a:xfrm>
            <a:off x="3581400" y="2898223"/>
            <a:ext cx="5410200" cy="545019"/>
          </a:xfrm>
          <a:prstGeom prst="rect">
            <a:avLst/>
          </a:prstGeom>
        </p:spPr>
        <p:txBody>
          <a:bodyPr vert="horz" lIns="0" tIns="45720" rIns="0" bIns="45720" rtlCol="0" anchor="t" anchorCtr="0">
            <a:normAutofit fontScale="92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6) نقاط بدست آمده را در اسمیت چارت مشخص می کنیم و فاصله آنها را از سمت راست اسمیت چارت بصورت ساعتگرد بر حسب     بدست می اوریم.</a:t>
            </a:r>
            <a:endParaRPr lang="en-US" sz="1700" dirty="0" smtClean="0">
              <a:latin typeface="Times New Roman" panose="02020603050405020304" pitchFamily="18" charset="0"/>
              <a:cs typeface="Times New Roman" panose="02020603050405020304" pitchFamily="18" charset="0"/>
            </a:endParaRPr>
          </a:p>
        </p:txBody>
      </p:sp>
      <p:sp>
        <p:nvSpPr>
          <p:cNvPr id="67" name="Title 1"/>
          <p:cNvSpPr txBox="1">
            <a:spLocks/>
          </p:cNvSpPr>
          <p:nvPr/>
        </p:nvSpPr>
        <p:spPr>
          <a:xfrm>
            <a:off x="7239000" y="3417381"/>
            <a:ext cx="1752600" cy="395667"/>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که برابر می شود با:</a:t>
            </a:r>
            <a:endParaRPr lang="en-US" sz="1700" dirty="0" smtClean="0">
              <a:latin typeface="Times New Roman" panose="02020603050405020304" pitchFamily="18" charset="0"/>
              <a:cs typeface="Times New Roman" panose="02020603050405020304" pitchFamily="18" charset="0"/>
            </a:endParaRPr>
          </a:p>
        </p:txBody>
      </p:sp>
      <p:graphicFrame>
        <p:nvGraphicFramePr>
          <p:cNvPr id="68" name="Object 67"/>
          <p:cNvGraphicFramePr>
            <a:graphicFrameLocks noChangeAspect="1"/>
          </p:cNvGraphicFramePr>
          <p:nvPr>
            <p:extLst>
              <p:ext uri="{D42A27DB-BD31-4B8C-83A1-F6EECF244321}">
                <p14:modId xmlns:p14="http://schemas.microsoft.com/office/powerpoint/2010/main" val="2066288288"/>
              </p:ext>
            </p:extLst>
          </p:nvPr>
        </p:nvGraphicFramePr>
        <p:xfrm>
          <a:off x="5638800" y="3165817"/>
          <a:ext cx="165100" cy="203200"/>
        </p:xfrm>
        <a:graphic>
          <a:graphicData uri="http://schemas.openxmlformats.org/presentationml/2006/ole">
            <mc:AlternateContent xmlns:mc="http://schemas.openxmlformats.org/markup-compatibility/2006">
              <mc:Choice xmlns:v="urn:schemas-microsoft-com:vml" Requires="v">
                <p:oleObj spid="_x0000_s104418" name="Equation" r:id="rId37" imgW="164880" imgH="203040" progId="Equation.DSMT4">
                  <p:embed/>
                </p:oleObj>
              </mc:Choice>
              <mc:Fallback>
                <p:oleObj name="Equation" r:id="rId37" imgW="164880" imgH="203040" progId="Equation.DSMT4">
                  <p:embed/>
                  <p:pic>
                    <p:nvPicPr>
                      <p:cNvPr id="0" name=""/>
                      <p:cNvPicPr>
                        <a:picLocks noChangeAspect="1" noChangeArrowheads="1"/>
                      </p:cNvPicPr>
                      <p:nvPr/>
                    </p:nvPicPr>
                    <p:blipFill>
                      <a:blip r:embed="rId38"/>
                      <a:srcRect/>
                      <a:stretch>
                        <a:fillRect/>
                      </a:stretch>
                    </p:blipFill>
                    <p:spPr bwMode="auto">
                      <a:xfrm>
                        <a:off x="5638800" y="3165817"/>
                        <a:ext cx="1651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897431053"/>
              </p:ext>
            </p:extLst>
          </p:nvPr>
        </p:nvGraphicFramePr>
        <p:xfrm>
          <a:off x="3638550" y="3759200"/>
          <a:ext cx="990600" cy="279400"/>
        </p:xfrm>
        <a:graphic>
          <a:graphicData uri="http://schemas.openxmlformats.org/presentationml/2006/ole">
            <mc:AlternateContent xmlns:mc="http://schemas.openxmlformats.org/markup-compatibility/2006">
              <mc:Choice xmlns:v="urn:schemas-microsoft-com:vml" Requires="v">
                <p:oleObj spid="_x0000_s104419" name="Equation" r:id="rId39" imgW="990360" imgH="279360" progId="Equation.DSMT4">
                  <p:embed/>
                </p:oleObj>
              </mc:Choice>
              <mc:Fallback>
                <p:oleObj name="Equation" r:id="rId39" imgW="990360" imgH="279360" progId="Equation.DSMT4">
                  <p:embed/>
                  <p:pic>
                    <p:nvPicPr>
                      <p:cNvPr id="0" name=""/>
                      <p:cNvPicPr>
                        <a:picLocks noChangeAspect="1" noChangeArrowheads="1"/>
                      </p:cNvPicPr>
                      <p:nvPr/>
                    </p:nvPicPr>
                    <p:blipFill>
                      <a:blip r:embed="rId40"/>
                      <a:srcRect/>
                      <a:stretch>
                        <a:fillRect/>
                      </a:stretch>
                    </p:blipFill>
                    <p:spPr bwMode="auto">
                      <a:xfrm>
                        <a:off x="3638550" y="3759200"/>
                        <a:ext cx="990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302220539"/>
              </p:ext>
            </p:extLst>
          </p:nvPr>
        </p:nvGraphicFramePr>
        <p:xfrm>
          <a:off x="3649980" y="3429000"/>
          <a:ext cx="1104900" cy="279400"/>
        </p:xfrm>
        <a:graphic>
          <a:graphicData uri="http://schemas.openxmlformats.org/presentationml/2006/ole">
            <mc:AlternateContent xmlns:mc="http://schemas.openxmlformats.org/markup-compatibility/2006">
              <mc:Choice xmlns:v="urn:schemas-microsoft-com:vml" Requires="v">
                <p:oleObj spid="_x0000_s104420" name="Equation" r:id="rId41" imgW="1104840" imgH="279360" progId="Equation.DSMT4">
                  <p:embed/>
                </p:oleObj>
              </mc:Choice>
              <mc:Fallback>
                <p:oleObj name="Equation" r:id="rId41" imgW="1104840" imgH="279360" progId="Equation.DSMT4">
                  <p:embed/>
                  <p:pic>
                    <p:nvPicPr>
                      <p:cNvPr id="0" name=""/>
                      <p:cNvPicPr>
                        <a:picLocks noChangeAspect="1" noChangeArrowheads="1"/>
                      </p:cNvPicPr>
                      <p:nvPr/>
                    </p:nvPicPr>
                    <p:blipFill>
                      <a:blip r:embed="rId42"/>
                      <a:srcRect/>
                      <a:stretch>
                        <a:fillRect/>
                      </a:stretch>
                    </p:blipFill>
                    <p:spPr bwMode="auto">
                      <a:xfrm>
                        <a:off x="3649980" y="3429000"/>
                        <a:ext cx="1104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 name="Oval 72"/>
          <p:cNvSpPr/>
          <p:nvPr/>
        </p:nvSpPr>
        <p:spPr>
          <a:xfrm>
            <a:off x="420752" y="318325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4" name="TextBox 73"/>
              <p:cNvSpPr txBox="1"/>
              <p:nvPr/>
            </p:nvSpPr>
            <p:spPr>
              <a:xfrm>
                <a:off x="1398547" y="1854125"/>
                <a:ext cx="563598" cy="19960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J1.25</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398547" y="1854125"/>
                <a:ext cx="563598" cy="199606"/>
              </a:xfrm>
              <a:prstGeom prst="rect">
                <a:avLst/>
              </a:prstGeom>
              <a:blipFill rotWithShape="1">
                <a:blip r:embed="rId47"/>
                <a:stretch>
                  <a:fillRect b="-3030"/>
                </a:stretch>
              </a:blipFill>
            </p:spPr>
            <p:txBody>
              <a:bodyPr/>
              <a:lstStyle/>
              <a:p>
                <a:r>
                  <a:rPr lang="en-US">
                    <a:noFill/>
                  </a:rPr>
                  <a:t> </a:t>
                </a:r>
              </a:p>
            </p:txBody>
          </p:sp>
        </mc:Fallback>
      </mc:AlternateContent>
      <p:cxnSp>
        <p:nvCxnSpPr>
          <p:cNvPr id="76" name="Straight Connector 75"/>
          <p:cNvCxnSpPr/>
          <p:nvPr/>
        </p:nvCxnSpPr>
        <p:spPr>
          <a:xfrm flipH="1">
            <a:off x="142875" y="3205028"/>
            <a:ext cx="307062" cy="1087"/>
          </a:xfrm>
          <a:prstGeom prst="line">
            <a:avLst/>
          </a:prstGeom>
          <a:ln w="19050" cap="flat" cmpd="sng">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p:cNvSpPr txBox="1"/>
              <p:nvPr/>
            </p:nvSpPr>
            <p:spPr>
              <a:xfrm>
                <a:off x="1405016" y="1752333"/>
                <a:ext cx="595738" cy="187359"/>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0.392</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1405016" y="1752333"/>
                <a:ext cx="595738" cy="187359"/>
              </a:xfrm>
              <a:prstGeom prst="rect">
                <a:avLst/>
              </a:prstGeom>
              <a:blipFill rotWithShape="1">
                <a:blip r:embed="rId48"/>
                <a:stretch>
                  <a:fillRect b="-3226"/>
                </a:stretch>
              </a:blipFill>
            </p:spPr>
            <p:txBody>
              <a:bodyPr/>
              <a:lstStyle/>
              <a:p>
                <a:r>
                  <a:rPr lang="en-US">
                    <a:noFill/>
                  </a:rPr>
                  <a:t> </a:t>
                </a:r>
              </a:p>
            </p:txBody>
          </p:sp>
        </mc:Fallback>
      </mc:AlternateContent>
      <p:sp>
        <p:nvSpPr>
          <p:cNvPr id="80" name="Oval 79"/>
          <p:cNvSpPr/>
          <p:nvPr/>
        </p:nvSpPr>
        <p:spPr>
          <a:xfrm>
            <a:off x="278608" y="31827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2" name="Arc 81"/>
          <p:cNvSpPr/>
          <p:nvPr/>
        </p:nvSpPr>
        <p:spPr>
          <a:xfrm>
            <a:off x="144144" y="1706244"/>
            <a:ext cx="3040381" cy="3040381"/>
          </a:xfrm>
          <a:prstGeom prst="arc">
            <a:avLst>
              <a:gd name="adj1" fmla="val 21566433"/>
              <a:gd name="adj2" fmla="val 16947164"/>
            </a:avLst>
          </a:prstGeom>
          <a:ln w="38100" cap="flat" cmpd="sng">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7" name="Straight Connector 86"/>
          <p:cNvCxnSpPr/>
          <p:nvPr/>
        </p:nvCxnSpPr>
        <p:spPr>
          <a:xfrm flipV="1">
            <a:off x="1927650" y="1677155"/>
            <a:ext cx="69547" cy="340586"/>
          </a:xfrm>
          <a:prstGeom prst="line">
            <a:avLst/>
          </a:prstGeom>
          <a:ln w="25400" cap="flat" cmpd="sng">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1905000" y="199548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1" name="Oval 90"/>
          <p:cNvSpPr/>
          <p:nvPr/>
        </p:nvSpPr>
        <p:spPr>
          <a:xfrm>
            <a:off x="1933580" y="185745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2" name="TextBox 91"/>
              <p:cNvSpPr txBox="1"/>
              <p:nvPr/>
            </p:nvSpPr>
            <p:spPr>
              <a:xfrm>
                <a:off x="269896" y="3320534"/>
                <a:ext cx="590529" cy="18466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r>
                        <a:rPr lang="fa-IR" sz="600" b="1" i="0" smtClean="0">
                          <a:solidFill>
                            <a:srgbClr val="FF0000"/>
                          </a:solidFill>
                          <a:latin typeface="Cambria Math"/>
                          <a:cs typeface="Times New Roman" panose="02020603050405020304" pitchFamily="18" charset="0"/>
                        </a:rPr>
                        <m:t>𝟎</m:t>
                      </m:r>
                    </m:oMath>
                  </m:oMathPara>
                </a14:m>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269896" y="3320534"/>
                <a:ext cx="590529" cy="184666"/>
              </a:xfrm>
              <a:prstGeom prst="rect">
                <a:avLst/>
              </a:prstGeom>
              <a:blipFill rotWithShape="1">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307203" y="3201467"/>
                <a:ext cx="595738"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0.2</a:t>
                </a:r>
                <a:r>
                  <a:rPr lang="fa-IR" sz="600" b="1" dirty="0" smtClean="0">
                    <a:solidFill>
                      <a:srgbClr val="FF0000"/>
                    </a:solidFill>
                    <a:latin typeface="Times New Roman" panose="02020603050405020304" pitchFamily="18" charset="0"/>
                    <a:cs typeface="Times New Roman" panose="02020603050405020304" pitchFamily="18" charset="0"/>
                  </a:rPr>
                  <a:t>5</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307203" y="3201467"/>
                <a:ext cx="595738" cy="184666"/>
              </a:xfrm>
              <a:prstGeom prst="rect">
                <a:avLst/>
              </a:prstGeom>
              <a:blipFill rotWithShape="1">
                <a:blip r:embed="rId50"/>
                <a:stretch>
                  <a:fillRect b="-3333"/>
                </a:stretch>
              </a:blipFill>
            </p:spPr>
            <p:txBody>
              <a:bodyPr/>
              <a:lstStyle/>
              <a:p>
                <a:r>
                  <a:rPr lang="en-US">
                    <a:noFill/>
                  </a:rPr>
                  <a:t> </a:t>
                </a:r>
              </a:p>
            </p:txBody>
          </p:sp>
        </mc:Fallback>
      </mc:AlternateContent>
      <p:sp>
        <p:nvSpPr>
          <p:cNvPr id="95" name="Title 1"/>
          <p:cNvSpPr txBox="1">
            <a:spLocks/>
          </p:cNvSpPr>
          <p:nvPr/>
        </p:nvSpPr>
        <p:spPr>
          <a:xfrm>
            <a:off x="3505200" y="4100133"/>
            <a:ext cx="5486400" cy="1462467"/>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7) حالا برای بدست آوردن      و      باید مانند تک استاب عمل کنیم ولی در این مرحله بار ما میشود    و    که برای حل مراحل زیر را به ترتیب انجام می دهیم:</a:t>
            </a:r>
          </a:p>
          <a:p>
            <a:pPr algn="r" rtl="1"/>
            <a:r>
              <a:rPr lang="fa-IR" sz="1700" dirty="0" smtClean="0">
                <a:latin typeface="Times New Roman" panose="02020603050405020304" pitchFamily="18" charset="0"/>
                <a:cs typeface="Times New Roman" panose="02020603050405020304" pitchFamily="18" charset="0"/>
              </a:rPr>
              <a:t>7.1) دایره </a:t>
            </a:r>
            <a:r>
              <a:rPr lang="en-US" sz="1700" dirty="0" smtClean="0">
                <a:latin typeface="Times New Roman" panose="02020603050405020304" pitchFamily="18" charset="0"/>
                <a:cs typeface="Times New Roman" panose="02020603050405020304" pitchFamily="18" charset="0"/>
              </a:rPr>
              <a:t>SWR</a:t>
            </a:r>
            <a:r>
              <a:rPr lang="fa-IR" sz="1700" dirty="0" smtClean="0">
                <a:latin typeface="Times New Roman" panose="02020603050405020304" pitchFamily="18" charset="0"/>
                <a:cs typeface="Times New Roman" panose="02020603050405020304" pitchFamily="18" charset="0"/>
              </a:rPr>
              <a:t> مربوط به                            رارسم می کنیم.برای این کار پاره خط       را رسم میکنیم و به شعاع       دایره ای از مرکز </a:t>
            </a:r>
            <a:r>
              <a:rPr lang="en-US" sz="1700" dirty="0" smtClean="0">
                <a:latin typeface="Times New Roman" panose="02020603050405020304" pitchFamily="18" charset="0"/>
                <a:cs typeface="Times New Roman" panose="02020603050405020304" pitchFamily="18" charset="0"/>
              </a:rPr>
              <a:t>O</a:t>
            </a:r>
            <a:r>
              <a:rPr lang="fa-IR" sz="1700" dirty="0" smtClean="0">
                <a:latin typeface="Times New Roman" panose="02020603050405020304" pitchFamily="18" charset="0"/>
                <a:cs typeface="Times New Roman" panose="02020603050405020304" pitchFamily="18" charset="0"/>
              </a:rPr>
              <a:t> رسم می کنیم.</a:t>
            </a:r>
          </a:p>
          <a:p>
            <a:pPr algn="r" rtl="1"/>
            <a:r>
              <a:rPr lang="fa-IR" sz="1700" dirty="0" smtClean="0">
                <a:latin typeface="Times New Roman" panose="02020603050405020304" pitchFamily="18" charset="0"/>
                <a:cs typeface="Times New Roman" panose="02020603050405020304" pitchFamily="18" charset="0"/>
              </a:rPr>
              <a:t>که در این مساله همان دایره </a:t>
            </a:r>
            <a:r>
              <a:rPr lang="en-US" sz="1700" dirty="0" smtClean="0">
                <a:latin typeface="Times New Roman" panose="02020603050405020304" pitchFamily="18" charset="0"/>
                <a:cs typeface="Times New Roman" panose="02020603050405020304" pitchFamily="18" charset="0"/>
              </a:rPr>
              <a:t>SWR</a:t>
            </a:r>
            <a:r>
              <a:rPr lang="fa-IR" sz="1700" dirty="0" smtClean="0">
                <a:latin typeface="Times New Roman" panose="02020603050405020304" pitchFamily="18" charset="0"/>
                <a:cs typeface="Times New Roman" panose="02020603050405020304" pitchFamily="18" charset="0"/>
              </a:rPr>
              <a:t> بارمان میشود.    </a:t>
            </a:r>
            <a:endParaRPr lang="en-US" sz="1700" dirty="0" smtClean="0">
              <a:latin typeface="Times New Roman" panose="02020603050405020304" pitchFamily="18" charset="0"/>
              <a:cs typeface="Times New Roman" panose="02020603050405020304" pitchFamily="18" charset="0"/>
            </a:endParaRPr>
          </a:p>
        </p:txBody>
      </p:sp>
      <p:graphicFrame>
        <p:nvGraphicFramePr>
          <p:cNvPr id="96" name="Object 95"/>
          <p:cNvGraphicFramePr>
            <a:graphicFrameLocks noChangeAspect="1"/>
          </p:cNvGraphicFramePr>
          <p:nvPr>
            <p:extLst>
              <p:ext uri="{D42A27DB-BD31-4B8C-83A1-F6EECF244321}">
                <p14:modId xmlns:p14="http://schemas.microsoft.com/office/powerpoint/2010/main" val="3635292150"/>
              </p:ext>
            </p:extLst>
          </p:nvPr>
        </p:nvGraphicFramePr>
        <p:xfrm>
          <a:off x="6858000" y="4133850"/>
          <a:ext cx="279400" cy="279400"/>
        </p:xfrm>
        <a:graphic>
          <a:graphicData uri="http://schemas.openxmlformats.org/presentationml/2006/ole">
            <mc:AlternateContent xmlns:mc="http://schemas.openxmlformats.org/markup-compatibility/2006">
              <mc:Choice xmlns:v="urn:schemas-microsoft-com:vml" Requires="v">
                <p:oleObj spid="_x0000_s104421" name="Equation" r:id="rId51" imgW="279360" imgH="279360" progId="Equation.DSMT4">
                  <p:embed/>
                </p:oleObj>
              </mc:Choice>
              <mc:Fallback>
                <p:oleObj name="Equation" r:id="rId51" imgW="279360" imgH="279360" progId="Equation.DSMT4">
                  <p:embed/>
                  <p:pic>
                    <p:nvPicPr>
                      <p:cNvPr id="0" name=""/>
                      <p:cNvPicPr>
                        <a:picLocks noChangeAspect="1" noChangeArrowheads="1"/>
                      </p:cNvPicPr>
                      <p:nvPr/>
                    </p:nvPicPr>
                    <p:blipFill>
                      <a:blip r:embed="rId52"/>
                      <a:srcRect/>
                      <a:stretch>
                        <a:fillRect/>
                      </a:stretch>
                    </p:blipFill>
                    <p:spPr bwMode="auto">
                      <a:xfrm>
                        <a:off x="6858000" y="4133850"/>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 name="Object 96"/>
          <p:cNvGraphicFramePr>
            <a:graphicFrameLocks noChangeAspect="1"/>
          </p:cNvGraphicFramePr>
          <p:nvPr>
            <p:extLst>
              <p:ext uri="{D42A27DB-BD31-4B8C-83A1-F6EECF244321}">
                <p14:modId xmlns:p14="http://schemas.microsoft.com/office/powerpoint/2010/main" val="4053384328"/>
              </p:ext>
            </p:extLst>
          </p:nvPr>
        </p:nvGraphicFramePr>
        <p:xfrm>
          <a:off x="6451600" y="4133850"/>
          <a:ext cx="279400" cy="279400"/>
        </p:xfrm>
        <a:graphic>
          <a:graphicData uri="http://schemas.openxmlformats.org/presentationml/2006/ole">
            <mc:AlternateContent xmlns:mc="http://schemas.openxmlformats.org/markup-compatibility/2006">
              <mc:Choice xmlns:v="urn:schemas-microsoft-com:vml" Requires="v">
                <p:oleObj spid="_x0000_s104422" name="Equation" r:id="rId53" imgW="279360" imgH="279360" progId="Equation.DSMT4">
                  <p:embed/>
                </p:oleObj>
              </mc:Choice>
              <mc:Fallback>
                <p:oleObj name="Equation" r:id="rId53" imgW="279360" imgH="279360" progId="Equation.DSMT4">
                  <p:embed/>
                  <p:pic>
                    <p:nvPicPr>
                      <p:cNvPr id="0" name=""/>
                      <p:cNvPicPr>
                        <a:picLocks noChangeAspect="1" noChangeArrowheads="1"/>
                      </p:cNvPicPr>
                      <p:nvPr/>
                    </p:nvPicPr>
                    <p:blipFill>
                      <a:blip r:embed="rId54"/>
                      <a:srcRect/>
                      <a:stretch>
                        <a:fillRect/>
                      </a:stretch>
                    </p:blipFill>
                    <p:spPr bwMode="auto">
                      <a:xfrm>
                        <a:off x="6451600" y="4133850"/>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8" name="Object 97"/>
          <p:cNvGraphicFramePr>
            <a:graphicFrameLocks noChangeAspect="1"/>
          </p:cNvGraphicFramePr>
          <p:nvPr>
            <p:extLst>
              <p:ext uri="{D42A27DB-BD31-4B8C-83A1-F6EECF244321}">
                <p14:modId xmlns:p14="http://schemas.microsoft.com/office/powerpoint/2010/main" val="3574873695"/>
              </p:ext>
            </p:extLst>
          </p:nvPr>
        </p:nvGraphicFramePr>
        <p:xfrm>
          <a:off x="7442200" y="4387850"/>
          <a:ext cx="190500" cy="292100"/>
        </p:xfrm>
        <a:graphic>
          <a:graphicData uri="http://schemas.openxmlformats.org/presentationml/2006/ole">
            <mc:AlternateContent xmlns:mc="http://schemas.openxmlformats.org/markup-compatibility/2006">
              <mc:Choice xmlns:v="urn:schemas-microsoft-com:vml" Requires="v">
                <p:oleObj spid="_x0000_s104423" name="Equation" r:id="rId55" imgW="190440" imgH="291960" progId="Equation.DSMT4">
                  <p:embed/>
                </p:oleObj>
              </mc:Choice>
              <mc:Fallback>
                <p:oleObj name="Equation" r:id="rId55" imgW="190440" imgH="291960" progId="Equation.DSMT4">
                  <p:embed/>
                  <p:pic>
                    <p:nvPicPr>
                      <p:cNvPr id="0" name=""/>
                      <p:cNvPicPr>
                        <a:picLocks noChangeAspect="1" noChangeArrowheads="1"/>
                      </p:cNvPicPr>
                      <p:nvPr/>
                    </p:nvPicPr>
                    <p:blipFill>
                      <a:blip r:embed="rId56"/>
                      <a:srcRect/>
                      <a:stretch>
                        <a:fillRect/>
                      </a:stretch>
                    </p:blipFill>
                    <p:spPr bwMode="auto">
                      <a:xfrm>
                        <a:off x="7442200" y="4387850"/>
                        <a:ext cx="190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 name="Object 98"/>
          <p:cNvGraphicFramePr>
            <a:graphicFrameLocks noChangeAspect="1"/>
          </p:cNvGraphicFramePr>
          <p:nvPr>
            <p:extLst>
              <p:ext uri="{D42A27DB-BD31-4B8C-83A1-F6EECF244321}">
                <p14:modId xmlns:p14="http://schemas.microsoft.com/office/powerpoint/2010/main" val="1529964637"/>
              </p:ext>
            </p:extLst>
          </p:nvPr>
        </p:nvGraphicFramePr>
        <p:xfrm>
          <a:off x="7124700" y="4387850"/>
          <a:ext cx="215900" cy="292100"/>
        </p:xfrm>
        <a:graphic>
          <a:graphicData uri="http://schemas.openxmlformats.org/presentationml/2006/ole">
            <mc:AlternateContent xmlns:mc="http://schemas.openxmlformats.org/markup-compatibility/2006">
              <mc:Choice xmlns:v="urn:schemas-microsoft-com:vml" Requires="v">
                <p:oleObj spid="_x0000_s104424" name="Equation" r:id="rId57" imgW="215640" imgH="291960" progId="Equation.DSMT4">
                  <p:embed/>
                </p:oleObj>
              </mc:Choice>
              <mc:Fallback>
                <p:oleObj name="Equation" r:id="rId57" imgW="215640" imgH="291960" progId="Equation.DSMT4">
                  <p:embed/>
                  <p:pic>
                    <p:nvPicPr>
                      <p:cNvPr id="0" name=""/>
                      <p:cNvPicPr>
                        <a:picLocks noChangeAspect="1" noChangeArrowheads="1"/>
                      </p:cNvPicPr>
                      <p:nvPr/>
                    </p:nvPicPr>
                    <p:blipFill>
                      <a:blip r:embed="rId58"/>
                      <a:srcRect/>
                      <a:stretch>
                        <a:fillRect/>
                      </a:stretch>
                    </p:blipFill>
                    <p:spPr bwMode="auto">
                      <a:xfrm>
                        <a:off x="7124700" y="4387850"/>
                        <a:ext cx="215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0" name="Object 99"/>
          <p:cNvGraphicFramePr>
            <a:graphicFrameLocks noChangeAspect="1"/>
          </p:cNvGraphicFramePr>
          <p:nvPr>
            <p:extLst>
              <p:ext uri="{D42A27DB-BD31-4B8C-83A1-F6EECF244321}">
                <p14:modId xmlns:p14="http://schemas.microsoft.com/office/powerpoint/2010/main" val="2336467404"/>
              </p:ext>
            </p:extLst>
          </p:nvPr>
        </p:nvGraphicFramePr>
        <p:xfrm>
          <a:off x="5600700" y="4648200"/>
          <a:ext cx="1422400" cy="292100"/>
        </p:xfrm>
        <a:graphic>
          <a:graphicData uri="http://schemas.openxmlformats.org/presentationml/2006/ole">
            <mc:AlternateContent xmlns:mc="http://schemas.openxmlformats.org/markup-compatibility/2006">
              <mc:Choice xmlns:v="urn:schemas-microsoft-com:vml" Requires="v">
                <p:oleObj spid="_x0000_s104425" name="Equation" r:id="rId59" imgW="1422360" imgH="291960" progId="Equation.DSMT4">
                  <p:embed/>
                </p:oleObj>
              </mc:Choice>
              <mc:Fallback>
                <p:oleObj name="Equation" r:id="rId59" imgW="1422360" imgH="291960" progId="Equation.DSMT4">
                  <p:embed/>
                  <p:pic>
                    <p:nvPicPr>
                      <p:cNvPr id="0" name=""/>
                      <p:cNvPicPr>
                        <a:picLocks noChangeAspect="1" noChangeArrowheads="1"/>
                      </p:cNvPicPr>
                      <p:nvPr/>
                    </p:nvPicPr>
                    <p:blipFill>
                      <a:blip r:embed="rId60"/>
                      <a:srcRect/>
                      <a:stretch>
                        <a:fillRect/>
                      </a:stretch>
                    </p:blipFill>
                    <p:spPr bwMode="auto">
                      <a:xfrm>
                        <a:off x="5600700" y="4648200"/>
                        <a:ext cx="142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 name="Object 100"/>
          <p:cNvGraphicFramePr>
            <a:graphicFrameLocks noChangeAspect="1"/>
          </p:cNvGraphicFramePr>
          <p:nvPr>
            <p:extLst>
              <p:ext uri="{D42A27DB-BD31-4B8C-83A1-F6EECF244321}">
                <p14:modId xmlns:p14="http://schemas.microsoft.com/office/powerpoint/2010/main" val="1362028248"/>
              </p:ext>
            </p:extLst>
          </p:nvPr>
        </p:nvGraphicFramePr>
        <p:xfrm>
          <a:off x="8077200" y="4953000"/>
          <a:ext cx="342900" cy="215900"/>
        </p:xfrm>
        <a:graphic>
          <a:graphicData uri="http://schemas.openxmlformats.org/presentationml/2006/ole">
            <mc:AlternateContent xmlns:mc="http://schemas.openxmlformats.org/markup-compatibility/2006">
              <mc:Choice xmlns:v="urn:schemas-microsoft-com:vml" Requires="v">
                <p:oleObj spid="_x0000_s104426" name="Equation" r:id="rId61" imgW="342720" imgH="215640" progId="Equation.DSMT4">
                  <p:embed/>
                </p:oleObj>
              </mc:Choice>
              <mc:Fallback>
                <p:oleObj name="Equation" r:id="rId61" imgW="342720" imgH="215640" progId="Equation.DSMT4">
                  <p:embed/>
                  <p:pic>
                    <p:nvPicPr>
                      <p:cNvPr id="0" name=""/>
                      <p:cNvPicPr>
                        <a:picLocks noChangeAspect="1" noChangeArrowheads="1"/>
                      </p:cNvPicPr>
                      <p:nvPr/>
                    </p:nvPicPr>
                    <p:blipFill>
                      <a:blip r:embed="rId62"/>
                      <a:srcRect/>
                      <a:stretch>
                        <a:fillRect/>
                      </a:stretch>
                    </p:blipFill>
                    <p:spPr bwMode="auto">
                      <a:xfrm>
                        <a:off x="8077200" y="4953000"/>
                        <a:ext cx="342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 name="Object 101"/>
          <p:cNvGraphicFramePr>
            <a:graphicFrameLocks noChangeAspect="1"/>
          </p:cNvGraphicFramePr>
          <p:nvPr>
            <p:extLst>
              <p:ext uri="{D42A27DB-BD31-4B8C-83A1-F6EECF244321}">
                <p14:modId xmlns:p14="http://schemas.microsoft.com/office/powerpoint/2010/main" val="2949441018"/>
              </p:ext>
            </p:extLst>
          </p:nvPr>
        </p:nvGraphicFramePr>
        <p:xfrm>
          <a:off x="5981700" y="4953000"/>
          <a:ext cx="342900" cy="215900"/>
        </p:xfrm>
        <a:graphic>
          <a:graphicData uri="http://schemas.openxmlformats.org/presentationml/2006/ole">
            <mc:AlternateContent xmlns:mc="http://schemas.openxmlformats.org/markup-compatibility/2006">
              <mc:Choice xmlns:v="urn:schemas-microsoft-com:vml" Requires="v">
                <p:oleObj spid="_x0000_s104427" name="Equation" r:id="rId63" imgW="342720" imgH="215640" progId="Equation.DSMT4">
                  <p:embed/>
                </p:oleObj>
              </mc:Choice>
              <mc:Fallback>
                <p:oleObj name="Equation" r:id="rId63" imgW="342720" imgH="215640" progId="Equation.DSMT4">
                  <p:embed/>
                  <p:pic>
                    <p:nvPicPr>
                      <p:cNvPr id="0" name=""/>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981700" y="4953000"/>
                        <a:ext cx="342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 name="Flowchart: Connector 102"/>
          <p:cNvSpPr/>
          <p:nvPr/>
        </p:nvSpPr>
        <p:spPr>
          <a:xfrm>
            <a:off x="1012604" y="2273596"/>
            <a:ext cx="1866330" cy="1863700"/>
          </a:xfrm>
          <a:prstGeom prst="flowChartConnector">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Arc 83"/>
          <p:cNvSpPr/>
          <p:nvPr/>
        </p:nvSpPr>
        <p:spPr>
          <a:xfrm>
            <a:off x="201614" y="1685253"/>
            <a:ext cx="2916436" cy="2969229"/>
          </a:xfrm>
          <a:prstGeom prst="arc">
            <a:avLst>
              <a:gd name="adj1" fmla="val 90458"/>
              <a:gd name="adj2" fmla="val 10723403"/>
            </a:avLst>
          </a:prstGeom>
          <a:ln w="38100" cap="flat" cmpd="sng">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Oval 84"/>
          <p:cNvSpPr/>
          <p:nvPr/>
        </p:nvSpPr>
        <p:spPr>
          <a:xfrm>
            <a:off x="2268663" y="333748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6" name="TextBox 85"/>
          <p:cNvSpPr txBox="1"/>
          <p:nvPr/>
        </p:nvSpPr>
        <p:spPr>
          <a:xfrm>
            <a:off x="2338386" y="3320132"/>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P</a:t>
            </a:r>
          </a:p>
        </p:txBody>
      </p:sp>
      <p:sp>
        <p:nvSpPr>
          <p:cNvPr id="88" name="Flowchart: Connector 87"/>
          <p:cNvSpPr/>
          <p:nvPr/>
        </p:nvSpPr>
        <p:spPr>
          <a:xfrm>
            <a:off x="1012603" y="2560320"/>
            <a:ext cx="1298448" cy="1298448"/>
          </a:xfrm>
          <a:prstGeom prst="flowChart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flipH="1" flipV="1">
            <a:off x="1028452" y="3042090"/>
            <a:ext cx="1265128" cy="319042"/>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p:cNvSpPr txBox="1"/>
              <p:nvPr/>
            </p:nvSpPr>
            <p:spPr>
              <a:xfrm>
                <a:off x="914400" y="2971451"/>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𝑸</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914400" y="2971451"/>
                <a:ext cx="76200" cy="246221"/>
              </a:xfrm>
              <a:prstGeom prst="rect">
                <a:avLst/>
              </a:prstGeom>
              <a:blipFill rotWithShape="1">
                <a:blip r:embed="rId65"/>
                <a:stretch>
                  <a:fillRect l="-107692" r="-53846"/>
                </a:stretch>
              </a:blipFill>
            </p:spPr>
            <p:txBody>
              <a:bodyPr/>
              <a:lstStyle/>
              <a:p>
                <a:r>
                  <a:rPr lang="en-US">
                    <a:noFill/>
                  </a:rPr>
                  <a:t> </a:t>
                </a:r>
              </a:p>
            </p:txBody>
          </p:sp>
        </mc:Fallback>
      </mc:AlternateContent>
      <p:sp>
        <p:nvSpPr>
          <p:cNvPr id="105" name="TextBox 104"/>
          <p:cNvSpPr txBox="1"/>
          <p:nvPr/>
        </p:nvSpPr>
        <p:spPr>
          <a:xfrm>
            <a:off x="381000" y="2863120"/>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M</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106" name="TextBox 105"/>
          <p:cNvSpPr txBox="1"/>
          <p:nvPr/>
        </p:nvSpPr>
        <p:spPr>
          <a:xfrm>
            <a:off x="964247" y="2772855"/>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C</a:t>
            </a:r>
          </a:p>
        </p:txBody>
      </p:sp>
      <p:cxnSp>
        <p:nvCxnSpPr>
          <p:cNvPr id="107" name="Straight Connector 106"/>
          <p:cNvCxnSpPr/>
          <p:nvPr/>
        </p:nvCxnSpPr>
        <p:spPr>
          <a:xfrm flipH="1" flipV="1">
            <a:off x="228600" y="2841595"/>
            <a:ext cx="799592" cy="201643"/>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321467" y="284631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0" name="Oval 109"/>
          <p:cNvSpPr/>
          <p:nvPr/>
        </p:nvSpPr>
        <p:spPr>
          <a:xfrm>
            <a:off x="1005592" y="301923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85465990"/>
              </p:ext>
            </p:extLst>
          </p:nvPr>
        </p:nvGraphicFramePr>
        <p:xfrm>
          <a:off x="7688580" y="601980"/>
          <a:ext cx="228600" cy="203200"/>
        </p:xfrm>
        <a:graphic>
          <a:graphicData uri="http://schemas.openxmlformats.org/presentationml/2006/ole">
            <mc:AlternateContent xmlns:mc="http://schemas.openxmlformats.org/markup-compatibility/2006">
              <mc:Choice xmlns:v="urn:schemas-microsoft-com:vml" Requires="v">
                <p:oleObj spid="_x0000_s104428" name="Equation" r:id="rId66" imgW="228600" imgH="203040" progId="Equation.DSMT4">
                  <p:embed/>
                </p:oleObj>
              </mc:Choice>
              <mc:Fallback>
                <p:oleObj name="Equation" r:id="rId66" imgW="228600" imgH="203040" progId="Equation.DSMT4">
                  <p:embed/>
                  <p:pic>
                    <p:nvPicPr>
                      <p:cNvPr id="0" name="Object 4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88580" y="601980"/>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165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wheel(1)">
                                      <p:cBhvr>
                                        <p:cTn id="44" dur="2000"/>
                                        <p:tgtEl>
                                          <p:spTgt spid="10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1000"/>
                                        <p:tgtEl>
                                          <p:spTgt spid="50"/>
                                        </p:tgtEl>
                                      </p:cBhvr>
                                    </p:animEffect>
                                    <p:anim calcmode="lin" valueType="num">
                                      <p:cBhvr>
                                        <p:cTn id="50" dur="1000" fill="hold"/>
                                        <p:tgtEl>
                                          <p:spTgt spid="50"/>
                                        </p:tgtEl>
                                        <p:attrNameLst>
                                          <p:attrName>ppt_x</p:attrName>
                                        </p:attrNameLst>
                                      </p:cBhvr>
                                      <p:tavLst>
                                        <p:tav tm="0">
                                          <p:val>
                                            <p:strVal val="#ppt_x"/>
                                          </p:val>
                                        </p:tav>
                                        <p:tav tm="100000">
                                          <p:val>
                                            <p:strVal val="#ppt_x"/>
                                          </p:val>
                                        </p:tav>
                                      </p:tavLst>
                                    </p:anim>
                                    <p:anim calcmode="lin" valueType="num">
                                      <p:cBhvr>
                                        <p:cTn id="5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1000"/>
                                        <p:tgtEl>
                                          <p:spTgt spid="49"/>
                                        </p:tgtEl>
                                      </p:cBhvr>
                                    </p:animEffect>
                                    <p:anim calcmode="lin" valueType="num">
                                      <p:cBhvr>
                                        <p:cTn id="57" dur="1000" fill="hold"/>
                                        <p:tgtEl>
                                          <p:spTgt spid="49"/>
                                        </p:tgtEl>
                                        <p:attrNameLst>
                                          <p:attrName>ppt_x</p:attrName>
                                        </p:attrNameLst>
                                      </p:cBhvr>
                                      <p:tavLst>
                                        <p:tav tm="0">
                                          <p:val>
                                            <p:strVal val="#ppt_x"/>
                                          </p:val>
                                        </p:tav>
                                        <p:tav tm="100000">
                                          <p:val>
                                            <p:strVal val="#ppt_x"/>
                                          </p:val>
                                        </p:tav>
                                      </p:tavLst>
                                    </p:anim>
                                    <p:anim calcmode="lin" valueType="num">
                                      <p:cBhvr>
                                        <p:cTn id="5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000"/>
                                        <p:tgtEl>
                                          <p:spTgt spid="51"/>
                                        </p:tgtEl>
                                      </p:cBhvr>
                                    </p:animEffect>
                                    <p:anim calcmode="lin" valueType="num">
                                      <p:cBhvr>
                                        <p:cTn id="64" dur="1000" fill="hold"/>
                                        <p:tgtEl>
                                          <p:spTgt spid="51"/>
                                        </p:tgtEl>
                                        <p:attrNameLst>
                                          <p:attrName>ppt_x</p:attrName>
                                        </p:attrNameLst>
                                      </p:cBhvr>
                                      <p:tavLst>
                                        <p:tav tm="0">
                                          <p:val>
                                            <p:strVal val="#ppt_x"/>
                                          </p:val>
                                        </p:tav>
                                        <p:tav tm="100000">
                                          <p:val>
                                            <p:strVal val="#ppt_x"/>
                                          </p:val>
                                        </p:tav>
                                      </p:tavLst>
                                    </p:anim>
                                    <p:anim calcmode="lin" valueType="num">
                                      <p:cBhvr>
                                        <p:cTn id="6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1000"/>
                                        <p:tgtEl>
                                          <p:spTgt spid="55"/>
                                        </p:tgtEl>
                                      </p:cBhvr>
                                    </p:animEffect>
                                    <p:anim calcmode="lin" valueType="num">
                                      <p:cBhvr>
                                        <p:cTn id="71" dur="1000" fill="hold"/>
                                        <p:tgtEl>
                                          <p:spTgt spid="55"/>
                                        </p:tgtEl>
                                        <p:attrNameLst>
                                          <p:attrName>ppt_x</p:attrName>
                                        </p:attrNameLst>
                                      </p:cBhvr>
                                      <p:tavLst>
                                        <p:tav tm="0">
                                          <p:val>
                                            <p:strVal val="#ppt_x"/>
                                          </p:val>
                                        </p:tav>
                                        <p:tav tm="100000">
                                          <p:val>
                                            <p:strVal val="#ppt_x"/>
                                          </p:val>
                                        </p:tav>
                                      </p:tavLst>
                                    </p:anim>
                                    <p:anim calcmode="lin" valueType="num">
                                      <p:cBhvr>
                                        <p:cTn id="72" dur="1000" fill="hold"/>
                                        <p:tgtEl>
                                          <p:spTgt spid="5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1000" fill="hold"/>
                                        <p:tgtEl>
                                          <p:spTgt spid="5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1000"/>
                                        <p:tgtEl>
                                          <p:spTgt spid="56"/>
                                        </p:tgtEl>
                                      </p:cBhvr>
                                    </p:animEffect>
                                    <p:anim calcmode="lin" valueType="num">
                                      <p:cBhvr>
                                        <p:cTn id="81" dur="1000" fill="hold"/>
                                        <p:tgtEl>
                                          <p:spTgt spid="56"/>
                                        </p:tgtEl>
                                        <p:attrNameLst>
                                          <p:attrName>ppt_x</p:attrName>
                                        </p:attrNameLst>
                                      </p:cBhvr>
                                      <p:tavLst>
                                        <p:tav tm="0">
                                          <p:val>
                                            <p:strVal val="#ppt_x"/>
                                          </p:val>
                                        </p:tav>
                                        <p:tav tm="100000">
                                          <p:val>
                                            <p:strVal val="#ppt_x"/>
                                          </p:val>
                                        </p:tav>
                                      </p:tavLst>
                                    </p:anim>
                                    <p:anim calcmode="lin" valueType="num">
                                      <p:cBhvr>
                                        <p:cTn id="82" dur="1000" fill="hold"/>
                                        <p:tgtEl>
                                          <p:spTgt spid="56"/>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1000"/>
                                        <p:tgtEl>
                                          <p:spTgt spid="54"/>
                                        </p:tgtEl>
                                      </p:cBhvr>
                                    </p:animEffect>
                                    <p:anim calcmode="lin" valueType="num">
                                      <p:cBhvr>
                                        <p:cTn id="86" dur="1000" fill="hold"/>
                                        <p:tgtEl>
                                          <p:spTgt spid="54"/>
                                        </p:tgtEl>
                                        <p:attrNameLst>
                                          <p:attrName>ppt_x</p:attrName>
                                        </p:attrNameLst>
                                      </p:cBhvr>
                                      <p:tavLst>
                                        <p:tav tm="0">
                                          <p:val>
                                            <p:strVal val="#ppt_x"/>
                                          </p:val>
                                        </p:tav>
                                        <p:tav tm="100000">
                                          <p:val>
                                            <p:strVal val="#ppt_x"/>
                                          </p:val>
                                        </p:tav>
                                      </p:tavLst>
                                    </p:anim>
                                    <p:anim calcmode="lin" valueType="num">
                                      <p:cBhvr>
                                        <p:cTn id="87" dur="1000" fill="hold"/>
                                        <p:tgtEl>
                                          <p:spTgt spid="54"/>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1000"/>
                                        <p:tgtEl>
                                          <p:spTgt spid="58"/>
                                        </p:tgtEl>
                                      </p:cBhvr>
                                    </p:animEffect>
                                    <p:anim calcmode="lin" valueType="num">
                                      <p:cBhvr>
                                        <p:cTn id="98" dur="1000" fill="hold"/>
                                        <p:tgtEl>
                                          <p:spTgt spid="58"/>
                                        </p:tgtEl>
                                        <p:attrNameLst>
                                          <p:attrName>ppt_x</p:attrName>
                                        </p:attrNameLst>
                                      </p:cBhvr>
                                      <p:tavLst>
                                        <p:tav tm="0">
                                          <p:val>
                                            <p:strVal val="#ppt_x"/>
                                          </p:val>
                                        </p:tav>
                                        <p:tav tm="100000">
                                          <p:val>
                                            <p:strVal val="#ppt_x"/>
                                          </p:val>
                                        </p:tav>
                                      </p:tavLst>
                                    </p:anim>
                                    <p:anim calcmode="lin" valueType="num">
                                      <p:cBhvr>
                                        <p:cTn id="9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1000"/>
                                        <p:tgtEl>
                                          <p:spTgt spid="60"/>
                                        </p:tgtEl>
                                      </p:cBhvr>
                                    </p:animEffect>
                                    <p:anim calcmode="lin" valueType="num">
                                      <p:cBhvr>
                                        <p:cTn id="105" dur="1000" fill="hold"/>
                                        <p:tgtEl>
                                          <p:spTgt spid="60"/>
                                        </p:tgtEl>
                                        <p:attrNameLst>
                                          <p:attrName>ppt_x</p:attrName>
                                        </p:attrNameLst>
                                      </p:cBhvr>
                                      <p:tavLst>
                                        <p:tav tm="0">
                                          <p:val>
                                            <p:strVal val="#ppt_x"/>
                                          </p:val>
                                        </p:tav>
                                        <p:tav tm="100000">
                                          <p:val>
                                            <p:strVal val="#ppt_x"/>
                                          </p:val>
                                        </p:tav>
                                      </p:tavLst>
                                    </p:anim>
                                    <p:anim calcmode="lin" valueType="num">
                                      <p:cBhvr>
                                        <p:cTn id="106" dur="1000" fill="hold"/>
                                        <p:tgtEl>
                                          <p:spTgt spid="60"/>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fade">
                                      <p:cBhvr>
                                        <p:cTn id="109" dur="1000"/>
                                        <p:tgtEl>
                                          <p:spTgt spid="61"/>
                                        </p:tgtEl>
                                      </p:cBhvr>
                                    </p:animEffect>
                                    <p:anim calcmode="lin" valueType="num">
                                      <p:cBhvr>
                                        <p:cTn id="110" dur="1000" fill="hold"/>
                                        <p:tgtEl>
                                          <p:spTgt spid="61"/>
                                        </p:tgtEl>
                                        <p:attrNameLst>
                                          <p:attrName>ppt_x</p:attrName>
                                        </p:attrNameLst>
                                      </p:cBhvr>
                                      <p:tavLst>
                                        <p:tav tm="0">
                                          <p:val>
                                            <p:strVal val="#ppt_x"/>
                                          </p:val>
                                        </p:tav>
                                        <p:tav tm="100000">
                                          <p:val>
                                            <p:strVal val="#ppt_x"/>
                                          </p:val>
                                        </p:tav>
                                      </p:tavLst>
                                    </p:anim>
                                    <p:anim calcmode="lin" valueType="num">
                                      <p:cBhvr>
                                        <p:cTn id="111" dur="1000" fill="hold"/>
                                        <p:tgtEl>
                                          <p:spTgt spid="6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fade">
                                      <p:cBhvr>
                                        <p:cTn id="114" dur="1000"/>
                                        <p:tgtEl>
                                          <p:spTgt spid="59"/>
                                        </p:tgtEl>
                                      </p:cBhvr>
                                    </p:animEffect>
                                    <p:anim calcmode="lin" valueType="num">
                                      <p:cBhvr>
                                        <p:cTn id="115" dur="1000" fill="hold"/>
                                        <p:tgtEl>
                                          <p:spTgt spid="59"/>
                                        </p:tgtEl>
                                        <p:attrNameLst>
                                          <p:attrName>ppt_x</p:attrName>
                                        </p:attrNameLst>
                                      </p:cBhvr>
                                      <p:tavLst>
                                        <p:tav tm="0">
                                          <p:val>
                                            <p:strVal val="#ppt_x"/>
                                          </p:val>
                                        </p:tav>
                                        <p:tav tm="100000">
                                          <p:val>
                                            <p:strVal val="#ppt_x"/>
                                          </p:val>
                                        </p:tav>
                                      </p:tavLst>
                                    </p:anim>
                                    <p:anim calcmode="lin" valueType="num">
                                      <p:cBhvr>
                                        <p:cTn id="1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fade">
                                      <p:cBhvr>
                                        <p:cTn id="121" dur="1000"/>
                                        <p:tgtEl>
                                          <p:spTgt spid="62"/>
                                        </p:tgtEl>
                                      </p:cBhvr>
                                    </p:animEffect>
                                    <p:anim calcmode="lin" valueType="num">
                                      <p:cBhvr>
                                        <p:cTn id="122" dur="1000" fill="hold"/>
                                        <p:tgtEl>
                                          <p:spTgt spid="62"/>
                                        </p:tgtEl>
                                        <p:attrNameLst>
                                          <p:attrName>ppt_x</p:attrName>
                                        </p:attrNameLst>
                                      </p:cBhvr>
                                      <p:tavLst>
                                        <p:tav tm="0">
                                          <p:val>
                                            <p:strVal val="#ppt_x"/>
                                          </p:val>
                                        </p:tav>
                                        <p:tav tm="100000">
                                          <p:val>
                                            <p:strVal val="#ppt_x"/>
                                          </p:val>
                                        </p:tav>
                                      </p:tavLst>
                                    </p:anim>
                                    <p:anim calcmode="lin" valueType="num">
                                      <p:cBhvr>
                                        <p:cTn id="123" dur="1000" fill="hold"/>
                                        <p:tgtEl>
                                          <p:spTgt spid="6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1000"/>
                                        <p:tgtEl>
                                          <p:spTgt spid="63"/>
                                        </p:tgtEl>
                                      </p:cBhvr>
                                    </p:animEffect>
                                    <p:anim calcmode="lin" valueType="num">
                                      <p:cBhvr>
                                        <p:cTn id="127" dur="1000" fill="hold"/>
                                        <p:tgtEl>
                                          <p:spTgt spid="63"/>
                                        </p:tgtEl>
                                        <p:attrNameLst>
                                          <p:attrName>ppt_x</p:attrName>
                                        </p:attrNameLst>
                                      </p:cBhvr>
                                      <p:tavLst>
                                        <p:tav tm="0">
                                          <p:val>
                                            <p:strVal val="#ppt_x"/>
                                          </p:val>
                                        </p:tav>
                                        <p:tav tm="100000">
                                          <p:val>
                                            <p:strVal val="#ppt_x"/>
                                          </p:val>
                                        </p:tav>
                                      </p:tavLst>
                                    </p:anim>
                                    <p:anim calcmode="lin" valueType="num">
                                      <p:cBhvr>
                                        <p:cTn id="12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64"/>
                                        </p:tgtEl>
                                        <p:attrNameLst>
                                          <p:attrName>style.visibility</p:attrName>
                                        </p:attrNameLst>
                                      </p:cBhvr>
                                      <p:to>
                                        <p:strVal val="visible"/>
                                      </p:to>
                                    </p:set>
                                    <p:animEffect transition="in" filter="fade">
                                      <p:cBhvr>
                                        <p:cTn id="133" dur="1000"/>
                                        <p:tgtEl>
                                          <p:spTgt spid="64"/>
                                        </p:tgtEl>
                                      </p:cBhvr>
                                    </p:animEffect>
                                    <p:anim calcmode="lin" valueType="num">
                                      <p:cBhvr>
                                        <p:cTn id="134" dur="1000" fill="hold"/>
                                        <p:tgtEl>
                                          <p:spTgt spid="64"/>
                                        </p:tgtEl>
                                        <p:attrNameLst>
                                          <p:attrName>ppt_x</p:attrName>
                                        </p:attrNameLst>
                                      </p:cBhvr>
                                      <p:tavLst>
                                        <p:tav tm="0">
                                          <p:val>
                                            <p:strVal val="#ppt_x"/>
                                          </p:val>
                                        </p:tav>
                                        <p:tav tm="100000">
                                          <p:val>
                                            <p:strVal val="#ppt_x"/>
                                          </p:val>
                                        </p:tav>
                                      </p:tavLst>
                                    </p:anim>
                                    <p:anim calcmode="lin" valueType="num">
                                      <p:cBhvr>
                                        <p:cTn id="135" dur="1000" fill="hold"/>
                                        <p:tgtEl>
                                          <p:spTgt spid="6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5"/>
                                        </p:tgtEl>
                                        <p:attrNameLst>
                                          <p:attrName>style.visibility</p:attrName>
                                        </p:attrNameLst>
                                      </p:cBhvr>
                                      <p:to>
                                        <p:strVal val="visible"/>
                                      </p:to>
                                    </p:set>
                                    <p:animEffect transition="in" filter="fade">
                                      <p:cBhvr>
                                        <p:cTn id="138" dur="1000"/>
                                        <p:tgtEl>
                                          <p:spTgt spid="65"/>
                                        </p:tgtEl>
                                      </p:cBhvr>
                                    </p:animEffect>
                                    <p:anim calcmode="lin" valueType="num">
                                      <p:cBhvr>
                                        <p:cTn id="139" dur="1000" fill="hold"/>
                                        <p:tgtEl>
                                          <p:spTgt spid="65"/>
                                        </p:tgtEl>
                                        <p:attrNameLst>
                                          <p:attrName>ppt_x</p:attrName>
                                        </p:attrNameLst>
                                      </p:cBhvr>
                                      <p:tavLst>
                                        <p:tav tm="0">
                                          <p:val>
                                            <p:strVal val="#ppt_x"/>
                                          </p:val>
                                        </p:tav>
                                        <p:tav tm="100000">
                                          <p:val>
                                            <p:strVal val="#ppt_x"/>
                                          </p:val>
                                        </p:tav>
                                      </p:tavLst>
                                    </p:anim>
                                    <p:anim calcmode="lin" valueType="num">
                                      <p:cBhvr>
                                        <p:cTn id="14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fade">
                                      <p:cBhvr>
                                        <p:cTn id="145" dur="1000"/>
                                        <p:tgtEl>
                                          <p:spTgt spid="66"/>
                                        </p:tgtEl>
                                      </p:cBhvr>
                                    </p:animEffect>
                                    <p:anim calcmode="lin" valueType="num">
                                      <p:cBhvr>
                                        <p:cTn id="146" dur="1000" fill="hold"/>
                                        <p:tgtEl>
                                          <p:spTgt spid="66"/>
                                        </p:tgtEl>
                                        <p:attrNameLst>
                                          <p:attrName>ppt_x</p:attrName>
                                        </p:attrNameLst>
                                      </p:cBhvr>
                                      <p:tavLst>
                                        <p:tav tm="0">
                                          <p:val>
                                            <p:strVal val="#ppt_x"/>
                                          </p:val>
                                        </p:tav>
                                        <p:tav tm="100000">
                                          <p:val>
                                            <p:strVal val="#ppt_x"/>
                                          </p:val>
                                        </p:tav>
                                      </p:tavLst>
                                    </p:anim>
                                    <p:anim calcmode="lin" valueType="num">
                                      <p:cBhvr>
                                        <p:cTn id="147" dur="1000" fill="hold"/>
                                        <p:tgtEl>
                                          <p:spTgt spid="66"/>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68"/>
                                        </p:tgtEl>
                                        <p:attrNameLst>
                                          <p:attrName>style.visibility</p:attrName>
                                        </p:attrNameLst>
                                      </p:cBhvr>
                                      <p:to>
                                        <p:strVal val="visible"/>
                                      </p:to>
                                    </p:set>
                                    <p:animEffect transition="in" filter="fade">
                                      <p:cBhvr>
                                        <p:cTn id="150" dur="1000"/>
                                        <p:tgtEl>
                                          <p:spTgt spid="68"/>
                                        </p:tgtEl>
                                      </p:cBhvr>
                                    </p:animEffect>
                                    <p:anim calcmode="lin" valueType="num">
                                      <p:cBhvr>
                                        <p:cTn id="151" dur="1000" fill="hold"/>
                                        <p:tgtEl>
                                          <p:spTgt spid="68"/>
                                        </p:tgtEl>
                                        <p:attrNameLst>
                                          <p:attrName>ppt_x</p:attrName>
                                        </p:attrNameLst>
                                      </p:cBhvr>
                                      <p:tavLst>
                                        <p:tav tm="0">
                                          <p:val>
                                            <p:strVal val="#ppt_x"/>
                                          </p:val>
                                        </p:tav>
                                        <p:tav tm="100000">
                                          <p:val>
                                            <p:strVal val="#ppt_x"/>
                                          </p:val>
                                        </p:tav>
                                      </p:tavLst>
                                    </p:anim>
                                    <p:anim calcmode="lin" valueType="num">
                                      <p:cBhvr>
                                        <p:cTn id="1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67"/>
                                        </p:tgtEl>
                                        <p:attrNameLst>
                                          <p:attrName>style.visibility</p:attrName>
                                        </p:attrNameLst>
                                      </p:cBhvr>
                                      <p:to>
                                        <p:strVal val="visible"/>
                                      </p:to>
                                    </p:set>
                                    <p:animEffect transition="in" filter="fade">
                                      <p:cBhvr>
                                        <p:cTn id="157" dur="1000"/>
                                        <p:tgtEl>
                                          <p:spTgt spid="67"/>
                                        </p:tgtEl>
                                      </p:cBhvr>
                                    </p:animEffect>
                                    <p:anim calcmode="lin" valueType="num">
                                      <p:cBhvr>
                                        <p:cTn id="158" dur="1000" fill="hold"/>
                                        <p:tgtEl>
                                          <p:spTgt spid="67"/>
                                        </p:tgtEl>
                                        <p:attrNameLst>
                                          <p:attrName>ppt_x</p:attrName>
                                        </p:attrNameLst>
                                      </p:cBhvr>
                                      <p:tavLst>
                                        <p:tav tm="0">
                                          <p:val>
                                            <p:strVal val="#ppt_x"/>
                                          </p:val>
                                        </p:tav>
                                        <p:tav tm="100000">
                                          <p:val>
                                            <p:strVal val="#ppt_x"/>
                                          </p:val>
                                        </p:tav>
                                      </p:tavLst>
                                    </p:anim>
                                    <p:anim calcmode="lin" valueType="num">
                                      <p:cBhvr>
                                        <p:cTn id="15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73"/>
                                        </p:tgtEl>
                                        <p:attrNameLst>
                                          <p:attrName>style.visibility</p:attrName>
                                        </p:attrNameLst>
                                      </p:cBhvr>
                                      <p:to>
                                        <p:strVal val="visible"/>
                                      </p:to>
                                    </p:set>
                                    <p:animEffect transition="in" filter="fade">
                                      <p:cBhvr>
                                        <p:cTn id="164" dur="1000"/>
                                        <p:tgtEl>
                                          <p:spTgt spid="73"/>
                                        </p:tgtEl>
                                      </p:cBhvr>
                                    </p:animEffect>
                                    <p:anim calcmode="lin" valueType="num">
                                      <p:cBhvr>
                                        <p:cTn id="165" dur="1000" fill="hold"/>
                                        <p:tgtEl>
                                          <p:spTgt spid="73"/>
                                        </p:tgtEl>
                                        <p:attrNameLst>
                                          <p:attrName>ppt_x</p:attrName>
                                        </p:attrNameLst>
                                      </p:cBhvr>
                                      <p:tavLst>
                                        <p:tav tm="0">
                                          <p:val>
                                            <p:strVal val="#ppt_x"/>
                                          </p:val>
                                        </p:tav>
                                        <p:tav tm="100000">
                                          <p:val>
                                            <p:strVal val="#ppt_x"/>
                                          </p:val>
                                        </p:tav>
                                      </p:tavLst>
                                    </p:anim>
                                    <p:anim calcmode="lin" valueType="num">
                                      <p:cBhvr>
                                        <p:cTn id="16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92"/>
                                        </p:tgtEl>
                                        <p:attrNameLst>
                                          <p:attrName>style.visibility</p:attrName>
                                        </p:attrNameLst>
                                      </p:cBhvr>
                                      <p:to>
                                        <p:strVal val="visible"/>
                                      </p:to>
                                    </p:set>
                                    <p:animEffect transition="in" filter="fade">
                                      <p:cBhvr>
                                        <p:cTn id="171" dur="1000"/>
                                        <p:tgtEl>
                                          <p:spTgt spid="92"/>
                                        </p:tgtEl>
                                      </p:cBhvr>
                                    </p:animEffect>
                                    <p:anim calcmode="lin" valueType="num">
                                      <p:cBhvr>
                                        <p:cTn id="172" dur="1000" fill="hold"/>
                                        <p:tgtEl>
                                          <p:spTgt spid="92"/>
                                        </p:tgtEl>
                                        <p:attrNameLst>
                                          <p:attrName>ppt_x</p:attrName>
                                        </p:attrNameLst>
                                      </p:cBhvr>
                                      <p:tavLst>
                                        <p:tav tm="0">
                                          <p:val>
                                            <p:strVal val="#ppt_x"/>
                                          </p:val>
                                        </p:tav>
                                        <p:tav tm="100000">
                                          <p:val>
                                            <p:strVal val="#ppt_x"/>
                                          </p:val>
                                        </p:tav>
                                      </p:tavLst>
                                    </p:anim>
                                    <p:anim calcmode="lin" valueType="num">
                                      <p:cBhvr>
                                        <p:cTn id="173"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6" presetClass="entr" presetSubtype="21" fill="hold" nodeType="clickEffect">
                                  <p:stCondLst>
                                    <p:cond delay="0"/>
                                  </p:stCondLst>
                                  <p:childTnLst>
                                    <p:set>
                                      <p:cBhvr>
                                        <p:cTn id="177" dur="1" fill="hold">
                                          <p:stCondLst>
                                            <p:cond delay="0"/>
                                          </p:stCondLst>
                                        </p:cTn>
                                        <p:tgtEl>
                                          <p:spTgt spid="76"/>
                                        </p:tgtEl>
                                        <p:attrNameLst>
                                          <p:attrName>style.visibility</p:attrName>
                                        </p:attrNameLst>
                                      </p:cBhvr>
                                      <p:to>
                                        <p:strVal val="visible"/>
                                      </p:to>
                                    </p:set>
                                    <p:animEffect transition="in" filter="barn(inVertical)">
                                      <p:cBhvr>
                                        <p:cTn id="178" dur="500"/>
                                        <p:tgtEl>
                                          <p:spTgt spid="76"/>
                                        </p:tgtEl>
                                      </p:cBhvr>
                                    </p:animEffect>
                                  </p:childTnLst>
                                </p:cTn>
                              </p:par>
                            </p:childTnLst>
                          </p:cTn>
                        </p:par>
                      </p:childTnLst>
                    </p:cTn>
                  </p:par>
                  <p:par>
                    <p:cTn id="179" fill="hold">
                      <p:stCondLst>
                        <p:cond delay="indefinite"/>
                      </p:stCondLst>
                      <p:childTnLst>
                        <p:par>
                          <p:cTn id="180" fill="hold">
                            <p:stCondLst>
                              <p:cond delay="0"/>
                            </p:stCondLst>
                            <p:childTnLst>
                              <p:par>
                                <p:cTn id="181" presetID="21" presetClass="entr" presetSubtype="1" fill="hold" grpId="0" nodeType="clickEffect">
                                  <p:stCondLst>
                                    <p:cond delay="0"/>
                                  </p:stCondLst>
                                  <p:childTnLst>
                                    <p:set>
                                      <p:cBhvr>
                                        <p:cTn id="182" dur="1" fill="hold">
                                          <p:stCondLst>
                                            <p:cond delay="0"/>
                                          </p:stCondLst>
                                        </p:cTn>
                                        <p:tgtEl>
                                          <p:spTgt spid="84"/>
                                        </p:tgtEl>
                                        <p:attrNameLst>
                                          <p:attrName>style.visibility</p:attrName>
                                        </p:attrNameLst>
                                      </p:cBhvr>
                                      <p:to>
                                        <p:strVal val="visible"/>
                                      </p:to>
                                    </p:set>
                                    <p:animEffect transition="in" filter="wheel(1)">
                                      <p:cBhvr>
                                        <p:cTn id="183" dur="2000"/>
                                        <p:tgtEl>
                                          <p:spTgt spid="84"/>
                                        </p:tgtEl>
                                      </p:cBhvr>
                                    </p:animEffect>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grpId="0" nodeType="click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fade">
                                      <p:cBhvr>
                                        <p:cTn id="188" dur="1000"/>
                                        <p:tgtEl>
                                          <p:spTgt spid="80"/>
                                        </p:tgtEl>
                                      </p:cBhvr>
                                    </p:animEffect>
                                    <p:anim calcmode="lin" valueType="num">
                                      <p:cBhvr>
                                        <p:cTn id="189" dur="1000" fill="hold"/>
                                        <p:tgtEl>
                                          <p:spTgt spid="80"/>
                                        </p:tgtEl>
                                        <p:attrNameLst>
                                          <p:attrName>ppt_x</p:attrName>
                                        </p:attrNameLst>
                                      </p:cBhvr>
                                      <p:tavLst>
                                        <p:tav tm="0">
                                          <p:val>
                                            <p:strVal val="#ppt_x"/>
                                          </p:val>
                                        </p:tav>
                                        <p:tav tm="100000">
                                          <p:val>
                                            <p:strVal val="#ppt_x"/>
                                          </p:val>
                                        </p:tav>
                                      </p:tavLst>
                                    </p:anim>
                                    <p:anim calcmode="lin" valueType="num">
                                      <p:cBhvr>
                                        <p:cTn id="190"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grpId="0" nodeType="clickEffect">
                                  <p:stCondLst>
                                    <p:cond delay="0"/>
                                  </p:stCondLst>
                                  <p:childTnLst>
                                    <p:set>
                                      <p:cBhvr>
                                        <p:cTn id="194" dur="1" fill="hold">
                                          <p:stCondLst>
                                            <p:cond delay="0"/>
                                          </p:stCondLst>
                                        </p:cTn>
                                        <p:tgtEl>
                                          <p:spTgt spid="93"/>
                                        </p:tgtEl>
                                        <p:attrNameLst>
                                          <p:attrName>style.visibility</p:attrName>
                                        </p:attrNameLst>
                                      </p:cBhvr>
                                      <p:to>
                                        <p:strVal val="visible"/>
                                      </p:to>
                                    </p:set>
                                    <p:animEffect transition="in" filter="fade">
                                      <p:cBhvr>
                                        <p:cTn id="195" dur="1000"/>
                                        <p:tgtEl>
                                          <p:spTgt spid="93"/>
                                        </p:tgtEl>
                                      </p:cBhvr>
                                    </p:animEffect>
                                    <p:anim calcmode="lin" valueType="num">
                                      <p:cBhvr>
                                        <p:cTn id="196" dur="1000" fill="hold"/>
                                        <p:tgtEl>
                                          <p:spTgt spid="93"/>
                                        </p:tgtEl>
                                        <p:attrNameLst>
                                          <p:attrName>ppt_x</p:attrName>
                                        </p:attrNameLst>
                                      </p:cBhvr>
                                      <p:tavLst>
                                        <p:tav tm="0">
                                          <p:val>
                                            <p:strVal val="#ppt_x"/>
                                          </p:val>
                                        </p:tav>
                                        <p:tav tm="100000">
                                          <p:val>
                                            <p:strVal val="#ppt_x"/>
                                          </p:val>
                                        </p:tav>
                                      </p:tavLst>
                                    </p:anim>
                                    <p:anim calcmode="lin" valueType="num">
                                      <p:cBhvr>
                                        <p:cTn id="19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42" presetClass="entr" presetSubtype="0" fill="hold" nodeType="clickEffect">
                                  <p:stCondLst>
                                    <p:cond delay="0"/>
                                  </p:stCondLst>
                                  <p:childTnLst>
                                    <p:set>
                                      <p:cBhvr>
                                        <p:cTn id="201" dur="1" fill="hold">
                                          <p:stCondLst>
                                            <p:cond delay="0"/>
                                          </p:stCondLst>
                                        </p:cTn>
                                        <p:tgtEl>
                                          <p:spTgt spid="69"/>
                                        </p:tgtEl>
                                        <p:attrNameLst>
                                          <p:attrName>style.visibility</p:attrName>
                                        </p:attrNameLst>
                                      </p:cBhvr>
                                      <p:to>
                                        <p:strVal val="visible"/>
                                      </p:to>
                                    </p:set>
                                    <p:animEffect transition="in" filter="fade">
                                      <p:cBhvr>
                                        <p:cTn id="202" dur="1000"/>
                                        <p:tgtEl>
                                          <p:spTgt spid="69"/>
                                        </p:tgtEl>
                                      </p:cBhvr>
                                    </p:animEffect>
                                    <p:anim calcmode="lin" valueType="num">
                                      <p:cBhvr>
                                        <p:cTn id="203" dur="1000" fill="hold"/>
                                        <p:tgtEl>
                                          <p:spTgt spid="69"/>
                                        </p:tgtEl>
                                        <p:attrNameLst>
                                          <p:attrName>ppt_x</p:attrName>
                                        </p:attrNameLst>
                                      </p:cBhvr>
                                      <p:tavLst>
                                        <p:tav tm="0">
                                          <p:val>
                                            <p:strVal val="#ppt_x"/>
                                          </p:val>
                                        </p:tav>
                                        <p:tav tm="100000">
                                          <p:val>
                                            <p:strVal val="#ppt_x"/>
                                          </p:val>
                                        </p:tav>
                                      </p:tavLst>
                                    </p:anim>
                                    <p:anim calcmode="lin" valueType="num">
                                      <p:cBhvr>
                                        <p:cTn id="20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42" presetClass="entr" presetSubtype="0" fill="hold" grpId="0" nodeType="clickEffect">
                                  <p:stCondLst>
                                    <p:cond delay="0"/>
                                  </p:stCondLst>
                                  <p:childTnLst>
                                    <p:set>
                                      <p:cBhvr>
                                        <p:cTn id="208" dur="1" fill="hold">
                                          <p:stCondLst>
                                            <p:cond delay="0"/>
                                          </p:stCondLst>
                                        </p:cTn>
                                        <p:tgtEl>
                                          <p:spTgt spid="90"/>
                                        </p:tgtEl>
                                        <p:attrNameLst>
                                          <p:attrName>style.visibility</p:attrName>
                                        </p:attrNameLst>
                                      </p:cBhvr>
                                      <p:to>
                                        <p:strVal val="visible"/>
                                      </p:to>
                                    </p:set>
                                    <p:animEffect transition="in" filter="fade">
                                      <p:cBhvr>
                                        <p:cTn id="209" dur="1000"/>
                                        <p:tgtEl>
                                          <p:spTgt spid="90"/>
                                        </p:tgtEl>
                                      </p:cBhvr>
                                    </p:animEffect>
                                    <p:anim calcmode="lin" valueType="num">
                                      <p:cBhvr>
                                        <p:cTn id="210" dur="1000" fill="hold"/>
                                        <p:tgtEl>
                                          <p:spTgt spid="90"/>
                                        </p:tgtEl>
                                        <p:attrNameLst>
                                          <p:attrName>ppt_x</p:attrName>
                                        </p:attrNameLst>
                                      </p:cBhvr>
                                      <p:tavLst>
                                        <p:tav tm="0">
                                          <p:val>
                                            <p:strVal val="#ppt_x"/>
                                          </p:val>
                                        </p:tav>
                                        <p:tav tm="100000">
                                          <p:val>
                                            <p:strVal val="#ppt_x"/>
                                          </p:val>
                                        </p:tav>
                                      </p:tavLst>
                                    </p:anim>
                                    <p:anim calcmode="lin" valueType="num">
                                      <p:cBhvr>
                                        <p:cTn id="211"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42" presetClass="entr" presetSubtype="0" fill="hold" grpId="0" nodeType="clickEffect">
                                  <p:stCondLst>
                                    <p:cond delay="0"/>
                                  </p:stCondLst>
                                  <p:childTnLst>
                                    <p:set>
                                      <p:cBhvr>
                                        <p:cTn id="215" dur="1" fill="hold">
                                          <p:stCondLst>
                                            <p:cond delay="0"/>
                                          </p:stCondLst>
                                        </p:cTn>
                                        <p:tgtEl>
                                          <p:spTgt spid="74"/>
                                        </p:tgtEl>
                                        <p:attrNameLst>
                                          <p:attrName>style.visibility</p:attrName>
                                        </p:attrNameLst>
                                      </p:cBhvr>
                                      <p:to>
                                        <p:strVal val="visible"/>
                                      </p:to>
                                    </p:set>
                                    <p:animEffect transition="in" filter="fade">
                                      <p:cBhvr>
                                        <p:cTn id="216" dur="1000"/>
                                        <p:tgtEl>
                                          <p:spTgt spid="74"/>
                                        </p:tgtEl>
                                      </p:cBhvr>
                                    </p:animEffect>
                                    <p:anim calcmode="lin" valueType="num">
                                      <p:cBhvr>
                                        <p:cTn id="217" dur="1000" fill="hold"/>
                                        <p:tgtEl>
                                          <p:spTgt spid="74"/>
                                        </p:tgtEl>
                                        <p:attrNameLst>
                                          <p:attrName>ppt_x</p:attrName>
                                        </p:attrNameLst>
                                      </p:cBhvr>
                                      <p:tavLst>
                                        <p:tav tm="0">
                                          <p:val>
                                            <p:strVal val="#ppt_x"/>
                                          </p:val>
                                        </p:tav>
                                        <p:tav tm="100000">
                                          <p:val>
                                            <p:strVal val="#ppt_x"/>
                                          </p:val>
                                        </p:tav>
                                      </p:tavLst>
                                    </p:anim>
                                    <p:anim calcmode="lin" valueType="num">
                                      <p:cBhvr>
                                        <p:cTn id="21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nodeType="click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ipe(down)">
                                      <p:cBhvr>
                                        <p:cTn id="223" dur="500"/>
                                        <p:tgtEl>
                                          <p:spTgt spid="87"/>
                                        </p:tgtEl>
                                      </p:cBhvr>
                                    </p:animEffect>
                                  </p:childTnLst>
                                </p:cTn>
                              </p:par>
                            </p:childTnLst>
                          </p:cTn>
                        </p:par>
                      </p:childTnLst>
                    </p:cTn>
                  </p:par>
                  <p:par>
                    <p:cTn id="224" fill="hold">
                      <p:stCondLst>
                        <p:cond delay="indefinite"/>
                      </p:stCondLst>
                      <p:childTnLst>
                        <p:par>
                          <p:cTn id="225" fill="hold">
                            <p:stCondLst>
                              <p:cond delay="0"/>
                            </p:stCondLst>
                            <p:childTnLst>
                              <p:par>
                                <p:cTn id="226" presetID="21" presetClass="entr" presetSubtype="1" fill="hold" grpId="0" nodeType="clickEffect">
                                  <p:stCondLst>
                                    <p:cond delay="0"/>
                                  </p:stCondLst>
                                  <p:childTnLst>
                                    <p:set>
                                      <p:cBhvr>
                                        <p:cTn id="227" dur="1" fill="hold">
                                          <p:stCondLst>
                                            <p:cond delay="0"/>
                                          </p:stCondLst>
                                        </p:cTn>
                                        <p:tgtEl>
                                          <p:spTgt spid="82"/>
                                        </p:tgtEl>
                                        <p:attrNameLst>
                                          <p:attrName>style.visibility</p:attrName>
                                        </p:attrNameLst>
                                      </p:cBhvr>
                                      <p:to>
                                        <p:strVal val="visible"/>
                                      </p:to>
                                    </p:set>
                                    <p:animEffect transition="in" filter="wheel(1)">
                                      <p:cBhvr>
                                        <p:cTn id="228" dur="2000"/>
                                        <p:tgtEl>
                                          <p:spTgt spid="82"/>
                                        </p:tgtEl>
                                      </p:cBhvr>
                                    </p:animEffect>
                                  </p:childTnLst>
                                </p:cTn>
                              </p:par>
                            </p:childTnLst>
                          </p:cTn>
                        </p:par>
                      </p:childTnLst>
                    </p:cTn>
                  </p:par>
                  <p:par>
                    <p:cTn id="229" fill="hold">
                      <p:stCondLst>
                        <p:cond delay="indefinite"/>
                      </p:stCondLst>
                      <p:childTnLst>
                        <p:par>
                          <p:cTn id="230" fill="hold">
                            <p:stCondLst>
                              <p:cond delay="0"/>
                            </p:stCondLst>
                            <p:childTnLst>
                              <p:par>
                                <p:cTn id="231" presetID="42" presetClass="entr" presetSubtype="0" fill="hold" grpId="0" nodeType="clickEffect">
                                  <p:stCondLst>
                                    <p:cond delay="0"/>
                                  </p:stCondLst>
                                  <p:childTnLst>
                                    <p:set>
                                      <p:cBhvr>
                                        <p:cTn id="232" dur="1" fill="hold">
                                          <p:stCondLst>
                                            <p:cond delay="0"/>
                                          </p:stCondLst>
                                        </p:cTn>
                                        <p:tgtEl>
                                          <p:spTgt spid="91"/>
                                        </p:tgtEl>
                                        <p:attrNameLst>
                                          <p:attrName>style.visibility</p:attrName>
                                        </p:attrNameLst>
                                      </p:cBhvr>
                                      <p:to>
                                        <p:strVal val="visible"/>
                                      </p:to>
                                    </p:set>
                                    <p:animEffect transition="in" filter="fade">
                                      <p:cBhvr>
                                        <p:cTn id="233" dur="1000"/>
                                        <p:tgtEl>
                                          <p:spTgt spid="91"/>
                                        </p:tgtEl>
                                      </p:cBhvr>
                                    </p:animEffect>
                                    <p:anim calcmode="lin" valueType="num">
                                      <p:cBhvr>
                                        <p:cTn id="234" dur="1000" fill="hold"/>
                                        <p:tgtEl>
                                          <p:spTgt spid="91"/>
                                        </p:tgtEl>
                                        <p:attrNameLst>
                                          <p:attrName>ppt_x</p:attrName>
                                        </p:attrNameLst>
                                      </p:cBhvr>
                                      <p:tavLst>
                                        <p:tav tm="0">
                                          <p:val>
                                            <p:strVal val="#ppt_x"/>
                                          </p:val>
                                        </p:tav>
                                        <p:tav tm="100000">
                                          <p:val>
                                            <p:strVal val="#ppt_x"/>
                                          </p:val>
                                        </p:tav>
                                      </p:tavLst>
                                    </p:anim>
                                    <p:anim calcmode="lin" valueType="num">
                                      <p:cBhvr>
                                        <p:cTn id="23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236" fill="hold">
                      <p:stCondLst>
                        <p:cond delay="indefinite"/>
                      </p:stCondLst>
                      <p:childTnLst>
                        <p:par>
                          <p:cTn id="237" fill="hold">
                            <p:stCondLst>
                              <p:cond delay="0"/>
                            </p:stCondLst>
                            <p:childTnLst>
                              <p:par>
                                <p:cTn id="238" presetID="42" presetClass="entr" presetSubtype="0" fill="hold" grpId="0" nodeType="clickEffect">
                                  <p:stCondLst>
                                    <p:cond delay="0"/>
                                  </p:stCondLst>
                                  <p:childTnLst>
                                    <p:set>
                                      <p:cBhvr>
                                        <p:cTn id="239" dur="1" fill="hold">
                                          <p:stCondLst>
                                            <p:cond delay="0"/>
                                          </p:stCondLst>
                                        </p:cTn>
                                        <p:tgtEl>
                                          <p:spTgt spid="79"/>
                                        </p:tgtEl>
                                        <p:attrNameLst>
                                          <p:attrName>style.visibility</p:attrName>
                                        </p:attrNameLst>
                                      </p:cBhvr>
                                      <p:to>
                                        <p:strVal val="visible"/>
                                      </p:to>
                                    </p:set>
                                    <p:animEffect transition="in" filter="fade">
                                      <p:cBhvr>
                                        <p:cTn id="240" dur="1000"/>
                                        <p:tgtEl>
                                          <p:spTgt spid="79"/>
                                        </p:tgtEl>
                                      </p:cBhvr>
                                    </p:animEffect>
                                    <p:anim calcmode="lin" valueType="num">
                                      <p:cBhvr>
                                        <p:cTn id="241" dur="1000" fill="hold"/>
                                        <p:tgtEl>
                                          <p:spTgt spid="79"/>
                                        </p:tgtEl>
                                        <p:attrNameLst>
                                          <p:attrName>ppt_x</p:attrName>
                                        </p:attrNameLst>
                                      </p:cBhvr>
                                      <p:tavLst>
                                        <p:tav tm="0">
                                          <p:val>
                                            <p:strVal val="#ppt_x"/>
                                          </p:val>
                                        </p:tav>
                                        <p:tav tm="100000">
                                          <p:val>
                                            <p:strVal val="#ppt_x"/>
                                          </p:val>
                                        </p:tav>
                                      </p:tavLst>
                                    </p:anim>
                                    <p:anim calcmode="lin" valueType="num">
                                      <p:cBhvr>
                                        <p:cTn id="242"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42" presetClass="entr" presetSubtype="0" fill="hold" nodeType="clickEffect">
                                  <p:stCondLst>
                                    <p:cond delay="0"/>
                                  </p:stCondLst>
                                  <p:childTnLst>
                                    <p:set>
                                      <p:cBhvr>
                                        <p:cTn id="246" dur="1" fill="hold">
                                          <p:stCondLst>
                                            <p:cond delay="0"/>
                                          </p:stCondLst>
                                        </p:cTn>
                                        <p:tgtEl>
                                          <p:spTgt spid="70"/>
                                        </p:tgtEl>
                                        <p:attrNameLst>
                                          <p:attrName>style.visibility</p:attrName>
                                        </p:attrNameLst>
                                      </p:cBhvr>
                                      <p:to>
                                        <p:strVal val="visible"/>
                                      </p:to>
                                    </p:set>
                                    <p:animEffect transition="in" filter="fade">
                                      <p:cBhvr>
                                        <p:cTn id="247" dur="1000"/>
                                        <p:tgtEl>
                                          <p:spTgt spid="70"/>
                                        </p:tgtEl>
                                      </p:cBhvr>
                                    </p:animEffect>
                                    <p:anim calcmode="lin" valueType="num">
                                      <p:cBhvr>
                                        <p:cTn id="248" dur="1000" fill="hold"/>
                                        <p:tgtEl>
                                          <p:spTgt spid="70"/>
                                        </p:tgtEl>
                                        <p:attrNameLst>
                                          <p:attrName>ppt_x</p:attrName>
                                        </p:attrNameLst>
                                      </p:cBhvr>
                                      <p:tavLst>
                                        <p:tav tm="0">
                                          <p:val>
                                            <p:strVal val="#ppt_x"/>
                                          </p:val>
                                        </p:tav>
                                        <p:tav tm="100000">
                                          <p:val>
                                            <p:strVal val="#ppt_x"/>
                                          </p:val>
                                        </p:tav>
                                      </p:tavLst>
                                    </p:anim>
                                    <p:anim calcmode="lin" valueType="num">
                                      <p:cBhvr>
                                        <p:cTn id="24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42" presetClass="entr" presetSubtype="0" fill="hold" nodeType="clickEffect">
                                  <p:stCondLst>
                                    <p:cond delay="0"/>
                                  </p:stCondLst>
                                  <p:childTnLst>
                                    <p:set>
                                      <p:cBhvr>
                                        <p:cTn id="253" dur="1" fill="hold">
                                          <p:stCondLst>
                                            <p:cond delay="0"/>
                                          </p:stCondLst>
                                        </p:cTn>
                                        <p:tgtEl>
                                          <p:spTgt spid="96"/>
                                        </p:tgtEl>
                                        <p:attrNameLst>
                                          <p:attrName>style.visibility</p:attrName>
                                        </p:attrNameLst>
                                      </p:cBhvr>
                                      <p:to>
                                        <p:strVal val="visible"/>
                                      </p:to>
                                    </p:set>
                                    <p:animEffect transition="in" filter="fade">
                                      <p:cBhvr>
                                        <p:cTn id="254" dur="1000"/>
                                        <p:tgtEl>
                                          <p:spTgt spid="96"/>
                                        </p:tgtEl>
                                      </p:cBhvr>
                                    </p:animEffect>
                                    <p:anim calcmode="lin" valueType="num">
                                      <p:cBhvr>
                                        <p:cTn id="255" dur="1000" fill="hold"/>
                                        <p:tgtEl>
                                          <p:spTgt spid="96"/>
                                        </p:tgtEl>
                                        <p:attrNameLst>
                                          <p:attrName>ppt_x</p:attrName>
                                        </p:attrNameLst>
                                      </p:cBhvr>
                                      <p:tavLst>
                                        <p:tav tm="0">
                                          <p:val>
                                            <p:strVal val="#ppt_x"/>
                                          </p:val>
                                        </p:tav>
                                        <p:tav tm="100000">
                                          <p:val>
                                            <p:strVal val="#ppt_x"/>
                                          </p:val>
                                        </p:tav>
                                      </p:tavLst>
                                    </p:anim>
                                    <p:anim calcmode="lin" valueType="num">
                                      <p:cBhvr>
                                        <p:cTn id="256" dur="1000" fill="hold"/>
                                        <p:tgtEl>
                                          <p:spTgt spid="96"/>
                                        </p:tgtEl>
                                        <p:attrNameLst>
                                          <p:attrName>ppt_y</p:attrName>
                                        </p:attrNameLst>
                                      </p:cBhvr>
                                      <p:tavLst>
                                        <p:tav tm="0">
                                          <p:val>
                                            <p:strVal val="#ppt_y+.1"/>
                                          </p:val>
                                        </p:tav>
                                        <p:tav tm="100000">
                                          <p:val>
                                            <p:strVal val="#ppt_y"/>
                                          </p:val>
                                        </p:tav>
                                      </p:tavLst>
                                    </p:anim>
                                  </p:childTnLst>
                                </p:cTn>
                              </p:par>
                              <p:par>
                                <p:cTn id="257" presetID="42" presetClass="entr" presetSubtype="0" fill="hold" nodeType="withEffect">
                                  <p:stCondLst>
                                    <p:cond delay="0"/>
                                  </p:stCondLst>
                                  <p:childTnLst>
                                    <p:set>
                                      <p:cBhvr>
                                        <p:cTn id="258" dur="1" fill="hold">
                                          <p:stCondLst>
                                            <p:cond delay="0"/>
                                          </p:stCondLst>
                                        </p:cTn>
                                        <p:tgtEl>
                                          <p:spTgt spid="97"/>
                                        </p:tgtEl>
                                        <p:attrNameLst>
                                          <p:attrName>style.visibility</p:attrName>
                                        </p:attrNameLst>
                                      </p:cBhvr>
                                      <p:to>
                                        <p:strVal val="visible"/>
                                      </p:to>
                                    </p:set>
                                    <p:animEffect transition="in" filter="fade">
                                      <p:cBhvr>
                                        <p:cTn id="259" dur="1000"/>
                                        <p:tgtEl>
                                          <p:spTgt spid="97"/>
                                        </p:tgtEl>
                                      </p:cBhvr>
                                    </p:animEffect>
                                    <p:anim calcmode="lin" valueType="num">
                                      <p:cBhvr>
                                        <p:cTn id="260" dur="1000" fill="hold"/>
                                        <p:tgtEl>
                                          <p:spTgt spid="97"/>
                                        </p:tgtEl>
                                        <p:attrNameLst>
                                          <p:attrName>ppt_x</p:attrName>
                                        </p:attrNameLst>
                                      </p:cBhvr>
                                      <p:tavLst>
                                        <p:tav tm="0">
                                          <p:val>
                                            <p:strVal val="#ppt_x"/>
                                          </p:val>
                                        </p:tav>
                                        <p:tav tm="100000">
                                          <p:val>
                                            <p:strVal val="#ppt_x"/>
                                          </p:val>
                                        </p:tav>
                                      </p:tavLst>
                                    </p:anim>
                                    <p:anim calcmode="lin" valueType="num">
                                      <p:cBhvr>
                                        <p:cTn id="261" dur="1000" fill="hold"/>
                                        <p:tgtEl>
                                          <p:spTgt spid="97"/>
                                        </p:tgtEl>
                                        <p:attrNameLst>
                                          <p:attrName>ppt_y</p:attrName>
                                        </p:attrNameLst>
                                      </p:cBhvr>
                                      <p:tavLst>
                                        <p:tav tm="0">
                                          <p:val>
                                            <p:strVal val="#ppt_y+.1"/>
                                          </p:val>
                                        </p:tav>
                                        <p:tav tm="100000">
                                          <p:val>
                                            <p:strVal val="#ppt_y"/>
                                          </p:val>
                                        </p:tav>
                                      </p:tavLst>
                                    </p:anim>
                                  </p:childTnLst>
                                </p:cTn>
                              </p:par>
                              <p:par>
                                <p:cTn id="262" presetID="42" presetClass="entr" presetSubtype="0" fill="hold" nodeType="withEffect">
                                  <p:stCondLst>
                                    <p:cond delay="0"/>
                                  </p:stCondLst>
                                  <p:childTnLst>
                                    <p:set>
                                      <p:cBhvr>
                                        <p:cTn id="263" dur="1" fill="hold">
                                          <p:stCondLst>
                                            <p:cond delay="0"/>
                                          </p:stCondLst>
                                        </p:cTn>
                                        <p:tgtEl>
                                          <p:spTgt spid="98"/>
                                        </p:tgtEl>
                                        <p:attrNameLst>
                                          <p:attrName>style.visibility</p:attrName>
                                        </p:attrNameLst>
                                      </p:cBhvr>
                                      <p:to>
                                        <p:strVal val="visible"/>
                                      </p:to>
                                    </p:set>
                                    <p:animEffect transition="in" filter="fade">
                                      <p:cBhvr>
                                        <p:cTn id="264" dur="1000"/>
                                        <p:tgtEl>
                                          <p:spTgt spid="98"/>
                                        </p:tgtEl>
                                      </p:cBhvr>
                                    </p:animEffect>
                                    <p:anim calcmode="lin" valueType="num">
                                      <p:cBhvr>
                                        <p:cTn id="265" dur="1000" fill="hold"/>
                                        <p:tgtEl>
                                          <p:spTgt spid="98"/>
                                        </p:tgtEl>
                                        <p:attrNameLst>
                                          <p:attrName>ppt_x</p:attrName>
                                        </p:attrNameLst>
                                      </p:cBhvr>
                                      <p:tavLst>
                                        <p:tav tm="0">
                                          <p:val>
                                            <p:strVal val="#ppt_x"/>
                                          </p:val>
                                        </p:tav>
                                        <p:tav tm="100000">
                                          <p:val>
                                            <p:strVal val="#ppt_x"/>
                                          </p:val>
                                        </p:tav>
                                      </p:tavLst>
                                    </p:anim>
                                    <p:anim calcmode="lin" valueType="num">
                                      <p:cBhvr>
                                        <p:cTn id="266" dur="1000" fill="hold"/>
                                        <p:tgtEl>
                                          <p:spTgt spid="98"/>
                                        </p:tgtEl>
                                        <p:attrNameLst>
                                          <p:attrName>ppt_y</p:attrName>
                                        </p:attrNameLst>
                                      </p:cBhvr>
                                      <p:tavLst>
                                        <p:tav tm="0">
                                          <p:val>
                                            <p:strVal val="#ppt_y+.1"/>
                                          </p:val>
                                        </p:tav>
                                        <p:tav tm="100000">
                                          <p:val>
                                            <p:strVal val="#ppt_y"/>
                                          </p:val>
                                        </p:tav>
                                      </p:tavLst>
                                    </p:anim>
                                  </p:childTnLst>
                                </p:cTn>
                              </p:par>
                              <p:par>
                                <p:cTn id="267" presetID="42" presetClass="entr" presetSubtype="0" fill="hold" nodeType="withEffect">
                                  <p:stCondLst>
                                    <p:cond delay="0"/>
                                  </p:stCondLst>
                                  <p:childTnLst>
                                    <p:set>
                                      <p:cBhvr>
                                        <p:cTn id="268" dur="1" fill="hold">
                                          <p:stCondLst>
                                            <p:cond delay="0"/>
                                          </p:stCondLst>
                                        </p:cTn>
                                        <p:tgtEl>
                                          <p:spTgt spid="99"/>
                                        </p:tgtEl>
                                        <p:attrNameLst>
                                          <p:attrName>style.visibility</p:attrName>
                                        </p:attrNameLst>
                                      </p:cBhvr>
                                      <p:to>
                                        <p:strVal val="visible"/>
                                      </p:to>
                                    </p:set>
                                    <p:animEffect transition="in" filter="fade">
                                      <p:cBhvr>
                                        <p:cTn id="269" dur="1000"/>
                                        <p:tgtEl>
                                          <p:spTgt spid="99"/>
                                        </p:tgtEl>
                                      </p:cBhvr>
                                    </p:animEffect>
                                    <p:anim calcmode="lin" valueType="num">
                                      <p:cBhvr>
                                        <p:cTn id="270" dur="1000" fill="hold"/>
                                        <p:tgtEl>
                                          <p:spTgt spid="99"/>
                                        </p:tgtEl>
                                        <p:attrNameLst>
                                          <p:attrName>ppt_x</p:attrName>
                                        </p:attrNameLst>
                                      </p:cBhvr>
                                      <p:tavLst>
                                        <p:tav tm="0">
                                          <p:val>
                                            <p:strVal val="#ppt_x"/>
                                          </p:val>
                                        </p:tav>
                                        <p:tav tm="100000">
                                          <p:val>
                                            <p:strVal val="#ppt_x"/>
                                          </p:val>
                                        </p:tav>
                                      </p:tavLst>
                                    </p:anim>
                                    <p:anim calcmode="lin" valueType="num">
                                      <p:cBhvr>
                                        <p:cTn id="271" dur="1000" fill="hold"/>
                                        <p:tgtEl>
                                          <p:spTgt spid="99"/>
                                        </p:tgtEl>
                                        <p:attrNameLst>
                                          <p:attrName>ppt_y</p:attrName>
                                        </p:attrNameLst>
                                      </p:cBhvr>
                                      <p:tavLst>
                                        <p:tav tm="0">
                                          <p:val>
                                            <p:strVal val="#ppt_y+.1"/>
                                          </p:val>
                                        </p:tav>
                                        <p:tav tm="100000">
                                          <p:val>
                                            <p:strVal val="#ppt_y"/>
                                          </p:val>
                                        </p:tav>
                                      </p:tavLst>
                                    </p:anim>
                                  </p:childTnLst>
                                </p:cTn>
                              </p:par>
                              <p:par>
                                <p:cTn id="272" presetID="42" presetClass="entr" presetSubtype="0" fill="hold" nodeType="withEffect">
                                  <p:stCondLst>
                                    <p:cond delay="0"/>
                                  </p:stCondLst>
                                  <p:childTnLst>
                                    <p:set>
                                      <p:cBhvr>
                                        <p:cTn id="273" dur="1" fill="hold">
                                          <p:stCondLst>
                                            <p:cond delay="0"/>
                                          </p:stCondLst>
                                        </p:cTn>
                                        <p:tgtEl>
                                          <p:spTgt spid="100"/>
                                        </p:tgtEl>
                                        <p:attrNameLst>
                                          <p:attrName>style.visibility</p:attrName>
                                        </p:attrNameLst>
                                      </p:cBhvr>
                                      <p:to>
                                        <p:strVal val="visible"/>
                                      </p:to>
                                    </p:set>
                                    <p:animEffect transition="in" filter="fade">
                                      <p:cBhvr>
                                        <p:cTn id="274" dur="1000"/>
                                        <p:tgtEl>
                                          <p:spTgt spid="100"/>
                                        </p:tgtEl>
                                      </p:cBhvr>
                                    </p:animEffect>
                                    <p:anim calcmode="lin" valueType="num">
                                      <p:cBhvr>
                                        <p:cTn id="275" dur="1000" fill="hold"/>
                                        <p:tgtEl>
                                          <p:spTgt spid="100"/>
                                        </p:tgtEl>
                                        <p:attrNameLst>
                                          <p:attrName>ppt_x</p:attrName>
                                        </p:attrNameLst>
                                      </p:cBhvr>
                                      <p:tavLst>
                                        <p:tav tm="0">
                                          <p:val>
                                            <p:strVal val="#ppt_x"/>
                                          </p:val>
                                        </p:tav>
                                        <p:tav tm="100000">
                                          <p:val>
                                            <p:strVal val="#ppt_x"/>
                                          </p:val>
                                        </p:tav>
                                      </p:tavLst>
                                    </p:anim>
                                    <p:anim calcmode="lin" valueType="num">
                                      <p:cBhvr>
                                        <p:cTn id="276" dur="1000" fill="hold"/>
                                        <p:tgtEl>
                                          <p:spTgt spid="100"/>
                                        </p:tgtEl>
                                        <p:attrNameLst>
                                          <p:attrName>ppt_y</p:attrName>
                                        </p:attrNameLst>
                                      </p:cBhvr>
                                      <p:tavLst>
                                        <p:tav tm="0">
                                          <p:val>
                                            <p:strVal val="#ppt_y+.1"/>
                                          </p:val>
                                        </p:tav>
                                        <p:tav tm="100000">
                                          <p:val>
                                            <p:strVal val="#ppt_y"/>
                                          </p:val>
                                        </p:tav>
                                      </p:tavLst>
                                    </p:anim>
                                  </p:childTnLst>
                                </p:cTn>
                              </p:par>
                              <p:par>
                                <p:cTn id="277" presetID="42" presetClass="entr" presetSubtype="0" fill="hold" nodeType="withEffect">
                                  <p:stCondLst>
                                    <p:cond delay="0"/>
                                  </p:stCondLst>
                                  <p:childTnLst>
                                    <p:set>
                                      <p:cBhvr>
                                        <p:cTn id="278" dur="1" fill="hold">
                                          <p:stCondLst>
                                            <p:cond delay="0"/>
                                          </p:stCondLst>
                                        </p:cTn>
                                        <p:tgtEl>
                                          <p:spTgt spid="101"/>
                                        </p:tgtEl>
                                        <p:attrNameLst>
                                          <p:attrName>style.visibility</p:attrName>
                                        </p:attrNameLst>
                                      </p:cBhvr>
                                      <p:to>
                                        <p:strVal val="visible"/>
                                      </p:to>
                                    </p:set>
                                    <p:animEffect transition="in" filter="fade">
                                      <p:cBhvr>
                                        <p:cTn id="279" dur="1000"/>
                                        <p:tgtEl>
                                          <p:spTgt spid="101"/>
                                        </p:tgtEl>
                                      </p:cBhvr>
                                    </p:animEffect>
                                    <p:anim calcmode="lin" valueType="num">
                                      <p:cBhvr>
                                        <p:cTn id="280" dur="1000" fill="hold"/>
                                        <p:tgtEl>
                                          <p:spTgt spid="101"/>
                                        </p:tgtEl>
                                        <p:attrNameLst>
                                          <p:attrName>ppt_x</p:attrName>
                                        </p:attrNameLst>
                                      </p:cBhvr>
                                      <p:tavLst>
                                        <p:tav tm="0">
                                          <p:val>
                                            <p:strVal val="#ppt_x"/>
                                          </p:val>
                                        </p:tav>
                                        <p:tav tm="100000">
                                          <p:val>
                                            <p:strVal val="#ppt_x"/>
                                          </p:val>
                                        </p:tav>
                                      </p:tavLst>
                                    </p:anim>
                                    <p:anim calcmode="lin" valueType="num">
                                      <p:cBhvr>
                                        <p:cTn id="281" dur="1000" fill="hold"/>
                                        <p:tgtEl>
                                          <p:spTgt spid="101"/>
                                        </p:tgtEl>
                                        <p:attrNameLst>
                                          <p:attrName>ppt_y</p:attrName>
                                        </p:attrNameLst>
                                      </p:cBhvr>
                                      <p:tavLst>
                                        <p:tav tm="0">
                                          <p:val>
                                            <p:strVal val="#ppt_y+.1"/>
                                          </p:val>
                                        </p:tav>
                                        <p:tav tm="100000">
                                          <p:val>
                                            <p:strVal val="#ppt_y"/>
                                          </p:val>
                                        </p:tav>
                                      </p:tavLst>
                                    </p:anim>
                                  </p:childTnLst>
                                </p:cTn>
                              </p:par>
                              <p:par>
                                <p:cTn id="282" presetID="42" presetClass="entr" presetSubtype="0" fill="hold" nodeType="withEffect">
                                  <p:stCondLst>
                                    <p:cond delay="0"/>
                                  </p:stCondLst>
                                  <p:childTnLst>
                                    <p:set>
                                      <p:cBhvr>
                                        <p:cTn id="283" dur="1" fill="hold">
                                          <p:stCondLst>
                                            <p:cond delay="0"/>
                                          </p:stCondLst>
                                        </p:cTn>
                                        <p:tgtEl>
                                          <p:spTgt spid="102"/>
                                        </p:tgtEl>
                                        <p:attrNameLst>
                                          <p:attrName>style.visibility</p:attrName>
                                        </p:attrNameLst>
                                      </p:cBhvr>
                                      <p:to>
                                        <p:strVal val="visible"/>
                                      </p:to>
                                    </p:set>
                                    <p:animEffect transition="in" filter="fade">
                                      <p:cBhvr>
                                        <p:cTn id="284" dur="1000"/>
                                        <p:tgtEl>
                                          <p:spTgt spid="102"/>
                                        </p:tgtEl>
                                      </p:cBhvr>
                                    </p:animEffect>
                                    <p:anim calcmode="lin" valueType="num">
                                      <p:cBhvr>
                                        <p:cTn id="285" dur="1000" fill="hold"/>
                                        <p:tgtEl>
                                          <p:spTgt spid="102"/>
                                        </p:tgtEl>
                                        <p:attrNameLst>
                                          <p:attrName>ppt_x</p:attrName>
                                        </p:attrNameLst>
                                      </p:cBhvr>
                                      <p:tavLst>
                                        <p:tav tm="0">
                                          <p:val>
                                            <p:strVal val="#ppt_x"/>
                                          </p:val>
                                        </p:tav>
                                        <p:tav tm="100000">
                                          <p:val>
                                            <p:strVal val="#ppt_x"/>
                                          </p:val>
                                        </p:tav>
                                      </p:tavLst>
                                    </p:anim>
                                    <p:anim calcmode="lin" valueType="num">
                                      <p:cBhvr>
                                        <p:cTn id="286" dur="1000" fill="hold"/>
                                        <p:tgtEl>
                                          <p:spTgt spid="102"/>
                                        </p:tgtEl>
                                        <p:attrNameLst>
                                          <p:attrName>ppt_y</p:attrName>
                                        </p:attrNameLst>
                                      </p:cBhvr>
                                      <p:tavLst>
                                        <p:tav tm="0">
                                          <p:val>
                                            <p:strVal val="#ppt_y+.1"/>
                                          </p:val>
                                        </p:tav>
                                        <p:tav tm="100000">
                                          <p:val>
                                            <p:strVal val="#ppt_y"/>
                                          </p:val>
                                        </p:tav>
                                      </p:tavLst>
                                    </p:anim>
                                  </p:childTnLst>
                                </p:cTn>
                              </p:par>
                              <p:par>
                                <p:cTn id="287" presetID="42" presetClass="entr" presetSubtype="0" fill="hold" grpId="0" nodeType="withEffect">
                                  <p:stCondLst>
                                    <p:cond delay="0"/>
                                  </p:stCondLst>
                                  <p:childTnLst>
                                    <p:set>
                                      <p:cBhvr>
                                        <p:cTn id="288" dur="1" fill="hold">
                                          <p:stCondLst>
                                            <p:cond delay="0"/>
                                          </p:stCondLst>
                                        </p:cTn>
                                        <p:tgtEl>
                                          <p:spTgt spid="95"/>
                                        </p:tgtEl>
                                        <p:attrNameLst>
                                          <p:attrName>style.visibility</p:attrName>
                                        </p:attrNameLst>
                                      </p:cBhvr>
                                      <p:to>
                                        <p:strVal val="visible"/>
                                      </p:to>
                                    </p:set>
                                    <p:animEffect transition="in" filter="fade">
                                      <p:cBhvr>
                                        <p:cTn id="289" dur="1000"/>
                                        <p:tgtEl>
                                          <p:spTgt spid="95"/>
                                        </p:tgtEl>
                                      </p:cBhvr>
                                    </p:animEffect>
                                    <p:anim calcmode="lin" valueType="num">
                                      <p:cBhvr>
                                        <p:cTn id="290" dur="1000" fill="hold"/>
                                        <p:tgtEl>
                                          <p:spTgt spid="95"/>
                                        </p:tgtEl>
                                        <p:attrNameLst>
                                          <p:attrName>ppt_x</p:attrName>
                                        </p:attrNameLst>
                                      </p:cBhvr>
                                      <p:tavLst>
                                        <p:tav tm="0">
                                          <p:val>
                                            <p:strVal val="#ppt_x"/>
                                          </p:val>
                                        </p:tav>
                                        <p:tav tm="100000">
                                          <p:val>
                                            <p:strVal val="#ppt_x"/>
                                          </p:val>
                                        </p:tav>
                                      </p:tavLst>
                                    </p:anim>
                                    <p:anim calcmode="lin" valueType="num">
                                      <p:cBhvr>
                                        <p:cTn id="291"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292" fill="hold">
                      <p:stCondLst>
                        <p:cond delay="indefinite"/>
                      </p:stCondLst>
                      <p:childTnLst>
                        <p:par>
                          <p:cTn id="293" fill="hold">
                            <p:stCondLst>
                              <p:cond delay="0"/>
                            </p:stCondLst>
                            <p:childTnLst>
                              <p:par>
                                <p:cTn id="294" presetID="21" presetClass="entr" presetSubtype="1" fill="hold" grpId="0" nodeType="clickEffect">
                                  <p:stCondLst>
                                    <p:cond delay="0"/>
                                  </p:stCondLst>
                                  <p:childTnLst>
                                    <p:set>
                                      <p:cBhvr>
                                        <p:cTn id="295" dur="1" fill="hold">
                                          <p:stCondLst>
                                            <p:cond delay="0"/>
                                          </p:stCondLst>
                                        </p:cTn>
                                        <p:tgtEl>
                                          <p:spTgt spid="88"/>
                                        </p:tgtEl>
                                        <p:attrNameLst>
                                          <p:attrName>style.visibility</p:attrName>
                                        </p:attrNameLst>
                                      </p:cBhvr>
                                      <p:to>
                                        <p:strVal val="visible"/>
                                      </p:to>
                                    </p:set>
                                    <p:animEffect transition="in" filter="wheel(1)">
                                      <p:cBhvr>
                                        <p:cTn id="296"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 grpId="0" animBg="1"/>
      <p:bldP spid="50" grpId="0"/>
      <p:bldP spid="51" grpId="0"/>
      <p:bldP spid="52" grpId="0"/>
      <p:bldP spid="58" grpId="0"/>
      <p:bldP spid="59" grpId="0"/>
      <p:bldP spid="62" grpId="0"/>
      <p:bldP spid="63" grpId="0" animBg="1"/>
      <p:bldP spid="64" grpId="0"/>
      <p:bldP spid="65" grpId="0" animBg="1"/>
      <p:bldP spid="66" grpId="0"/>
      <p:bldP spid="67" grpId="0"/>
      <p:bldP spid="73" grpId="0" animBg="1"/>
      <p:bldP spid="74" grpId="0"/>
      <p:bldP spid="79" grpId="0"/>
      <p:bldP spid="80" grpId="0" animBg="1"/>
      <p:bldP spid="82" grpId="0" animBg="1"/>
      <p:bldP spid="90" grpId="0" animBg="1"/>
      <p:bldP spid="91" grpId="0" animBg="1"/>
      <p:bldP spid="92" grpId="0"/>
      <p:bldP spid="93" grpId="0"/>
      <p:bldP spid="95" grpId="0"/>
      <p:bldP spid="103" grpId="0" animBg="1"/>
      <p:bldP spid="84" grpId="0" animBg="1"/>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a:xfrm>
            <a:off x="145730" y="152401"/>
            <a:ext cx="8845870" cy="1146048"/>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7.2)  پا ره خط        را ادامه می دهیم تا از اسمیت چارت بیرون برود. به اندازه               ساعتگرد حرکت میکنیم و به </a:t>
            </a:r>
            <a:r>
              <a:rPr lang="en-US" sz="1700" dirty="0" smtClean="0">
                <a:latin typeface="Times New Roman" panose="02020603050405020304" pitchFamily="18" charset="0"/>
                <a:cs typeface="Times New Roman" panose="02020603050405020304" pitchFamily="18" charset="0"/>
              </a:rPr>
              <a:t>O</a:t>
            </a:r>
            <a:r>
              <a:rPr lang="fa-IR" sz="1700" dirty="0" smtClean="0">
                <a:latin typeface="Times New Roman" panose="02020603050405020304" pitchFamily="18" charset="0"/>
                <a:cs typeface="Times New Roman" panose="02020603050405020304" pitchFamily="18" charset="0"/>
              </a:rPr>
              <a:t> وصل می کنیم این پاره خط باید از تقاطع دایره واحد اصلی (منتقل نشده) و دایره </a:t>
            </a:r>
            <a:r>
              <a:rPr lang="en-US" sz="1700" dirty="0" smtClean="0">
                <a:latin typeface="Times New Roman" panose="02020603050405020304" pitchFamily="18" charset="0"/>
                <a:cs typeface="Times New Roman" panose="02020603050405020304" pitchFamily="18" charset="0"/>
              </a:rPr>
              <a:t>SWR</a:t>
            </a:r>
            <a:r>
              <a:rPr lang="fa-IR" sz="1700" dirty="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نقطه  </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عبور کند. این محل تقاطع را </a:t>
            </a:r>
            <a:r>
              <a:rPr lang="en-US" sz="1700" dirty="0" smtClean="0">
                <a:latin typeface="Times New Roman" panose="02020603050405020304" pitchFamily="18" charset="0"/>
                <a:cs typeface="Times New Roman" panose="02020603050405020304" pitchFamily="18" charset="0"/>
              </a:rPr>
              <a:t>A</a:t>
            </a:r>
            <a:r>
              <a:rPr lang="fa-IR" sz="1700" dirty="0" smtClean="0">
                <a:latin typeface="Times New Roman" panose="02020603050405020304" pitchFamily="18" charset="0"/>
                <a:cs typeface="Times New Roman" panose="02020603050405020304" pitchFamily="18" charset="0"/>
              </a:rPr>
              <a:t> نام گذاری می کنیم. از روی نقطه </a:t>
            </a:r>
            <a:r>
              <a:rPr lang="en-US" sz="1700" dirty="0" smtClean="0">
                <a:latin typeface="Times New Roman" panose="02020603050405020304" pitchFamily="18" charset="0"/>
                <a:cs typeface="Times New Roman" panose="02020603050405020304" pitchFamily="18" charset="0"/>
              </a:rPr>
              <a:t>A</a:t>
            </a:r>
            <a:r>
              <a:rPr lang="fa-IR" sz="1700" dirty="0" smtClean="0">
                <a:latin typeface="Times New Roman" panose="02020603050405020304" pitchFamily="18" charset="0"/>
                <a:cs typeface="Times New Roman" panose="02020603050405020304" pitchFamily="18" charset="0"/>
              </a:rPr>
              <a:t> مقدار      را می خوانیم و از رابطه زیر      را بدست آورده </a:t>
            </a:r>
            <a:r>
              <a:rPr lang="en-US" sz="1700" dirty="0" smtClean="0">
                <a:latin typeface="Times New Roman" panose="02020603050405020304" pitchFamily="18" charset="0"/>
                <a:cs typeface="Times New Roman" panose="02020603050405020304" pitchFamily="18" charset="0"/>
              </a:rPr>
              <a:t>,</a:t>
            </a:r>
            <a:r>
              <a:rPr lang="fa-IR" sz="1700" dirty="0" smtClean="0">
                <a:latin typeface="Times New Roman" panose="02020603050405020304" pitchFamily="18" charset="0"/>
                <a:cs typeface="Times New Roman" panose="02020603050405020304" pitchFamily="18" charset="0"/>
              </a:rPr>
              <a:t> از آن مقدار       را        می نویسیم </a:t>
            </a:r>
            <a:r>
              <a:rPr lang="en-US" sz="1700" dirty="0" smtClean="0">
                <a:latin typeface="Times New Roman" panose="02020603050405020304" pitchFamily="18" charset="0"/>
                <a:cs typeface="Times New Roman" panose="02020603050405020304" pitchFamily="18" charset="0"/>
              </a:rPr>
              <a:t>:</a:t>
            </a:r>
            <a:r>
              <a:rPr lang="fa-IR" sz="1700" dirty="0" smtClean="0">
                <a:latin typeface="Times New Roman" panose="02020603050405020304" pitchFamily="18" charset="0"/>
                <a:cs typeface="Times New Roman" panose="02020603050405020304" pitchFamily="18" charset="0"/>
              </a:rPr>
              <a:t>    </a:t>
            </a:r>
            <a:endParaRPr lang="en-US" sz="1700" dirty="0" smtClean="0">
              <a:latin typeface="Times New Roman" panose="02020603050405020304" pitchFamily="18" charset="0"/>
              <a:cs typeface="Times New Roman" panose="02020603050405020304" pitchFamily="18" charset="0"/>
            </a:endParaRPr>
          </a:p>
        </p:txBody>
      </p:sp>
      <p:graphicFrame>
        <p:nvGraphicFramePr>
          <p:cNvPr id="59" name="Object 58"/>
          <p:cNvGraphicFramePr>
            <a:graphicFrameLocks noChangeAspect="1"/>
          </p:cNvGraphicFramePr>
          <p:nvPr>
            <p:extLst>
              <p:ext uri="{D42A27DB-BD31-4B8C-83A1-F6EECF244321}">
                <p14:modId xmlns:p14="http://schemas.microsoft.com/office/powerpoint/2010/main" val="464579821"/>
              </p:ext>
            </p:extLst>
          </p:nvPr>
        </p:nvGraphicFramePr>
        <p:xfrm>
          <a:off x="7562850" y="196850"/>
          <a:ext cx="342900" cy="215900"/>
        </p:xfrm>
        <a:graphic>
          <a:graphicData uri="http://schemas.openxmlformats.org/presentationml/2006/ole">
            <mc:AlternateContent xmlns:mc="http://schemas.openxmlformats.org/markup-compatibility/2006">
              <mc:Choice xmlns:v="urn:schemas-microsoft-com:vml" Requires="v">
                <p:oleObj spid="_x0000_s107196" name="Equation" r:id="rId4" imgW="342720" imgH="215640" progId="Equation.DSMT4">
                  <p:embed/>
                </p:oleObj>
              </mc:Choice>
              <mc:Fallback>
                <p:oleObj name="Equation" r:id="rId4" imgW="342720" imgH="215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2850" y="196850"/>
                        <a:ext cx="342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1728025997"/>
              </p:ext>
            </p:extLst>
          </p:nvPr>
        </p:nvGraphicFramePr>
        <p:xfrm>
          <a:off x="2736053" y="228600"/>
          <a:ext cx="685800" cy="228600"/>
        </p:xfrm>
        <a:graphic>
          <a:graphicData uri="http://schemas.openxmlformats.org/presentationml/2006/ole">
            <mc:AlternateContent xmlns:mc="http://schemas.openxmlformats.org/markup-compatibility/2006">
              <mc:Choice xmlns:v="urn:schemas-microsoft-com:vml" Requires="v">
                <p:oleObj spid="_x0000_s107197" name="Equation" r:id="rId6" imgW="685800" imgH="228600" progId="Equation.DSMT4">
                  <p:embed/>
                </p:oleObj>
              </mc:Choice>
              <mc:Fallback>
                <p:oleObj name="Equation" r:id="rId6" imgW="685800" imgH="228600" progId="Equation.DSMT4">
                  <p:embed/>
                  <p:pic>
                    <p:nvPicPr>
                      <p:cNvPr id="0" name=""/>
                      <p:cNvPicPr>
                        <a:picLocks noChangeAspect="1" noChangeArrowheads="1"/>
                      </p:cNvPicPr>
                      <p:nvPr/>
                    </p:nvPicPr>
                    <p:blipFill>
                      <a:blip r:embed="rId7"/>
                      <a:srcRect/>
                      <a:stretch>
                        <a:fillRect/>
                      </a:stretch>
                    </p:blipFill>
                    <p:spPr bwMode="auto">
                      <a:xfrm>
                        <a:off x="2736053" y="22860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2524690053"/>
              </p:ext>
            </p:extLst>
          </p:nvPr>
        </p:nvGraphicFramePr>
        <p:xfrm>
          <a:off x="1219200" y="450850"/>
          <a:ext cx="1422400" cy="292100"/>
        </p:xfrm>
        <a:graphic>
          <a:graphicData uri="http://schemas.openxmlformats.org/presentationml/2006/ole">
            <mc:AlternateContent xmlns:mc="http://schemas.openxmlformats.org/markup-compatibility/2006">
              <mc:Choice xmlns:v="urn:schemas-microsoft-com:vml" Requires="v">
                <p:oleObj spid="_x0000_s107198" name="Equation" r:id="rId8" imgW="1422360" imgH="291960" progId="Equation.DSMT4">
                  <p:embed/>
                </p:oleObj>
              </mc:Choice>
              <mc:Fallback>
                <p:oleObj name="Equation" r:id="rId8" imgW="1422360" imgH="291960" progId="Equation.DSMT4">
                  <p:embed/>
                  <p:pic>
                    <p:nvPicPr>
                      <p:cNvPr id="0" name=""/>
                      <p:cNvPicPr>
                        <a:picLocks noChangeAspect="1" noChangeArrowheads="1"/>
                      </p:cNvPicPr>
                      <p:nvPr/>
                    </p:nvPicPr>
                    <p:blipFill>
                      <a:blip r:embed="rId9"/>
                      <a:srcRect/>
                      <a:stretch>
                        <a:fillRect/>
                      </a:stretch>
                    </p:blipFill>
                    <p:spPr bwMode="auto">
                      <a:xfrm>
                        <a:off x="1219200" y="450850"/>
                        <a:ext cx="142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62" name="Title 1"/>
              <p:cNvSpPr txBox="1">
                <a:spLocks/>
              </p:cNvSpPr>
              <p:nvPr/>
            </p:nvSpPr>
            <p:spPr>
              <a:xfrm>
                <a:off x="3581400" y="1265525"/>
                <a:ext cx="5410200" cy="639475"/>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14:m>
                  <m:oMath xmlns:m="http://schemas.openxmlformats.org/officeDocument/2006/math">
                    <m:sSub>
                      <m:sSubPr>
                        <m:ctrlPr>
                          <a:rPr lang="en-US" sz="1700" i="1" smtClean="0">
                            <a:latin typeface="Cambria Math"/>
                            <a:cs typeface="Times New Roman" panose="02020603050405020304" pitchFamily="18" charset="0"/>
                          </a:rPr>
                        </m:ctrlPr>
                      </m:sSubPr>
                      <m:e>
                        <m:acc>
                          <m:accPr>
                            <m:chr m:val="̅"/>
                            <m:ctrlPr>
                              <a:rPr lang="en-US" sz="1700" i="1" smtClean="0">
                                <a:latin typeface="Cambria Math"/>
                                <a:cs typeface="Times New Roman" panose="02020603050405020304" pitchFamily="18" charset="0"/>
                              </a:rPr>
                            </m:ctrlPr>
                          </m:accPr>
                          <m:e>
                            <m:r>
                              <a:rPr lang="en-US" sz="1700" b="0" i="1" smtClean="0">
                                <a:latin typeface="Cambria Math"/>
                                <a:cs typeface="Times New Roman" panose="02020603050405020304" pitchFamily="18" charset="0"/>
                              </a:rPr>
                              <m:t>𝑌</m:t>
                            </m:r>
                          </m:e>
                        </m:acc>
                      </m:e>
                      <m:sub>
                        <m:r>
                          <a:rPr lang="fa-IR" sz="1700" b="0" i="1" smtClean="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𝑑</m:t>
                        </m:r>
                        <m:r>
                          <a:rPr lang="fa-IR" sz="1700" b="0" i="1" dirty="0" smtClean="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𝑆</m:t>
                        </m:r>
                        <m:r>
                          <a:rPr lang="fa-IR" sz="1700" b="0" i="1" dirty="0" smtClean="0">
                            <a:latin typeface="Cambria Math"/>
                            <a:cs typeface="Times New Roman" panose="02020603050405020304" pitchFamily="18" charset="0"/>
                          </a:rPr>
                          <m:t>1</m:t>
                        </m:r>
                      </m:sub>
                    </m:sSub>
                  </m:oMath>
                </a14:m>
                <a:r>
                  <a:rPr lang="fa-IR" sz="1700"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 1</a:t>
                </a:r>
                <a:r>
                  <a:rPr lang="en-US" sz="17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a:latin typeface="Cambria Math"/>
                            <a:cs typeface="Times New Roman" panose="02020603050405020304" pitchFamily="18" charset="0"/>
                          </a:rPr>
                        </m:ctrlPr>
                      </m:sSubPr>
                      <m:e>
                        <m:acc>
                          <m:accPr>
                            <m:chr m:val="̅"/>
                            <m:ctrlPr>
                              <a:rPr lang="en-US" sz="1700" i="1" dirty="0">
                                <a:latin typeface="Cambria Math"/>
                                <a:cs typeface="Times New Roman" panose="02020603050405020304" pitchFamily="18" charset="0"/>
                              </a:rPr>
                            </m:ctrlPr>
                          </m:accPr>
                          <m:e>
                            <m:r>
                              <a:rPr lang="en-US" sz="1700" i="1" dirty="0">
                                <a:latin typeface="Cambria Math"/>
                                <a:cs typeface="Times New Roman" panose="02020603050405020304" pitchFamily="18" charset="0"/>
                              </a:rPr>
                              <m:t>𝑌</m:t>
                            </m:r>
                          </m:e>
                        </m:acc>
                      </m:e>
                      <m:sub>
                        <m:r>
                          <a:rPr lang="en-US" sz="1700" i="1" dirty="0">
                            <a:latin typeface="Cambria Math"/>
                            <a:cs typeface="Times New Roman" panose="02020603050405020304" pitchFamily="18" charset="0"/>
                          </a:rPr>
                          <m:t>𝑑</m:t>
                        </m:r>
                        <m:r>
                          <a:rPr lang="fa-IR" sz="1700" i="1" dirty="0">
                            <a:latin typeface="Cambria Math"/>
                            <a:cs typeface="Times New Roman" panose="02020603050405020304" pitchFamily="18" charset="0"/>
                          </a:rPr>
                          <m:t>1</m:t>
                        </m:r>
                      </m:sub>
                    </m:sSub>
                  </m:oMath>
                </a14:m>
                <a:r>
                  <a:rPr lang="en-US" sz="17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a:latin typeface="Cambria Math"/>
                            <a:cs typeface="Times New Roman" panose="02020603050405020304" pitchFamily="18" charset="0"/>
                          </a:rPr>
                        </m:ctrlPr>
                      </m:sSubPr>
                      <m:e>
                        <m:acc>
                          <m:accPr>
                            <m:chr m:val="̅"/>
                            <m:ctrlPr>
                              <a:rPr lang="en-US" sz="1700" i="1" dirty="0">
                                <a:latin typeface="Cambria Math"/>
                                <a:cs typeface="Times New Roman" panose="02020603050405020304" pitchFamily="18" charset="0"/>
                              </a:rPr>
                            </m:ctrlPr>
                          </m:accPr>
                          <m:e>
                            <m:r>
                              <a:rPr lang="en-US" sz="1700" i="1" dirty="0">
                                <a:latin typeface="Cambria Math"/>
                                <a:cs typeface="Times New Roman" panose="02020603050405020304" pitchFamily="18" charset="0"/>
                              </a:rPr>
                              <m:t>𝑌</m:t>
                            </m:r>
                          </m:e>
                        </m:acc>
                      </m:e>
                      <m:sub>
                        <m:r>
                          <a:rPr lang="en-US" sz="1700" i="1" dirty="0">
                            <a:latin typeface="Cambria Math"/>
                            <a:cs typeface="Times New Roman" panose="02020603050405020304" pitchFamily="18" charset="0"/>
                          </a:rPr>
                          <m:t>𝑆</m:t>
                        </m:r>
                        <m:r>
                          <a:rPr lang="fa-IR" sz="1700" i="1" dirty="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         1=(</a:t>
                </a:r>
                <a14:m>
                  <m:oMath xmlns:m="http://schemas.openxmlformats.org/officeDocument/2006/math">
                    <m:r>
                      <a:rPr lang="fa-IR" sz="1700" i="1" dirty="0" smtClean="0">
                        <a:latin typeface="Cambria Math"/>
                        <a:cs typeface="Times New Roman" panose="02020603050405020304" pitchFamily="18" charset="0"/>
                      </a:rPr>
                      <m:t>1</m:t>
                    </m:r>
                    <m:r>
                      <a:rPr lang="en-US" sz="1700" b="0" i="1" dirty="0" smtClean="0">
                        <a:latin typeface="Cambria Math"/>
                        <a:cs typeface="Times New Roman" panose="02020603050405020304" pitchFamily="18" charset="0"/>
                      </a:rPr>
                      <m:t>+</m:t>
                    </m:r>
                  </m:oMath>
                </a14:m>
                <a:r>
                  <a:rPr lang="en-US" sz="1700" dirty="0" smtClean="0">
                    <a:latin typeface="Times New Roman" panose="02020603050405020304" pitchFamily="18" charset="0"/>
                    <a:cs typeface="Times New Roman" panose="02020603050405020304" pitchFamily="18" charset="0"/>
                  </a:rPr>
                  <a:t>J</a:t>
                </a:r>
                <a:r>
                  <a:rPr lang="fa-IR" sz="1700" dirty="0" smtClean="0">
                    <a:latin typeface="Times New Roman" panose="02020603050405020304" pitchFamily="18" charset="0"/>
                    <a:cs typeface="Times New Roman" panose="02020603050405020304" pitchFamily="18" charset="0"/>
                  </a:rPr>
                  <a:t>1.2</a:t>
                </a:r>
                <a:r>
                  <a:rPr lang="en-US" sz="1700" dirty="0" smtClean="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1700" i="1" smtClean="0">
                            <a:latin typeface="Cambria Math"/>
                            <a:cs typeface="Times New Roman" panose="02020603050405020304" pitchFamily="18" charset="0"/>
                          </a:rPr>
                        </m:ctrlPr>
                      </m:sSubPr>
                      <m:e>
                        <m:acc>
                          <m:accPr>
                            <m:chr m:val="̅"/>
                            <m:ctrlPr>
                              <a:rPr lang="en-US" sz="1700" i="1" smtClean="0">
                                <a:latin typeface="Cambria Math"/>
                                <a:cs typeface="Times New Roman" panose="02020603050405020304" pitchFamily="18" charset="0"/>
                              </a:rPr>
                            </m:ctrlPr>
                          </m:accPr>
                          <m:e>
                            <m:r>
                              <a:rPr lang="en-US" sz="1700" b="0" i="1" smtClean="0">
                                <a:latin typeface="Cambria Math"/>
                                <a:cs typeface="Times New Roman" panose="02020603050405020304" pitchFamily="18" charset="0"/>
                              </a:rPr>
                              <m:t>𝑌</m:t>
                            </m:r>
                          </m:e>
                        </m:acc>
                      </m:e>
                      <m:sub>
                        <m:r>
                          <a:rPr lang="en-US" sz="1700" b="0" i="1" smtClean="0">
                            <a:latin typeface="Cambria Math"/>
                            <a:cs typeface="Times New Roman" panose="02020603050405020304" pitchFamily="18" charset="0"/>
                          </a:rPr>
                          <m:t>𝑆</m:t>
                        </m:r>
                        <m:r>
                          <a:rPr lang="en-US" sz="1700" b="0" i="1" smtClean="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700" i="1" dirty="0" smtClean="0">
                            <a:solidFill>
                              <a:srgbClr val="FFFF00"/>
                            </a:solidFill>
                            <a:latin typeface="Cambria Math"/>
                            <a:cs typeface="Times New Roman" panose="02020603050405020304" pitchFamily="18" charset="0"/>
                          </a:rPr>
                        </m:ctrlPr>
                      </m:sSubPr>
                      <m:e>
                        <m:acc>
                          <m:accPr>
                            <m:chr m:val="̅"/>
                            <m:ctrlPr>
                              <a:rPr lang="en-US" sz="1700" i="1" dirty="0" smtClean="0">
                                <a:solidFill>
                                  <a:srgbClr val="FFFF00"/>
                                </a:solidFill>
                                <a:latin typeface="Cambria Math"/>
                                <a:cs typeface="Times New Roman" panose="02020603050405020304" pitchFamily="18" charset="0"/>
                              </a:rPr>
                            </m:ctrlPr>
                          </m:accPr>
                          <m:e>
                            <m:r>
                              <a:rPr lang="en-US" sz="1700" b="0" i="1" dirty="0" smtClean="0">
                                <a:solidFill>
                                  <a:srgbClr val="FFFF00"/>
                                </a:solidFill>
                                <a:latin typeface="Cambria Math"/>
                                <a:cs typeface="Times New Roman" panose="02020603050405020304" pitchFamily="18" charset="0"/>
                              </a:rPr>
                              <m:t>𝑌</m:t>
                            </m:r>
                          </m:e>
                        </m:acc>
                      </m:e>
                      <m:sub>
                        <m:r>
                          <a:rPr lang="en-US" sz="1700" b="0" i="1" dirty="0" smtClean="0">
                            <a:solidFill>
                              <a:srgbClr val="FFFF00"/>
                            </a:solidFill>
                            <a:latin typeface="Cambria Math"/>
                            <a:cs typeface="Times New Roman" panose="02020603050405020304" pitchFamily="18" charset="0"/>
                          </a:rPr>
                          <m:t>𝑆</m:t>
                        </m:r>
                        <m:r>
                          <a:rPr lang="en-US" sz="1700" b="0" i="1" dirty="0" smtClean="0">
                            <a:solidFill>
                              <a:srgbClr val="FFFF00"/>
                            </a:solidFill>
                            <a:latin typeface="Cambria Math"/>
                            <a:cs typeface="Times New Roman" panose="02020603050405020304" pitchFamily="18" charset="0"/>
                          </a:rPr>
                          <m:t>1</m:t>
                        </m:r>
                      </m:sub>
                    </m:sSub>
                  </m:oMath>
                </a14:m>
                <a:r>
                  <a:rPr lang="en-US" sz="1700" dirty="0" smtClean="0">
                    <a:solidFill>
                      <a:srgbClr val="FFFF00"/>
                    </a:solidFill>
                    <a:latin typeface="Times New Roman" panose="02020603050405020304" pitchFamily="18" charset="0"/>
                    <a:cs typeface="Times New Roman" panose="02020603050405020304" pitchFamily="18" charset="0"/>
                  </a:rPr>
                  <a:t>= -j1.</a:t>
                </a:r>
                <a:r>
                  <a:rPr lang="fa-IR" sz="1700" dirty="0" smtClean="0">
                    <a:solidFill>
                      <a:srgbClr val="FFFF00"/>
                    </a:solidFill>
                    <a:latin typeface="Times New Roman" panose="02020603050405020304" pitchFamily="18" charset="0"/>
                    <a:cs typeface="Times New Roman" panose="02020603050405020304" pitchFamily="18" charset="0"/>
                  </a:rPr>
                  <a:t>2</a:t>
                </a:r>
                <a:endParaRPr lang="en-US" sz="1700" dirty="0" smtClean="0">
                  <a:solidFill>
                    <a:srgbClr val="FFFF00"/>
                  </a:solidFill>
                  <a:latin typeface="Times New Roman" panose="02020603050405020304" pitchFamily="18" charset="0"/>
                  <a:cs typeface="Times New Roman" panose="02020603050405020304" pitchFamily="18" charset="0"/>
                </a:endParaRPr>
              </a:p>
            </p:txBody>
          </p:sp>
        </mc:Choice>
        <mc:Fallback xmlns="">
          <p:sp>
            <p:nvSpPr>
              <p:cNvPr id="62" name="Title 1"/>
              <p:cNvSpPr txBox="1">
                <a:spLocks noRot="1" noChangeAspect="1" noMove="1" noResize="1" noEditPoints="1" noAdjustHandles="1" noChangeArrowheads="1" noChangeShapeType="1" noTextEdit="1"/>
              </p:cNvSpPr>
              <p:nvPr/>
            </p:nvSpPr>
            <p:spPr>
              <a:xfrm>
                <a:off x="3581400" y="1265525"/>
                <a:ext cx="5410200" cy="639475"/>
              </a:xfrm>
              <a:prstGeom prst="rect">
                <a:avLst/>
              </a:prstGeom>
              <a:blipFill rotWithShape="1">
                <a:blip r:embed="rId10"/>
                <a:stretch>
                  <a:fillRect l="-1466" t="-1905" b="-9524"/>
                </a:stretch>
              </a:blipFill>
            </p:spPr>
            <p:txBody>
              <a:bodyPr/>
              <a:lstStyle/>
              <a:p>
                <a:r>
                  <a:rPr lang="en-US">
                    <a:noFill/>
                  </a:rPr>
                  <a:t> </a:t>
                </a:r>
              </a:p>
            </p:txBody>
          </p:sp>
        </mc:Fallback>
      </mc:AlternateContent>
      <p:sp>
        <p:nvSpPr>
          <p:cNvPr id="63" name="Notched Right Arrow 62"/>
          <p:cNvSpPr/>
          <p:nvPr/>
        </p:nvSpPr>
        <p:spPr>
          <a:xfrm>
            <a:off x="4610100" y="1332752"/>
            <a:ext cx="2667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Object 63"/>
          <p:cNvGraphicFramePr>
            <a:graphicFrameLocks noChangeAspect="1"/>
          </p:cNvGraphicFramePr>
          <p:nvPr>
            <p:extLst>
              <p:ext uri="{D42A27DB-BD31-4B8C-83A1-F6EECF244321}">
                <p14:modId xmlns:p14="http://schemas.microsoft.com/office/powerpoint/2010/main" val="2195224931"/>
              </p:ext>
            </p:extLst>
          </p:nvPr>
        </p:nvGraphicFramePr>
        <p:xfrm>
          <a:off x="4622800" y="698500"/>
          <a:ext cx="254000" cy="292100"/>
        </p:xfrm>
        <a:graphic>
          <a:graphicData uri="http://schemas.openxmlformats.org/presentationml/2006/ole">
            <mc:AlternateContent xmlns:mc="http://schemas.openxmlformats.org/markup-compatibility/2006">
              <mc:Choice xmlns:v="urn:schemas-microsoft-com:vml" Requires="v">
                <p:oleObj spid="_x0000_s107199" name="Equation" r:id="rId11" imgW="253800" imgH="291960" progId="Equation.DSMT4">
                  <p:embed/>
                </p:oleObj>
              </mc:Choice>
              <mc:Fallback>
                <p:oleObj name="Equation" r:id="rId11" imgW="253800" imgH="291960" progId="Equation.DSMT4">
                  <p:embed/>
                  <p:pic>
                    <p:nvPicPr>
                      <p:cNvPr id="0" name=""/>
                      <p:cNvPicPr>
                        <a:picLocks noChangeAspect="1" noChangeArrowheads="1"/>
                      </p:cNvPicPr>
                      <p:nvPr/>
                    </p:nvPicPr>
                    <p:blipFill>
                      <a:blip r:embed="rId12"/>
                      <a:srcRect/>
                      <a:stretch>
                        <a:fillRect/>
                      </a:stretch>
                    </p:blipFill>
                    <p:spPr bwMode="auto">
                      <a:xfrm>
                        <a:off x="4622800" y="698500"/>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1781413649"/>
              </p:ext>
            </p:extLst>
          </p:nvPr>
        </p:nvGraphicFramePr>
        <p:xfrm>
          <a:off x="2247900" y="685800"/>
          <a:ext cx="254000" cy="292100"/>
        </p:xfrm>
        <a:graphic>
          <a:graphicData uri="http://schemas.openxmlformats.org/presentationml/2006/ole">
            <mc:AlternateContent xmlns:mc="http://schemas.openxmlformats.org/markup-compatibility/2006">
              <mc:Choice xmlns:v="urn:schemas-microsoft-com:vml" Requires="v">
                <p:oleObj spid="_x0000_s107200" name="Equation" r:id="rId13" imgW="253800" imgH="291960" progId="Equation.DSMT4">
                  <p:embed/>
                </p:oleObj>
              </mc:Choice>
              <mc:Fallback>
                <p:oleObj name="Equation" r:id="rId13" imgW="253800" imgH="291960" progId="Equation.DSMT4">
                  <p:embed/>
                  <p:pic>
                    <p:nvPicPr>
                      <p:cNvPr id="0" name=""/>
                      <p:cNvPicPr>
                        <a:picLocks noChangeAspect="1" noChangeArrowheads="1"/>
                      </p:cNvPicPr>
                      <p:nvPr/>
                    </p:nvPicPr>
                    <p:blipFill>
                      <a:blip r:embed="rId14"/>
                      <a:srcRect/>
                      <a:stretch>
                        <a:fillRect/>
                      </a:stretch>
                    </p:blipFill>
                    <p:spPr bwMode="auto">
                      <a:xfrm>
                        <a:off x="2247900" y="685800"/>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69191155"/>
              </p:ext>
            </p:extLst>
          </p:nvPr>
        </p:nvGraphicFramePr>
        <p:xfrm>
          <a:off x="8483600" y="961898"/>
          <a:ext cx="279400" cy="279400"/>
        </p:xfrm>
        <a:graphic>
          <a:graphicData uri="http://schemas.openxmlformats.org/presentationml/2006/ole">
            <mc:AlternateContent xmlns:mc="http://schemas.openxmlformats.org/markup-compatibility/2006">
              <mc:Choice xmlns:v="urn:schemas-microsoft-com:vml" Requires="v">
                <p:oleObj spid="_x0000_s107201" name="Equation" r:id="rId15" imgW="279360" imgH="279360" progId="Equation.DSMT4">
                  <p:embed/>
                </p:oleObj>
              </mc:Choice>
              <mc:Fallback>
                <p:oleObj name="Equation" r:id="rId15" imgW="279360" imgH="279360" progId="Equation.DSMT4">
                  <p:embed/>
                  <p:pic>
                    <p:nvPicPr>
                      <p:cNvPr id="0" name=""/>
                      <p:cNvPicPr>
                        <a:picLocks noChangeAspect="1" noChangeArrowheads="1"/>
                      </p:cNvPicPr>
                      <p:nvPr/>
                    </p:nvPicPr>
                    <p:blipFill>
                      <a:blip r:embed="rId16"/>
                      <a:srcRect/>
                      <a:stretch>
                        <a:fillRect/>
                      </a:stretch>
                    </p:blipFill>
                    <p:spPr bwMode="auto">
                      <a:xfrm>
                        <a:off x="8483600" y="961898"/>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2947291508"/>
              </p:ext>
            </p:extLst>
          </p:nvPr>
        </p:nvGraphicFramePr>
        <p:xfrm>
          <a:off x="3625850" y="1031875"/>
          <a:ext cx="1092200" cy="292100"/>
        </p:xfrm>
        <a:graphic>
          <a:graphicData uri="http://schemas.openxmlformats.org/presentationml/2006/ole">
            <mc:AlternateContent xmlns:mc="http://schemas.openxmlformats.org/markup-compatibility/2006">
              <mc:Choice xmlns:v="urn:schemas-microsoft-com:vml" Requires="v">
                <p:oleObj spid="_x0000_s107202" name="Equation" r:id="rId17" imgW="1091880" imgH="291960" progId="Equation.DSMT4">
                  <p:embed/>
                </p:oleObj>
              </mc:Choice>
              <mc:Fallback>
                <p:oleObj name="Equation" r:id="rId17" imgW="1091880" imgH="291960" progId="Equation.DSMT4">
                  <p:embed/>
                  <p:pic>
                    <p:nvPicPr>
                      <p:cNvPr id="0" name=""/>
                      <p:cNvPicPr>
                        <a:picLocks noChangeAspect="1" noChangeArrowheads="1"/>
                      </p:cNvPicPr>
                      <p:nvPr/>
                    </p:nvPicPr>
                    <p:blipFill>
                      <a:blip r:embed="rId18"/>
                      <a:srcRect/>
                      <a:stretch>
                        <a:fillRect/>
                      </a:stretch>
                    </p:blipFill>
                    <p:spPr bwMode="auto">
                      <a:xfrm>
                        <a:off x="3625850" y="1031875"/>
                        <a:ext cx="10922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 name="Notched Right Arrow 67"/>
          <p:cNvSpPr/>
          <p:nvPr/>
        </p:nvSpPr>
        <p:spPr>
          <a:xfrm>
            <a:off x="6134100" y="1339102"/>
            <a:ext cx="2667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Notched Right Arrow 69"/>
          <p:cNvSpPr/>
          <p:nvPr/>
        </p:nvSpPr>
        <p:spPr>
          <a:xfrm>
            <a:off x="8343900" y="1339102"/>
            <a:ext cx="2667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p:cNvSpPr txBox="1">
            <a:spLocks/>
          </p:cNvSpPr>
          <p:nvPr/>
        </p:nvSpPr>
        <p:spPr>
          <a:xfrm>
            <a:off x="3505200" y="2332325"/>
            <a:ext cx="5486400" cy="692951"/>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7.2) دایره </a:t>
            </a:r>
            <a:r>
              <a:rPr lang="en-US" sz="1700" dirty="0" smtClean="0">
                <a:latin typeface="Times New Roman" panose="02020603050405020304" pitchFamily="18" charset="0"/>
                <a:cs typeface="Times New Roman" panose="02020603050405020304" pitchFamily="18" charset="0"/>
              </a:rPr>
              <a:t>SWR</a:t>
            </a:r>
            <a:r>
              <a:rPr lang="fa-IR" sz="1700" dirty="0" smtClean="0">
                <a:latin typeface="Times New Roman" panose="02020603050405020304" pitchFamily="18" charset="0"/>
                <a:cs typeface="Times New Roman" panose="02020603050405020304" pitchFamily="18" charset="0"/>
              </a:rPr>
              <a:t> مربوط به                            رارسم می کنیم.برای این کار پاره خط       را رسم میکنیم و به شعاع       دایره ای از مرکز </a:t>
            </a:r>
            <a:r>
              <a:rPr lang="en-US" sz="1700" dirty="0" smtClean="0">
                <a:latin typeface="Times New Roman" panose="02020603050405020304" pitchFamily="18" charset="0"/>
                <a:cs typeface="Times New Roman" panose="02020603050405020304" pitchFamily="18" charset="0"/>
              </a:rPr>
              <a:t>O</a:t>
            </a:r>
            <a:r>
              <a:rPr lang="fa-IR" sz="1700" dirty="0" smtClean="0">
                <a:latin typeface="Times New Roman" panose="02020603050405020304" pitchFamily="18" charset="0"/>
                <a:cs typeface="Times New Roman" panose="02020603050405020304" pitchFamily="18" charset="0"/>
              </a:rPr>
              <a:t> رسم می کنیم.    </a:t>
            </a:r>
            <a:endParaRPr lang="en-US" sz="1700" dirty="0" smtClean="0">
              <a:latin typeface="Times New Roman" panose="02020603050405020304" pitchFamily="18" charset="0"/>
              <a:cs typeface="Times New Roman" panose="02020603050405020304" pitchFamily="18" charset="0"/>
            </a:endParaRPr>
          </a:p>
        </p:txBody>
      </p:sp>
      <p:graphicFrame>
        <p:nvGraphicFramePr>
          <p:cNvPr id="77" name="Object 76"/>
          <p:cNvGraphicFramePr>
            <a:graphicFrameLocks noChangeAspect="1"/>
          </p:cNvGraphicFramePr>
          <p:nvPr>
            <p:extLst>
              <p:ext uri="{D42A27DB-BD31-4B8C-83A1-F6EECF244321}">
                <p14:modId xmlns:p14="http://schemas.microsoft.com/office/powerpoint/2010/main" val="1353337509"/>
              </p:ext>
            </p:extLst>
          </p:nvPr>
        </p:nvGraphicFramePr>
        <p:xfrm>
          <a:off x="5575300" y="2382838"/>
          <a:ext cx="1422400" cy="292100"/>
        </p:xfrm>
        <a:graphic>
          <a:graphicData uri="http://schemas.openxmlformats.org/presentationml/2006/ole">
            <mc:AlternateContent xmlns:mc="http://schemas.openxmlformats.org/markup-compatibility/2006">
              <mc:Choice xmlns:v="urn:schemas-microsoft-com:vml" Requires="v">
                <p:oleObj spid="_x0000_s107203" name="Equation" r:id="rId19" imgW="1422360" imgH="291960" progId="Equation.DSMT4">
                  <p:embed/>
                </p:oleObj>
              </mc:Choice>
              <mc:Fallback>
                <p:oleObj name="Equation" r:id="rId19" imgW="1422360" imgH="291960" progId="Equation.DSMT4">
                  <p:embed/>
                  <p:pic>
                    <p:nvPicPr>
                      <p:cNvPr id="0" name=""/>
                      <p:cNvPicPr>
                        <a:picLocks noChangeAspect="1" noChangeArrowheads="1"/>
                      </p:cNvPicPr>
                      <p:nvPr/>
                    </p:nvPicPr>
                    <p:blipFill>
                      <a:blip r:embed="rId20"/>
                      <a:srcRect/>
                      <a:stretch>
                        <a:fillRect/>
                      </a:stretch>
                    </p:blipFill>
                    <p:spPr bwMode="auto">
                      <a:xfrm>
                        <a:off x="5575300" y="2382838"/>
                        <a:ext cx="142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val="4207078310"/>
              </p:ext>
            </p:extLst>
          </p:nvPr>
        </p:nvGraphicFramePr>
        <p:xfrm>
          <a:off x="8070850" y="2687925"/>
          <a:ext cx="355600" cy="215900"/>
        </p:xfrm>
        <a:graphic>
          <a:graphicData uri="http://schemas.openxmlformats.org/presentationml/2006/ole">
            <mc:AlternateContent xmlns:mc="http://schemas.openxmlformats.org/markup-compatibility/2006">
              <mc:Choice xmlns:v="urn:schemas-microsoft-com:vml" Requires="v">
                <p:oleObj spid="_x0000_s107204" name="Equation" r:id="rId21" imgW="355320" imgH="215640" progId="Equation.DSMT4">
                  <p:embed/>
                </p:oleObj>
              </mc:Choice>
              <mc:Fallback>
                <p:oleObj name="Equation" r:id="rId21" imgW="355320" imgH="215640" progId="Equation.DSMT4">
                  <p:embed/>
                  <p:pic>
                    <p:nvPicPr>
                      <p:cNvPr id="0" name=""/>
                      <p:cNvPicPr>
                        <a:picLocks noChangeAspect="1" noChangeArrowheads="1"/>
                      </p:cNvPicPr>
                      <p:nvPr/>
                    </p:nvPicPr>
                    <p:blipFill>
                      <a:blip r:embed="rId22"/>
                      <a:srcRect/>
                      <a:stretch>
                        <a:fillRect/>
                      </a:stretch>
                    </p:blipFill>
                    <p:spPr bwMode="auto">
                      <a:xfrm>
                        <a:off x="8070850" y="2687925"/>
                        <a:ext cx="35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2344422222"/>
              </p:ext>
            </p:extLst>
          </p:nvPr>
        </p:nvGraphicFramePr>
        <p:xfrm>
          <a:off x="5949950" y="2681575"/>
          <a:ext cx="355600" cy="215900"/>
        </p:xfrm>
        <a:graphic>
          <a:graphicData uri="http://schemas.openxmlformats.org/presentationml/2006/ole">
            <mc:AlternateContent xmlns:mc="http://schemas.openxmlformats.org/markup-compatibility/2006">
              <mc:Choice xmlns:v="urn:schemas-microsoft-com:vml" Requires="v">
                <p:oleObj spid="_x0000_s107205" name="Equation" r:id="rId23" imgW="355320" imgH="215640" progId="Equation.DSMT4">
                  <p:embed/>
                </p:oleObj>
              </mc:Choice>
              <mc:Fallback>
                <p:oleObj name="Equation" r:id="rId23" imgW="355320" imgH="215640" progId="Equation.DSMT4">
                  <p:embed/>
                  <p:pic>
                    <p:nvPicPr>
                      <p:cNvPr id="0" name=""/>
                      <p:cNvPicPr>
                        <a:picLocks noChangeAspect="1" noChangeArrowheads="1"/>
                      </p:cNvPicPr>
                      <p:nvPr/>
                    </p:nvPicPr>
                    <p:blipFill>
                      <a:blip r:embed="rId24"/>
                      <a:srcRect/>
                      <a:stretch>
                        <a:fillRect/>
                      </a:stretch>
                    </p:blipFill>
                    <p:spPr bwMode="auto">
                      <a:xfrm>
                        <a:off x="5949950" y="2681575"/>
                        <a:ext cx="35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 name="Title 1"/>
          <p:cNvSpPr txBox="1">
            <a:spLocks/>
          </p:cNvSpPr>
          <p:nvPr/>
        </p:nvSpPr>
        <p:spPr>
          <a:xfrm>
            <a:off x="3505200" y="1752600"/>
            <a:ext cx="5486400" cy="371302"/>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برای بدست آوردن       از سمت راست تا      بر حسب </a:t>
            </a:r>
            <a:r>
              <a:rPr lang="fa-IR" sz="1700" dirty="0">
                <a:latin typeface="Times New Roman"/>
                <a:cs typeface="Times New Roman"/>
              </a:rPr>
              <a:t> </a:t>
            </a:r>
            <a:r>
              <a:rPr lang="fa-IR" sz="1700" dirty="0" smtClean="0">
                <a:latin typeface="Times New Roman"/>
                <a:cs typeface="Times New Roman"/>
              </a:rPr>
              <a:t>  </a:t>
            </a:r>
            <a:r>
              <a:rPr lang="fa-IR" sz="1700" dirty="0" smtClean="0">
                <a:latin typeface="Times New Roman" panose="02020603050405020304" pitchFamily="18" charset="0"/>
                <a:cs typeface="Times New Roman" panose="02020603050405020304" pitchFamily="18" charset="0"/>
              </a:rPr>
              <a:t>میشماریم  </a:t>
            </a:r>
            <a:endParaRPr lang="en-US" sz="1700" dirty="0" smtClean="0">
              <a:latin typeface="Times New Roman" panose="02020603050405020304" pitchFamily="18" charset="0"/>
              <a:cs typeface="Times New Roman" panose="02020603050405020304" pitchFamily="18" charset="0"/>
            </a:endParaRPr>
          </a:p>
        </p:txBody>
      </p:sp>
      <p:graphicFrame>
        <p:nvGraphicFramePr>
          <p:cNvPr id="81" name="Object 80"/>
          <p:cNvGraphicFramePr>
            <a:graphicFrameLocks noChangeAspect="1"/>
          </p:cNvGraphicFramePr>
          <p:nvPr>
            <p:extLst>
              <p:ext uri="{D42A27DB-BD31-4B8C-83A1-F6EECF244321}">
                <p14:modId xmlns:p14="http://schemas.microsoft.com/office/powerpoint/2010/main" val="2712971240"/>
              </p:ext>
            </p:extLst>
          </p:nvPr>
        </p:nvGraphicFramePr>
        <p:xfrm>
          <a:off x="7416800" y="1804200"/>
          <a:ext cx="279400" cy="279400"/>
        </p:xfrm>
        <a:graphic>
          <a:graphicData uri="http://schemas.openxmlformats.org/presentationml/2006/ole">
            <mc:AlternateContent xmlns:mc="http://schemas.openxmlformats.org/markup-compatibility/2006">
              <mc:Choice xmlns:v="urn:schemas-microsoft-com:vml" Requires="v">
                <p:oleObj spid="_x0000_s107206" name="Equation" r:id="rId25" imgW="279360" imgH="279360" progId="Equation.DSMT4">
                  <p:embed/>
                </p:oleObj>
              </mc:Choice>
              <mc:Fallback>
                <p:oleObj name="Equation" r:id="rId25" imgW="279360" imgH="2793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16800" y="1804200"/>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4192335560"/>
              </p:ext>
            </p:extLst>
          </p:nvPr>
        </p:nvGraphicFramePr>
        <p:xfrm>
          <a:off x="5880100" y="1785150"/>
          <a:ext cx="254000" cy="292100"/>
        </p:xfrm>
        <a:graphic>
          <a:graphicData uri="http://schemas.openxmlformats.org/presentationml/2006/ole">
            <mc:AlternateContent xmlns:mc="http://schemas.openxmlformats.org/markup-compatibility/2006">
              <mc:Choice xmlns:v="urn:schemas-microsoft-com:vml" Requires="v">
                <p:oleObj spid="_x0000_s107207" name="Equation" r:id="rId27" imgW="253800" imgH="291960" progId="Equation.DSMT4">
                  <p:embed/>
                </p:oleObj>
              </mc:Choice>
              <mc:Fallback>
                <p:oleObj name="Equation" r:id="rId27" imgW="253800" imgH="291960" progId="Equation.DSMT4">
                  <p:embed/>
                  <p:pic>
                    <p:nvPicPr>
                      <p:cNvPr id="0" name=""/>
                      <p:cNvPicPr>
                        <a:picLocks noChangeAspect="1" noChangeArrowheads="1"/>
                      </p:cNvPicPr>
                      <p:nvPr/>
                    </p:nvPicPr>
                    <p:blipFill>
                      <a:blip r:embed="rId28"/>
                      <a:srcRect/>
                      <a:stretch>
                        <a:fillRect/>
                      </a:stretch>
                    </p:blipFill>
                    <p:spPr bwMode="auto">
                      <a:xfrm>
                        <a:off x="5880100" y="1785150"/>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2825421260"/>
              </p:ext>
            </p:extLst>
          </p:nvPr>
        </p:nvGraphicFramePr>
        <p:xfrm>
          <a:off x="5073650" y="1816900"/>
          <a:ext cx="165100" cy="203200"/>
        </p:xfrm>
        <a:graphic>
          <a:graphicData uri="http://schemas.openxmlformats.org/presentationml/2006/ole">
            <mc:AlternateContent xmlns:mc="http://schemas.openxmlformats.org/markup-compatibility/2006">
              <mc:Choice xmlns:v="urn:schemas-microsoft-com:vml" Requires="v">
                <p:oleObj spid="_x0000_s107208" name="Equation" r:id="rId29" imgW="164880" imgH="203040" progId="Equation.DSMT4">
                  <p:embed/>
                </p:oleObj>
              </mc:Choice>
              <mc:Fallback>
                <p:oleObj name="Equation" r:id="rId29" imgW="164880" imgH="203040" progId="Equation.DSMT4">
                  <p:embed/>
                  <p:pic>
                    <p:nvPicPr>
                      <p:cNvPr id="0" name=""/>
                      <p:cNvPicPr>
                        <a:picLocks noChangeAspect="1" noChangeArrowheads="1"/>
                      </p:cNvPicPr>
                      <p:nvPr/>
                    </p:nvPicPr>
                    <p:blipFill>
                      <a:blip r:embed="rId30"/>
                      <a:srcRect/>
                      <a:stretch>
                        <a:fillRect/>
                      </a:stretch>
                    </p:blipFill>
                    <p:spPr bwMode="auto">
                      <a:xfrm>
                        <a:off x="5073650" y="1816900"/>
                        <a:ext cx="1651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 name="Object 83"/>
          <p:cNvGraphicFramePr>
            <a:graphicFrameLocks noChangeAspect="1"/>
          </p:cNvGraphicFramePr>
          <p:nvPr>
            <p:extLst>
              <p:ext uri="{D42A27DB-BD31-4B8C-83A1-F6EECF244321}">
                <p14:modId xmlns:p14="http://schemas.microsoft.com/office/powerpoint/2010/main" val="865746308"/>
              </p:ext>
            </p:extLst>
          </p:nvPr>
        </p:nvGraphicFramePr>
        <p:xfrm>
          <a:off x="3619500" y="2082800"/>
          <a:ext cx="1066800" cy="279400"/>
        </p:xfrm>
        <a:graphic>
          <a:graphicData uri="http://schemas.openxmlformats.org/presentationml/2006/ole">
            <mc:AlternateContent xmlns:mc="http://schemas.openxmlformats.org/markup-compatibility/2006">
              <mc:Choice xmlns:v="urn:schemas-microsoft-com:vml" Requires="v">
                <p:oleObj spid="_x0000_s107209" name="Equation" r:id="rId31" imgW="1066680" imgH="279360" progId="Equation.DSMT4">
                  <p:embed/>
                </p:oleObj>
              </mc:Choice>
              <mc:Fallback>
                <p:oleObj name="Equation" r:id="rId31" imgW="1066680" imgH="279360" progId="Equation.DSMT4">
                  <p:embed/>
                  <p:pic>
                    <p:nvPicPr>
                      <p:cNvPr id="0" name=""/>
                      <p:cNvPicPr>
                        <a:picLocks noChangeAspect="1" noChangeArrowheads="1"/>
                      </p:cNvPicPr>
                      <p:nvPr/>
                    </p:nvPicPr>
                    <p:blipFill>
                      <a:blip r:embed="rId32"/>
                      <a:srcRect/>
                      <a:stretch>
                        <a:fillRect/>
                      </a:stretch>
                    </p:blipFill>
                    <p:spPr bwMode="auto">
                      <a:xfrm>
                        <a:off x="3619500" y="2082800"/>
                        <a:ext cx="1066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 name="Title 1"/>
          <p:cNvSpPr txBox="1">
            <a:spLocks/>
          </p:cNvSpPr>
          <p:nvPr/>
        </p:nvSpPr>
        <p:spPr>
          <a:xfrm>
            <a:off x="3352800" y="2954625"/>
            <a:ext cx="5638800" cy="1538667"/>
          </a:xfrm>
          <a:prstGeom prst="rect">
            <a:avLst/>
          </a:prstGeom>
        </p:spPr>
        <p:txBody>
          <a:bodyPr vert="horz" lIns="0" tIns="45720" rIns="0" bIns="45720" rtlCol="0" anchor="t" anchorCtr="0">
            <a:normAutofit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7.2)  پا ره خط        را ادامه می دهیم تا از اسمیت چارت بیرون برود. به اندازه               </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ساعتگرد حرکت میکنیم و به </a:t>
            </a:r>
            <a:r>
              <a:rPr lang="en-US" sz="1700" dirty="0" smtClean="0">
                <a:latin typeface="Times New Roman" panose="02020603050405020304" pitchFamily="18" charset="0"/>
                <a:cs typeface="Times New Roman" panose="02020603050405020304" pitchFamily="18" charset="0"/>
              </a:rPr>
              <a:t>O</a:t>
            </a:r>
            <a:r>
              <a:rPr lang="fa-IR" sz="1700" dirty="0" smtClean="0">
                <a:latin typeface="Times New Roman" panose="02020603050405020304" pitchFamily="18" charset="0"/>
                <a:cs typeface="Times New Roman" panose="02020603050405020304" pitchFamily="18" charset="0"/>
              </a:rPr>
              <a:t> وصل می کنیم این پاره خط باید از تقاطع دایره واحد اصلی (منتقل نشده) و دایره </a:t>
            </a:r>
            <a:r>
              <a:rPr lang="en-US" sz="1700" dirty="0" smtClean="0">
                <a:latin typeface="Times New Roman" panose="02020603050405020304" pitchFamily="18" charset="0"/>
                <a:cs typeface="Times New Roman" panose="02020603050405020304" pitchFamily="18" charset="0"/>
              </a:rPr>
              <a:t>SWR</a:t>
            </a:r>
            <a:r>
              <a:rPr lang="fa-IR" sz="1700" dirty="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نقطه </a:t>
            </a:r>
          </a:p>
          <a:p>
            <a:pPr algn="r" rtl="1"/>
            <a:r>
              <a:rPr lang="fa-IR" sz="1700" dirty="0" smtClean="0">
                <a:latin typeface="Times New Roman" panose="02020603050405020304" pitchFamily="18" charset="0"/>
                <a:cs typeface="Times New Roman" panose="02020603050405020304" pitchFamily="18" charset="0"/>
              </a:rPr>
              <a:t>عبور کند. این محل تقاطع را </a:t>
            </a:r>
            <a:r>
              <a:rPr lang="en-US" sz="1700" dirty="0" smtClean="0">
                <a:latin typeface="Times New Roman" panose="02020603050405020304" pitchFamily="18" charset="0"/>
                <a:cs typeface="Times New Roman" panose="02020603050405020304" pitchFamily="18" charset="0"/>
              </a:rPr>
              <a:t>B</a:t>
            </a:r>
            <a:r>
              <a:rPr lang="fa-IR" sz="1700" dirty="0" smtClean="0">
                <a:latin typeface="Times New Roman" panose="02020603050405020304" pitchFamily="18" charset="0"/>
                <a:cs typeface="Times New Roman" panose="02020603050405020304" pitchFamily="18" charset="0"/>
              </a:rPr>
              <a:t> نام گذاری می کنیم. از روی نقطه </a:t>
            </a:r>
            <a:r>
              <a:rPr lang="en-US" sz="1700" dirty="0" smtClean="0">
                <a:latin typeface="Times New Roman" panose="02020603050405020304" pitchFamily="18" charset="0"/>
                <a:cs typeface="Times New Roman" panose="02020603050405020304" pitchFamily="18" charset="0"/>
              </a:rPr>
              <a:t>B</a:t>
            </a:r>
            <a:r>
              <a:rPr lang="fa-IR" sz="1700" dirty="0" smtClean="0">
                <a:latin typeface="Times New Roman" panose="02020603050405020304" pitchFamily="18" charset="0"/>
                <a:cs typeface="Times New Roman" panose="02020603050405020304" pitchFamily="18" charset="0"/>
              </a:rPr>
              <a:t> مقدار      </a:t>
            </a:r>
          </a:p>
          <a:p>
            <a:pPr algn="r" rtl="1"/>
            <a:r>
              <a:rPr lang="fa-IR" sz="1700" dirty="0" smtClean="0">
                <a:latin typeface="Times New Roman" panose="02020603050405020304" pitchFamily="18" charset="0"/>
                <a:cs typeface="Times New Roman" panose="02020603050405020304" pitchFamily="18" charset="0"/>
              </a:rPr>
              <a:t>را می خوانیم و از رابطه زیر      را بدست آورده </a:t>
            </a:r>
            <a:r>
              <a:rPr lang="en-US" sz="1700" dirty="0" smtClean="0">
                <a:latin typeface="Times New Roman" panose="02020603050405020304" pitchFamily="18" charset="0"/>
                <a:cs typeface="Times New Roman" panose="02020603050405020304" pitchFamily="18" charset="0"/>
              </a:rPr>
              <a:t>,</a:t>
            </a:r>
            <a:r>
              <a:rPr lang="fa-IR" sz="1700" dirty="0" smtClean="0">
                <a:latin typeface="Times New Roman" panose="02020603050405020304" pitchFamily="18" charset="0"/>
                <a:cs typeface="Times New Roman" panose="02020603050405020304" pitchFamily="18" charset="0"/>
              </a:rPr>
              <a:t> از آن مقدار       را   </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     می نویسیم </a:t>
            </a:r>
            <a:r>
              <a:rPr lang="en-US" sz="1700" dirty="0" smtClean="0">
                <a:latin typeface="Times New Roman" panose="02020603050405020304" pitchFamily="18" charset="0"/>
                <a:cs typeface="Times New Roman" panose="02020603050405020304" pitchFamily="18" charset="0"/>
              </a:rPr>
              <a:t>:</a:t>
            </a:r>
            <a:r>
              <a:rPr lang="fa-IR" sz="1700" dirty="0" smtClean="0">
                <a:latin typeface="Times New Roman" panose="02020603050405020304" pitchFamily="18" charset="0"/>
                <a:cs typeface="Times New Roman" panose="02020603050405020304" pitchFamily="18" charset="0"/>
              </a:rPr>
              <a:t>    </a:t>
            </a:r>
            <a:endParaRPr lang="en-US" sz="1700" dirty="0" smtClean="0">
              <a:latin typeface="Times New Roman" panose="02020603050405020304" pitchFamily="18" charset="0"/>
              <a:cs typeface="Times New Roman" panose="02020603050405020304" pitchFamily="18" charset="0"/>
            </a:endParaRPr>
          </a:p>
        </p:txBody>
      </p:sp>
      <p:graphicFrame>
        <p:nvGraphicFramePr>
          <p:cNvPr id="87" name="Object 86"/>
          <p:cNvGraphicFramePr>
            <a:graphicFrameLocks noChangeAspect="1"/>
          </p:cNvGraphicFramePr>
          <p:nvPr>
            <p:extLst>
              <p:ext uri="{D42A27DB-BD31-4B8C-83A1-F6EECF244321}">
                <p14:modId xmlns:p14="http://schemas.microsoft.com/office/powerpoint/2010/main" val="154473312"/>
              </p:ext>
            </p:extLst>
          </p:nvPr>
        </p:nvGraphicFramePr>
        <p:xfrm>
          <a:off x="7556500" y="2999075"/>
          <a:ext cx="355600" cy="215900"/>
        </p:xfrm>
        <a:graphic>
          <a:graphicData uri="http://schemas.openxmlformats.org/presentationml/2006/ole">
            <mc:AlternateContent xmlns:mc="http://schemas.openxmlformats.org/markup-compatibility/2006">
              <mc:Choice xmlns:v="urn:schemas-microsoft-com:vml" Requires="v">
                <p:oleObj spid="_x0000_s107210" name="Equation" r:id="rId33" imgW="355320" imgH="215640" progId="Equation.DSMT4">
                  <p:embed/>
                </p:oleObj>
              </mc:Choice>
              <mc:Fallback>
                <p:oleObj name="Equation" r:id="rId33" imgW="355320" imgH="215640" progId="Equation.DSMT4">
                  <p:embed/>
                  <p:pic>
                    <p:nvPicPr>
                      <p:cNvPr id="0" name=""/>
                      <p:cNvPicPr>
                        <a:picLocks noChangeAspect="1" noChangeArrowheads="1"/>
                      </p:cNvPicPr>
                      <p:nvPr/>
                    </p:nvPicPr>
                    <p:blipFill>
                      <a:blip r:embed="rId34"/>
                      <a:srcRect/>
                      <a:stretch>
                        <a:fillRect/>
                      </a:stretch>
                    </p:blipFill>
                    <p:spPr bwMode="auto">
                      <a:xfrm>
                        <a:off x="7556500" y="2999075"/>
                        <a:ext cx="35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1892765612"/>
              </p:ext>
            </p:extLst>
          </p:nvPr>
        </p:nvGraphicFramePr>
        <p:xfrm>
          <a:off x="7874000" y="3227675"/>
          <a:ext cx="685800" cy="228600"/>
        </p:xfrm>
        <a:graphic>
          <a:graphicData uri="http://schemas.openxmlformats.org/presentationml/2006/ole">
            <mc:AlternateContent xmlns:mc="http://schemas.openxmlformats.org/markup-compatibility/2006">
              <mc:Choice xmlns:v="urn:schemas-microsoft-com:vml" Requires="v">
                <p:oleObj spid="_x0000_s107211" name="Equation" r:id="rId35" imgW="685800" imgH="228600" progId="Equation.DSMT4">
                  <p:embed/>
                </p:oleObj>
              </mc:Choice>
              <mc:Fallback>
                <p:oleObj name="Equation" r:id="rId35" imgW="685800" imgH="228600" progId="Equation.DSMT4">
                  <p:embed/>
                  <p:pic>
                    <p:nvPicPr>
                      <p:cNvPr id="0" name=""/>
                      <p:cNvPicPr>
                        <a:picLocks noChangeAspect="1" noChangeArrowheads="1"/>
                      </p:cNvPicPr>
                      <p:nvPr/>
                    </p:nvPicPr>
                    <p:blipFill>
                      <a:blip r:embed="rId7"/>
                      <a:srcRect/>
                      <a:stretch>
                        <a:fillRect/>
                      </a:stretch>
                    </p:blipFill>
                    <p:spPr bwMode="auto">
                      <a:xfrm>
                        <a:off x="7874000" y="3227675"/>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2062126232"/>
              </p:ext>
            </p:extLst>
          </p:nvPr>
        </p:nvGraphicFramePr>
        <p:xfrm>
          <a:off x="3613150" y="3640425"/>
          <a:ext cx="254000" cy="292100"/>
        </p:xfrm>
        <a:graphic>
          <a:graphicData uri="http://schemas.openxmlformats.org/presentationml/2006/ole">
            <mc:AlternateContent xmlns:mc="http://schemas.openxmlformats.org/markup-compatibility/2006">
              <mc:Choice xmlns:v="urn:schemas-microsoft-com:vml" Requires="v">
                <p:oleObj spid="_x0000_s107212" name="Equation" r:id="rId36" imgW="253800" imgH="291960" progId="Equation.DSMT4">
                  <p:embed/>
                </p:oleObj>
              </mc:Choice>
              <mc:Fallback>
                <p:oleObj name="Equation" r:id="rId36" imgW="253800" imgH="291960" progId="Equation.DSMT4">
                  <p:embed/>
                  <p:pic>
                    <p:nvPicPr>
                      <p:cNvPr id="0" name=""/>
                      <p:cNvPicPr>
                        <a:picLocks noChangeAspect="1" noChangeArrowheads="1"/>
                      </p:cNvPicPr>
                      <p:nvPr/>
                    </p:nvPicPr>
                    <p:blipFill>
                      <a:blip r:embed="rId37"/>
                      <a:srcRect/>
                      <a:stretch>
                        <a:fillRect/>
                      </a:stretch>
                    </p:blipFill>
                    <p:spPr bwMode="auto">
                      <a:xfrm>
                        <a:off x="3613150" y="3640425"/>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1564646818"/>
              </p:ext>
            </p:extLst>
          </p:nvPr>
        </p:nvGraphicFramePr>
        <p:xfrm>
          <a:off x="6692900" y="3894425"/>
          <a:ext cx="254000" cy="292100"/>
        </p:xfrm>
        <a:graphic>
          <a:graphicData uri="http://schemas.openxmlformats.org/presentationml/2006/ole">
            <mc:AlternateContent xmlns:mc="http://schemas.openxmlformats.org/markup-compatibility/2006">
              <mc:Choice xmlns:v="urn:schemas-microsoft-com:vml" Requires="v">
                <p:oleObj spid="_x0000_s107213" name="Equation" r:id="rId38" imgW="253800" imgH="291960" progId="Equation.DSMT4">
                  <p:embed/>
                </p:oleObj>
              </mc:Choice>
              <mc:Fallback>
                <p:oleObj name="Equation" r:id="rId38" imgW="253800" imgH="291960" progId="Equation.DSMT4">
                  <p:embed/>
                  <p:pic>
                    <p:nvPicPr>
                      <p:cNvPr id="0" name=""/>
                      <p:cNvPicPr>
                        <a:picLocks noChangeAspect="1" noChangeArrowheads="1"/>
                      </p:cNvPicPr>
                      <p:nvPr/>
                    </p:nvPicPr>
                    <p:blipFill>
                      <a:blip r:embed="rId39"/>
                      <a:srcRect/>
                      <a:stretch>
                        <a:fillRect/>
                      </a:stretch>
                    </p:blipFill>
                    <p:spPr bwMode="auto">
                      <a:xfrm>
                        <a:off x="6692900" y="3894425"/>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 name="Object 91"/>
          <p:cNvGraphicFramePr>
            <a:graphicFrameLocks noChangeAspect="1"/>
          </p:cNvGraphicFramePr>
          <p:nvPr>
            <p:extLst>
              <p:ext uri="{D42A27DB-BD31-4B8C-83A1-F6EECF244321}">
                <p14:modId xmlns:p14="http://schemas.microsoft.com/office/powerpoint/2010/main" val="3633419735"/>
              </p:ext>
            </p:extLst>
          </p:nvPr>
        </p:nvGraphicFramePr>
        <p:xfrm>
          <a:off x="4349750" y="3900775"/>
          <a:ext cx="279400" cy="279400"/>
        </p:xfrm>
        <a:graphic>
          <a:graphicData uri="http://schemas.openxmlformats.org/presentationml/2006/ole">
            <mc:AlternateContent xmlns:mc="http://schemas.openxmlformats.org/markup-compatibility/2006">
              <mc:Choice xmlns:v="urn:schemas-microsoft-com:vml" Requires="v">
                <p:oleObj spid="_x0000_s107214" name="Equation" r:id="rId40" imgW="279360" imgH="279360" progId="Equation.DSMT4">
                  <p:embed/>
                </p:oleObj>
              </mc:Choice>
              <mc:Fallback>
                <p:oleObj name="Equation" r:id="rId40" imgW="279360" imgH="279360" progId="Equation.DSMT4">
                  <p:embed/>
                  <p:pic>
                    <p:nvPicPr>
                      <p:cNvPr id="0" name=""/>
                      <p:cNvPicPr>
                        <a:picLocks noChangeAspect="1" noChangeArrowheads="1"/>
                      </p:cNvPicPr>
                      <p:nvPr/>
                    </p:nvPicPr>
                    <p:blipFill>
                      <a:blip r:embed="rId41"/>
                      <a:srcRect/>
                      <a:stretch>
                        <a:fillRect/>
                      </a:stretch>
                    </p:blipFill>
                    <p:spPr bwMode="auto">
                      <a:xfrm>
                        <a:off x="4349750" y="3900775"/>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 name="Object 92"/>
          <p:cNvGraphicFramePr>
            <a:graphicFrameLocks noChangeAspect="1"/>
          </p:cNvGraphicFramePr>
          <p:nvPr>
            <p:extLst>
              <p:ext uri="{D42A27DB-BD31-4B8C-83A1-F6EECF244321}">
                <p14:modId xmlns:p14="http://schemas.microsoft.com/office/powerpoint/2010/main" val="2561501843"/>
              </p:ext>
            </p:extLst>
          </p:nvPr>
        </p:nvGraphicFramePr>
        <p:xfrm>
          <a:off x="3600450" y="4249738"/>
          <a:ext cx="1104900" cy="292100"/>
        </p:xfrm>
        <a:graphic>
          <a:graphicData uri="http://schemas.openxmlformats.org/presentationml/2006/ole">
            <mc:AlternateContent xmlns:mc="http://schemas.openxmlformats.org/markup-compatibility/2006">
              <mc:Choice xmlns:v="urn:schemas-microsoft-com:vml" Requires="v">
                <p:oleObj spid="_x0000_s107215" name="Equation" r:id="rId42" imgW="1104840" imgH="291960" progId="Equation.DSMT4">
                  <p:embed/>
                </p:oleObj>
              </mc:Choice>
              <mc:Fallback>
                <p:oleObj name="Equation" r:id="rId42" imgW="1104840" imgH="291960" progId="Equation.DSMT4">
                  <p:embed/>
                  <p:pic>
                    <p:nvPicPr>
                      <p:cNvPr id="0" name=""/>
                      <p:cNvPicPr>
                        <a:picLocks noChangeAspect="1" noChangeArrowheads="1"/>
                      </p:cNvPicPr>
                      <p:nvPr/>
                    </p:nvPicPr>
                    <p:blipFill>
                      <a:blip r:embed="rId43"/>
                      <a:srcRect/>
                      <a:stretch>
                        <a:fillRect/>
                      </a:stretch>
                    </p:blipFill>
                    <p:spPr bwMode="auto">
                      <a:xfrm>
                        <a:off x="3600450" y="4249738"/>
                        <a:ext cx="1104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94" name="Title 1"/>
              <p:cNvSpPr txBox="1">
                <a:spLocks/>
              </p:cNvSpPr>
              <p:nvPr/>
            </p:nvSpPr>
            <p:spPr>
              <a:xfrm>
                <a:off x="3581400" y="4542125"/>
                <a:ext cx="5410200" cy="639475"/>
              </a:xfrm>
              <a:prstGeom prst="rect">
                <a:avLst/>
              </a:prstGeom>
            </p:spPr>
            <p:txBody>
              <a:bodyPr vert="horz" lIns="0" tIns="45720" rIns="0" bIns="45720" rtlCol="0" anchor="t" anchorCtr="0">
                <a:normAutofit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14:m>
                  <m:oMath xmlns:m="http://schemas.openxmlformats.org/officeDocument/2006/math">
                    <m:sSub>
                      <m:sSubPr>
                        <m:ctrlPr>
                          <a:rPr lang="en-US" sz="1700" i="1" smtClean="0">
                            <a:latin typeface="Cambria Math"/>
                            <a:cs typeface="Times New Roman" panose="02020603050405020304" pitchFamily="18" charset="0"/>
                          </a:rPr>
                        </m:ctrlPr>
                      </m:sSubPr>
                      <m:e>
                        <m:acc>
                          <m:accPr>
                            <m:chr m:val="̅"/>
                            <m:ctrlPr>
                              <a:rPr lang="en-US" sz="1700" i="1" smtClean="0">
                                <a:latin typeface="Cambria Math"/>
                                <a:cs typeface="Times New Roman" panose="02020603050405020304" pitchFamily="18" charset="0"/>
                              </a:rPr>
                            </m:ctrlPr>
                          </m:accPr>
                          <m:e>
                            <m:r>
                              <a:rPr lang="en-US" sz="1700" b="0" i="1" smtClean="0">
                                <a:latin typeface="Cambria Math"/>
                                <a:cs typeface="Times New Roman" panose="02020603050405020304" pitchFamily="18" charset="0"/>
                              </a:rPr>
                              <m:t>𝑌</m:t>
                            </m:r>
                          </m:e>
                        </m:acc>
                      </m:e>
                      <m:sub>
                        <m:r>
                          <a:rPr lang="fa-IR" sz="1700" b="0" i="1" smtClean="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b="0" i="1" dirty="0" smtClean="0">
                            <a:latin typeface="Cambria Math"/>
                            <a:cs typeface="Times New Roman" panose="02020603050405020304" pitchFamily="18" charset="0"/>
                          </a:rPr>
                          <m:t>𝑑</m:t>
                        </m:r>
                        <m:r>
                          <a:rPr lang="fa-IR" sz="1700" b="0" i="1" dirty="0" smtClean="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b="0" i="1" dirty="0" smtClean="0">
                            <a:latin typeface="Cambria Math"/>
                            <a:cs typeface="Times New Roman" panose="02020603050405020304" pitchFamily="18" charset="0"/>
                          </a:rPr>
                          <m:t>𝑆</m:t>
                        </m:r>
                        <m:r>
                          <a:rPr lang="fa-IR" sz="1700" b="0" i="1" dirty="0" smtClean="0">
                            <a:latin typeface="Cambria Math"/>
                            <a:cs typeface="Times New Roman" panose="02020603050405020304" pitchFamily="18" charset="0"/>
                          </a:rPr>
                          <m:t>1</m:t>
                        </m:r>
                      </m:sub>
                    </m:sSub>
                  </m:oMath>
                </a14:m>
                <a:r>
                  <a:rPr lang="fa-IR" sz="1700"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 1</a:t>
                </a:r>
                <a:r>
                  <a:rPr lang="en-US" sz="17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i="1" dirty="0">
                            <a:latin typeface="Cambria Math"/>
                            <a:cs typeface="Times New Roman" panose="02020603050405020304" pitchFamily="18" charset="0"/>
                          </a:rPr>
                          <m:t>𝑑</m:t>
                        </m:r>
                        <m:r>
                          <a:rPr lang="fa-IR" sz="1700" i="1" dirty="0">
                            <a:latin typeface="Cambria Math"/>
                            <a:cs typeface="Times New Roman" panose="02020603050405020304" pitchFamily="18" charset="0"/>
                          </a:rPr>
                          <m:t>1</m:t>
                        </m:r>
                      </m:sub>
                    </m:sSub>
                  </m:oMath>
                </a14:m>
                <a:r>
                  <a:rPr lang="en-US" sz="17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i="1" dirty="0">
                            <a:latin typeface="Cambria Math"/>
                            <a:cs typeface="Times New Roman" panose="02020603050405020304" pitchFamily="18" charset="0"/>
                          </a:rPr>
                          <m:t>𝑆</m:t>
                        </m:r>
                        <m:r>
                          <a:rPr lang="fa-IR" sz="1700" i="1" dirty="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              1=(</a:t>
                </a:r>
                <a14:m>
                  <m:oMath xmlns:m="http://schemas.openxmlformats.org/officeDocument/2006/math">
                    <m:r>
                      <a:rPr lang="fa-IR" sz="1700" i="1" dirty="0" smtClean="0">
                        <a:latin typeface="Cambria Math"/>
                        <a:cs typeface="Times New Roman" panose="02020603050405020304" pitchFamily="18" charset="0"/>
                      </a:rPr>
                      <m:t>1</m:t>
                    </m:r>
                    <m:r>
                      <a:rPr lang="en-US" sz="1700" b="0" i="1" dirty="0" smtClean="0">
                        <a:latin typeface="Cambria Math"/>
                        <a:cs typeface="Times New Roman" panose="02020603050405020304" pitchFamily="18" charset="0"/>
                      </a:rPr>
                      <m:t>−</m:t>
                    </m:r>
                  </m:oMath>
                </a14:m>
                <a:r>
                  <a:rPr lang="en-US" sz="1700" dirty="0" smtClean="0">
                    <a:latin typeface="Times New Roman" panose="02020603050405020304" pitchFamily="18" charset="0"/>
                    <a:cs typeface="Times New Roman" panose="02020603050405020304" pitchFamily="18" charset="0"/>
                  </a:rPr>
                  <a:t>J2.6) + </a:t>
                </a:r>
                <a14:m>
                  <m:oMath xmlns:m="http://schemas.openxmlformats.org/officeDocument/2006/math">
                    <m:sSub>
                      <m:sSubPr>
                        <m:ctrlPr>
                          <a:rPr lang="en-US" sz="1700" i="1" smtClean="0">
                            <a:latin typeface="Cambria Math"/>
                            <a:cs typeface="Times New Roman" panose="02020603050405020304" pitchFamily="18" charset="0"/>
                          </a:rPr>
                        </m:ctrlPr>
                      </m:sSubPr>
                      <m:e>
                        <m:acc>
                          <m:accPr>
                            <m:chr m:val="́"/>
                            <m:ctrlPr>
                              <a:rPr lang="en-US" sz="1700" i="1" smtClean="0">
                                <a:latin typeface="Cambria Math"/>
                                <a:cs typeface="Times New Roman" panose="02020603050405020304" pitchFamily="18" charset="0"/>
                              </a:rPr>
                            </m:ctrlPr>
                          </m:accPr>
                          <m:e>
                            <m:acc>
                              <m:accPr>
                                <m:chr m:val="̅"/>
                                <m:ctrlPr>
                                  <a:rPr lang="en-US" sz="1700" i="1" smtClean="0">
                                    <a:latin typeface="Cambria Math"/>
                                    <a:cs typeface="Times New Roman" panose="02020603050405020304" pitchFamily="18" charset="0"/>
                                  </a:rPr>
                                </m:ctrlPr>
                              </m:accPr>
                              <m:e>
                                <m:r>
                                  <a:rPr lang="en-US" sz="1700" b="0" i="1" smtClean="0">
                                    <a:latin typeface="Cambria Math"/>
                                    <a:cs typeface="Times New Roman" panose="02020603050405020304" pitchFamily="18" charset="0"/>
                                  </a:rPr>
                                  <m:t>𝑌</m:t>
                                </m:r>
                              </m:e>
                            </m:acc>
                          </m:e>
                        </m:acc>
                      </m:e>
                      <m:sub>
                        <m:r>
                          <a:rPr lang="en-US" sz="1700" b="0" i="1" smtClean="0">
                            <a:latin typeface="Cambria Math"/>
                            <a:cs typeface="Times New Roman" panose="02020603050405020304" pitchFamily="18" charset="0"/>
                          </a:rPr>
                          <m:t>𝑆</m:t>
                        </m:r>
                        <m:r>
                          <a:rPr lang="en-US" sz="1700" b="0" i="1" smtClean="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700" i="1" dirty="0" smtClean="0">
                            <a:solidFill>
                              <a:srgbClr val="FFFF00"/>
                            </a:solidFill>
                            <a:latin typeface="Cambria Math"/>
                            <a:cs typeface="Times New Roman" panose="02020603050405020304" pitchFamily="18" charset="0"/>
                          </a:rPr>
                        </m:ctrlPr>
                      </m:sSubPr>
                      <m:e>
                        <m:acc>
                          <m:accPr>
                            <m:chr m:val="́"/>
                            <m:ctrlPr>
                              <a:rPr lang="en-US" sz="1700" i="1" dirty="0" smtClean="0">
                                <a:solidFill>
                                  <a:srgbClr val="FFFF00"/>
                                </a:solidFill>
                                <a:latin typeface="Cambria Math"/>
                                <a:cs typeface="Times New Roman" panose="02020603050405020304" pitchFamily="18" charset="0"/>
                              </a:rPr>
                            </m:ctrlPr>
                          </m:accPr>
                          <m:e>
                            <m:acc>
                              <m:accPr>
                                <m:chr m:val="̅"/>
                                <m:ctrlPr>
                                  <a:rPr lang="en-US" sz="1700" i="1" dirty="0" smtClean="0">
                                    <a:solidFill>
                                      <a:srgbClr val="FFFF00"/>
                                    </a:solidFill>
                                    <a:latin typeface="Cambria Math"/>
                                    <a:cs typeface="Times New Roman" panose="02020603050405020304" pitchFamily="18" charset="0"/>
                                  </a:rPr>
                                </m:ctrlPr>
                              </m:accPr>
                              <m:e>
                                <m:r>
                                  <a:rPr lang="en-US" sz="1700" b="0" i="1" dirty="0" smtClean="0">
                                    <a:solidFill>
                                      <a:srgbClr val="FFFF00"/>
                                    </a:solidFill>
                                    <a:latin typeface="Cambria Math"/>
                                    <a:cs typeface="Times New Roman" panose="02020603050405020304" pitchFamily="18" charset="0"/>
                                  </a:rPr>
                                  <m:t>𝑌</m:t>
                                </m:r>
                              </m:e>
                            </m:acc>
                          </m:e>
                        </m:acc>
                      </m:e>
                      <m:sub>
                        <m:r>
                          <a:rPr lang="en-US" sz="1700" b="0" i="1" dirty="0" smtClean="0">
                            <a:solidFill>
                              <a:srgbClr val="FFFF00"/>
                            </a:solidFill>
                            <a:latin typeface="Cambria Math"/>
                            <a:cs typeface="Times New Roman" panose="02020603050405020304" pitchFamily="18" charset="0"/>
                          </a:rPr>
                          <m:t>𝑆</m:t>
                        </m:r>
                        <m:r>
                          <a:rPr lang="en-US" sz="1700" b="0" i="1" dirty="0" smtClean="0">
                            <a:solidFill>
                              <a:srgbClr val="FFFF00"/>
                            </a:solidFill>
                            <a:latin typeface="Cambria Math"/>
                            <a:cs typeface="Times New Roman" panose="02020603050405020304" pitchFamily="18" charset="0"/>
                          </a:rPr>
                          <m:t>1</m:t>
                        </m:r>
                      </m:sub>
                    </m:sSub>
                  </m:oMath>
                </a14:m>
                <a:r>
                  <a:rPr lang="en-US" sz="1700" dirty="0" smtClean="0">
                    <a:solidFill>
                      <a:srgbClr val="FFFF00"/>
                    </a:solidFill>
                    <a:latin typeface="Times New Roman" panose="02020603050405020304" pitchFamily="18" charset="0"/>
                    <a:cs typeface="Times New Roman" panose="02020603050405020304" pitchFamily="18" charset="0"/>
                  </a:rPr>
                  <a:t>= j2.6</a:t>
                </a:r>
              </a:p>
            </p:txBody>
          </p:sp>
        </mc:Choice>
        <mc:Fallback xmlns="">
          <p:sp>
            <p:nvSpPr>
              <p:cNvPr id="94" name="Title 1"/>
              <p:cNvSpPr txBox="1">
                <a:spLocks noRot="1" noChangeAspect="1" noMove="1" noResize="1" noEditPoints="1" noAdjustHandles="1" noChangeArrowheads="1" noChangeShapeType="1" noTextEdit="1"/>
              </p:cNvSpPr>
              <p:nvPr/>
            </p:nvSpPr>
            <p:spPr>
              <a:xfrm>
                <a:off x="3581400" y="4542125"/>
                <a:ext cx="5410200" cy="639475"/>
              </a:xfrm>
              <a:prstGeom prst="rect">
                <a:avLst/>
              </a:prstGeom>
              <a:blipFill rotWithShape="1">
                <a:blip r:embed="rId44"/>
                <a:stretch>
                  <a:fillRect l="-1466" t="-3810" b="-13333"/>
                </a:stretch>
              </a:blipFill>
            </p:spPr>
            <p:txBody>
              <a:bodyPr/>
              <a:lstStyle/>
              <a:p>
                <a:r>
                  <a:rPr lang="en-US">
                    <a:noFill/>
                  </a:rPr>
                  <a:t> </a:t>
                </a:r>
              </a:p>
            </p:txBody>
          </p:sp>
        </mc:Fallback>
      </mc:AlternateContent>
      <p:sp>
        <p:nvSpPr>
          <p:cNvPr id="95" name="Notched Right Arrow 94"/>
          <p:cNvSpPr/>
          <p:nvPr/>
        </p:nvSpPr>
        <p:spPr>
          <a:xfrm>
            <a:off x="4718050" y="4609352"/>
            <a:ext cx="2667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Notched Right Arrow 95"/>
          <p:cNvSpPr/>
          <p:nvPr/>
        </p:nvSpPr>
        <p:spPr>
          <a:xfrm>
            <a:off x="6362700" y="4615702"/>
            <a:ext cx="2667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Notched Right Arrow 96"/>
          <p:cNvSpPr/>
          <p:nvPr/>
        </p:nvSpPr>
        <p:spPr>
          <a:xfrm>
            <a:off x="8534400" y="4615702"/>
            <a:ext cx="2667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itle 1"/>
          <p:cNvSpPr txBox="1">
            <a:spLocks/>
          </p:cNvSpPr>
          <p:nvPr/>
        </p:nvSpPr>
        <p:spPr>
          <a:xfrm>
            <a:off x="3505200" y="5105400"/>
            <a:ext cx="5486400" cy="371302"/>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برای بدست آوردن       از سمت راست تا      بر حسب </a:t>
            </a:r>
            <a:r>
              <a:rPr lang="fa-IR" sz="1700" dirty="0">
                <a:latin typeface="Times New Roman"/>
                <a:cs typeface="Times New Roman"/>
              </a:rPr>
              <a:t> </a:t>
            </a:r>
            <a:r>
              <a:rPr lang="fa-IR" sz="1700" dirty="0" smtClean="0">
                <a:latin typeface="Times New Roman"/>
                <a:cs typeface="Times New Roman"/>
              </a:rPr>
              <a:t>  </a:t>
            </a:r>
            <a:r>
              <a:rPr lang="fa-IR" sz="1700" dirty="0" smtClean="0">
                <a:latin typeface="Times New Roman" panose="02020603050405020304" pitchFamily="18" charset="0"/>
                <a:cs typeface="Times New Roman" panose="02020603050405020304" pitchFamily="18" charset="0"/>
              </a:rPr>
              <a:t>میشماریم  </a:t>
            </a:r>
            <a:endParaRPr lang="en-US" sz="1700" dirty="0" smtClean="0">
              <a:latin typeface="Times New Roman" panose="02020603050405020304" pitchFamily="18" charset="0"/>
              <a:cs typeface="Times New Roman" panose="02020603050405020304" pitchFamily="18" charset="0"/>
            </a:endParaRPr>
          </a:p>
        </p:txBody>
      </p:sp>
      <p:graphicFrame>
        <p:nvGraphicFramePr>
          <p:cNvPr id="101" name="Object 100"/>
          <p:cNvGraphicFramePr>
            <a:graphicFrameLocks noChangeAspect="1"/>
          </p:cNvGraphicFramePr>
          <p:nvPr>
            <p:extLst>
              <p:ext uri="{D42A27DB-BD31-4B8C-83A1-F6EECF244321}">
                <p14:modId xmlns:p14="http://schemas.microsoft.com/office/powerpoint/2010/main" val="2210761155"/>
              </p:ext>
            </p:extLst>
          </p:nvPr>
        </p:nvGraphicFramePr>
        <p:xfrm>
          <a:off x="7416800" y="5157000"/>
          <a:ext cx="279400" cy="279400"/>
        </p:xfrm>
        <a:graphic>
          <a:graphicData uri="http://schemas.openxmlformats.org/presentationml/2006/ole">
            <mc:AlternateContent xmlns:mc="http://schemas.openxmlformats.org/markup-compatibility/2006">
              <mc:Choice xmlns:v="urn:schemas-microsoft-com:vml" Requires="v">
                <p:oleObj spid="_x0000_s107216" name="Equation" r:id="rId45" imgW="279360" imgH="279360" progId="Equation.DSMT4">
                  <p:embed/>
                </p:oleObj>
              </mc:Choice>
              <mc:Fallback>
                <p:oleObj name="Equation" r:id="rId45" imgW="279360" imgH="279360" progId="Equation.DSMT4">
                  <p:embed/>
                  <p:pic>
                    <p:nvPicPr>
                      <p:cNvPr id="0" name=""/>
                      <p:cNvPicPr>
                        <a:picLocks noChangeAspect="1" noChangeArrowheads="1"/>
                      </p:cNvPicPr>
                      <p:nvPr/>
                    </p:nvPicPr>
                    <p:blipFill>
                      <a:blip r:embed="rId46"/>
                      <a:srcRect/>
                      <a:stretch>
                        <a:fillRect/>
                      </a:stretch>
                    </p:blipFill>
                    <p:spPr bwMode="auto">
                      <a:xfrm>
                        <a:off x="7416800" y="5157000"/>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 name="Object 101"/>
          <p:cNvGraphicFramePr>
            <a:graphicFrameLocks noChangeAspect="1"/>
          </p:cNvGraphicFramePr>
          <p:nvPr>
            <p:extLst>
              <p:ext uri="{D42A27DB-BD31-4B8C-83A1-F6EECF244321}">
                <p14:modId xmlns:p14="http://schemas.microsoft.com/office/powerpoint/2010/main" val="519427897"/>
              </p:ext>
            </p:extLst>
          </p:nvPr>
        </p:nvGraphicFramePr>
        <p:xfrm>
          <a:off x="5880100" y="5137950"/>
          <a:ext cx="254000" cy="292100"/>
        </p:xfrm>
        <a:graphic>
          <a:graphicData uri="http://schemas.openxmlformats.org/presentationml/2006/ole">
            <mc:AlternateContent xmlns:mc="http://schemas.openxmlformats.org/markup-compatibility/2006">
              <mc:Choice xmlns:v="urn:schemas-microsoft-com:vml" Requires="v">
                <p:oleObj spid="_x0000_s107217" name="Equation" r:id="rId47" imgW="253800" imgH="291960" progId="Equation.DSMT4">
                  <p:embed/>
                </p:oleObj>
              </mc:Choice>
              <mc:Fallback>
                <p:oleObj name="Equation" r:id="rId47" imgW="253800" imgH="291960" progId="Equation.DSMT4">
                  <p:embed/>
                  <p:pic>
                    <p:nvPicPr>
                      <p:cNvPr id="0" name=""/>
                      <p:cNvPicPr>
                        <a:picLocks noChangeAspect="1" noChangeArrowheads="1"/>
                      </p:cNvPicPr>
                      <p:nvPr/>
                    </p:nvPicPr>
                    <p:blipFill>
                      <a:blip r:embed="rId48"/>
                      <a:srcRect/>
                      <a:stretch>
                        <a:fillRect/>
                      </a:stretch>
                    </p:blipFill>
                    <p:spPr bwMode="auto">
                      <a:xfrm>
                        <a:off x="5880100" y="5137950"/>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 name="Object 102"/>
          <p:cNvGraphicFramePr>
            <a:graphicFrameLocks noChangeAspect="1"/>
          </p:cNvGraphicFramePr>
          <p:nvPr>
            <p:extLst>
              <p:ext uri="{D42A27DB-BD31-4B8C-83A1-F6EECF244321}">
                <p14:modId xmlns:p14="http://schemas.microsoft.com/office/powerpoint/2010/main" val="1920828264"/>
              </p:ext>
            </p:extLst>
          </p:nvPr>
        </p:nvGraphicFramePr>
        <p:xfrm>
          <a:off x="5073650" y="5169700"/>
          <a:ext cx="165100" cy="203200"/>
        </p:xfrm>
        <a:graphic>
          <a:graphicData uri="http://schemas.openxmlformats.org/presentationml/2006/ole">
            <mc:AlternateContent xmlns:mc="http://schemas.openxmlformats.org/markup-compatibility/2006">
              <mc:Choice xmlns:v="urn:schemas-microsoft-com:vml" Requires="v">
                <p:oleObj spid="_x0000_s107218" name="Equation" r:id="rId49" imgW="164880" imgH="203040" progId="Equation.DSMT4">
                  <p:embed/>
                </p:oleObj>
              </mc:Choice>
              <mc:Fallback>
                <p:oleObj name="Equation" r:id="rId49" imgW="164880" imgH="203040" progId="Equation.DSMT4">
                  <p:embed/>
                  <p:pic>
                    <p:nvPicPr>
                      <p:cNvPr id="0" name=""/>
                      <p:cNvPicPr>
                        <a:picLocks noChangeAspect="1" noChangeArrowheads="1"/>
                      </p:cNvPicPr>
                      <p:nvPr/>
                    </p:nvPicPr>
                    <p:blipFill>
                      <a:blip r:embed="rId30"/>
                      <a:srcRect/>
                      <a:stretch>
                        <a:fillRect/>
                      </a:stretch>
                    </p:blipFill>
                    <p:spPr bwMode="auto">
                      <a:xfrm>
                        <a:off x="5073650" y="5169700"/>
                        <a:ext cx="1651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 name="Object 103"/>
          <p:cNvGraphicFramePr>
            <a:graphicFrameLocks noChangeAspect="1"/>
          </p:cNvGraphicFramePr>
          <p:nvPr>
            <p:extLst>
              <p:ext uri="{D42A27DB-BD31-4B8C-83A1-F6EECF244321}">
                <p14:modId xmlns:p14="http://schemas.microsoft.com/office/powerpoint/2010/main" val="4235788704"/>
              </p:ext>
            </p:extLst>
          </p:nvPr>
        </p:nvGraphicFramePr>
        <p:xfrm>
          <a:off x="3613150" y="5435600"/>
          <a:ext cx="1079500" cy="279400"/>
        </p:xfrm>
        <a:graphic>
          <a:graphicData uri="http://schemas.openxmlformats.org/presentationml/2006/ole">
            <mc:AlternateContent xmlns:mc="http://schemas.openxmlformats.org/markup-compatibility/2006">
              <mc:Choice xmlns:v="urn:schemas-microsoft-com:vml" Requires="v">
                <p:oleObj spid="_x0000_s107219" name="Equation" r:id="rId50" imgW="1079280" imgH="279360" progId="Equation.DSMT4">
                  <p:embed/>
                </p:oleObj>
              </mc:Choice>
              <mc:Fallback>
                <p:oleObj name="Equation" r:id="rId50" imgW="1079280" imgH="279360" progId="Equation.DSMT4">
                  <p:embed/>
                  <p:pic>
                    <p:nvPicPr>
                      <p:cNvPr id="0" name=""/>
                      <p:cNvPicPr>
                        <a:picLocks noChangeAspect="1" noChangeArrowheads="1"/>
                      </p:cNvPicPr>
                      <p:nvPr/>
                    </p:nvPicPr>
                    <p:blipFill>
                      <a:blip r:embed="rId51"/>
                      <a:srcRect/>
                      <a:stretch>
                        <a:fillRect/>
                      </a:stretch>
                    </p:blipFill>
                    <p:spPr bwMode="auto">
                      <a:xfrm>
                        <a:off x="3613150" y="5435600"/>
                        <a:ext cx="1079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6" name="Picture 115"/>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cxnSp>
        <p:nvCxnSpPr>
          <p:cNvPr id="119" name="Straight Connector 118"/>
          <p:cNvCxnSpPr/>
          <p:nvPr/>
        </p:nvCxnSpPr>
        <p:spPr>
          <a:xfrm>
            <a:off x="3078953" y="3206018"/>
            <a:ext cx="273847" cy="0"/>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Flowchart: Connector 126"/>
          <p:cNvSpPr/>
          <p:nvPr/>
        </p:nvSpPr>
        <p:spPr>
          <a:xfrm>
            <a:off x="1664208" y="2596896"/>
            <a:ext cx="1216152" cy="1216152"/>
          </a:xfrm>
          <a:prstGeom prst="flowChartConnector">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643729"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4" name="TextBox 133"/>
              <p:cNvSpPr txBox="1"/>
              <p:nvPr/>
            </p:nvSpPr>
            <p:spPr>
              <a:xfrm>
                <a:off x="1588295" y="3168493"/>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𝑶</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134" name="TextBox 133"/>
              <p:cNvSpPr txBox="1">
                <a:spLocks noRot="1" noChangeAspect="1" noMove="1" noResize="1" noEditPoints="1" noAdjustHandles="1" noChangeArrowheads="1" noChangeShapeType="1" noTextEdit="1"/>
              </p:cNvSpPr>
              <p:nvPr/>
            </p:nvSpPr>
            <p:spPr>
              <a:xfrm>
                <a:off x="1588295" y="3168493"/>
                <a:ext cx="76200" cy="246221"/>
              </a:xfrm>
              <a:prstGeom prst="rect">
                <a:avLst/>
              </a:prstGeom>
              <a:blipFill rotWithShape="1">
                <a:blip r:embed="rId55"/>
                <a:stretch>
                  <a:fillRect l="-100000" r="-50000"/>
                </a:stretch>
              </a:blipFill>
            </p:spPr>
            <p:txBody>
              <a:bodyPr/>
              <a:lstStyle/>
              <a:p>
                <a:r>
                  <a:rPr lang="en-US">
                    <a:noFill/>
                  </a:rPr>
                  <a:t> </a:t>
                </a:r>
              </a:p>
            </p:txBody>
          </p:sp>
        </mc:Fallback>
      </mc:AlternateContent>
      <p:sp>
        <p:nvSpPr>
          <p:cNvPr id="143" name="Flowchart: Connector 142"/>
          <p:cNvSpPr/>
          <p:nvPr/>
        </p:nvSpPr>
        <p:spPr>
          <a:xfrm>
            <a:off x="864383" y="2019296"/>
            <a:ext cx="1216152" cy="121615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1" name="Object 150"/>
          <p:cNvGraphicFramePr>
            <a:graphicFrameLocks noChangeAspect="1"/>
          </p:cNvGraphicFramePr>
          <p:nvPr>
            <p:extLst>
              <p:ext uri="{D42A27DB-BD31-4B8C-83A1-F6EECF244321}">
                <p14:modId xmlns:p14="http://schemas.microsoft.com/office/powerpoint/2010/main" val="1874229633"/>
              </p:ext>
            </p:extLst>
          </p:nvPr>
        </p:nvGraphicFramePr>
        <p:xfrm>
          <a:off x="2551431" y="1600725"/>
          <a:ext cx="685800" cy="228600"/>
        </p:xfrm>
        <a:graphic>
          <a:graphicData uri="http://schemas.openxmlformats.org/presentationml/2006/ole">
            <mc:AlternateContent xmlns:mc="http://schemas.openxmlformats.org/markup-compatibility/2006">
              <mc:Choice xmlns:v="urn:schemas-microsoft-com:vml" Requires="v">
                <p:oleObj spid="_x0000_s107220" name="Equation" r:id="rId56" imgW="685800" imgH="228600" progId="Equation.DSMT4">
                  <p:embed/>
                </p:oleObj>
              </mc:Choice>
              <mc:Fallback>
                <p:oleObj name="Equation" r:id="rId56" imgW="685800" imgH="228600" progId="Equation.DSMT4">
                  <p:embed/>
                  <p:pic>
                    <p:nvPicPr>
                      <p:cNvPr id="0" name=""/>
                      <p:cNvPicPr>
                        <a:picLocks noChangeAspect="1" noChangeArrowheads="1"/>
                      </p:cNvPicPr>
                      <p:nvPr/>
                    </p:nvPicPr>
                    <p:blipFill>
                      <a:blip r:embed="rId57"/>
                      <a:srcRect/>
                      <a:stretch>
                        <a:fillRect/>
                      </a:stretch>
                    </p:blipFill>
                    <p:spPr bwMode="auto">
                      <a:xfrm>
                        <a:off x="2551431" y="1600725"/>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2" name="Arc 181"/>
          <p:cNvSpPr/>
          <p:nvPr/>
        </p:nvSpPr>
        <p:spPr>
          <a:xfrm>
            <a:off x="49618" y="1634240"/>
            <a:ext cx="3184513" cy="3184513"/>
          </a:xfrm>
          <a:prstGeom prst="arc">
            <a:avLst>
              <a:gd name="adj1" fmla="val 17312577"/>
              <a:gd name="adj2" fmla="val 2145325"/>
            </a:avLst>
          </a:prstGeom>
          <a:ln w="38100" cap="flat" cmpd="sng">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Arc 182"/>
          <p:cNvSpPr/>
          <p:nvPr/>
        </p:nvSpPr>
        <p:spPr>
          <a:xfrm>
            <a:off x="160384" y="1745021"/>
            <a:ext cx="2948053" cy="2895776"/>
          </a:xfrm>
          <a:prstGeom prst="arc">
            <a:avLst>
              <a:gd name="adj1" fmla="val 11663604"/>
              <a:gd name="adj2" fmla="val 18182680"/>
            </a:avLst>
          </a:prstGeom>
          <a:ln w="38100" cap="flat" cmpd="sng">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76" name="Object 75"/>
          <p:cNvGraphicFramePr>
            <a:graphicFrameLocks noChangeAspect="1"/>
          </p:cNvGraphicFramePr>
          <p:nvPr>
            <p:extLst>
              <p:ext uri="{D42A27DB-BD31-4B8C-83A1-F6EECF244321}">
                <p14:modId xmlns:p14="http://schemas.microsoft.com/office/powerpoint/2010/main" val="637591145"/>
              </p:ext>
            </p:extLst>
          </p:nvPr>
        </p:nvGraphicFramePr>
        <p:xfrm>
          <a:off x="3422650" y="3425825"/>
          <a:ext cx="1422400" cy="292100"/>
        </p:xfrm>
        <a:graphic>
          <a:graphicData uri="http://schemas.openxmlformats.org/presentationml/2006/ole">
            <mc:AlternateContent xmlns:mc="http://schemas.openxmlformats.org/markup-compatibility/2006">
              <mc:Choice xmlns:v="urn:schemas-microsoft-com:vml" Requires="v">
                <p:oleObj spid="_x0000_s107221" name="Equation" r:id="rId58" imgW="1422360" imgH="291960" progId="Equation.DSMT4">
                  <p:embed/>
                </p:oleObj>
              </mc:Choice>
              <mc:Fallback>
                <p:oleObj name="Equation" r:id="rId58" imgW="1422360" imgH="291960" progId="Equation.DSMT4">
                  <p:embed/>
                  <p:pic>
                    <p:nvPicPr>
                      <p:cNvPr id="0" name="Object 60"/>
                      <p:cNvPicPr>
                        <a:picLocks noChangeAspect="1" noChangeArrowheads="1"/>
                      </p:cNvPicPr>
                      <p:nvPr/>
                    </p:nvPicPr>
                    <p:blipFill>
                      <a:blip r:embed="rId59"/>
                      <a:srcRect/>
                      <a:stretch>
                        <a:fillRect/>
                      </a:stretch>
                    </p:blipFill>
                    <p:spPr bwMode="auto">
                      <a:xfrm>
                        <a:off x="3422650" y="3425825"/>
                        <a:ext cx="142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9" name="Arc 188"/>
          <p:cNvSpPr/>
          <p:nvPr/>
        </p:nvSpPr>
        <p:spPr>
          <a:xfrm>
            <a:off x="325089" y="1648487"/>
            <a:ext cx="3010278" cy="3163833"/>
          </a:xfrm>
          <a:prstGeom prst="arc">
            <a:avLst>
              <a:gd name="adj1" fmla="val 21566433"/>
              <a:gd name="adj2" fmla="val 5088562"/>
            </a:avLst>
          </a:prstGeom>
          <a:ln w="38100" cap="flat" cmpd="sng">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Arc 189"/>
          <p:cNvSpPr/>
          <p:nvPr/>
        </p:nvSpPr>
        <p:spPr>
          <a:xfrm>
            <a:off x="88614" y="1694258"/>
            <a:ext cx="3084675" cy="3023895"/>
          </a:xfrm>
          <a:prstGeom prst="arc">
            <a:avLst>
              <a:gd name="adj1" fmla="val 21566433"/>
              <a:gd name="adj2" fmla="val 19051749"/>
            </a:avLst>
          </a:prstGeom>
          <a:ln w="38100" cap="flat" cmpd="sng">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3" name="TextBox 192"/>
              <p:cNvSpPr txBox="1"/>
              <p:nvPr/>
            </p:nvSpPr>
            <p:spPr>
              <a:xfrm>
                <a:off x="1336188" y="4302712"/>
                <a:ext cx="568811"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𝟏</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-J1.2</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93" name="TextBox 192"/>
              <p:cNvSpPr txBox="1">
                <a:spLocks noRot="1" noChangeAspect="1" noMove="1" noResize="1" noEditPoints="1" noAdjustHandles="1" noChangeArrowheads="1" noChangeShapeType="1" noTextEdit="1"/>
              </p:cNvSpPr>
              <p:nvPr/>
            </p:nvSpPr>
            <p:spPr>
              <a:xfrm>
                <a:off x="1336188" y="4302712"/>
                <a:ext cx="568811" cy="184666"/>
              </a:xfrm>
              <a:prstGeom prst="rect">
                <a:avLst/>
              </a:prstGeom>
              <a:blipFill rotWithShape="1">
                <a:blip r:embed="rId60"/>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p:cNvSpPr txBox="1"/>
              <p:nvPr/>
            </p:nvSpPr>
            <p:spPr>
              <a:xfrm>
                <a:off x="1330687" y="4410284"/>
                <a:ext cx="595738"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𝟏</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0.011</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94" name="TextBox 193"/>
              <p:cNvSpPr txBox="1">
                <a:spLocks noRot="1" noChangeAspect="1" noMove="1" noResize="1" noEditPoints="1" noAdjustHandles="1" noChangeArrowheads="1" noChangeShapeType="1" noTextEdit="1"/>
              </p:cNvSpPr>
              <p:nvPr/>
            </p:nvSpPr>
            <p:spPr>
              <a:xfrm>
                <a:off x="1330687" y="4410284"/>
                <a:ext cx="595738" cy="184666"/>
              </a:xfrm>
              <a:prstGeom prst="rect">
                <a:avLst/>
              </a:prstGeom>
              <a:blipFill rotWithShape="1">
                <a:blip r:embed="rId6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TextBox 194"/>
              <p:cNvSpPr txBox="1"/>
              <p:nvPr/>
            </p:nvSpPr>
            <p:spPr>
              <a:xfrm>
                <a:off x="2489206" y="2396433"/>
                <a:ext cx="563598" cy="19960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𝟏</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J2.6</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95" name="TextBox 194"/>
              <p:cNvSpPr txBox="1">
                <a:spLocks noRot="1" noChangeAspect="1" noMove="1" noResize="1" noEditPoints="1" noAdjustHandles="1" noChangeArrowheads="1" noChangeShapeType="1" noTextEdit="1"/>
              </p:cNvSpPr>
              <p:nvPr/>
            </p:nvSpPr>
            <p:spPr>
              <a:xfrm>
                <a:off x="2489206" y="2396433"/>
                <a:ext cx="563598" cy="199606"/>
              </a:xfrm>
              <a:prstGeom prst="rect">
                <a:avLst/>
              </a:prstGeom>
              <a:blipFill rotWithShape="1">
                <a:blip r:embed="rId62"/>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TextBox 195"/>
              <p:cNvSpPr txBox="1"/>
              <p:nvPr/>
            </p:nvSpPr>
            <p:spPr>
              <a:xfrm>
                <a:off x="2509837" y="2305939"/>
                <a:ext cx="595738" cy="187359"/>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𝟏</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0.442</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96" name="TextBox 195"/>
              <p:cNvSpPr txBox="1">
                <a:spLocks noRot="1" noChangeAspect="1" noMove="1" noResize="1" noEditPoints="1" noAdjustHandles="1" noChangeArrowheads="1" noChangeShapeType="1" noTextEdit="1"/>
              </p:cNvSpPr>
              <p:nvPr/>
            </p:nvSpPr>
            <p:spPr>
              <a:xfrm>
                <a:off x="2509837" y="2305939"/>
                <a:ext cx="595738" cy="187359"/>
              </a:xfrm>
              <a:prstGeom prst="rect">
                <a:avLst/>
              </a:prstGeom>
              <a:blipFill rotWithShape="1">
                <a:blip r:embed="rId63"/>
                <a:stretch>
                  <a:fillRect b="-3226"/>
                </a:stretch>
              </a:blipFill>
            </p:spPr>
            <p:txBody>
              <a:bodyPr/>
              <a:lstStyle/>
              <a:p>
                <a:r>
                  <a:rPr lang="en-US">
                    <a:noFill/>
                  </a:rPr>
                  <a:t> </a:t>
                </a:r>
              </a:p>
            </p:txBody>
          </p:sp>
        </mc:Fallback>
      </mc:AlternateContent>
      <p:sp>
        <p:nvSpPr>
          <p:cNvPr id="112" name="Oval 111"/>
          <p:cNvSpPr/>
          <p:nvPr/>
        </p:nvSpPr>
        <p:spPr>
          <a:xfrm>
            <a:off x="420752" y="318325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3" name="TextBox 112"/>
              <p:cNvSpPr txBox="1"/>
              <p:nvPr/>
            </p:nvSpPr>
            <p:spPr>
              <a:xfrm>
                <a:off x="1433514" y="1875554"/>
                <a:ext cx="563598" cy="19960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J1.25</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3" name="TextBox 112"/>
              <p:cNvSpPr txBox="1">
                <a:spLocks noRot="1" noChangeAspect="1" noMove="1" noResize="1" noEditPoints="1" noAdjustHandles="1" noChangeArrowheads="1" noChangeShapeType="1" noTextEdit="1"/>
              </p:cNvSpPr>
              <p:nvPr/>
            </p:nvSpPr>
            <p:spPr>
              <a:xfrm>
                <a:off x="1433514" y="1875554"/>
                <a:ext cx="563598" cy="199606"/>
              </a:xfrm>
              <a:prstGeom prst="rect">
                <a:avLst/>
              </a:prstGeom>
              <a:blipFill rotWithShape="1">
                <a:blip r:embed="rId64"/>
                <a:stretch>
                  <a:fillRect b="-6250"/>
                </a:stretch>
              </a:blipFill>
            </p:spPr>
            <p:txBody>
              <a:bodyPr/>
              <a:lstStyle/>
              <a:p>
                <a:r>
                  <a:rPr lang="en-US">
                    <a:noFill/>
                  </a:rPr>
                  <a:t> </a:t>
                </a:r>
              </a:p>
            </p:txBody>
          </p:sp>
        </mc:Fallback>
      </mc:AlternateContent>
      <p:cxnSp>
        <p:nvCxnSpPr>
          <p:cNvPr id="114" name="Straight Connector 113"/>
          <p:cNvCxnSpPr/>
          <p:nvPr/>
        </p:nvCxnSpPr>
        <p:spPr>
          <a:xfrm flipH="1">
            <a:off x="142875" y="3205028"/>
            <a:ext cx="307062" cy="1087"/>
          </a:xfrm>
          <a:prstGeom prst="line">
            <a:avLst/>
          </a:prstGeom>
          <a:ln w="19050" cap="flat" cmpd="sng">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p:cNvSpPr txBox="1"/>
              <p:nvPr/>
            </p:nvSpPr>
            <p:spPr>
              <a:xfrm>
                <a:off x="1297357" y="1798603"/>
                <a:ext cx="595738" cy="187359"/>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0.392</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1297357" y="1798603"/>
                <a:ext cx="595738" cy="187359"/>
              </a:xfrm>
              <a:prstGeom prst="rect">
                <a:avLst/>
              </a:prstGeom>
              <a:blipFill rotWithShape="1">
                <a:blip r:embed="rId65"/>
                <a:stretch>
                  <a:fillRect b="-3226"/>
                </a:stretch>
              </a:blipFill>
            </p:spPr>
            <p:txBody>
              <a:bodyPr/>
              <a:lstStyle/>
              <a:p>
                <a:r>
                  <a:rPr lang="en-US">
                    <a:noFill/>
                  </a:rPr>
                  <a:t> </a:t>
                </a:r>
              </a:p>
            </p:txBody>
          </p:sp>
        </mc:Fallback>
      </mc:AlternateContent>
      <p:sp>
        <p:nvSpPr>
          <p:cNvPr id="118" name="Arc 117"/>
          <p:cNvSpPr/>
          <p:nvPr/>
        </p:nvSpPr>
        <p:spPr>
          <a:xfrm>
            <a:off x="193936" y="1794346"/>
            <a:ext cx="2921746" cy="2864176"/>
          </a:xfrm>
          <a:prstGeom prst="arc">
            <a:avLst>
              <a:gd name="adj1" fmla="val 21566433"/>
              <a:gd name="adj2" fmla="val 16947164"/>
            </a:avLst>
          </a:prstGeom>
          <a:ln w="38100" cap="flat" cmpd="sng">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0" name="Straight Connector 119"/>
          <p:cNvCxnSpPr/>
          <p:nvPr/>
        </p:nvCxnSpPr>
        <p:spPr>
          <a:xfrm flipV="1">
            <a:off x="1927650" y="1677155"/>
            <a:ext cx="69547" cy="340586"/>
          </a:xfrm>
          <a:prstGeom prst="line">
            <a:avLst/>
          </a:prstGeom>
          <a:ln w="25400" cap="flat" cmpd="sng">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1905000" y="199548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2" name="Oval 121"/>
          <p:cNvSpPr/>
          <p:nvPr/>
        </p:nvSpPr>
        <p:spPr>
          <a:xfrm>
            <a:off x="1933580" y="185745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3" name="TextBox 122"/>
              <p:cNvSpPr txBox="1"/>
              <p:nvPr/>
            </p:nvSpPr>
            <p:spPr>
              <a:xfrm>
                <a:off x="269896" y="3320534"/>
                <a:ext cx="590529" cy="18466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r>
                        <a:rPr lang="fa-IR" sz="600" b="1" i="0" smtClean="0">
                          <a:solidFill>
                            <a:srgbClr val="FF0000"/>
                          </a:solidFill>
                          <a:latin typeface="Cambria Math"/>
                          <a:cs typeface="Times New Roman" panose="02020603050405020304" pitchFamily="18" charset="0"/>
                        </a:rPr>
                        <m:t>𝟎</m:t>
                      </m:r>
                    </m:oMath>
                  </m:oMathPara>
                </a14:m>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269896" y="3320534"/>
                <a:ext cx="590529" cy="184666"/>
              </a:xfrm>
              <a:prstGeom prst="rect">
                <a:avLst/>
              </a:prstGeom>
              <a:blipFill rotWithShape="1">
                <a:blip r:embed="rId6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307203" y="3201467"/>
                <a:ext cx="595738"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0.2</a:t>
                </a:r>
                <a:r>
                  <a:rPr lang="fa-IR" sz="600" b="1" dirty="0" smtClean="0">
                    <a:solidFill>
                      <a:srgbClr val="FF0000"/>
                    </a:solidFill>
                    <a:latin typeface="Times New Roman" panose="02020603050405020304" pitchFamily="18" charset="0"/>
                    <a:cs typeface="Times New Roman" panose="02020603050405020304" pitchFamily="18" charset="0"/>
                  </a:rPr>
                  <a:t>5</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307203" y="3201467"/>
                <a:ext cx="595738" cy="184666"/>
              </a:xfrm>
              <a:prstGeom prst="rect">
                <a:avLst/>
              </a:prstGeom>
              <a:blipFill rotWithShape="1">
                <a:blip r:embed="rId67"/>
                <a:stretch>
                  <a:fillRect b="-3333"/>
                </a:stretch>
              </a:blipFill>
            </p:spPr>
            <p:txBody>
              <a:bodyPr/>
              <a:lstStyle/>
              <a:p>
                <a:r>
                  <a:rPr lang="en-US">
                    <a:noFill/>
                  </a:rPr>
                  <a:t> </a:t>
                </a:r>
              </a:p>
            </p:txBody>
          </p:sp>
        </mc:Fallback>
      </mc:AlternateContent>
      <p:sp>
        <p:nvSpPr>
          <p:cNvPr id="130" name="Arc 129"/>
          <p:cNvSpPr/>
          <p:nvPr/>
        </p:nvSpPr>
        <p:spPr>
          <a:xfrm>
            <a:off x="227172" y="1714505"/>
            <a:ext cx="2858970" cy="2910724"/>
          </a:xfrm>
          <a:prstGeom prst="arc">
            <a:avLst>
              <a:gd name="adj1" fmla="val 90458"/>
              <a:gd name="adj2" fmla="val 10723403"/>
            </a:avLst>
          </a:prstGeom>
          <a:ln w="38100" cap="flat" cmpd="sng">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Oval 130"/>
          <p:cNvSpPr/>
          <p:nvPr/>
        </p:nvSpPr>
        <p:spPr>
          <a:xfrm>
            <a:off x="1943096" y="225425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3" name="TextBox 132"/>
              <p:cNvSpPr txBox="1"/>
              <p:nvPr/>
            </p:nvSpPr>
            <p:spPr>
              <a:xfrm>
                <a:off x="1828800" y="2244725"/>
                <a:ext cx="76200" cy="25064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𝑩</m:t>
                          </m:r>
                        </m:e>
                      </m:acc>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3" name="TextBox 132"/>
              <p:cNvSpPr txBox="1">
                <a:spLocks noRot="1" noChangeAspect="1" noMove="1" noResize="1" noEditPoints="1" noAdjustHandles="1" noChangeArrowheads="1" noChangeShapeType="1" noTextEdit="1"/>
              </p:cNvSpPr>
              <p:nvPr/>
            </p:nvSpPr>
            <p:spPr>
              <a:xfrm>
                <a:off x="1828800" y="2244725"/>
                <a:ext cx="76200" cy="250646"/>
              </a:xfrm>
              <a:prstGeom prst="rect">
                <a:avLst/>
              </a:prstGeom>
              <a:blipFill rotWithShape="1">
                <a:blip r:embed="rId68"/>
                <a:stretch>
                  <a:fillRect l="-84615" r="-46154"/>
                </a:stretch>
              </a:blipFill>
            </p:spPr>
            <p:txBody>
              <a:bodyPr/>
              <a:lstStyle/>
              <a:p>
                <a:r>
                  <a:rPr lang="en-US">
                    <a:noFill/>
                  </a:rPr>
                  <a:t> </a:t>
                </a:r>
              </a:p>
            </p:txBody>
          </p:sp>
        </mc:Fallback>
      </mc:AlternateContent>
      <p:sp>
        <p:nvSpPr>
          <p:cNvPr id="135" name="Flowchart: Connector 134"/>
          <p:cNvSpPr/>
          <p:nvPr/>
        </p:nvSpPr>
        <p:spPr>
          <a:xfrm>
            <a:off x="1012604" y="2273596"/>
            <a:ext cx="1866330" cy="1863700"/>
          </a:xfrm>
          <a:prstGeom prst="flowChartConnector">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268663" y="333748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7" name="TextBox 136"/>
          <p:cNvSpPr txBox="1"/>
          <p:nvPr/>
        </p:nvSpPr>
        <p:spPr>
          <a:xfrm>
            <a:off x="2338386" y="3320132"/>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P</a:t>
            </a:r>
          </a:p>
        </p:txBody>
      </p:sp>
      <p:sp>
        <p:nvSpPr>
          <p:cNvPr id="138" name="Flowchart: Connector 137"/>
          <p:cNvSpPr/>
          <p:nvPr/>
        </p:nvSpPr>
        <p:spPr>
          <a:xfrm>
            <a:off x="1012603" y="2560320"/>
            <a:ext cx="1298448" cy="1298448"/>
          </a:xfrm>
          <a:prstGeom prst="flowChart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p:nvPr/>
        </p:nvCxnSpPr>
        <p:spPr>
          <a:xfrm flipH="1" flipV="1">
            <a:off x="1028452" y="3042090"/>
            <a:ext cx="1265128" cy="319042"/>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81000" y="2863120"/>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M</a:t>
            </a:r>
            <a:endParaRPr lang="en-US" sz="1000" b="1" dirty="0">
              <a:solidFill>
                <a:srgbClr val="FF0000"/>
              </a:solidFill>
              <a:latin typeface="Times New Roman" panose="02020603050405020304" pitchFamily="18" charset="0"/>
              <a:cs typeface="Times New Roman" panose="02020603050405020304" pitchFamily="18" charset="0"/>
            </a:endParaRPr>
          </a:p>
        </p:txBody>
      </p:sp>
      <p:cxnSp>
        <p:nvCxnSpPr>
          <p:cNvPr id="141" name="Straight Connector 140"/>
          <p:cNvCxnSpPr/>
          <p:nvPr/>
        </p:nvCxnSpPr>
        <p:spPr>
          <a:xfrm flipH="1" flipV="1">
            <a:off x="228600" y="2841595"/>
            <a:ext cx="799592" cy="201643"/>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321467" y="284631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1667092" y="1931689"/>
            <a:ext cx="785606" cy="1273339"/>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2" name="TextBox 191"/>
              <p:cNvSpPr txBox="1"/>
              <p:nvPr/>
            </p:nvSpPr>
            <p:spPr>
              <a:xfrm>
                <a:off x="1112046" y="2869175"/>
                <a:ext cx="76200" cy="2510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𝑨</m:t>
                          </m:r>
                        </m:e>
                      </m:acc>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92" name="TextBox 191"/>
              <p:cNvSpPr txBox="1">
                <a:spLocks noRot="1" noChangeAspect="1" noMove="1" noResize="1" noEditPoints="1" noAdjustHandles="1" noChangeArrowheads="1" noChangeShapeType="1" noTextEdit="1"/>
              </p:cNvSpPr>
              <p:nvPr/>
            </p:nvSpPr>
            <p:spPr>
              <a:xfrm>
                <a:off x="1112046" y="2869175"/>
                <a:ext cx="76200" cy="251094"/>
              </a:xfrm>
              <a:prstGeom prst="rect">
                <a:avLst/>
              </a:prstGeom>
              <a:blipFill rotWithShape="1">
                <a:blip r:embed="rId69"/>
                <a:stretch>
                  <a:fillRect l="-76923" r="-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TextBox 200"/>
              <p:cNvSpPr txBox="1"/>
              <p:nvPr/>
            </p:nvSpPr>
            <p:spPr>
              <a:xfrm>
                <a:off x="914400" y="2971451"/>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𝑸</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201" name="TextBox 200"/>
              <p:cNvSpPr txBox="1">
                <a:spLocks noRot="1" noChangeAspect="1" noMove="1" noResize="1" noEditPoints="1" noAdjustHandles="1" noChangeArrowheads="1" noChangeShapeType="1" noTextEdit="1"/>
              </p:cNvSpPr>
              <p:nvPr/>
            </p:nvSpPr>
            <p:spPr>
              <a:xfrm>
                <a:off x="914400" y="2971451"/>
                <a:ext cx="76200" cy="246221"/>
              </a:xfrm>
              <a:prstGeom prst="rect">
                <a:avLst/>
              </a:prstGeom>
              <a:blipFill rotWithShape="1">
                <a:blip r:embed="rId70"/>
                <a:stretch>
                  <a:fillRect l="-107692" r="-53846"/>
                </a:stretch>
              </a:blipFill>
            </p:spPr>
            <p:txBody>
              <a:bodyPr/>
              <a:lstStyle/>
              <a:p>
                <a:r>
                  <a:rPr lang="en-US">
                    <a:noFill/>
                  </a:rPr>
                  <a:t> </a:t>
                </a:r>
              </a:p>
            </p:txBody>
          </p:sp>
        </mc:Fallback>
      </mc:AlternateContent>
      <p:sp>
        <p:nvSpPr>
          <p:cNvPr id="202" name="TextBox 201"/>
          <p:cNvSpPr txBox="1"/>
          <p:nvPr/>
        </p:nvSpPr>
        <p:spPr>
          <a:xfrm>
            <a:off x="964247" y="2772855"/>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C</a:t>
            </a:r>
          </a:p>
        </p:txBody>
      </p:sp>
      <p:sp>
        <p:nvSpPr>
          <p:cNvPr id="203" name="Oval 202"/>
          <p:cNvSpPr/>
          <p:nvPr/>
        </p:nvSpPr>
        <p:spPr>
          <a:xfrm>
            <a:off x="1005592" y="301923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4" name="Oval 203"/>
          <p:cNvSpPr/>
          <p:nvPr/>
        </p:nvSpPr>
        <p:spPr>
          <a:xfrm>
            <a:off x="1983095" y="263270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6" name="TextBox 205"/>
              <p:cNvSpPr txBox="1"/>
              <p:nvPr/>
            </p:nvSpPr>
            <p:spPr>
              <a:xfrm>
                <a:off x="1945769" y="2427332"/>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smtClean="0">
                          <a:solidFill>
                            <a:srgbClr val="FF0000"/>
                          </a:solidFill>
                          <a:latin typeface="Cambria Math"/>
                          <a:cs typeface="Times New Roman" panose="02020603050405020304" pitchFamily="18" charset="0"/>
                        </a:rPr>
                        <m:t>𝑨</m:t>
                      </m:r>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06" name="TextBox 205"/>
              <p:cNvSpPr txBox="1">
                <a:spLocks noRot="1" noChangeAspect="1" noMove="1" noResize="1" noEditPoints="1" noAdjustHandles="1" noChangeArrowheads="1" noChangeShapeType="1" noTextEdit="1"/>
              </p:cNvSpPr>
              <p:nvPr/>
            </p:nvSpPr>
            <p:spPr>
              <a:xfrm>
                <a:off x="1945769" y="2427332"/>
                <a:ext cx="76200" cy="246221"/>
              </a:xfrm>
              <a:prstGeom prst="rect">
                <a:avLst/>
              </a:prstGeom>
              <a:blipFill rotWithShape="1">
                <a:blip r:embed="rId71"/>
                <a:stretch>
                  <a:fillRect l="-84615" r="-38462"/>
                </a:stretch>
              </a:blipFill>
            </p:spPr>
            <p:txBody>
              <a:bodyPr/>
              <a:lstStyle/>
              <a:p>
                <a:r>
                  <a:rPr lang="en-US">
                    <a:noFill/>
                  </a:rPr>
                  <a:t> </a:t>
                </a:r>
              </a:p>
            </p:txBody>
          </p:sp>
        </mc:Fallback>
      </mc:AlternateContent>
      <p:cxnSp>
        <p:nvCxnSpPr>
          <p:cNvPr id="6" name="Straight Connector 5"/>
          <p:cNvCxnSpPr/>
          <p:nvPr/>
        </p:nvCxnSpPr>
        <p:spPr>
          <a:xfrm flipV="1">
            <a:off x="1666876" y="1634240"/>
            <a:ext cx="505395" cy="1572632"/>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64208" y="3203636"/>
            <a:ext cx="1214726" cy="911164"/>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0" name="Oval 209"/>
          <p:cNvSpPr/>
          <p:nvPr/>
        </p:nvSpPr>
        <p:spPr>
          <a:xfrm>
            <a:off x="2420313" y="376097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1" name="TextBox 210"/>
              <p:cNvSpPr txBox="1"/>
              <p:nvPr/>
            </p:nvSpPr>
            <p:spPr>
              <a:xfrm>
                <a:off x="2411551" y="3533808"/>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smtClean="0">
                          <a:solidFill>
                            <a:srgbClr val="FF0000"/>
                          </a:solidFill>
                          <a:latin typeface="Cambria Math"/>
                          <a:cs typeface="Times New Roman" panose="02020603050405020304" pitchFamily="18" charset="0"/>
                        </a:rPr>
                        <m:t>𝑩</m:t>
                      </m:r>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11" name="TextBox 210"/>
              <p:cNvSpPr txBox="1">
                <a:spLocks noRot="1" noChangeAspect="1" noMove="1" noResize="1" noEditPoints="1" noAdjustHandles="1" noChangeArrowheads="1" noChangeShapeType="1" noTextEdit="1"/>
              </p:cNvSpPr>
              <p:nvPr/>
            </p:nvSpPr>
            <p:spPr>
              <a:xfrm>
                <a:off x="2411551" y="3533808"/>
                <a:ext cx="76200" cy="246221"/>
              </a:xfrm>
              <a:prstGeom prst="rect">
                <a:avLst/>
              </a:prstGeom>
              <a:blipFill rotWithShape="1">
                <a:blip r:embed="rId72"/>
                <a:stretch>
                  <a:fillRect l="-100000" r="-50000"/>
                </a:stretch>
              </a:blipFill>
            </p:spPr>
            <p:txBody>
              <a:bodyPr/>
              <a:lstStyle/>
              <a:p>
                <a:r>
                  <a:rPr lang="en-US">
                    <a:noFill/>
                  </a:rPr>
                  <a:t> </a:t>
                </a:r>
              </a:p>
            </p:txBody>
          </p:sp>
        </mc:Fallback>
      </mc:AlternateContent>
      <p:sp>
        <p:nvSpPr>
          <p:cNvPr id="213" name="Oval 212"/>
          <p:cNvSpPr/>
          <p:nvPr/>
        </p:nvSpPr>
        <p:spPr>
          <a:xfrm>
            <a:off x="1856106" y="437857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1878966" y="4402380"/>
            <a:ext cx="109849" cy="483292"/>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1885790" y="451450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5" name="Oval 214"/>
          <p:cNvSpPr/>
          <p:nvPr/>
        </p:nvSpPr>
        <p:spPr>
          <a:xfrm>
            <a:off x="2647952" y="226933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6" name="Oval 215"/>
          <p:cNvSpPr/>
          <p:nvPr/>
        </p:nvSpPr>
        <p:spPr>
          <a:xfrm>
            <a:off x="2541136" y="237147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flipV="1">
            <a:off x="2563497" y="2019776"/>
            <a:ext cx="384984" cy="375988"/>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94944" y="2231136"/>
            <a:ext cx="1947672" cy="19476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54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anim calcmode="lin" valueType="num">
                                      <p:cBhvr>
                                        <p:cTn id="23" dur="1000" fill="hold"/>
                                        <p:tgtEl>
                                          <p:spTgt spid="64"/>
                                        </p:tgtEl>
                                        <p:attrNameLst>
                                          <p:attrName>ppt_x</p:attrName>
                                        </p:attrNameLst>
                                      </p:cBhvr>
                                      <p:tavLst>
                                        <p:tav tm="0">
                                          <p:val>
                                            <p:strVal val="#ppt_x"/>
                                          </p:val>
                                        </p:tav>
                                        <p:tav tm="100000">
                                          <p:val>
                                            <p:strVal val="#ppt_x"/>
                                          </p:val>
                                        </p:tav>
                                      </p:tavLst>
                                    </p:anim>
                                    <p:anim calcmode="lin" valueType="num">
                                      <p:cBhvr>
                                        <p:cTn id="24" dur="1000" fill="hold"/>
                                        <p:tgtEl>
                                          <p:spTgt spid="6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anim calcmode="lin" valueType="num">
                                      <p:cBhvr>
                                        <p:cTn id="28" dur="1000" fill="hold"/>
                                        <p:tgtEl>
                                          <p:spTgt spid="65"/>
                                        </p:tgtEl>
                                        <p:attrNameLst>
                                          <p:attrName>ppt_x</p:attrName>
                                        </p:attrNameLst>
                                      </p:cBhvr>
                                      <p:tavLst>
                                        <p:tav tm="0">
                                          <p:val>
                                            <p:strVal val="#ppt_x"/>
                                          </p:val>
                                        </p:tav>
                                        <p:tav tm="100000">
                                          <p:val>
                                            <p:strVal val="#ppt_x"/>
                                          </p:val>
                                        </p:tav>
                                      </p:tavLst>
                                    </p:anim>
                                    <p:anim calcmode="lin" valueType="num">
                                      <p:cBhvr>
                                        <p:cTn id="29" dur="1000" fill="hold"/>
                                        <p:tgtEl>
                                          <p:spTgt spid="6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1000"/>
                                        <p:tgtEl>
                                          <p:spTgt spid="66"/>
                                        </p:tgtEl>
                                      </p:cBhvr>
                                    </p:animEffect>
                                    <p:anim calcmode="lin" valueType="num">
                                      <p:cBhvr>
                                        <p:cTn id="33" dur="1000" fill="hold"/>
                                        <p:tgtEl>
                                          <p:spTgt spid="66"/>
                                        </p:tgtEl>
                                        <p:attrNameLst>
                                          <p:attrName>ppt_x</p:attrName>
                                        </p:attrNameLst>
                                      </p:cBhvr>
                                      <p:tavLst>
                                        <p:tav tm="0">
                                          <p:val>
                                            <p:strVal val="#ppt_x"/>
                                          </p:val>
                                        </p:tav>
                                        <p:tav tm="100000">
                                          <p:val>
                                            <p:strVal val="#ppt_x"/>
                                          </p:val>
                                        </p:tav>
                                      </p:tavLst>
                                    </p:anim>
                                    <p:anim calcmode="lin" valueType="num">
                                      <p:cBhvr>
                                        <p:cTn id="34" dur="1000" fill="hold"/>
                                        <p:tgtEl>
                                          <p:spTgt spid="6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anim calcmode="lin" valueType="num">
                                      <p:cBhvr>
                                        <p:cTn id="38" dur="1000" fill="hold"/>
                                        <p:tgtEl>
                                          <p:spTgt spid="58"/>
                                        </p:tgtEl>
                                        <p:attrNameLst>
                                          <p:attrName>ppt_x</p:attrName>
                                        </p:attrNameLst>
                                      </p:cBhvr>
                                      <p:tavLst>
                                        <p:tav tm="0">
                                          <p:val>
                                            <p:strVal val="#ppt_x"/>
                                          </p:val>
                                        </p:tav>
                                        <p:tav tm="100000">
                                          <p:val>
                                            <p:strVal val="#ppt_x"/>
                                          </p:val>
                                        </p:tav>
                                      </p:tavLst>
                                    </p:anim>
                                    <p:anim calcmode="lin" valueType="num">
                                      <p:cBhvr>
                                        <p:cTn id="3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1"/>
                                        </p:tgtEl>
                                        <p:attrNameLst>
                                          <p:attrName>style.visibility</p:attrName>
                                        </p:attrNameLst>
                                      </p:cBhvr>
                                      <p:to>
                                        <p:strVal val="visible"/>
                                      </p:to>
                                    </p:set>
                                    <p:animEffect transition="in" filter="barn(inVertical)">
                                      <p:cBhvr>
                                        <p:cTn id="44" dur="500"/>
                                        <p:tgtEl>
                                          <p:spTgt spid="14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1"/>
                                        </p:tgtEl>
                                        <p:attrNameLst>
                                          <p:attrName>style.visibility</p:attrName>
                                        </p:attrNameLst>
                                      </p:cBhvr>
                                      <p:to>
                                        <p:strVal val="visible"/>
                                      </p:to>
                                    </p:set>
                                    <p:animEffect transition="in" filter="fade">
                                      <p:cBhvr>
                                        <p:cTn id="49" dur="1000"/>
                                        <p:tgtEl>
                                          <p:spTgt spid="191"/>
                                        </p:tgtEl>
                                      </p:cBhvr>
                                    </p:animEffect>
                                    <p:anim calcmode="lin" valueType="num">
                                      <p:cBhvr>
                                        <p:cTn id="50" dur="1000" fill="hold"/>
                                        <p:tgtEl>
                                          <p:spTgt spid="191"/>
                                        </p:tgtEl>
                                        <p:attrNameLst>
                                          <p:attrName>ppt_x</p:attrName>
                                        </p:attrNameLst>
                                      </p:cBhvr>
                                      <p:tavLst>
                                        <p:tav tm="0">
                                          <p:val>
                                            <p:strVal val="#ppt_x"/>
                                          </p:val>
                                        </p:tav>
                                        <p:tav tm="100000">
                                          <p:val>
                                            <p:strVal val="#ppt_x"/>
                                          </p:val>
                                        </p:tav>
                                      </p:tavLst>
                                    </p:anim>
                                    <p:anim calcmode="lin" valueType="num">
                                      <p:cBhvr>
                                        <p:cTn id="51" dur="1000" fill="hold"/>
                                        <p:tgtEl>
                                          <p:spTgt spid="19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0"/>
                                        </p:tgtEl>
                                        <p:attrNameLst>
                                          <p:attrName>style.visibility</p:attrName>
                                        </p:attrNameLst>
                                      </p:cBhvr>
                                      <p:to>
                                        <p:strVal val="visible"/>
                                      </p:to>
                                    </p:set>
                                    <p:animEffect transition="in" filter="fade">
                                      <p:cBhvr>
                                        <p:cTn id="56" dur="1000"/>
                                        <p:tgtEl>
                                          <p:spTgt spid="140"/>
                                        </p:tgtEl>
                                      </p:cBhvr>
                                    </p:animEffect>
                                    <p:anim calcmode="lin" valueType="num">
                                      <p:cBhvr>
                                        <p:cTn id="57" dur="1000" fill="hold"/>
                                        <p:tgtEl>
                                          <p:spTgt spid="140"/>
                                        </p:tgtEl>
                                        <p:attrNameLst>
                                          <p:attrName>ppt_x</p:attrName>
                                        </p:attrNameLst>
                                      </p:cBhvr>
                                      <p:tavLst>
                                        <p:tav tm="0">
                                          <p:val>
                                            <p:strVal val="#ppt_x"/>
                                          </p:val>
                                        </p:tav>
                                        <p:tav tm="100000">
                                          <p:val>
                                            <p:strVal val="#ppt_x"/>
                                          </p:val>
                                        </p:tav>
                                      </p:tavLst>
                                    </p:anim>
                                    <p:anim calcmode="lin" valueType="num">
                                      <p:cBhvr>
                                        <p:cTn id="58"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83"/>
                                        </p:tgtEl>
                                        <p:attrNameLst>
                                          <p:attrName>style.visibility</p:attrName>
                                        </p:attrNameLst>
                                      </p:cBhvr>
                                      <p:to>
                                        <p:strVal val="visible"/>
                                      </p:to>
                                    </p:set>
                                    <p:animEffect transition="in" filter="wheel(1)">
                                      <p:cBhvr>
                                        <p:cTn id="63" dur="2000"/>
                                        <p:tgtEl>
                                          <p:spTgt spid="18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down)">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04"/>
                                        </p:tgtEl>
                                        <p:attrNameLst>
                                          <p:attrName>style.visibility</p:attrName>
                                        </p:attrNameLst>
                                      </p:cBhvr>
                                      <p:to>
                                        <p:strVal val="visible"/>
                                      </p:to>
                                    </p:set>
                                    <p:animEffect transition="in" filter="fade">
                                      <p:cBhvr>
                                        <p:cTn id="73" dur="1000"/>
                                        <p:tgtEl>
                                          <p:spTgt spid="204"/>
                                        </p:tgtEl>
                                      </p:cBhvr>
                                    </p:animEffect>
                                    <p:anim calcmode="lin" valueType="num">
                                      <p:cBhvr>
                                        <p:cTn id="74" dur="1000" fill="hold"/>
                                        <p:tgtEl>
                                          <p:spTgt spid="204"/>
                                        </p:tgtEl>
                                        <p:attrNameLst>
                                          <p:attrName>ppt_x</p:attrName>
                                        </p:attrNameLst>
                                      </p:cBhvr>
                                      <p:tavLst>
                                        <p:tav tm="0">
                                          <p:val>
                                            <p:strVal val="#ppt_x"/>
                                          </p:val>
                                        </p:tav>
                                        <p:tav tm="100000">
                                          <p:val>
                                            <p:strVal val="#ppt_x"/>
                                          </p:val>
                                        </p:tav>
                                      </p:tavLst>
                                    </p:anim>
                                    <p:anim calcmode="lin" valueType="num">
                                      <p:cBhvr>
                                        <p:cTn id="75" dur="1000" fill="hold"/>
                                        <p:tgtEl>
                                          <p:spTgt spid="20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06"/>
                                        </p:tgtEl>
                                        <p:attrNameLst>
                                          <p:attrName>style.visibility</p:attrName>
                                        </p:attrNameLst>
                                      </p:cBhvr>
                                      <p:to>
                                        <p:strVal val="visible"/>
                                      </p:to>
                                    </p:set>
                                    <p:animEffect transition="in" filter="fade">
                                      <p:cBhvr>
                                        <p:cTn id="80" dur="1000"/>
                                        <p:tgtEl>
                                          <p:spTgt spid="206"/>
                                        </p:tgtEl>
                                      </p:cBhvr>
                                    </p:animEffect>
                                    <p:anim calcmode="lin" valueType="num">
                                      <p:cBhvr>
                                        <p:cTn id="81" dur="1000" fill="hold"/>
                                        <p:tgtEl>
                                          <p:spTgt spid="206"/>
                                        </p:tgtEl>
                                        <p:attrNameLst>
                                          <p:attrName>ppt_x</p:attrName>
                                        </p:attrNameLst>
                                      </p:cBhvr>
                                      <p:tavLst>
                                        <p:tav tm="0">
                                          <p:val>
                                            <p:strVal val="#ppt_x"/>
                                          </p:val>
                                        </p:tav>
                                        <p:tav tm="100000">
                                          <p:val>
                                            <p:strVal val="#ppt_x"/>
                                          </p:val>
                                        </p:tav>
                                      </p:tavLst>
                                    </p:anim>
                                    <p:anim calcmode="lin" valueType="num">
                                      <p:cBhvr>
                                        <p:cTn id="82" dur="1000" fill="hold"/>
                                        <p:tgtEl>
                                          <p:spTgt spid="20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1000"/>
                                        <p:tgtEl>
                                          <p:spTgt spid="62"/>
                                        </p:tgtEl>
                                      </p:cBhvr>
                                    </p:animEffect>
                                    <p:anim calcmode="lin" valueType="num">
                                      <p:cBhvr>
                                        <p:cTn id="95" dur="1000" fill="hold"/>
                                        <p:tgtEl>
                                          <p:spTgt spid="62"/>
                                        </p:tgtEl>
                                        <p:attrNameLst>
                                          <p:attrName>ppt_x</p:attrName>
                                        </p:attrNameLst>
                                      </p:cBhvr>
                                      <p:tavLst>
                                        <p:tav tm="0">
                                          <p:val>
                                            <p:strVal val="#ppt_x"/>
                                          </p:val>
                                        </p:tav>
                                        <p:tav tm="100000">
                                          <p:val>
                                            <p:strVal val="#ppt_x"/>
                                          </p:val>
                                        </p:tav>
                                      </p:tavLst>
                                    </p:anim>
                                    <p:anim calcmode="lin" valueType="num">
                                      <p:cBhvr>
                                        <p:cTn id="96" dur="1000" fill="hold"/>
                                        <p:tgtEl>
                                          <p:spTgt spid="6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1000"/>
                                        <p:tgtEl>
                                          <p:spTgt spid="63"/>
                                        </p:tgtEl>
                                      </p:cBhvr>
                                    </p:animEffect>
                                    <p:anim calcmode="lin" valueType="num">
                                      <p:cBhvr>
                                        <p:cTn id="100" dur="1000" fill="hold"/>
                                        <p:tgtEl>
                                          <p:spTgt spid="63"/>
                                        </p:tgtEl>
                                        <p:attrNameLst>
                                          <p:attrName>ppt_x</p:attrName>
                                        </p:attrNameLst>
                                      </p:cBhvr>
                                      <p:tavLst>
                                        <p:tav tm="0">
                                          <p:val>
                                            <p:strVal val="#ppt_x"/>
                                          </p:val>
                                        </p:tav>
                                        <p:tav tm="100000">
                                          <p:val>
                                            <p:strVal val="#ppt_x"/>
                                          </p:val>
                                        </p:tav>
                                      </p:tavLst>
                                    </p:anim>
                                    <p:anim calcmode="lin" valueType="num">
                                      <p:cBhvr>
                                        <p:cTn id="101" dur="1000" fill="hold"/>
                                        <p:tgtEl>
                                          <p:spTgt spid="63"/>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fade">
                                      <p:cBhvr>
                                        <p:cTn id="104" dur="1000"/>
                                        <p:tgtEl>
                                          <p:spTgt spid="68"/>
                                        </p:tgtEl>
                                      </p:cBhvr>
                                    </p:animEffect>
                                    <p:anim calcmode="lin" valueType="num">
                                      <p:cBhvr>
                                        <p:cTn id="105" dur="1000" fill="hold"/>
                                        <p:tgtEl>
                                          <p:spTgt spid="68"/>
                                        </p:tgtEl>
                                        <p:attrNameLst>
                                          <p:attrName>ppt_x</p:attrName>
                                        </p:attrNameLst>
                                      </p:cBhvr>
                                      <p:tavLst>
                                        <p:tav tm="0">
                                          <p:val>
                                            <p:strVal val="#ppt_x"/>
                                          </p:val>
                                        </p:tav>
                                        <p:tav tm="100000">
                                          <p:val>
                                            <p:strVal val="#ppt_x"/>
                                          </p:val>
                                        </p:tav>
                                      </p:tavLst>
                                    </p:anim>
                                    <p:anim calcmode="lin" valueType="num">
                                      <p:cBhvr>
                                        <p:cTn id="106" dur="1000" fill="hold"/>
                                        <p:tgtEl>
                                          <p:spTgt spid="68"/>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1000"/>
                                        <p:tgtEl>
                                          <p:spTgt spid="70"/>
                                        </p:tgtEl>
                                      </p:cBhvr>
                                    </p:animEffect>
                                    <p:anim calcmode="lin" valueType="num">
                                      <p:cBhvr>
                                        <p:cTn id="110" dur="1000" fill="hold"/>
                                        <p:tgtEl>
                                          <p:spTgt spid="70"/>
                                        </p:tgtEl>
                                        <p:attrNameLst>
                                          <p:attrName>ppt_x</p:attrName>
                                        </p:attrNameLst>
                                      </p:cBhvr>
                                      <p:tavLst>
                                        <p:tav tm="0">
                                          <p:val>
                                            <p:strVal val="#ppt_x"/>
                                          </p:val>
                                        </p:tav>
                                        <p:tav tm="100000">
                                          <p:val>
                                            <p:strVal val="#ppt_x"/>
                                          </p:val>
                                        </p:tav>
                                      </p:tavLst>
                                    </p:anim>
                                    <p:anim calcmode="lin" valueType="num">
                                      <p:cBhvr>
                                        <p:cTn id="11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fade">
                                      <p:cBhvr>
                                        <p:cTn id="116" dur="1000"/>
                                        <p:tgtEl>
                                          <p:spTgt spid="81"/>
                                        </p:tgtEl>
                                      </p:cBhvr>
                                    </p:animEffect>
                                    <p:anim calcmode="lin" valueType="num">
                                      <p:cBhvr>
                                        <p:cTn id="117" dur="1000" fill="hold"/>
                                        <p:tgtEl>
                                          <p:spTgt spid="81"/>
                                        </p:tgtEl>
                                        <p:attrNameLst>
                                          <p:attrName>ppt_x</p:attrName>
                                        </p:attrNameLst>
                                      </p:cBhvr>
                                      <p:tavLst>
                                        <p:tav tm="0">
                                          <p:val>
                                            <p:strVal val="#ppt_x"/>
                                          </p:val>
                                        </p:tav>
                                        <p:tav tm="100000">
                                          <p:val>
                                            <p:strVal val="#ppt_x"/>
                                          </p:val>
                                        </p:tav>
                                      </p:tavLst>
                                    </p:anim>
                                    <p:anim calcmode="lin" valueType="num">
                                      <p:cBhvr>
                                        <p:cTn id="118" dur="1000" fill="hold"/>
                                        <p:tgtEl>
                                          <p:spTgt spid="81"/>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1000"/>
                                        <p:tgtEl>
                                          <p:spTgt spid="82"/>
                                        </p:tgtEl>
                                      </p:cBhvr>
                                    </p:animEffect>
                                    <p:anim calcmode="lin" valueType="num">
                                      <p:cBhvr>
                                        <p:cTn id="122" dur="1000" fill="hold"/>
                                        <p:tgtEl>
                                          <p:spTgt spid="82"/>
                                        </p:tgtEl>
                                        <p:attrNameLst>
                                          <p:attrName>ppt_x</p:attrName>
                                        </p:attrNameLst>
                                      </p:cBhvr>
                                      <p:tavLst>
                                        <p:tav tm="0">
                                          <p:val>
                                            <p:strVal val="#ppt_x"/>
                                          </p:val>
                                        </p:tav>
                                        <p:tav tm="100000">
                                          <p:val>
                                            <p:strVal val="#ppt_x"/>
                                          </p:val>
                                        </p:tav>
                                      </p:tavLst>
                                    </p:anim>
                                    <p:anim calcmode="lin" valueType="num">
                                      <p:cBhvr>
                                        <p:cTn id="123" dur="1000" fill="hold"/>
                                        <p:tgtEl>
                                          <p:spTgt spid="82"/>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83"/>
                                        </p:tgtEl>
                                        <p:attrNameLst>
                                          <p:attrName>style.visibility</p:attrName>
                                        </p:attrNameLst>
                                      </p:cBhvr>
                                      <p:to>
                                        <p:strVal val="visible"/>
                                      </p:to>
                                    </p:set>
                                    <p:animEffect transition="in" filter="fade">
                                      <p:cBhvr>
                                        <p:cTn id="126" dur="1000"/>
                                        <p:tgtEl>
                                          <p:spTgt spid="83"/>
                                        </p:tgtEl>
                                      </p:cBhvr>
                                    </p:animEffect>
                                    <p:anim calcmode="lin" valueType="num">
                                      <p:cBhvr>
                                        <p:cTn id="127" dur="1000" fill="hold"/>
                                        <p:tgtEl>
                                          <p:spTgt spid="83"/>
                                        </p:tgtEl>
                                        <p:attrNameLst>
                                          <p:attrName>ppt_x</p:attrName>
                                        </p:attrNameLst>
                                      </p:cBhvr>
                                      <p:tavLst>
                                        <p:tav tm="0">
                                          <p:val>
                                            <p:strVal val="#ppt_x"/>
                                          </p:val>
                                        </p:tav>
                                        <p:tav tm="100000">
                                          <p:val>
                                            <p:strVal val="#ppt_x"/>
                                          </p:val>
                                        </p:tav>
                                      </p:tavLst>
                                    </p:anim>
                                    <p:anim calcmode="lin" valueType="num">
                                      <p:cBhvr>
                                        <p:cTn id="128" dur="1000" fill="hold"/>
                                        <p:tgtEl>
                                          <p:spTgt spid="83"/>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animEffect transition="in" filter="fade">
                                      <p:cBhvr>
                                        <p:cTn id="131" dur="1000"/>
                                        <p:tgtEl>
                                          <p:spTgt spid="80"/>
                                        </p:tgtEl>
                                      </p:cBhvr>
                                    </p:animEffect>
                                    <p:anim calcmode="lin" valueType="num">
                                      <p:cBhvr>
                                        <p:cTn id="132" dur="1000" fill="hold"/>
                                        <p:tgtEl>
                                          <p:spTgt spid="80"/>
                                        </p:tgtEl>
                                        <p:attrNameLst>
                                          <p:attrName>ppt_x</p:attrName>
                                        </p:attrNameLst>
                                      </p:cBhvr>
                                      <p:tavLst>
                                        <p:tav tm="0">
                                          <p:val>
                                            <p:strVal val="#ppt_x"/>
                                          </p:val>
                                        </p:tav>
                                        <p:tav tm="100000">
                                          <p:val>
                                            <p:strVal val="#ppt_x"/>
                                          </p:val>
                                        </p:tav>
                                      </p:tavLst>
                                    </p:anim>
                                    <p:anim calcmode="lin" valueType="num">
                                      <p:cBhvr>
                                        <p:cTn id="133"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93"/>
                                        </p:tgtEl>
                                        <p:attrNameLst>
                                          <p:attrName>style.visibility</p:attrName>
                                        </p:attrNameLst>
                                      </p:cBhvr>
                                      <p:to>
                                        <p:strVal val="visible"/>
                                      </p:to>
                                    </p:set>
                                    <p:animEffect transition="in" filter="fade">
                                      <p:cBhvr>
                                        <p:cTn id="138" dur="1000"/>
                                        <p:tgtEl>
                                          <p:spTgt spid="193"/>
                                        </p:tgtEl>
                                      </p:cBhvr>
                                    </p:animEffect>
                                    <p:anim calcmode="lin" valueType="num">
                                      <p:cBhvr>
                                        <p:cTn id="139" dur="1000" fill="hold"/>
                                        <p:tgtEl>
                                          <p:spTgt spid="193"/>
                                        </p:tgtEl>
                                        <p:attrNameLst>
                                          <p:attrName>ppt_x</p:attrName>
                                        </p:attrNameLst>
                                      </p:cBhvr>
                                      <p:tavLst>
                                        <p:tav tm="0">
                                          <p:val>
                                            <p:strVal val="#ppt_x"/>
                                          </p:val>
                                        </p:tav>
                                        <p:tav tm="100000">
                                          <p:val>
                                            <p:strVal val="#ppt_x"/>
                                          </p:val>
                                        </p:tav>
                                      </p:tavLst>
                                    </p:anim>
                                    <p:anim calcmode="lin" valueType="num">
                                      <p:cBhvr>
                                        <p:cTn id="140" dur="1000" fill="hold"/>
                                        <p:tgtEl>
                                          <p:spTgt spid="193"/>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213"/>
                                        </p:tgtEl>
                                        <p:attrNameLst>
                                          <p:attrName>style.visibility</p:attrName>
                                        </p:attrNameLst>
                                      </p:cBhvr>
                                      <p:to>
                                        <p:strVal val="visible"/>
                                      </p:to>
                                    </p:set>
                                    <p:animEffect transition="in" filter="fade">
                                      <p:cBhvr>
                                        <p:cTn id="145" dur="1000"/>
                                        <p:tgtEl>
                                          <p:spTgt spid="213"/>
                                        </p:tgtEl>
                                      </p:cBhvr>
                                    </p:animEffect>
                                    <p:anim calcmode="lin" valueType="num">
                                      <p:cBhvr>
                                        <p:cTn id="146" dur="1000" fill="hold"/>
                                        <p:tgtEl>
                                          <p:spTgt spid="213"/>
                                        </p:tgtEl>
                                        <p:attrNameLst>
                                          <p:attrName>ppt_x</p:attrName>
                                        </p:attrNameLst>
                                      </p:cBhvr>
                                      <p:tavLst>
                                        <p:tav tm="0">
                                          <p:val>
                                            <p:strVal val="#ppt_x"/>
                                          </p:val>
                                        </p:tav>
                                        <p:tav tm="100000">
                                          <p:val>
                                            <p:strVal val="#ppt_x"/>
                                          </p:val>
                                        </p:tav>
                                      </p:tavLst>
                                    </p:anim>
                                    <p:anim calcmode="lin" valueType="num">
                                      <p:cBhvr>
                                        <p:cTn id="147" dur="1000" fill="hold"/>
                                        <p:tgtEl>
                                          <p:spTgt spid="213"/>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ipe(down)">
                                      <p:cBhvr>
                                        <p:cTn id="152" dur="500"/>
                                        <p:tgtEl>
                                          <p:spTgt spid="16"/>
                                        </p:tgtEl>
                                      </p:cBhvr>
                                    </p:animEffect>
                                  </p:childTnLst>
                                </p:cTn>
                              </p:par>
                            </p:childTnLst>
                          </p:cTn>
                        </p:par>
                      </p:childTnLst>
                    </p:cTn>
                  </p:par>
                  <p:par>
                    <p:cTn id="153" fill="hold">
                      <p:stCondLst>
                        <p:cond delay="indefinite"/>
                      </p:stCondLst>
                      <p:childTnLst>
                        <p:par>
                          <p:cTn id="154" fill="hold">
                            <p:stCondLst>
                              <p:cond delay="0"/>
                            </p:stCondLst>
                            <p:childTnLst>
                              <p:par>
                                <p:cTn id="155" presetID="21" presetClass="entr" presetSubtype="1" fill="hold" grpId="0" nodeType="clickEffect">
                                  <p:stCondLst>
                                    <p:cond delay="0"/>
                                  </p:stCondLst>
                                  <p:childTnLst>
                                    <p:set>
                                      <p:cBhvr>
                                        <p:cTn id="156" dur="1" fill="hold">
                                          <p:stCondLst>
                                            <p:cond delay="0"/>
                                          </p:stCondLst>
                                        </p:cTn>
                                        <p:tgtEl>
                                          <p:spTgt spid="189"/>
                                        </p:tgtEl>
                                        <p:attrNameLst>
                                          <p:attrName>style.visibility</p:attrName>
                                        </p:attrNameLst>
                                      </p:cBhvr>
                                      <p:to>
                                        <p:strVal val="visible"/>
                                      </p:to>
                                    </p:set>
                                    <p:animEffect transition="in" filter="wheel(1)">
                                      <p:cBhvr>
                                        <p:cTn id="157" dur="2000"/>
                                        <p:tgtEl>
                                          <p:spTgt spid="189"/>
                                        </p:tgtEl>
                                      </p:cBhvr>
                                    </p:animEffect>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grpId="0" nodeType="clickEffect">
                                  <p:stCondLst>
                                    <p:cond delay="0"/>
                                  </p:stCondLst>
                                  <p:childTnLst>
                                    <p:set>
                                      <p:cBhvr>
                                        <p:cTn id="161" dur="1" fill="hold">
                                          <p:stCondLst>
                                            <p:cond delay="0"/>
                                          </p:stCondLst>
                                        </p:cTn>
                                        <p:tgtEl>
                                          <p:spTgt spid="214"/>
                                        </p:tgtEl>
                                        <p:attrNameLst>
                                          <p:attrName>style.visibility</p:attrName>
                                        </p:attrNameLst>
                                      </p:cBhvr>
                                      <p:to>
                                        <p:strVal val="visible"/>
                                      </p:to>
                                    </p:set>
                                    <p:animEffect transition="in" filter="fade">
                                      <p:cBhvr>
                                        <p:cTn id="162" dur="1000"/>
                                        <p:tgtEl>
                                          <p:spTgt spid="214"/>
                                        </p:tgtEl>
                                      </p:cBhvr>
                                    </p:animEffect>
                                    <p:anim calcmode="lin" valueType="num">
                                      <p:cBhvr>
                                        <p:cTn id="163" dur="1000" fill="hold"/>
                                        <p:tgtEl>
                                          <p:spTgt spid="214"/>
                                        </p:tgtEl>
                                        <p:attrNameLst>
                                          <p:attrName>ppt_x</p:attrName>
                                        </p:attrNameLst>
                                      </p:cBhvr>
                                      <p:tavLst>
                                        <p:tav tm="0">
                                          <p:val>
                                            <p:strVal val="#ppt_x"/>
                                          </p:val>
                                        </p:tav>
                                        <p:tav tm="100000">
                                          <p:val>
                                            <p:strVal val="#ppt_x"/>
                                          </p:val>
                                        </p:tav>
                                      </p:tavLst>
                                    </p:anim>
                                    <p:anim calcmode="lin" valueType="num">
                                      <p:cBhvr>
                                        <p:cTn id="164"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194"/>
                                        </p:tgtEl>
                                        <p:attrNameLst>
                                          <p:attrName>style.visibility</p:attrName>
                                        </p:attrNameLst>
                                      </p:cBhvr>
                                      <p:to>
                                        <p:strVal val="visible"/>
                                      </p:to>
                                    </p:set>
                                    <p:animEffect transition="in" filter="fade">
                                      <p:cBhvr>
                                        <p:cTn id="169" dur="1000"/>
                                        <p:tgtEl>
                                          <p:spTgt spid="194"/>
                                        </p:tgtEl>
                                      </p:cBhvr>
                                    </p:animEffect>
                                    <p:anim calcmode="lin" valueType="num">
                                      <p:cBhvr>
                                        <p:cTn id="170" dur="1000" fill="hold"/>
                                        <p:tgtEl>
                                          <p:spTgt spid="194"/>
                                        </p:tgtEl>
                                        <p:attrNameLst>
                                          <p:attrName>ppt_x</p:attrName>
                                        </p:attrNameLst>
                                      </p:cBhvr>
                                      <p:tavLst>
                                        <p:tav tm="0">
                                          <p:val>
                                            <p:strVal val="#ppt_x"/>
                                          </p:val>
                                        </p:tav>
                                        <p:tav tm="100000">
                                          <p:val>
                                            <p:strVal val="#ppt_x"/>
                                          </p:val>
                                        </p:tav>
                                      </p:tavLst>
                                    </p:anim>
                                    <p:anim calcmode="lin" valueType="num">
                                      <p:cBhvr>
                                        <p:cTn id="171"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2" presetClass="entr" presetSubtype="0" fill="hold" nodeType="clickEffect">
                                  <p:stCondLst>
                                    <p:cond delay="0"/>
                                  </p:stCondLst>
                                  <p:childTnLst>
                                    <p:set>
                                      <p:cBhvr>
                                        <p:cTn id="175" dur="1" fill="hold">
                                          <p:stCondLst>
                                            <p:cond delay="0"/>
                                          </p:stCondLst>
                                        </p:cTn>
                                        <p:tgtEl>
                                          <p:spTgt spid="84"/>
                                        </p:tgtEl>
                                        <p:attrNameLst>
                                          <p:attrName>style.visibility</p:attrName>
                                        </p:attrNameLst>
                                      </p:cBhvr>
                                      <p:to>
                                        <p:strVal val="visible"/>
                                      </p:to>
                                    </p:set>
                                    <p:animEffect transition="in" filter="fade">
                                      <p:cBhvr>
                                        <p:cTn id="176" dur="1000"/>
                                        <p:tgtEl>
                                          <p:spTgt spid="84"/>
                                        </p:tgtEl>
                                      </p:cBhvr>
                                    </p:animEffect>
                                    <p:anim calcmode="lin" valueType="num">
                                      <p:cBhvr>
                                        <p:cTn id="177" dur="1000" fill="hold"/>
                                        <p:tgtEl>
                                          <p:spTgt spid="84"/>
                                        </p:tgtEl>
                                        <p:attrNameLst>
                                          <p:attrName>ppt_x</p:attrName>
                                        </p:attrNameLst>
                                      </p:cBhvr>
                                      <p:tavLst>
                                        <p:tav tm="0">
                                          <p:val>
                                            <p:strVal val="#ppt_x"/>
                                          </p:val>
                                        </p:tav>
                                        <p:tav tm="100000">
                                          <p:val>
                                            <p:strVal val="#ppt_x"/>
                                          </p:val>
                                        </p:tav>
                                      </p:tavLst>
                                    </p:anim>
                                    <p:anim calcmode="lin" valueType="num">
                                      <p:cBhvr>
                                        <p:cTn id="17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2" presetClass="entr" presetSubtype="0" fill="hold" nodeType="clickEffect">
                                  <p:stCondLst>
                                    <p:cond delay="0"/>
                                  </p:stCondLst>
                                  <p:childTnLst>
                                    <p:set>
                                      <p:cBhvr>
                                        <p:cTn id="182" dur="1" fill="hold">
                                          <p:stCondLst>
                                            <p:cond delay="0"/>
                                          </p:stCondLst>
                                        </p:cTn>
                                        <p:tgtEl>
                                          <p:spTgt spid="78"/>
                                        </p:tgtEl>
                                        <p:attrNameLst>
                                          <p:attrName>style.visibility</p:attrName>
                                        </p:attrNameLst>
                                      </p:cBhvr>
                                      <p:to>
                                        <p:strVal val="visible"/>
                                      </p:to>
                                    </p:set>
                                    <p:animEffect transition="in" filter="fade">
                                      <p:cBhvr>
                                        <p:cTn id="183" dur="1000"/>
                                        <p:tgtEl>
                                          <p:spTgt spid="78"/>
                                        </p:tgtEl>
                                      </p:cBhvr>
                                    </p:animEffect>
                                    <p:anim calcmode="lin" valueType="num">
                                      <p:cBhvr>
                                        <p:cTn id="184" dur="1000" fill="hold"/>
                                        <p:tgtEl>
                                          <p:spTgt spid="78"/>
                                        </p:tgtEl>
                                        <p:attrNameLst>
                                          <p:attrName>ppt_x</p:attrName>
                                        </p:attrNameLst>
                                      </p:cBhvr>
                                      <p:tavLst>
                                        <p:tav tm="0">
                                          <p:val>
                                            <p:strVal val="#ppt_x"/>
                                          </p:val>
                                        </p:tav>
                                        <p:tav tm="100000">
                                          <p:val>
                                            <p:strVal val="#ppt_x"/>
                                          </p:val>
                                        </p:tav>
                                      </p:tavLst>
                                    </p:anim>
                                    <p:anim calcmode="lin" valueType="num">
                                      <p:cBhvr>
                                        <p:cTn id="185" dur="1000" fill="hold"/>
                                        <p:tgtEl>
                                          <p:spTgt spid="78"/>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0"/>
                                  </p:stCondLst>
                                  <p:childTnLst>
                                    <p:set>
                                      <p:cBhvr>
                                        <p:cTn id="187" dur="1" fill="hold">
                                          <p:stCondLst>
                                            <p:cond delay="0"/>
                                          </p:stCondLst>
                                        </p:cTn>
                                        <p:tgtEl>
                                          <p:spTgt spid="79"/>
                                        </p:tgtEl>
                                        <p:attrNameLst>
                                          <p:attrName>style.visibility</p:attrName>
                                        </p:attrNameLst>
                                      </p:cBhvr>
                                      <p:to>
                                        <p:strVal val="visible"/>
                                      </p:to>
                                    </p:set>
                                    <p:animEffect transition="in" filter="fade">
                                      <p:cBhvr>
                                        <p:cTn id="188" dur="1000"/>
                                        <p:tgtEl>
                                          <p:spTgt spid="79"/>
                                        </p:tgtEl>
                                      </p:cBhvr>
                                    </p:animEffect>
                                    <p:anim calcmode="lin" valueType="num">
                                      <p:cBhvr>
                                        <p:cTn id="189" dur="1000" fill="hold"/>
                                        <p:tgtEl>
                                          <p:spTgt spid="79"/>
                                        </p:tgtEl>
                                        <p:attrNameLst>
                                          <p:attrName>ppt_x</p:attrName>
                                        </p:attrNameLst>
                                      </p:cBhvr>
                                      <p:tavLst>
                                        <p:tav tm="0">
                                          <p:val>
                                            <p:strVal val="#ppt_x"/>
                                          </p:val>
                                        </p:tav>
                                        <p:tav tm="100000">
                                          <p:val>
                                            <p:strVal val="#ppt_x"/>
                                          </p:val>
                                        </p:tav>
                                      </p:tavLst>
                                    </p:anim>
                                    <p:anim calcmode="lin" valueType="num">
                                      <p:cBhvr>
                                        <p:cTn id="190" dur="1000" fill="hold"/>
                                        <p:tgtEl>
                                          <p:spTgt spid="79"/>
                                        </p:tgtEl>
                                        <p:attrNameLst>
                                          <p:attrName>ppt_y</p:attrName>
                                        </p:attrNameLst>
                                      </p:cBhvr>
                                      <p:tavLst>
                                        <p:tav tm="0">
                                          <p:val>
                                            <p:strVal val="#ppt_y+.1"/>
                                          </p:val>
                                        </p:tav>
                                        <p:tav tm="100000">
                                          <p:val>
                                            <p:strVal val="#ppt_y"/>
                                          </p:val>
                                        </p:tav>
                                      </p:tavLst>
                                    </p:anim>
                                  </p:childTnLst>
                                </p:cTn>
                              </p:par>
                              <p:par>
                                <p:cTn id="191" presetID="42" presetClass="entr" presetSubtype="0" fill="hold" nodeType="withEffect">
                                  <p:stCondLst>
                                    <p:cond delay="0"/>
                                  </p:stCondLst>
                                  <p:childTnLst>
                                    <p:set>
                                      <p:cBhvr>
                                        <p:cTn id="192" dur="1" fill="hold">
                                          <p:stCondLst>
                                            <p:cond delay="0"/>
                                          </p:stCondLst>
                                        </p:cTn>
                                        <p:tgtEl>
                                          <p:spTgt spid="77"/>
                                        </p:tgtEl>
                                        <p:attrNameLst>
                                          <p:attrName>style.visibility</p:attrName>
                                        </p:attrNameLst>
                                      </p:cBhvr>
                                      <p:to>
                                        <p:strVal val="visible"/>
                                      </p:to>
                                    </p:set>
                                    <p:animEffect transition="in" filter="fade">
                                      <p:cBhvr>
                                        <p:cTn id="193" dur="1000"/>
                                        <p:tgtEl>
                                          <p:spTgt spid="77"/>
                                        </p:tgtEl>
                                      </p:cBhvr>
                                    </p:animEffect>
                                    <p:anim calcmode="lin" valueType="num">
                                      <p:cBhvr>
                                        <p:cTn id="194" dur="1000" fill="hold"/>
                                        <p:tgtEl>
                                          <p:spTgt spid="77"/>
                                        </p:tgtEl>
                                        <p:attrNameLst>
                                          <p:attrName>ppt_x</p:attrName>
                                        </p:attrNameLst>
                                      </p:cBhvr>
                                      <p:tavLst>
                                        <p:tav tm="0">
                                          <p:val>
                                            <p:strVal val="#ppt_x"/>
                                          </p:val>
                                        </p:tav>
                                        <p:tav tm="100000">
                                          <p:val>
                                            <p:strVal val="#ppt_x"/>
                                          </p:val>
                                        </p:tav>
                                      </p:tavLst>
                                    </p:anim>
                                    <p:anim calcmode="lin" valueType="num">
                                      <p:cBhvr>
                                        <p:cTn id="195" dur="1000" fill="hold"/>
                                        <p:tgtEl>
                                          <p:spTgt spid="77"/>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72"/>
                                        </p:tgtEl>
                                        <p:attrNameLst>
                                          <p:attrName>style.visibility</p:attrName>
                                        </p:attrNameLst>
                                      </p:cBhvr>
                                      <p:to>
                                        <p:strVal val="visible"/>
                                      </p:to>
                                    </p:set>
                                    <p:animEffect transition="in" filter="fade">
                                      <p:cBhvr>
                                        <p:cTn id="198" dur="1000"/>
                                        <p:tgtEl>
                                          <p:spTgt spid="72"/>
                                        </p:tgtEl>
                                      </p:cBhvr>
                                    </p:animEffect>
                                    <p:anim calcmode="lin" valueType="num">
                                      <p:cBhvr>
                                        <p:cTn id="199" dur="1000" fill="hold"/>
                                        <p:tgtEl>
                                          <p:spTgt spid="72"/>
                                        </p:tgtEl>
                                        <p:attrNameLst>
                                          <p:attrName>ppt_x</p:attrName>
                                        </p:attrNameLst>
                                      </p:cBhvr>
                                      <p:tavLst>
                                        <p:tav tm="0">
                                          <p:val>
                                            <p:strVal val="#ppt_x"/>
                                          </p:val>
                                        </p:tav>
                                        <p:tav tm="100000">
                                          <p:val>
                                            <p:strVal val="#ppt_x"/>
                                          </p:val>
                                        </p:tav>
                                      </p:tavLst>
                                    </p:anim>
                                    <p:anim calcmode="lin" valueType="num">
                                      <p:cBhvr>
                                        <p:cTn id="200"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1" presetClass="entr" presetSubtype="1" fill="hold" grpId="0" nodeType="clickEffect">
                                  <p:stCondLst>
                                    <p:cond delay="0"/>
                                  </p:stCondLst>
                                  <p:childTnLst>
                                    <p:set>
                                      <p:cBhvr>
                                        <p:cTn id="204" dur="1" fill="hold">
                                          <p:stCondLst>
                                            <p:cond delay="0"/>
                                          </p:stCondLst>
                                        </p:cTn>
                                        <p:tgtEl>
                                          <p:spTgt spid="19"/>
                                        </p:tgtEl>
                                        <p:attrNameLst>
                                          <p:attrName>style.visibility</p:attrName>
                                        </p:attrNameLst>
                                      </p:cBhvr>
                                      <p:to>
                                        <p:strVal val="visible"/>
                                      </p:to>
                                    </p:set>
                                    <p:animEffect transition="in" filter="wheel(1)">
                                      <p:cBhvr>
                                        <p:cTn id="205" dur="2000"/>
                                        <p:tgtEl>
                                          <p:spTgt spid="19"/>
                                        </p:tgtEl>
                                      </p:cBhvr>
                                    </p:animEffect>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nodeType="clickEffect">
                                  <p:stCondLst>
                                    <p:cond delay="0"/>
                                  </p:stCondLst>
                                  <p:childTnLst>
                                    <p:set>
                                      <p:cBhvr>
                                        <p:cTn id="209" dur="1" fill="hold">
                                          <p:stCondLst>
                                            <p:cond delay="0"/>
                                          </p:stCondLst>
                                        </p:cTn>
                                        <p:tgtEl>
                                          <p:spTgt spid="87"/>
                                        </p:tgtEl>
                                        <p:attrNameLst>
                                          <p:attrName>style.visibility</p:attrName>
                                        </p:attrNameLst>
                                      </p:cBhvr>
                                      <p:to>
                                        <p:strVal val="visible"/>
                                      </p:to>
                                    </p:set>
                                    <p:animEffect transition="in" filter="fade">
                                      <p:cBhvr>
                                        <p:cTn id="210" dur="1000"/>
                                        <p:tgtEl>
                                          <p:spTgt spid="87"/>
                                        </p:tgtEl>
                                      </p:cBhvr>
                                    </p:animEffect>
                                    <p:anim calcmode="lin" valueType="num">
                                      <p:cBhvr>
                                        <p:cTn id="211" dur="1000" fill="hold"/>
                                        <p:tgtEl>
                                          <p:spTgt spid="87"/>
                                        </p:tgtEl>
                                        <p:attrNameLst>
                                          <p:attrName>ppt_x</p:attrName>
                                        </p:attrNameLst>
                                      </p:cBhvr>
                                      <p:tavLst>
                                        <p:tav tm="0">
                                          <p:val>
                                            <p:strVal val="#ppt_x"/>
                                          </p:val>
                                        </p:tav>
                                        <p:tav tm="100000">
                                          <p:val>
                                            <p:strVal val="#ppt_x"/>
                                          </p:val>
                                        </p:tav>
                                      </p:tavLst>
                                    </p:anim>
                                    <p:anim calcmode="lin" valueType="num">
                                      <p:cBhvr>
                                        <p:cTn id="212" dur="1000" fill="hold"/>
                                        <p:tgtEl>
                                          <p:spTgt spid="87"/>
                                        </p:tgtEl>
                                        <p:attrNameLst>
                                          <p:attrName>ppt_y</p:attrName>
                                        </p:attrNameLst>
                                      </p:cBhvr>
                                      <p:tavLst>
                                        <p:tav tm="0">
                                          <p:val>
                                            <p:strVal val="#ppt_y+.1"/>
                                          </p:val>
                                        </p:tav>
                                        <p:tav tm="100000">
                                          <p:val>
                                            <p:strVal val="#ppt_y"/>
                                          </p:val>
                                        </p:tav>
                                      </p:tavLst>
                                    </p:anim>
                                  </p:childTnLst>
                                </p:cTn>
                              </p:par>
                              <p:par>
                                <p:cTn id="213" presetID="42" presetClass="entr" presetSubtype="0" fill="hold" nodeType="withEffect">
                                  <p:stCondLst>
                                    <p:cond delay="0"/>
                                  </p:stCondLst>
                                  <p:childTnLst>
                                    <p:set>
                                      <p:cBhvr>
                                        <p:cTn id="214" dur="1" fill="hold">
                                          <p:stCondLst>
                                            <p:cond delay="0"/>
                                          </p:stCondLst>
                                        </p:cTn>
                                        <p:tgtEl>
                                          <p:spTgt spid="88"/>
                                        </p:tgtEl>
                                        <p:attrNameLst>
                                          <p:attrName>style.visibility</p:attrName>
                                        </p:attrNameLst>
                                      </p:cBhvr>
                                      <p:to>
                                        <p:strVal val="visible"/>
                                      </p:to>
                                    </p:set>
                                    <p:animEffect transition="in" filter="fade">
                                      <p:cBhvr>
                                        <p:cTn id="215" dur="1000"/>
                                        <p:tgtEl>
                                          <p:spTgt spid="88"/>
                                        </p:tgtEl>
                                      </p:cBhvr>
                                    </p:animEffect>
                                    <p:anim calcmode="lin" valueType="num">
                                      <p:cBhvr>
                                        <p:cTn id="216" dur="1000" fill="hold"/>
                                        <p:tgtEl>
                                          <p:spTgt spid="88"/>
                                        </p:tgtEl>
                                        <p:attrNameLst>
                                          <p:attrName>ppt_x</p:attrName>
                                        </p:attrNameLst>
                                      </p:cBhvr>
                                      <p:tavLst>
                                        <p:tav tm="0">
                                          <p:val>
                                            <p:strVal val="#ppt_x"/>
                                          </p:val>
                                        </p:tav>
                                        <p:tav tm="100000">
                                          <p:val>
                                            <p:strVal val="#ppt_x"/>
                                          </p:val>
                                        </p:tav>
                                      </p:tavLst>
                                    </p:anim>
                                    <p:anim calcmode="lin" valueType="num">
                                      <p:cBhvr>
                                        <p:cTn id="217" dur="1000" fill="hold"/>
                                        <p:tgtEl>
                                          <p:spTgt spid="88"/>
                                        </p:tgtEl>
                                        <p:attrNameLst>
                                          <p:attrName>ppt_y</p:attrName>
                                        </p:attrNameLst>
                                      </p:cBhvr>
                                      <p:tavLst>
                                        <p:tav tm="0">
                                          <p:val>
                                            <p:strVal val="#ppt_y+.1"/>
                                          </p:val>
                                        </p:tav>
                                        <p:tav tm="100000">
                                          <p:val>
                                            <p:strVal val="#ppt_y"/>
                                          </p:val>
                                        </p:tav>
                                      </p:tavLst>
                                    </p:anim>
                                  </p:childTnLst>
                                </p:cTn>
                              </p:par>
                              <p:par>
                                <p:cTn id="218" presetID="42" presetClass="entr" presetSubtype="0" fill="hold" nodeType="withEffect">
                                  <p:stCondLst>
                                    <p:cond delay="0"/>
                                  </p:stCondLst>
                                  <p:childTnLst>
                                    <p:set>
                                      <p:cBhvr>
                                        <p:cTn id="219" dur="1" fill="hold">
                                          <p:stCondLst>
                                            <p:cond delay="0"/>
                                          </p:stCondLst>
                                        </p:cTn>
                                        <p:tgtEl>
                                          <p:spTgt spid="76"/>
                                        </p:tgtEl>
                                        <p:attrNameLst>
                                          <p:attrName>style.visibility</p:attrName>
                                        </p:attrNameLst>
                                      </p:cBhvr>
                                      <p:to>
                                        <p:strVal val="visible"/>
                                      </p:to>
                                    </p:set>
                                    <p:animEffect transition="in" filter="fade">
                                      <p:cBhvr>
                                        <p:cTn id="220" dur="1000"/>
                                        <p:tgtEl>
                                          <p:spTgt spid="76"/>
                                        </p:tgtEl>
                                      </p:cBhvr>
                                    </p:animEffect>
                                    <p:anim calcmode="lin" valueType="num">
                                      <p:cBhvr>
                                        <p:cTn id="221" dur="1000" fill="hold"/>
                                        <p:tgtEl>
                                          <p:spTgt spid="76"/>
                                        </p:tgtEl>
                                        <p:attrNameLst>
                                          <p:attrName>ppt_x</p:attrName>
                                        </p:attrNameLst>
                                      </p:cBhvr>
                                      <p:tavLst>
                                        <p:tav tm="0">
                                          <p:val>
                                            <p:strVal val="#ppt_x"/>
                                          </p:val>
                                        </p:tav>
                                        <p:tav tm="100000">
                                          <p:val>
                                            <p:strVal val="#ppt_x"/>
                                          </p:val>
                                        </p:tav>
                                      </p:tavLst>
                                    </p:anim>
                                    <p:anim calcmode="lin" valueType="num">
                                      <p:cBhvr>
                                        <p:cTn id="222" dur="1000" fill="hold"/>
                                        <p:tgtEl>
                                          <p:spTgt spid="76"/>
                                        </p:tgtEl>
                                        <p:attrNameLst>
                                          <p:attrName>ppt_y</p:attrName>
                                        </p:attrNameLst>
                                      </p:cBhvr>
                                      <p:tavLst>
                                        <p:tav tm="0">
                                          <p:val>
                                            <p:strVal val="#ppt_y+.1"/>
                                          </p:val>
                                        </p:tav>
                                        <p:tav tm="100000">
                                          <p:val>
                                            <p:strVal val="#ppt_y"/>
                                          </p:val>
                                        </p:tav>
                                      </p:tavLst>
                                    </p:anim>
                                  </p:childTnLst>
                                </p:cTn>
                              </p:par>
                              <p:par>
                                <p:cTn id="223" presetID="42" presetClass="entr" presetSubtype="0" fill="hold" nodeType="withEffect">
                                  <p:stCondLst>
                                    <p:cond delay="0"/>
                                  </p:stCondLst>
                                  <p:childTnLst>
                                    <p:set>
                                      <p:cBhvr>
                                        <p:cTn id="224" dur="1" fill="hold">
                                          <p:stCondLst>
                                            <p:cond delay="0"/>
                                          </p:stCondLst>
                                        </p:cTn>
                                        <p:tgtEl>
                                          <p:spTgt spid="90"/>
                                        </p:tgtEl>
                                        <p:attrNameLst>
                                          <p:attrName>style.visibility</p:attrName>
                                        </p:attrNameLst>
                                      </p:cBhvr>
                                      <p:to>
                                        <p:strVal val="visible"/>
                                      </p:to>
                                    </p:set>
                                    <p:animEffect transition="in" filter="fade">
                                      <p:cBhvr>
                                        <p:cTn id="225" dur="1000"/>
                                        <p:tgtEl>
                                          <p:spTgt spid="90"/>
                                        </p:tgtEl>
                                      </p:cBhvr>
                                    </p:animEffect>
                                    <p:anim calcmode="lin" valueType="num">
                                      <p:cBhvr>
                                        <p:cTn id="226" dur="1000" fill="hold"/>
                                        <p:tgtEl>
                                          <p:spTgt spid="90"/>
                                        </p:tgtEl>
                                        <p:attrNameLst>
                                          <p:attrName>ppt_x</p:attrName>
                                        </p:attrNameLst>
                                      </p:cBhvr>
                                      <p:tavLst>
                                        <p:tav tm="0">
                                          <p:val>
                                            <p:strVal val="#ppt_x"/>
                                          </p:val>
                                        </p:tav>
                                        <p:tav tm="100000">
                                          <p:val>
                                            <p:strVal val="#ppt_x"/>
                                          </p:val>
                                        </p:tav>
                                      </p:tavLst>
                                    </p:anim>
                                    <p:anim calcmode="lin" valueType="num">
                                      <p:cBhvr>
                                        <p:cTn id="227" dur="1000" fill="hold"/>
                                        <p:tgtEl>
                                          <p:spTgt spid="90"/>
                                        </p:tgtEl>
                                        <p:attrNameLst>
                                          <p:attrName>ppt_y</p:attrName>
                                        </p:attrNameLst>
                                      </p:cBhvr>
                                      <p:tavLst>
                                        <p:tav tm="0">
                                          <p:val>
                                            <p:strVal val="#ppt_y+.1"/>
                                          </p:val>
                                        </p:tav>
                                        <p:tav tm="100000">
                                          <p:val>
                                            <p:strVal val="#ppt_y"/>
                                          </p:val>
                                        </p:tav>
                                      </p:tavLst>
                                    </p:anim>
                                  </p:childTnLst>
                                </p:cTn>
                              </p:par>
                              <p:par>
                                <p:cTn id="228" presetID="42" presetClass="entr" presetSubtype="0" fill="hold" nodeType="withEffect">
                                  <p:stCondLst>
                                    <p:cond delay="0"/>
                                  </p:stCondLst>
                                  <p:childTnLst>
                                    <p:set>
                                      <p:cBhvr>
                                        <p:cTn id="229" dur="1" fill="hold">
                                          <p:stCondLst>
                                            <p:cond delay="0"/>
                                          </p:stCondLst>
                                        </p:cTn>
                                        <p:tgtEl>
                                          <p:spTgt spid="91"/>
                                        </p:tgtEl>
                                        <p:attrNameLst>
                                          <p:attrName>style.visibility</p:attrName>
                                        </p:attrNameLst>
                                      </p:cBhvr>
                                      <p:to>
                                        <p:strVal val="visible"/>
                                      </p:to>
                                    </p:set>
                                    <p:animEffect transition="in" filter="fade">
                                      <p:cBhvr>
                                        <p:cTn id="230" dur="1000"/>
                                        <p:tgtEl>
                                          <p:spTgt spid="91"/>
                                        </p:tgtEl>
                                      </p:cBhvr>
                                    </p:animEffect>
                                    <p:anim calcmode="lin" valueType="num">
                                      <p:cBhvr>
                                        <p:cTn id="231" dur="1000" fill="hold"/>
                                        <p:tgtEl>
                                          <p:spTgt spid="91"/>
                                        </p:tgtEl>
                                        <p:attrNameLst>
                                          <p:attrName>ppt_x</p:attrName>
                                        </p:attrNameLst>
                                      </p:cBhvr>
                                      <p:tavLst>
                                        <p:tav tm="0">
                                          <p:val>
                                            <p:strVal val="#ppt_x"/>
                                          </p:val>
                                        </p:tav>
                                        <p:tav tm="100000">
                                          <p:val>
                                            <p:strVal val="#ppt_x"/>
                                          </p:val>
                                        </p:tav>
                                      </p:tavLst>
                                    </p:anim>
                                    <p:anim calcmode="lin" valueType="num">
                                      <p:cBhvr>
                                        <p:cTn id="232" dur="1000" fill="hold"/>
                                        <p:tgtEl>
                                          <p:spTgt spid="91"/>
                                        </p:tgtEl>
                                        <p:attrNameLst>
                                          <p:attrName>ppt_y</p:attrName>
                                        </p:attrNameLst>
                                      </p:cBhvr>
                                      <p:tavLst>
                                        <p:tav tm="0">
                                          <p:val>
                                            <p:strVal val="#ppt_y+.1"/>
                                          </p:val>
                                        </p:tav>
                                        <p:tav tm="100000">
                                          <p:val>
                                            <p:strVal val="#ppt_y"/>
                                          </p:val>
                                        </p:tav>
                                      </p:tavLst>
                                    </p:anim>
                                  </p:childTnLst>
                                </p:cTn>
                              </p:par>
                              <p:par>
                                <p:cTn id="233" presetID="42" presetClass="entr" presetSubtype="0" fill="hold" nodeType="withEffect">
                                  <p:stCondLst>
                                    <p:cond delay="0"/>
                                  </p:stCondLst>
                                  <p:childTnLst>
                                    <p:set>
                                      <p:cBhvr>
                                        <p:cTn id="234" dur="1" fill="hold">
                                          <p:stCondLst>
                                            <p:cond delay="0"/>
                                          </p:stCondLst>
                                        </p:cTn>
                                        <p:tgtEl>
                                          <p:spTgt spid="92"/>
                                        </p:tgtEl>
                                        <p:attrNameLst>
                                          <p:attrName>style.visibility</p:attrName>
                                        </p:attrNameLst>
                                      </p:cBhvr>
                                      <p:to>
                                        <p:strVal val="visible"/>
                                      </p:to>
                                    </p:set>
                                    <p:animEffect transition="in" filter="fade">
                                      <p:cBhvr>
                                        <p:cTn id="235" dur="1000"/>
                                        <p:tgtEl>
                                          <p:spTgt spid="92"/>
                                        </p:tgtEl>
                                      </p:cBhvr>
                                    </p:animEffect>
                                    <p:anim calcmode="lin" valueType="num">
                                      <p:cBhvr>
                                        <p:cTn id="236" dur="1000" fill="hold"/>
                                        <p:tgtEl>
                                          <p:spTgt spid="92"/>
                                        </p:tgtEl>
                                        <p:attrNameLst>
                                          <p:attrName>ppt_x</p:attrName>
                                        </p:attrNameLst>
                                      </p:cBhvr>
                                      <p:tavLst>
                                        <p:tav tm="0">
                                          <p:val>
                                            <p:strVal val="#ppt_x"/>
                                          </p:val>
                                        </p:tav>
                                        <p:tav tm="100000">
                                          <p:val>
                                            <p:strVal val="#ppt_x"/>
                                          </p:val>
                                        </p:tav>
                                      </p:tavLst>
                                    </p:anim>
                                    <p:anim calcmode="lin" valueType="num">
                                      <p:cBhvr>
                                        <p:cTn id="237" dur="1000" fill="hold"/>
                                        <p:tgtEl>
                                          <p:spTgt spid="92"/>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86"/>
                                        </p:tgtEl>
                                        <p:attrNameLst>
                                          <p:attrName>style.visibility</p:attrName>
                                        </p:attrNameLst>
                                      </p:cBhvr>
                                      <p:to>
                                        <p:strVal val="visible"/>
                                      </p:to>
                                    </p:set>
                                    <p:animEffect transition="in" filter="fade">
                                      <p:cBhvr>
                                        <p:cTn id="240" dur="1000"/>
                                        <p:tgtEl>
                                          <p:spTgt spid="86"/>
                                        </p:tgtEl>
                                      </p:cBhvr>
                                    </p:animEffect>
                                    <p:anim calcmode="lin" valueType="num">
                                      <p:cBhvr>
                                        <p:cTn id="241" dur="1000" fill="hold"/>
                                        <p:tgtEl>
                                          <p:spTgt spid="86"/>
                                        </p:tgtEl>
                                        <p:attrNameLst>
                                          <p:attrName>ppt_x</p:attrName>
                                        </p:attrNameLst>
                                      </p:cBhvr>
                                      <p:tavLst>
                                        <p:tav tm="0">
                                          <p:val>
                                            <p:strVal val="#ppt_x"/>
                                          </p:val>
                                        </p:tav>
                                        <p:tav tm="100000">
                                          <p:val>
                                            <p:strVal val="#ppt_x"/>
                                          </p:val>
                                        </p:tav>
                                      </p:tavLst>
                                    </p:anim>
                                    <p:anim calcmode="lin" valueType="num">
                                      <p:cBhvr>
                                        <p:cTn id="242"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nodeType="clickEffect">
                                  <p:stCondLst>
                                    <p:cond delay="0"/>
                                  </p:stCondLst>
                                  <p:childTnLst>
                                    <p:set>
                                      <p:cBhvr>
                                        <p:cTn id="246" dur="1" fill="hold">
                                          <p:stCondLst>
                                            <p:cond delay="0"/>
                                          </p:stCondLst>
                                        </p:cTn>
                                        <p:tgtEl>
                                          <p:spTgt spid="6"/>
                                        </p:tgtEl>
                                        <p:attrNameLst>
                                          <p:attrName>style.visibility</p:attrName>
                                        </p:attrNameLst>
                                      </p:cBhvr>
                                      <p:to>
                                        <p:strVal val="visible"/>
                                      </p:to>
                                    </p:set>
                                    <p:animEffect transition="in" filter="wipe(down)">
                                      <p:cBhvr>
                                        <p:cTn id="247" dur="500"/>
                                        <p:tgtEl>
                                          <p:spTgt spid="6"/>
                                        </p:tgtEl>
                                      </p:cBhvr>
                                    </p:animEffect>
                                  </p:childTnLst>
                                </p:cTn>
                              </p:par>
                            </p:childTnLst>
                          </p:cTn>
                        </p:par>
                      </p:childTnLst>
                    </p:cTn>
                  </p:par>
                  <p:par>
                    <p:cTn id="248" fill="hold">
                      <p:stCondLst>
                        <p:cond delay="indefinite"/>
                      </p:stCondLst>
                      <p:childTnLst>
                        <p:par>
                          <p:cTn id="249" fill="hold">
                            <p:stCondLst>
                              <p:cond delay="0"/>
                            </p:stCondLst>
                            <p:childTnLst>
                              <p:par>
                                <p:cTn id="250" presetID="21" presetClass="entr" presetSubtype="1" fill="hold" grpId="0" nodeType="clickEffect">
                                  <p:stCondLst>
                                    <p:cond delay="0"/>
                                  </p:stCondLst>
                                  <p:childTnLst>
                                    <p:set>
                                      <p:cBhvr>
                                        <p:cTn id="251" dur="1" fill="hold">
                                          <p:stCondLst>
                                            <p:cond delay="0"/>
                                          </p:stCondLst>
                                        </p:cTn>
                                        <p:tgtEl>
                                          <p:spTgt spid="182"/>
                                        </p:tgtEl>
                                        <p:attrNameLst>
                                          <p:attrName>style.visibility</p:attrName>
                                        </p:attrNameLst>
                                      </p:cBhvr>
                                      <p:to>
                                        <p:strVal val="visible"/>
                                      </p:to>
                                    </p:set>
                                    <p:animEffect transition="in" filter="wheel(1)">
                                      <p:cBhvr>
                                        <p:cTn id="252" dur="2000"/>
                                        <p:tgtEl>
                                          <p:spTgt spid="182"/>
                                        </p:tgtEl>
                                      </p:cBhvr>
                                    </p:animEffect>
                                  </p:childTnLst>
                                </p:cTn>
                              </p:par>
                            </p:childTnLst>
                          </p:cTn>
                        </p:par>
                      </p:childTnLst>
                    </p:cTn>
                  </p:par>
                  <p:par>
                    <p:cTn id="253" fill="hold">
                      <p:stCondLst>
                        <p:cond delay="indefinite"/>
                      </p:stCondLst>
                      <p:childTnLst>
                        <p:par>
                          <p:cTn id="254" fill="hold">
                            <p:stCondLst>
                              <p:cond delay="0"/>
                            </p:stCondLst>
                            <p:childTnLst>
                              <p:par>
                                <p:cTn id="255" presetID="16" presetClass="entr" presetSubtype="21" fill="hold" nodeType="clickEffect">
                                  <p:stCondLst>
                                    <p:cond delay="0"/>
                                  </p:stCondLst>
                                  <p:childTnLst>
                                    <p:set>
                                      <p:cBhvr>
                                        <p:cTn id="256" dur="1" fill="hold">
                                          <p:stCondLst>
                                            <p:cond delay="0"/>
                                          </p:stCondLst>
                                        </p:cTn>
                                        <p:tgtEl>
                                          <p:spTgt spid="13"/>
                                        </p:tgtEl>
                                        <p:attrNameLst>
                                          <p:attrName>style.visibility</p:attrName>
                                        </p:attrNameLst>
                                      </p:cBhvr>
                                      <p:to>
                                        <p:strVal val="visible"/>
                                      </p:to>
                                    </p:set>
                                    <p:animEffect transition="in" filter="barn(inVertical)">
                                      <p:cBhvr>
                                        <p:cTn id="257" dur="500"/>
                                        <p:tgtEl>
                                          <p:spTgt spid="13"/>
                                        </p:tgtEl>
                                      </p:cBhvr>
                                    </p:animEffect>
                                  </p:childTnLst>
                                </p:cTn>
                              </p:par>
                            </p:childTnLst>
                          </p:cTn>
                        </p:par>
                      </p:childTnLst>
                    </p:cTn>
                  </p:par>
                  <p:par>
                    <p:cTn id="258" fill="hold">
                      <p:stCondLst>
                        <p:cond delay="indefinite"/>
                      </p:stCondLst>
                      <p:childTnLst>
                        <p:par>
                          <p:cTn id="259" fill="hold">
                            <p:stCondLst>
                              <p:cond delay="0"/>
                            </p:stCondLst>
                            <p:childTnLst>
                              <p:par>
                                <p:cTn id="260" presetID="42" presetClass="entr" presetSubtype="0" fill="hold" grpId="0" nodeType="clickEffect">
                                  <p:stCondLst>
                                    <p:cond delay="0"/>
                                  </p:stCondLst>
                                  <p:childTnLst>
                                    <p:set>
                                      <p:cBhvr>
                                        <p:cTn id="261" dur="1" fill="hold">
                                          <p:stCondLst>
                                            <p:cond delay="0"/>
                                          </p:stCondLst>
                                        </p:cTn>
                                        <p:tgtEl>
                                          <p:spTgt spid="210"/>
                                        </p:tgtEl>
                                        <p:attrNameLst>
                                          <p:attrName>style.visibility</p:attrName>
                                        </p:attrNameLst>
                                      </p:cBhvr>
                                      <p:to>
                                        <p:strVal val="visible"/>
                                      </p:to>
                                    </p:set>
                                    <p:animEffect transition="in" filter="fade">
                                      <p:cBhvr>
                                        <p:cTn id="262" dur="1000"/>
                                        <p:tgtEl>
                                          <p:spTgt spid="210"/>
                                        </p:tgtEl>
                                      </p:cBhvr>
                                    </p:animEffect>
                                    <p:anim calcmode="lin" valueType="num">
                                      <p:cBhvr>
                                        <p:cTn id="263" dur="1000" fill="hold"/>
                                        <p:tgtEl>
                                          <p:spTgt spid="210"/>
                                        </p:tgtEl>
                                        <p:attrNameLst>
                                          <p:attrName>ppt_x</p:attrName>
                                        </p:attrNameLst>
                                      </p:cBhvr>
                                      <p:tavLst>
                                        <p:tav tm="0">
                                          <p:val>
                                            <p:strVal val="#ppt_x"/>
                                          </p:val>
                                        </p:tav>
                                        <p:tav tm="100000">
                                          <p:val>
                                            <p:strVal val="#ppt_x"/>
                                          </p:val>
                                        </p:tav>
                                      </p:tavLst>
                                    </p:anim>
                                    <p:anim calcmode="lin" valueType="num">
                                      <p:cBhvr>
                                        <p:cTn id="264" dur="1000" fill="hold"/>
                                        <p:tgtEl>
                                          <p:spTgt spid="210"/>
                                        </p:tgtEl>
                                        <p:attrNameLst>
                                          <p:attrName>ppt_y</p:attrName>
                                        </p:attrNameLst>
                                      </p:cBhvr>
                                      <p:tavLst>
                                        <p:tav tm="0">
                                          <p:val>
                                            <p:strVal val="#ppt_y+.1"/>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42" presetClass="entr" presetSubtype="0" fill="hold" grpId="0" nodeType="clickEffect">
                                  <p:stCondLst>
                                    <p:cond delay="0"/>
                                  </p:stCondLst>
                                  <p:childTnLst>
                                    <p:set>
                                      <p:cBhvr>
                                        <p:cTn id="268" dur="1" fill="hold">
                                          <p:stCondLst>
                                            <p:cond delay="0"/>
                                          </p:stCondLst>
                                        </p:cTn>
                                        <p:tgtEl>
                                          <p:spTgt spid="211"/>
                                        </p:tgtEl>
                                        <p:attrNameLst>
                                          <p:attrName>style.visibility</p:attrName>
                                        </p:attrNameLst>
                                      </p:cBhvr>
                                      <p:to>
                                        <p:strVal val="visible"/>
                                      </p:to>
                                    </p:set>
                                    <p:animEffect transition="in" filter="fade">
                                      <p:cBhvr>
                                        <p:cTn id="269" dur="1000"/>
                                        <p:tgtEl>
                                          <p:spTgt spid="211"/>
                                        </p:tgtEl>
                                      </p:cBhvr>
                                    </p:animEffect>
                                    <p:anim calcmode="lin" valueType="num">
                                      <p:cBhvr>
                                        <p:cTn id="270" dur="1000" fill="hold"/>
                                        <p:tgtEl>
                                          <p:spTgt spid="211"/>
                                        </p:tgtEl>
                                        <p:attrNameLst>
                                          <p:attrName>ppt_x</p:attrName>
                                        </p:attrNameLst>
                                      </p:cBhvr>
                                      <p:tavLst>
                                        <p:tav tm="0">
                                          <p:val>
                                            <p:strVal val="#ppt_x"/>
                                          </p:val>
                                        </p:tav>
                                        <p:tav tm="100000">
                                          <p:val>
                                            <p:strVal val="#ppt_x"/>
                                          </p:val>
                                        </p:tav>
                                      </p:tavLst>
                                    </p:anim>
                                    <p:anim calcmode="lin" valueType="num">
                                      <p:cBhvr>
                                        <p:cTn id="271" dur="1000" fill="hold"/>
                                        <p:tgtEl>
                                          <p:spTgt spid="211"/>
                                        </p:tgtEl>
                                        <p:attrNameLst>
                                          <p:attrName>ppt_y</p:attrName>
                                        </p:attrNameLst>
                                      </p:cBhvr>
                                      <p:tavLst>
                                        <p:tav tm="0">
                                          <p:val>
                                            <p:strVal val="#ppt_y+.1"/>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presetID="42" presetClass="entr" presetSubtype="0" fill="hold" nodeType="clickEffect">
                                  <p:stCondLst>
                                    <p:cond delay="0"/>
                                  </p:stCondLst>
                                  <p:childTnLst>
                                    <p:set>
                                      <p:cBhvr>
                                        <p:cTn id="275" dur="1" fill="hold">
                                          <p:stCondLst>
                                            <p:cond delay="0"/>
                                          </p:stCondLst>
                                        </p:cTn>
                                        <p:tgtEl>
                                          <p:spTgt spid="93"/>
                                        </p:tgtEl>
                                        <p:attrNameLst>
                                          <p:attrName>style.visibility</p:attrName>
                                        </p:attrNameLst>
                                      </p:cBhvr>
                                      <p:to>
                                        <p:strVal val="visible"/>
                                      </p:to>
                                    </p:set>
                                    <p:animEffect transition="in" filter="fade">
                                      <p:cBhvr>
                                        <p:cTn id="276" dur="1000"/>
                                        <p:tgtEl>
                                          <p:spTgt spid="93"/>
                                        </p:tgtEl>
                                      </p:cBhvr>
                                    </p:animEffect>
                                    <p:anim calcmode="lin" valueType="num">
                                      <p:cBhvr>
                                        <p:cTn id="277" dur="1000" fill="hold"/>
                                        <p:tgtEl>
                                          <p:spTgt spid="93"/>
                                        </p:tgtEl>
                                        <p:attrNameLst>
                                          <p:attrName>ppt_x</p:attrName>
                                        </p:attrNameLst>
                                      </p:cBhvr>
                                      <p:tavLst>
                                        <p:tav tm="0">
                                          <p:val>
                                            <p:strVal val="#ppt_x"/>
                                          </p:val>
                                        </p:tav>
                                        <p:tav tm="100000">
                                          <p:val>
                                            <p:strVal val="#ppt_x"/>
                                          </p:val>
                                        </p:tav>
                                      </p:tavLst>
                                    </p:anim>
                                    <p:anim calcmode="lin" valueType="num">
                                      <p:cBhvr>
                                        <p:cTn id="278"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42" presetClass="entr" presetSubtype="0" fill="hold" grpId="0" nodeType="clickEffect">
                                  <p:stCondLst>
                                    <p:cond delay="0"/>
                                  </p:stCondLst>
                                  <p:childTnLst>
                                    <p:set>
                                      <p:cBhvr>
                                        <p:cTn id="282" dur="1" fill="hold">
                                          <p:stCondLst>
                                            <p:cond delay="0"/>
                                          </p:stCondLst>
                                        </p:cTn>
                                        <p:tgtEl>
                                          <p:spTgt spid="95"/>
                                        </p:tgtEl>
                                        <p:attrNameLst>
                                          <p:attrName>style.visibility</p:attrName>
                                        </p:attrNameLst>
                                      </p:cBhvr>
                                      <p:to>
                                        <p:strVal val="visible"/>
                                      </p:to>
                                    </p:set>
                                    <p:animEffect transition="in" filter="fade">
                                      <p:cBhvr>
                                        <p:cTn id="283" dur="1000"/>
                                        <p:tgtEl>
                                          <p:spTgt spid="95"/>
                                        </p:tgtEl>
                                      </p:cBhvr>
                                    </p:animEffect>
                                    <p:anim calcmode="lin" valueType="num">
                                      <p:cBhvr>
                                        <p:cTn id="284" dur="1000" fill="hold"/>
                                        <p:tgtEl>
                                          <p:spTgt spid="95"/>
                                        </p:tgtEl>
                                        <p:attrNameLst>
                                          <p:attrName>ppt_x</p:attrName>
                                        </p:attrNameLst>
                                      </p:cBhvr>
                                      <p:tavLst>
                                        <p:tav tm="0">
                                          <p:val>
                                            <p:strVal val="#ppt_x"/>
                                          </p:val>
                                        </p:tav>
                                        <p:tav tm="100000">
                                          <p:val>
                                            <p:strVal val="#ppt_x"/>
                                          </p:val>
                                        </p:tav>
                                      </p:tavLst>
                                    </p:anim>
                                    <p:anim calcmode="lin" valueType="num">
                                      <p:cBhvr>
                                        <p:cTn id="285" dur="1000" fill="hold"/>
                                        <p:tgtEl>
                                          <p:spTgt spid="95"/>
                                        </p:tgtEl>
                                        <p:attrNameLst>
                                          <p:attrName>ppt_y</p:attrName>
                                        </p:attrNameLst>
                                      </p:cBhvr>
                                      <p:tavLst>
                                        <p:tav tm="0">
                                          <p:val>
                                            <p:strVal val="#ppt_y+.1"/>
                                          </p:val>
                                        </p:tav>
                                        <p:tav tm="100000">
                                          <p:val>
                                            <p:strVal val="#ppt_y"/>
                                          </p:val>
                                        </p:tav>
                                      </p:tavLst>
                                    </p:anim>
                                  </p:childTnLst>
                                </p:cTn>
                              </p:par>
                              <p:par>
                                <p:cTn id="286" presetID="42" presetClass="entr" presetSubtype="0" fill="hold" grpId="0" nodeType="withEffect">
                                  <p:stCondLst>
                                    <p:cond delay="0"/>
                                  </p:stCondLst>
                                  <p:childTnLst>
                                    <p:set>
                                      <p:cBhvr>
                                        <p:cTn id="287" dur="1" fill="hold">
                                          <p:stCondLst>
                                            <p:cond delay="0"/>
                                          </p:stCondLst>
                                        </p:cTn>
                                        <p:tgtEl>
                                          <p:spTgt spid="96"/>
                                        </p:tgtEl>
                                        <p:attrNameLst>
                                          <p:attrName>style.visibility</p:attrName>
                                        </p:attrNameLst>
                                      </p:cBhvr>
                                      <p:to>
                                        <p:strVal val="visible"/>
                                      </p:to>
                                    </p:set>
                                    <p:animEffect transition="in" filter="fade">
                                      <p:cBhvr>
                                        <p:cTn id="288" dur="1000"/>
                                        <p:tgtEl>
                                          <p:spTgt spid="96"/>
                                        </p:tgtEl>
                                      </p:cBhvr>
                                    </p:animEffect>
                                    <p:anim calcmode="lin" valueType="num">
                                      <p:cBhvr>
                                        <p:cTn id="289" dur="1000" fill="hold"/>
                                        <p:tgtEl>
                                          <p:spTgt spid="96"/>
                                        </p:tgtEl>
                                        <p:attrNameLst>
                                          <p:attrName>ppt_x</p:attrName>
                                        </p:attrNameLst>
                                      </p:cBhvr>
                                      <p:tavLst>
                                        <p:tav tm="0">
                                          <p:val>
                                            <p:strVal val="#ppt_x"/>
                                          </p:val>
                                        </p:tav>
                                        <p:tav tm="100000">
                                          <p:val>
                                            <p:strVal val="#ppt_x"/>
                                          </p:val>
                                        </p:tav>
                                      </p:tavLst>
                                    </p:anim>
                                    <p:anim calcmode="lin" valueType="num">
                                      <p:cBhvr>
                                        <p:cTn id="290" dur="1000" fill="hold"/>
                                        <p:tgtEl>
                                          <p:spTgt spid="96"/>
                                        </p:tgtEl>
                                        <p:attrNameLst>
                                          <p:attrName>ppt_y</p:attrName>
                                        </p:attrNameLst>
                                      </p:cBhvr>
                                      <p:tavLst>
                                        <p:tav tm="0">
                                          <p:val>
                                            <p:strVal val="#ppt_y+.1"/>
                                          </p:val>
                                        </p:tav>
                                        <p:tav tm="100000">
                                          <p:val>
                                            <p:strVal val="#ppt_y"/>
                                          </p:val>
                                        </p:tav>
                                      </p:tavLst>
                                    </p:anim>
                                  </p:childTnLst>
                                </p:cTn>
                              </p:par>
                              <p:par>
                                <p:cTn id="291" presetID="42" presetClass="entr" presetSubtype="0" fill="hold" grpId="0" nodeType="withEffect">
                                  <p:stCondLst>
                                    <p:cond delay="0"/>
                                  </p:stCondLst>
                                  <p:childTnLst>
                                    <p:set>
                                      <p:cBhvr>
                                        <p:cTn id="292" dur="1" fill="hold">
                                          <p:stCondLst>
                                            <p:cond delay="0"/>
                                          </p:stCondLst>
                                        </p:cTn>
                                        <p:tgtEl>
                                          <p:spTgt spid="97"/>
                                        </p:tgtEl>
                                        <p:attrNameLst>
                                          <p:attrName>style.visibility</p:attrName>
                                        </p:attrNameLst>
                                      </p:cBhvr>
                                      <p:to>
                                        <p:strVal val="visible"/>
                                      </p:to>
                                    </p:set>
                                    <p:animEffect transition="in" filter="fade">
                                      <p:cBhvr>
                                        <p:cTn id="293" dur="1000"/>
                                        <p:tgtEl>
                                          <p:spTgt spid="97"/>
                                        </p:tgtEl>
                                      </p:cBhvr>
                                    </p:animEffect>
                                    <p:anim calcmode="lin" valueType="num">
                                      <p:cBhvr>
                                        <p:cTn id="294" dur="1000" fill="hold"/>
                                        <p:tgtEl>
                                          <p:spTgt spid="97"/>
                                        </p:tgtEl>
                                        <p:attrNameLst>
                                          <p:attrName>ppt_x</p:attrName>
                                        </p:attrNameLst>
                                      </p:cBhvr>
                                      <p:tavLst>
                                        <p:tav tm="0">
                                          <p:val>
                                            <p:strVal val="#ppt_x"/>
                                          </p:val>
                                        </p:tav>
                                        <p:tav tm="100000">
                                          <p:val>
                                            <p:strVal val="#ppt_x"/>
                                          </p:val>
                                        </p:tav>
                                      </p:tavLst>
                                    </p:anim>
                                    <p:anim calcmode="lin" valueType="num">
                                      <p:cBhvr>
                                        <p:cTn id="295" dur="1000" fill="hold"/>
                                        <p:tgtEl>
                                          <p:spTgt spid="97"/>
                                        </p:tgtEl>
                                        <p:attrNameLst>
                                          <p:attrName>ppt_y</p:attrName>
                                        </p:attrNameLst>
                                      </p:cBhvr>
                                      <p:tavLst>
                                        <p:tav tm="0">
                                          <p:val>
                                            <p:strVal val="#ppt_y+.1"/>
                                          </p:val>
                                        </p:tav>
                                        <p:tav tm="100000">
                                          <p:val>
                                            <p:strVal val="#ppt_y"/>
                                          </p:val>
                                        </p:tav>
                                      </p:tavLst>
                                    </p:anim>
                                  </p:childTnLst>
                                </p:cTn>
                              </p:par>
                              <p:par>
                                <p:cTn id="296" presetID="42" presetClass="entr" presetSubtype="0" fill="hold" grpId="0" nodeType="withEffect">
                                  <p:stCondLst>
                                    <p:cond delay="0"/>
                                  </p:stCondLst>
                                  <p:childTnLst>
                                    <p:set>
                                      <p:cBhvr>
                                        <p:cTn id="297" dur="1" fill="hold">
                                          <p:stCondLst>
                                            <p:cond delay="0"/>
                                          </p:stCondLst>
                                        </p:cTn>
                                        <p:tgtEl>
                                          <p:spTgt spid="94"/>
                                        </p:tgtEl>
                                        <p:attrNameLst>
                                          <p:attrName>style.visibility</p:attrName>
                                        </p:attrNameLst>
                                      </p:cBhvr>
                                      <p:to>
                                        <p:strVal val="visible"/>
                                      </p:to>
                                    </p:set>
                                    <p:animEffect transition="in" filter="fade">
                                      <p:cBhvr>
                                        <p:cTn id="298" dur="1000"/>
                                        <p:tgtEl>
                                          <p:spTgt spid="94"/>
                                        </p:tgtEl>
                                      </p:cBhvr>
                                    </p:animEffect>
                                    <p:anim calcmode="lin" valueType="num">
                                      <p:cBhvr>
                                        <p:cTn id="299" dur="1000" fill="hold"/>
                                        <p:tgtEl>
                                          <p:spTgt spid="94"/>
                                        </p:tgtEl>
                                        <p:attrNameLst>
                                          <p:attrName>ppt_x</p:attrName>
                                        </p:attrNameLst>
                                      </p:cBhvr>
                                      <p:tavLst>
                                        <p:tav tm="0">
                                          <p:val>
                                            <p:strVal val="#ppt_x"/>
                                          </p:val>
                                        </p:tav>
                                        <p:tav tm="100000">
                                          <p:val>
                                            <p:strVal val="#ppt_x"/>
                                          </p:val>
                                        </p:tav>
                                      </p:tavLst>
                                    </p:anim>
                                    <p:anim calcmode="lin" valueType="num">
                                      <p:cBhvr>
                                        <p:cTn id="300"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301" fill="hold">
                      <p:stCondLst>
                        <p:cond delay="indefinite"/>
                      </p:stCondLst>
                      <p:childTnLst>
                        <p:par>
                          <p:cTn id="302" fill="hold">
                            <p:stCondLst>
                              <p:cond delay="0"/>
                            </p:stCondLst>
                            <p:childTnLst>
                              <p:par>
                                <p:cTn id="303" presetID="42" presetClass="entr" presetSubtype="0" fill="hold" nodeType="clickEffect">
                                  <p:stCondLst>
                                    <p:cond delay="0"/>
                                  </p:stCondLst>
                                  <p:childTnLst>
                                    <p:set>
                                      <p:cBhvr>
                                        <p:cTn id="304" dur="1" fill="hold">
                                          <p:stCondLst>
                                            <p:cond delay="0"/>
                                          </p:stCondLst>
                                        </p:cTn>
                                        <p:tgtEl>
                                          <p:spTgt spid="103"/>
                                        </p:tgtEl>
                                        <p:attrNameLst>
                                          <p:attrName>style.visibility</p:attrName>
                                        </p:attrNameLst>
                                      </p:cBhvr>
                                      <p:to>
                                        <p:strVal val="visible"/>
                                      </p:to>
                                    </p:set>
                                    <p:animEffect transition="in" filter="fade">
                                      <p:cBhvr>
                                        <p:cTn id="305" dur="1000"/>
                                        <p:tgtEl>
                                          <p:spTgt spid="103"/>
                                        </p:tgtEl>
                                      </p:cBhvr>
                                    </p:animEffect>
                                    <p:anim calcmode="lin" valueType="num">
                                      <p:cBhvr>
                                        <p:cTn id="306" dur="1000" fill="hold"/>
                                        <p:tgtEl>
                                          <p:spTgt spid="103"/>
                                        </p:tgtEl>
                                        <p:attrNameLst>
                                          <p:attrName>ppt_x</p:attrName>
                                        </p:attrNameLst>
                                      </p:cBhvr>
                                      <p:tavLst>
                                        <p:tav tm="0">
                                          <p:val>
                                            <p:strVal val="#ppt_x"/>
                                          </p:val>
                                        </p:tav>
                                        <p:tav tm="100000">
                                          <p:val>
                                            <p:strVal val="#ppt_x"/>
                                          </p:val>
                                        </p:tav>
                                      </p:tavLst>
                                    </p:anim>
                                    <p:anim calcmode="lin" valueType="num">
                                      <p:cBhvr>
                                        <p:cTn id="307" dur="1000" fill="hold"/>
                                        <p:tgtEl>
                                          <p:spTgt spid="103"/>
                                        </p:tgtEl>
                                        <p:attrNameLst>
                                          <p:attrName>ppt_y</p:attrName>
                                        </p:attrNameLst>
                                      </p:cBhvr>
                                      <p:tavLst>
                                        <p:tav tm="0">
                                          <p:val>
                                            <p:strVal val="#ppt_y+.1"/>
                                          </p:val>
                                        </p:tav>
                                        <p:tav tm="100000">
                                          <p:val>
                                            <p:strVal val="#ppt_y"/>
                                          </p:val>
                                        </p:tav>
                                      </p:tavLst>
                                    </p:anim>
                                  </p:childTnLst>
                                </p:cTn>
                              </p:par>
                              <p:par>
                                <p:cTn id="308" presetID="42" presetClass="entr" presetSubtype="0" fill="hold" nodeType="withEffect">
                                  <p:stCondLst>
                                    <p:cond delay="0"/>
                                  </p:stCondLst>
                                  <p:childTnLst>
                                    <p:set>
                                      <p:cBhvr>
                                        <p:cTn id="309" dur="1" fill="hold">
                                          <p:stCondLst>
                                            <p:cond delay="0"/>
                                          </p:stCondLst>
                                        </p:cTn>
                                        <p:tgtEl>
                                          <p:spTgt spid="102"/>
                                        </p:tgtEl>
                                        <p:attrNameLst>
                                          <p:attrName>style.visibility</p:attrName>
                                        </p:attrNameLst>
                                      </p:cBhvr>
                                      <p:to>
                                        <p:strVal val="visible"/>
                                      </p:to>
                                    </p:set>
                                    <p:animEffect transition="in" filter="fade">
                                      <p:cBhvr>
                                        <p:cTn id="310" dur="1000"/>
                                        <p:tgtEl>
                                          <p:spTgt spid="102"/>
                                        </p:tgtEl>
                                      </p:cBhvr>
                                    </p:animEffect>
                                    <p:anim calcmode="lin" valueType="num">
                                      <p:cBhvr>
                                        <p:cTn id="311" dur="1000" fill="hold"/>
                                        <p:tgtEl>
                                          <p:spTgt spid="102"/>
                                        </p:tgtEl>
                                        <p:attrNameLst>
                                          <p:attrName>ppt_x</p:attrName>
                                        </p:attrNameLst>
                                      </p:cBhvr>
                                      <p:tavLst>
                                        <p:tav tm="0">
                                          <p:val>
                                            <p:strVal val="#ppt_x"/>
                                          </p:val>
                                        </p:tav>
                                        <p:tav tm="100000">
                                          <p:val>
                                            <p:strVal val="#ppt_x"/>
                                          </p:val>
                                        </p:tav>
                                      </p:tavLst>
                                    </p:anim>
                                    <p:anim calcmode="lin" valueType="num">
                                      <p:cBhvr>
                                        <p:cTn id="312" dur="1000" fill="hold"/>
                                        <p:tgtEl>
                                          <p:spTgt spid="102"/>
                                        </p:tgtEl>
                                        <p:attrNameLst>
                                          <p:attrName>ppt_y</p:attrName>
                                        </p:attrNameLst>
                                      </p:cBhvr>
                                      <p:tavLst>
                                        <p:tav tm="0">
                                          <p:val>
                                            <p:strVal val="#ppt_y+.1"/>
                                          </p:val>
                                        </p:tav>
                                        <p:tav tm="100000">
                                          <p:val>
                                            <p:strVal val="#ppt_y"/>
                                          </p:val>
                                        </p:tav>
                                      </p:tavLst>
                                    </p:anim>
                                  </p:childTnLst>
                                </p:cTn>
                              </p:par>
                              <p:par>
                                <p:cTn id="313" presetID="42" presetClass="entr" presetSubtype="0" fill="hold" nodeType="withEffect">
                                  <p:stCondLst>
                                    <p:cond delay="0"/>
                                  </p:stCondLst>
                                  <p:childTnLst>
                                    <p:set>
                                      <p:cBhvr>
                                        <p:cTn id="314" dur="1" fill="hold">
                                          <p:stCondLst>
                                            <p:cond delay="0"/>
                                          </p:stCondLst>
                                        </p:cTn>
                                        <p:tgtEl>
                                          <p:spTgt spid="101"/>
                                        </p:tgtEl>
                                        <p:attrNameLst>
                                          <p:attrName>style.visibility</p:attrName>
                                        </p:attrNameLst>
                                      </p:cBhvr>
                                      <p:to>
                                        <p:strVal val="visible"/>
                                      </p:to>
                                    </p:set>
                                    <p:animEffect transition="in" filter="fade">
                                      <p:cBhvr>
                                        <p:cTn id="315" dur="1000"/>
                                        <p:tgtEl>
                                          <p:spTgt spid="101"/>
                                        </p:tgtEl>
                                      </p:cBhvr>
                                    </p:animEffect>
                                    <p:anim calcmode="lin" valueType="num">
                                      <p:cBhvr>
                                        <p:cTn id="316" dur="1000" fill="hold"/>
                                        <p:tgtEl>
                                          <p:spTgt spid="101"/>
                                        </p:tgtEl>
                                        <p:attrNameLst>
                                          <p:attrName>ppt_x</p:attrName>
                                        </p:attrNameLst>
                                      </p:cBhvr>
                                      <p:tavLst>
                                        <p:tav tm="0">
                                          <p:val>
                                            <p:strVal val="#ppt_x"/>
                                          </p:val>
                                        </p:tav>
                                        <p:tav tm="100000">
                                          <p:val>
                                            <p:strVal val="#ppt_x"/>
                                          </p:val>
                                        </p:tav>
                                      </p:tavLst>
                                    </p:anim>
                                    <p:anim calcmode="lin" valueType="num">
                                      <p:cBhvr>
                                        <p:cTn id="317" dur="1000" fill="hold"/>
                                        <p:tgtEl>
                                          <p:spTgt spid="101"/>
                                        </p:tgtEl>
                                        <p:attrNameLst>
                                          <p:attrName>ppt_y</p:attrName>
                                        </p:attrNameLst>
                                      </p:cBhvr>
                                      <p:tavLst>
                                        <p:tav tm="0">
                                          <p:val>
                                            <p:strVal val="#ppt_y+.1"/>
                                          </p:val>
                                        </p:tav>
                                        <p:tav tm="100000">
                                          <p:val>
                                            <p:strVal val="#ppt_y"/>
                                          </p:val>
                                        </p:tav>
                                      </p:tavLst>
                                    </p:anim>
                                  </p:childTnLst>
                                </p:cTn>
                              </p:par>
                              <p:par>
                                <p:cTn id="318" presetID="42" presetClass="entr" presetSubtype="0" fill="hold" grpId="0" nodeType="withEffect">
                                  <p:stCondLst>
                                    <p:cond delay="0"/>
                                  </p:stCondLst>
                                  <p:childTnLst>
                                    <p:set>
                                      <p:cBhvr>
                                        <p:cTn id="319" dur="1" fill="hold">
                                          <p:stCondLst>
                                            <p:cond delay="0"/>
                                          </p:stCondLst>
                                        </p:cTn>
                                        <p:tgtEl>
                                          <p:spTgt spid="100"/>
                                        </p:tgtEl>
                                        <p:attrNameLst>
                                          <p:attrName>style.visibility</p:attrName>
                                        </p:attrNameLst>
                                      </p:cBhvr>
                                      <p:to>
                                        <p:strVal val="visible"/>
                                      </p:to>
                                    </p:set>
                                    <p:animEffect transition="in" filter="fade">
                                      <p:cBhvr>
                                        <p:cTn id="320" dur="1000"/>
                                        <p:tgtEl>
                                          <p:spTgt spid="100"/>
                                        </p:tgtEl>
                                      </p:cBhvr>
                                    </p:animEffect>
                                    <p:anim calcmode="lin" valueType="num">
                                      <p:cBhvr>
                                        <p:cTn id="321" dur="1000" fill="hold"/>
                                        <p:tgtEl>
                                          <p:spTgt spid="100"/>
                                        </p:tgtEl>
                                        <p:attrNameLst>
                                          <p:attrName>ppt_x</p:attrName>
                                        </p:attrNameLst>
                                      </p:cBhvr>
                                      <p:tavLst>
                                        <p:tav tm="0">
                                          <p:val>
                                            <p:strVal val="#ppt_x"/>
                                          </p:val>
                                        </p:tav>
                                        <p:tav tm="100000">
                                          <p:val>
                                            <p:strVal val="#ppt_x"/>
                                          </p:val>
                                        </p:tav>
                                      </p:tavLst>
                                    </p:anim>
                                    <p:anim calcmode="lin" valueType="num">
                                      <p:cBhvr>
                                        <p:cTn id="322"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323" fill="hold">
                      <p:stCondLst>
                        <p:cond delay="indefinite"/>
                      </p:stCondLst>
                      <p:childTnLst>
                        <p:par>
                          <p:cTn id="324" fill="hold">
                            <p:stCondLst>
                              <p:cond delay="0"/>
                            </p:stCondLst>
                            <p:childTnLst>
                              <p:par>
                                <p:cTn id="325" presetID="42" presetClass="entr" presetSubtype="0" fill="hold" grpId="0" nodeType="clickEffect">
                                  <p:stCondLst>
                                    <p:cond delay="0"/>
                                  </p:stCondLst>
                                  <p:childTnLst>
                                    <p:set>
                                      <p:cBhvr>
                                        <p:cTn id="326" dur="1" fill="hold">
                                          <p:stCondLst>
                                            <p:cond delay="0"/>
                                          </p:stCondLst>
                                        </p:cTn>
                                        <p:tgtEl>
                                          <p:spTgt spid="216"/>
                                        </p:tgtEl>
                                        <p:attrNameLst>
                                          <p:attrName>style.visibility</p:attrName>
                                        </p:attrNameLst>
                                      </p:cBhvr>
                                      <p:to>
                                        <p:strVal val="visible"/>
                                      </p:to>
                                    </p:set>
                                    <p:animEffect transition="in" filter="fade">
                                      <p:cBhvr>
                                        <p:cTn id="327" dur="1000"/>
                                        <p:tgtEl>
                                          <p:spTgt spid="216"/>
                                        </p:tgtEl>
                                      </p:cBhvr>
                                    </p:animEffect>
                                    <p:anim calcmode="lin" valueType="num">
                                      <p:cBhvr>
                                        <p:cTn id="328" dur="1000" fill="hold"/>
                                        <p:tgtEl>
                                          <p:spTgt spid="216"/>
                                        </p:tgtEl>
                                        <p:attrNameLst>
                                          <p:attrName>ppt_x</p:attrName>
                                        </p:attrNameLst>
                                      </p:cBhvr>
                                      <p:tavLst>
                                        <p:tav tm="0">
                                          <p:val>
                                            <p:strVal val="#ppt_x"/>
                                          </p:val>
                                        </p:tav>
                                        <p:tav tm="100000">
                                          <p:val>
                                            <p:strVal val="#ppt_x"/>
                                          </p:val>
                                        </p:tav>
                                      </p:tavLst>
                                    </p:anim>
                                    <p:anim calcmode="lin" valueType="num">
                                      <p:cBhvr>
                                        <p:cTn id="329" dur="1000" fill="hold"/>
                                        <p:tgtEl>
                                          <p:spTgt spid="216"/>
                                        </p:tgtEl>
                                        <p:attrNameLst>
                                          <p:attrName>ppt_y</p:attrName>
                                        </p:attrNameLst>
                                      </p:cBhvr>
                                      <p:tavLst>
                                        <p:tav tm="0">
                                          <p:val>
                                            <p:strVal val="#ppt_y+.1"/>
                                          </p:val>
                                        </p:tav>
                                        <p:tav tm="100000">
                                          <p:val>
                                            <p:strVal val="#ppt_y"/>
                                          </p:val>
                                        </p:tav>
                                      </p:tavLst>
                                    </p:anim>
                                  </p:childTnLst>
                                </p:cTn>
                              </p:par>
                            </p:childTnLst>
                          </p:cTn>
                        </p:par>
                      </p:childTnLst>
                    </p:cTn>
                  </p:par>
                  <p:par>
                    <p:cTn id="330" fill="hold">
                      <p:stCondLst>
                        <p:cond delay="indefinite"/>
                      </p:stCondLst>
                      <p:childTnLst>
                        <p:par>
                          <p:cTn id="331" fill="hold">
                            <p:stCondLst>
                              <p:cond delay="0"/>
                            </p:stCondLst>
                            <p:childTnLst>
                              <p:par>
                                <p:cTn id="332" presetID="42" presetClass="entr" presetSubtype="0" fill="hold" grpId="0" nodeType="clickEffect">
                                  <p:stCondLst>
                                    <p:cond delay="0"/>
                                  </p:stCondLst>
                                  <p:childTnLst>
                                    <p:set>
                                      <p:cBhvr>
                                        <p:cTn id="333" dur="1" fill="hold">
                                          <p:stCondLst>
                                            <p:cond delay="0"/>
                                          </p:stCondLst>
                                        </p:cTn>
                                        <p:tgtEl>
                                          <p:spTgt spid="195"/>
                                        </p:tgtEl>
                                        <p:attrNameLst>
                                          <p:attrName>style.visibility</p:attrName>
                                        </p:attrNameLst>
                                      </p:cBhvr>
                                      <p:to>
                                        <p:strVal val="visible"/>
                                      </p:to>
                                    </p:set>
                                    <p:animEffect transition="in" filter="fade">
                                      <p:cBhvr>
                                        <p:cTn id="334" dur="1000"/>
                                        <p:tgtEl>
                                          <p:spTgt spid="195"/>
                                        </p:tgtEl>
                                      </p:cBhvr>
                                    </p:animEffect>
                                    <p:anim calcmode="lin" valueType="num">
                                      <p:cBhvr>
                                        <p:cTn id="335" dur="1000" fill="hold"/>
                                        <p:tgtEl>
                                          <p:spTgt spid="195"/>
                                        </p:tgtEl>
                                        <p:attrNameLst>
                                          <p:attrName>ppt_x</p:attrName>
                                        </p:attrNameLst>
                                      </p:cBhvr>
                                      <p:tavLst>
                                        <p:tav tm="0">
                                          <p:val>
                                            <p:strVal val="#ppt_x"/>
                                          </p:val>
                                        </p:tav>
                                        <p:tav tm="100000">
                                          <p:val>
                                            <p:strVal val="#ppt_x"/>
                                          </p:val>
                                        </p:tav>
                                      </p:tavLst>
                                    </p:anim>
                                    <p:anim calcmode="lin" valueType="num">
                                      <p:cBhvr>
                                        <p:cTn id="336" dur="1000" fill="hold"/>
                                        <p:tgtEl>
                                          <p:spTgt spid="195"/>
                                        </p:tgtEl>
                                        <p:attrNameLst>
                                          <p:attrName>ppt_y</p:attrName>
                                        </p:attrNameLst>
                                      </p:cBhvr>
                                      <p:tavLst>
                                        <p:tav tm="0">
                                          <p:val>
                                            <p:strVal val="#ppt_y+.1"/>
                                          </p:val>
                                        </p:tav>
                                        <p:tav tm="100000">
                                          <p:val>
                                            <p:strVal val="#ppt_y"/>
                                          </p:val>
                                        </p:tav>
                                      </p:tavLst>
                                    </p:anim>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nodeType="clickEffect">
                                  <p:stCondLst>
                                    <p:cond delay="0"/>
                                  </p:stCondLst>
                                  <p:childTnLst>
                                    <p:set>
                                      <p:cBhvr>
                                        <p:cTn id="340" dur="1" fill="hold">
                                          <p:stCondLst>
                                            <p:cond delay="0"/>
                                          </p:stCondLst>
                                        </p:cTn>
                                        <p:tgtEl>
                                          <p:spTgt spid="18"/>
                                        </p:tgtEl>
                                        <p:attrNameLst>
                                          <p:attrName>style.visibility</p:attrName>
                                        </p:attrNameLst>
                                      </p:cBhvr>
                                      <p:to>
                                        <p:strVal val="visible"/>
                                      </p:to>
                                    </p:set>
                                    <p:animEffect transition="in" filter="wipe(down)">
                                      <p:cBhvr>
                                        <p:cTn id="341" dur="500"/>
                                        <p:tgtEl>
                                          <p:spTgt spid="18"/>
                                        </p:tgtEl>
                                      </p:cBhvr>
                                    </p:animEffect>
                                  </p:childTnLst>
                                </p:cTn>
                              </p:par>
                            </p:childTnLst>
                          </p:cTn>
                        </p:par>
                      </p:childTnLst>
                    </p:cTn>
                  </p:par>
                  <p:par>
                    <p:cTn id="342" fill="hold">
                      <p:stCondLst>
                        <p:cond delay="indefinite"/>
                      </p:stCondLst>
                      <p:childTnLst>
                        <p:par>
                          <p:cTn id="343" fill="hold">
                            <p:stCondLst>
                              <p:cond delay="0"/>
                            </p:stCondLst>
                            <p:childTnLst>
                              <p:par>
                                <p:cTn id="344" presetID="21" presetClass="entr" presetSubtype="1" fill="hold" grpId="0" nodeType="clickEffect">
                                  <p:stCondLst>
                                    <p:cond delay="0"/>
                                  </p:stCondLst>
                                  <p:childTnLst>
                                    <p:set>
                                      <p:cBhvr>
                                        <p:cTn id="345" dur="1" fill="hold">
                                          <p:stCondLst>
                                            <p:cond delay="0"/>
                                          </p:stCondLst>
                                        </p:cTn>
                                        <p:tgtEl>
                                          <p:spTgt spid="190"/>
                                        </p:tgtEl>
                                        <p:attrNameLst>
                                          <p:attrName>style.visibility</p:attrName>
                                        </p:attrNameLst>
                                      </p:cBhvr>
                                      <p:to>
                                        <p:strVal val="visible"/>
                                      </p:to>
                                    </p:set>
                                    <p:animEffect transition="in" filter="wheel(1)">
                                      <p:cBhvr>
                                        <p:cTn id="346" dur="2000"/>
                                        <p:tgtEl>
                                          <p:spTgt spid="190"/>
                                        </p:tgtEl>
                                      </p:cBhvr>
                                    </p:animEffect>
                                  </p:childTnLst>
                                </p:cTn>
                              </p:par>
                            </p:childTnLst>
                          </p:cTn>
                        </p:par>
                      </p:childTnLst>
                    </p:cTn>
                  </p:par>
                  <p:par>
                    <p:cTn id="347" fill="hold">
                      <p:stCondLst>
                        <p:cond delay="indefinite"/>
                      </p:stCondLst>
                      <p:childTnLst>
                        <p:par>
                          <p:cTn id="348" fill="hold">
                            <p:stCondLst>
                              <p:cond delay="0"/>
                            </p:stCondLst>
                            <p:childTnLst>
                              <p:par>
                                <p:cTn id="349" presetID="42" presetClass="entr" presetSubtype="0" fill="hold" grpId="0" nodeType="clickEffect">
                                  <p:stCondLst>
                                    <p:cond delay="0"/>
                                  </p:stCondLst>
                                  <p:childTnLst>
                                    <p:set>
                                      <p:cBhvr>
                                        <p:cTn id="350" dur="1" fill="hold">
                                          <p:stCondLst>
                                            <p:cond delay="0"/>
                                          </p:stCondLst>
                                        </p:cTn>
                                        <p:tgtEl>
                                          <p:spTgt spid="215"/>
                                        </p:tgtEl>
                                        <p:attrNameLst>
                                          <p:attrName>style.visibility</p:attrName>
                                        </p:attrNameLst>
                                      </p:cBhvr>
                                      <p:to>
                                        <p:strVal val="visible"/>
                                      </p:to>
                                    </p:set>
                                    <p:animEffect transition="in" filter="fade">
                                      <p:cBhvr>
                                        <p:cTn id="351" dur="1000"/>
                                        <p:tgtEl>
                                          <p:spTgt spid="215"/>
                                        </p:tgtEl>
                                      </p:cBhvr>
                                    </p:animEffect>
                                    <p:anim calcmode="lin" valueType="num">
                                      <p:cBhvr>
                                        <p:cTn id="352" dur="1000" fill="hold"/>
                                        <p:tgtEl>
                                          <p:spTgt spid="215"/>
                                        </p:tgtEl>
                                        <p:attrNameLst>
                                          <p:attrName>ppt_x</p:attrName>
                                        </p:attrNameLst>
                                      </p:cBhvr>
                                      <p:tavLst>
                                        <p:tav tm="0">
                                          <p:val>
                                            <p:strVal val="#ppt_x"/>
                                          </p:val>
                                        </p:tav>
                                        <p:tav tm="100000">
                                          <p:val>
                                            <p:strVal val="#ppt_x"/>
                                          </p:val>
                                        </p:tav>
                                      </p:tavLst>
                                    </p:anim>
                                    <p:anim calcmode="lin" valueType="num">
                                      <p:cBhvr>
                                        <p:cTn id="353" dur="1000" fill="hold"/>
                                        <p:tgtEl>
                                          <p:spTgt spid="215"/>
                                        </p:tgtEl>
                                        <p:attrNameLst>
                                          <p:attrName>ppt_y</p:attrName>
                                        </p:attrNameLst>
                                      </p:cBhvr>
                                      <p:tavLst>
                                        <p:tav tm="0">
                                          <p:val>
                                            <p:strVal val="#ppt_y+.1"/>
                                          </p:val>
                                        </p:tav>
                                        <p:tav tm="100000">
                                          <p:val>
                                            <p:strVal val="#ppt_y"/>
                                          </p:val>
                                        </p:tav>
                                      </p:tavLst>
                                    </p:anim>
                                  </p:childTnLst>
                                </p:cTn>
                              </p:par>
                            </p:childTnLst>
                          </p:cTn>
                        </p:par>
                      </p:childTnLst>
                    </p:cTn>
                  </p:par>
                  <p:par>
                    <p:cTn id="354" fill="hold">
                      <p:stCondLst>
                        <p:cond delay="indefinite"/>
                      </p:stCondLst>
                      <p:childTnLst>
                        <p:par>
                          <p:cTn id="355" fill="hold">
                            <p:stCondLst>
                              <p:cond delay="0"/>
                            </p:stCondLst>
                            <p:childTnLst>
                              <p:par>
                                <p:cTn id="356" presetID="42" presetClass="entr" presetSubtype="0" fill="hold" grpId="0" nodeType="clickEffect">
                                  <p:stCondLst>
                                    <p:cond delay="0"/>
                                  </p:stCondLst>
                                  <p:childTnLst>
                                    <p:set>
                                      <p:cBhvr>
                                        <p:cTn id="357" dur="1" fill="hold">
                                          <p:stCondLst>
                                            <p:cond delay="0"/>
                                          </p:stCondLst>
                                        </p:cTn>
                                        <p:tgtEl>
                                          <p:spTgt spid="196"/>
                                        </p:tgtEl>
                                        <p:attrNameLst>
                                          <p:attrName>style.visibility</p:attrName>
                                        </p:attrNameLst>
                                      </p:cBhvr>
                                      <p:to>
                                        <p:strVal val="visible"/>
                                      </p:to>
                                    </p:set>
                                    <p:animEffect transition="in" filter="fade">
                                      <p:cBhvr>
                                        <p:cTn id="358" dur="1000"/>
                                        <p:tgtEl>
                                          <p:spTgt spid="196"/>
                                        </p:tgtEl>
                                      </p:cBhvr>
                                    </p:animEffect>
                                    <p:anim calcmode="lin" valueType="num">
                                      <p:cBhvr>
                                        <p:cTn id="359" dur="1000" fill="hold"/>
                                        <p:tgtEl>
                                          <p:spTgt spid="196"/>
                                        </p:tgtEl>
                                        <p:attrNameLst>
                                          <p:attrName>ppt_x</p:attrName>
                                        </p:attrNameLst>
                                      </p:cBhvr>
                                      <p:tavLst>
                                        <p:tav tm="0">
                                          <p:val>
                                            <p:strVal val="#ppt_x"/>
                                          </p:val>
                                        </p:tav>
                                        <p:tav tm="100000">
                                          <p:val>
                                            <p:strVal val="#ppt_x"/>
                                          </p:val>
                                        </p:tav>
                                      </p:tavLst>
                                    </p:anim>
                                    <p:anim calcmode="lin" valueType="num">
                                      <p:cBhvr>
                                        <p:cTn id="360" dur="100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361" fill="hold">
                      <p:stCondLst>
                        <p:cond delay="indefinite"/>
                      </p:stCondLst>
                      <p:childTnLst>
                        <p:par>
                          <p:cTn id="362" fill="hold">
                            <p:stCondLst>
                              <p:cond delay="0"/>
                            </p:stCondLst>
                            <p:childTnLst>
                              <p:par>
                                <p:cTn id="363" presetID="42" presetClass="entr" presetSubtype="0" fill="hold" nodeType="clickEffect">
                                  <p:stCondLst>
                                    <p:cond delay="0"/>
                                  </p:stCondLst>
                                  <p:childTnLst>
                                    <p:set>
                                      <p:cBhvr>
                                        <p:cTn id="364" dur="1" fill="hold">
                                          <p:stCondLst>
                                            <p:cond delay="0"/>
                                          </p:stCondLst>
                                        </p:cTn>
                                        <p:tgtEl>
                                          <p:spTgt spid="104"/>
                                        </p:tgtEl>
                                        <p:attrNameLst>
                                          <p:attrName>style.visibility</p:attrName>
                                        </p:attrNameLst>
                                      </p:cBhvr>
                                      <p:to>
                                        <p:strVal val="visible"/>
                                      </p:to>
                                    </p:set>
                                    <p:animEffect transition="in" filter="fade">
                                      <p:cBhvr>
                                        <p:cTn id="365" dur="1000"/>
                                        <p:tgtEl>
                                          <p:spTgt spid="104"/>
                                        </p:tgtEl>
                                      </p:cBhvr>
                                    </p:animEffect>
                                    <p:anim calcmode="lin" valueType="num">
                                      <p:cBhvr>
                                        <p:cTn id="366" dur="1000" fill="hold"/>
                                        <p:tgtEl>
                                          <p:spTgt spid="104"/>
                                        </p:tgtEl>
                                        <p:attrNameLst>
                                          <p:attrName>ppt_x</p:attrName>
                                        </p:attrNameLst>
                                      </p:cBhvr>
                                      <p:tavLst>
                                        <p:tav tm="0">
                                          <p:val>
                                            <p:strVal val="#ppt_x"/>
                                          </p:val>
                                        </p:tav>
                                        <p:tav tm="100000">
                                          <p:val>
                                            <p:strVal val="#ppt_x"/>
                                          </p:val>
                                        </p:tav>
                                      </p:tavLst>
                                    </p:anim>
                                    <p:anim calcmode="lin" valueType="num">
                                      <p:cBhvr>
                                        <p:cTn id="36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P spid="63" grpId="0" animBg="1"/>
      <p:bldP spid="68" grpId="0" animBg="1"/>
      <p:bldP spid="70" grpId="0" animBg="1"/>
      <p:bldP spid="72" grpId="0"/>
      <p:bldP spid="80" grpId="0"/>
      <p:bldP spid="86" grpId="0"/>
      <p:bldP spid="94" grpId="0"/>
      <p:bldP spid="95" grpId="0" animBg="1"/>
      <p:bldP spid="96" grpId="0" animBg="1"/>
      <p:bldP spid="97" grpId="0" animBg="1"/>
      <p:bldP spid="100" grpId="0"/>
      <p:bldP spid="182" grpId="0" animBg="1"/>
      <p:bldP spid="183" grpId="0" animBg="1"/>
      <p:bldP spid="189" grpId="0" animBg="1"/>
      <p:bldP spid="190" grpId="0" animBg="1"/>
      <p:bldP spid="193" grpId="0"/>
      <p:bldP spid="194" grpId="0"/>
      <p:bldP spid="195" grpId="0"/>
      <p:bldP spid="196" grpId="0"/>
      <p:bldP spid="140" grpId="0"/>
      <p:bldP spid="191" grpId="0" animBg="1"/>
      <p:bldP spid="204" grpId="0" animBg="1"/>
      <p:bldP spid="206" grpId="0"/>
      <p:bldP spid="210" grpId="0" animBg="1"/>
      <p:bldP spid="211" grpId="0"/>
      <p:bldP spid="213" grpId="0" animBg="1"/>
      <p:bldP spid="214" grpId="0" animBg="1"/>
      <p:bldP spid="215" grpId="0" animBg="1"/>
      <p:bldP spid="21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477962"/>
          </a:xfrm>
        </p:spPr>
        <p:txBody>
          <a:bodyPr anchor="t" anchorCtr="0">
            <a:normAutofit fontScale="90000"/>
          </a:bodyPr>
          <a:lstStyle/>
          <a:p>
            <a:pPr algn="r" rtl="1"/>
            <a:r>
              <a:rPr lang="fa-IR" sz="2400" dirty="0" smtClean="0">
                <a:solidFill>
                  <a:srgbClr val="FF0000"/>
                </a:solidFill>
              </a:rPr>
              <a:t>تمرین پنجم:</a:t>
            </a:r>
            <a:br>
              <a:rPr lang="fa-IR" sz="2400" dirty="0" smtClean="0">
                <a:solidFill>
                  <a:srgbClr val="FF0000"/>
                </a:solidFill>
              </a:rPr>
            </a:br>
            <a:r>
              <a:rPr lang="fa-IR" sz="2400" dirty="0" smtClean="0"/>
              <a:t>در یک خط انتقال مخابراتی از روش دو استاب اتصال کوتاه برای تطبیق استفاده شده است . </a:t>
            </a:r>
            <a:r>
              <a:rPr lang="en-US" sz="2400" cap="none" dirty="0" smtClean="0"/>
              <a:t>d</a:t>
            </a:r>
            <a:r>
              <a:rPr lang="en-US" sz="1600" cap="none" dirty="0" smtClean="0"/>
              <a:t>1</a:t>
            </a:r>
            <a:r>
              <a:rPr lang="fa-IR" sz="2400" dirty="0" smtClean="0"/>
              <a:t> فاصله دو استاب و        طول استاب اول داده شده است. مطلوب است محاسبه طول استاب دوم </a:t>
            </a:r>
            <a:r>
              <a:rPr lang="en-US" sz="2400" dirty="0" smtClean="0"/>
              <a:t> </a:t>
            </a:r>
            <a:r>
              <a:rPr lang="fa-IR" sz="2400" smtClean="0"/>
              <a:t>       و فاصله </a:t>
            </a:r>
            <a:r>
              <a:rPr lang="fa-IR" sz="2400" dirty="0" smtClean="0"/>
              <a:t>بار تا استاب دوم</a:t>
            </a:r>
            <a:r>
              <a:rPr lang="en-US" sz="2400" dirty="0" smtClean="0"/>
              <a:t>) </a:t>
            </a:r>
            <a:r>
              <a:rPr lang="fa-IR" sz="2400" dirty="0" smtClean="0"/>
              <a:t> </a:t>
            </a:r>
            <a:r>
              <a:rPr lang="en-US" sz="2400" dirty="0"/>
              <a:t>(</a:t>
            </a:r>
            <a:r>
              <a:rPr lang="en-US" sz="2400" cap="none" dirty="0" smtClean="0"/>
              <a:t>d</a:t>
            </a:r>
            <a:r>
              <a:rPr lang="en-US" sz="1600" cap="none" dirty="0" smtClean="0"/>
              <a:t>2</a:t>
            </a:r>
            <a:r>
              <a:rPr lang="fa-IR" sz="2400" dirty="0" smtClean="0"/>
              <a:t> </a:t>
            </a:r>
            <a:r>
              <a:rPr lang="en-US" sz="2400" dirty="0" smtClean="0"/>
              <a:t>.</a:t>
            </a:r>
            <a:endParaRPr lang="en-U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2952200721"/>
              </p:ext>
            </p:extLst>
          </p:nvPr>
        </p:nvGraphicFramePr>
        <p:xfrm>
          <a:off x="317500" y="2119868"/>
          <a:ext cx="1206500" cy="330200"/>
        </p:xfrm>
        <a:graphic>
          <a:graphicData uri="http://schemas.openxmlformats.org/presentationml/2006/ole">
            <mc:AlternateContent xmlns:mc="http://schemas.openxmlformats.org/markup-compatibility/2006">
              <mc:Choice xmlns:v="urn:schemas-microsoft-com:vml" Requires="v">
                <p:oleObj spid="_x0000_s56216" name="Equation" r:id="rId3" imgW="1206360" imgH="330120" progId="Equation.DSMT4">
                  <p:embed/>
                </p:oleObj>
              </mc:Choice>
              <mc:Fallback>
                <p:oleObj name="Equation" r:id="rId3" imgW="1206360" imgH="330120" progId="Equation.DSMT4">
                  <p:embed/>
                  <p:pic>
                    <p:nvPicPr>
                      <p:cNvPr id="0" name=""/>
                      <p:cNvPicPr/>
                      <p:nvPr/>
                    </p:nvPicPr>
                    <p:blipFill>
                      <a:blip r:embed="rId4"/>
                      <a:stretch>
                        <a:fillRect/>
                      </a:stretch>
                    </p:blipFill>
                    <p:spPr>
                      <a:xfrm>
                        <a:off x="317500" y="2119868"/>
                        <a:ext cx="1206500" cy="330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59619099"/>
              </p:ext>
            </p:extLst>
          </p:nvPr>
        </p:nvGraphicFramePr>
        <p:xfrm>
          <a:off x="292100" y="1752600"/>
          <a:ext cx="2235200" cy="330200"/>
        </p:xfrm>
        <a:graphic>
          <a:graphicData uri="http://schemas.openxmlformats.org/presentationml/2006/ole">
            <mc:AlternateContent xmlns:mc="http://schemas.openxmlformats.org/markup-compatibility/2006">
              <mc:Choice xmlns:v="urn:schemas-microsoft-com:vml" Requires="v">
                <p:oleObj spid="_x0000_s56217" name="Equation" r:id="rId5" imgW="2234880" imgH="330120" progId="Equation.DSMT4">
                  <p:embed/>
                </p:oleObj>
              </mc:Choice>
              <mc:Fallback>
                <p:oleObj name="Equation" r:id="rId5" imgW="2234880" imgH="330120" progId="Equation.DSMT4">
                  <p:embed/>
                  <p:pic>
                    <p:nvPicPr>
                      <p:cNvPr id="0" name=""/>
                      <p:cNvPicPr/>
                      <p:nvPr/>
                    </p:nvPicPr>
                    <p:blipFill>
                      <a:blip r:embed="rId6"/>
                      <a:stretch>
                        <a:fillRect/>
                      </a:stretch>
                    </p:blipFill>
                    <p:spPr>
                      <a:xfrm>
                        <a:off x="292100" y="1752600"/>
                        <a:ext cx="2235200" cy="330200"/>
                      </a:xfrm>
                      <a:prstGeom prst="rect">
                        <a:avLst/>
                      </a:prstGeom>
                    </p:spPr>
                  </p:pic>
                </p:oleObj>
              </mc:Fallback>
            </mc:AlternateContent>
          </a:graphicData>
        </a:graphic>
      </p:graphicFrame>
      <p:sp>
        <p:nvSpPr>
          <p:cNvPr id="10" name="Oval 9"/>
          <p:cNvSpPr/>
          <p:nvPr/>
        </p:nvSpPr>
        <p:spPr>
          <a:xfrm>
            <a:off x="362626" y="4233867"/>
            <a:ext cx="323860" cy="323860"/>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10" idx="0"/>
          </p:cNvCxnSpPr>
          <p:nvPr/>
        </p:nvCxnSpPr>
        <p:spPr>
          <a:xfrm>
            <a:off x="524556" y="4114800"/>
            <a:ext cx="0" cy="11906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2174" y="4560094"/>
            <a:ext cx="0" cy="11906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16925" y="4366869"/>
            <a:ext cx="212410" cy="64636"/>
          </a:xfrm>
          <a:custGeom>
            <a:avLst/>
            <a:gdLst>
              <a:gd name="connsiteX0" fmla="*/ 0 w 284395"/>
              <a:gd name="connsiteY0" fmla="*/ 47835 h 64636"/>
              <a:gd name="connsiteX1" fmla="*/ 128588 w 284395"/>
              <a:gd name="connsiteY1" fmla="*/ 210 h 64636"/>
              <a:gd name="connsiteX2" fmla="*/ 192881 w 284395"/>
              <a:gd name="connsiteY2" fmla="*/ 64504 h 64636"/>
              <a:gd name="connsiteX3" fmla="*/ 273844 w 284395"/>
              <a:gd name="connsiteY3" fmla="*/ 16879 h 64636"/>
              <a:gd name="connsiteX4" fmla="*/ 280988 w 284395"/>
              <a:gd name="connsiteY4" fmla="*/ 12116 h 6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95" h="64636">
                <a:moveTo>
                  <a:pt x="0" y="47835"/>
                </a:moveTo>
                <a:cubicBezTo>
                  <a:pt x="48220" y="22633"/>
                  <a:pt x="96441" y="-2568"/>
                  <a:pt x="128588" y="210"/>
                </a:cubicBezTo>
                <a:cubicBezTo>
                  <a:pt x="160735" y="2988"/>
                  <a:pt x="168672" y="61726"/>
                  <a:pt x="192881" y="64504"/>
                </a:cubicBezTo>
                <a:cubicBezTo>
                  <a:pt x="217090" y="67282"/>
                  <a:pt x="259160" y="25610"/>
                  <a:pt x="273844" y="16879"/>
                </a:cubicBezTo>
                <a:cubicBezTo>
                  <a:pt x="288528" y="8148"/>
                  <a:pt x="284758" y="10132"/>
                  <a:pt x="280988" y="1211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96006" y="2883947"/>
            <a:ext cx="586740" cy="369332"/>
          </a:xfrm>
          <a:prstGeom prst="rect">
            <a:avLst/>
          </a:prstGeom>
        </p:spPr>
        <p:txBody>
          <a:bodyPr wrap="square">
            <a:spAutoFit/>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S2</a:t>
            </a:r>
            <a:endParaRPr lang="en-US" sz="1200" dirty="0"/>
          </a:p>
        </p:txBody>
      </p:sp>
      <p:sp>
        <p:nvSpPr>
          <p:cNvPr id="15" name="Rectangle 14"/>
          <p:cNvSpPr/>
          <p:nvPr/>
        </p:nvSpPr>
        <p:spPr>
          <a:xfrm>
            <a:off x="2073720" y="2870200"/>
            <a:ext cx="533400" cy="369332"/>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fa-IR" sz="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1200" dirty="0"/>
          </a:p>
        </p:txBody>
      </p:sp>
      <mc:AlternateContent xmlns:mc="http://schemas.openxmlformats.org/markup-compatibility/2006" xmlns:a14="http://schemas.microsoft.com/office/drawing/2010/main">
        <mc:Choice Requires="a14">
          <p:sp>
            <p:nvSpPr>
              <p:cNvPr id="16" name="Rectangle 15"/>
              <p:cNvSpPr/>
              <p:nvPr/>
            </p:nvSpPr>
            <p:spPr>
              <a:xfrm>
                <a:off x="1409700" y="4038851"/>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1</m:t>
                          </m:r>
                        </m:sub>
                      </m:sSub>
                    </m:oMath>
                  </m:oMathPara>
                </a14:m>
                <a:endParaRPr lang="en-US" sz="1200" dirty="0"/>
              </a:p>
            </p:txBody>
          </p:sp>
        </mc:Choice>
        <mc:Fallback xmlns="">
          <p:sp>
            <p:nvSpPr>
              <p:cNvPr id="16" name="Rectangle 15"/>
              <p:cNvSpPr>
                <a:spLocks noRot="1" noChangeAspect="1" noMove="1" noResize="1" noEditPoints="1" noAdjustHandles="1" noChangeArrowheads="1" noChangeShapeType="1" noTextEdit="1"/>
              </p:cNvSpPr>
              <p:nvPr/>
            </p:nvSpPr>
            <p:spPr>
              <a:xfrm>
                <a:off x="1409700" y="4038851"/>
                <a:ext cx="406400" cy="368049"/>
              </a:xfrm>
              <a:prstGeom prst="rect">
                <a:avLst/>
              </a:prstGeom>
              <a:blipFill rotWithShape="1">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330450" y="3746500"/>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𝑆</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1</m:t>
                          </m:r>
                        </m:sub>
                      </m:sSub>
                    </m:oMath>
                  </m:oMathPara>
                </a14:m>
                <a:endParaRPr lang="en-US" sz="1200" dirty="0"/>
              </a:p>
            </p:txBody>
          </p:sp>
        </mc:Choice>
        <mc:Fallback xmlns="">
          <p:sp>
            <p:nvSpPr>
              <p:cNvPr id="17" name="Rectangle 16"/>
              <p:cNvSpPr>
                <a:spLocks noRot="1" noChangeAspect="1" noMove="1" noResize="1" noEditPoints="1" noAdjustHandles="1" noChangeArrowheads="1" noChangeShapeType="1" noTextEdit="1"/>
              </p:cNvSpPr>
              <p:nvPr/>
            </p:nvSpPr>
            <p:spPr>
              <a:xfrm>
                <a:off x="2330450" y="3746500"/>
                <a:ext cx="406400" cy="368049"/>
              </a:xfrm>
              <a:prstGeom prst="rect">
                <a:avLst/>
              </a:prstGeom>
              <a:blipFill rotWithShape="1">
                <a:blip r:embed="rId8"/>
                <a:stretch>
                  <a:fillRect r="-13433"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336800" y="4394200"/>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𝑑</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1</m:t>
                          </m:r>
                        </m:sub>
                      </m:sSub>
                    </m:oMath>
                  </m:oMathPara>
                </a14:m>
                <a:endParaRPr lang="en-US" sz="1200" dirty="0"/>
              </a:p>
            </p:txBody>
          </p:sp>
        </mc:Choice>
        <mc:Fallback xmlns="">
          <p:sp>
            <p:nvSpPr>
              <p:cNvPr id="18" name="Rectangle 17"/>
              <p:cNvSpPr>
                <a:spLocks noRot="1" noChangeAspect="1" noMove="1" noResize="1" noEditPoints="1" noAdjustHandles="1" noChangeArrowheads="1" noChangeShapeType="1" noTextEdit="1"/>
              </p:cNvSpPr>
              <p:nvPr/>
            </p:nvSpPr>
            <p:spPr>
              <a:xfrm>
                <a:off x="2336800" y="4394200"/>
                <a:ext cx="406400" cy="368049"/>
              </a:xfrm>
              <a:prstGeom prst="rect">
                <a:avLst/>
              </a:prstGeom>
              <a:blipFill rotWithShape="1">
                <a:blip r:embed="rId9"/>
                <a:stretch>
                  <a:fillRect r="-19403"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860800" y="4038600"/>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2</m:t>
                          </m:r>
                        </m:sub>
                      </m:sSub>
                    </m:oMath>
                  </m:oMathPara>
                </a14:m>
                <a:endParaRPr lang="en-US" sz="1200" dirty="0"/>
              </a:p>
            </p:txBody>
          </p:sp>
        </mc:Choice>
        <mc:Fallback xmlns="">
          <p:sp>
            <p:nvSpPr>
              <p:cNvPr id="19" name="Rectangle 18"/>
              <p:cNvSpPr>
                <a:spLocks noRot="1" noChangeAspect="1" noMove="1" noResize="1" noEditPoints="1" noAdjustHandles="1" noChangeArrowheads="1" noChangeShapeType="1" noTextEdit="1"/>
              </p:cNvSpPr>
              <p:nvPr/>
            </p:nvSpPr>
            <p:spPr>
              <a:xfrm>
                <a:off x="3860800" y="4038600"/>
                <a:ext cx="406400" cy="368049"/>
              </a:xfrm>
              <a:prstGeom prst="rect">
                <a:avLst/>
              </a:prstGeom>
              <a:blipFill rotWithShape="1">
                <a:blip r:embed="rId1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783242" y="3753101"/>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𝑆</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2</m:t>
                          </m:r>
                        </m:sub>
                      </m:sSub>
                    </m:oMath>
                  </m:oMathPara>
                </a14:m>
                <a:endParaRPr lang="en-US" sz="1200" dirty="0"/>
              </a:p>
            </p:txBody>
          </p:sp>
        </mc:Choice>
        <mc:Fallback xmlns="">
          <p:sp>
            <p:nvSpPr>
              <p:cNvPr id="20" name="Rectangle 19"/>
              <p:cNvSpPr>
                <a:spLocks noRot="1" noChangeAspect="1" noMove="1" noResize="1" noEditPoints="1" noAdjustHandles="1" noChangeArrowheads="1" noChangeShapeType="1" noTextEdit="1"/>
              </p:cNvSpPr>
              <p:nvPr/>
            </p:nvSpPr>
            <p:spPr>
              <a:xfrm>
                <a:off x="4783242" y="3753101"/>
                <a:ext cx="406400" cy="368049"/>
              </a:xfrm>
              <a:prstGeom prst="rect">
                <a:avLst/>
              </a:prstGeom>
              <a:blipFill rotWithShape="1">
                <a:blip r:embed="rId11"/>
                <a:stretch>
                  <a:fillRect r="-15152"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800630" y="4407322"/>
                <a:ext cx="40497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𝑑</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2</m:t>
                          </m:r>
                        </m:sub>
                      </m:sSub>
                    </m:oMath>
                  </m:oMathPara>
                </a14:m>
                <a:endParaRPr lang="en-US" sz="1200" dirty="0"/>
              </a:p>
            </p:txBody>
          </p:sp>
        </mc:Choice>
        <mc:Fallback xmlns="">
          <p:sp>
            <p:nvSpPr>
              <p:cNvPr id="21" name="Rectangle 20"/>
              <p:cNvSpPr>
                <a:spLocks noRot="1" noChangeAspect="1" noMove="1" noResize="1" noEditPoints="1" noAdjustHandles="1" noChangeArrowheads="1" noChangeShapeType="1" noTextEdit="1"/>
              </p:cNvSpPr>
              <p:nvPr/>
            </p:nvSpPr>
            <p:spPr>
              <a:xfrm>
                <a:off x="4800630" y="4407322"/>
                <a:ext cx="404976" cy="369332"/>
              </a:xfrm>
              <a:prstGeom prst="rect">
                <a:avLst/>
              </a:prstGeom>
              <a:blipFill rotWithShape="1">
                <a:blip r:embed="rId12"/>
                <a:stretch>
                  <a:fillRect r="-19697"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2819400" y="5280054"/>
                <a:ext cx="1447800" cy="400110"/>
              </a:xfrm>
              <a:prstGeom prst="rect">
                <a:avLst/>
              </a:prstGeom>
            </p:spPr>
            <p:txBody>
              <a:bodyPr wrap="square">
                <a:spAutoFit/>
              </a:bodyPr>
              <a:lstStyle/>
              <a:p>
                <a14:m>
                  <m:oMath xmlns:m="http://schemas.openxmlformats.org/officeDocument/2006/math">
                    <m:sSub>
                      <m:sSubPr>
                        <m:ctrlPr>
                          <a:rPr lang="en-US" sz="2000" i="1" smtClean="0">
                            <a:latin typeface="Cambria Math"/>
                          </a:rPr>
                        </m:ctrlPr>
                      </m:sSubPr>
                      <m:e>
                        <m:r>
                          <a:rPr lang="en-US" sz="2000" b="0" i="1" smtClean="0">
                            <a:latin typeface="Cambria Math"/>
                          </a:rPr>
                          <m:t>𝑑</m:t>
                        </m:r>
                      </m:e>
                      <m:sub>
                        <m:r>
                          <a:rPr lang="en-US" sz="2000" b="0" i="1" smtClean="0">
                            <a:latin typeface="Cambria Math"/>
                          </a:rPr>
                          <m:t>1</m:t>
                        </m:r>
                      </m:sub>
                    </m:sSub>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32</m:t>
                    </m:r>
                  </m:oMath>
                </a14:m>
                <a:r>
                  <a:rPr lang="en-US" sz="2000" dirty="0" smtClean="0"/>
                  <a:t> </a:t>
                </a:r>
                <a:r>
                  <a:rPr lang="el-GR" sz="2000" dirty="0" smtClean="0">
                    <a:latin typeface="Times New Roman"/>
                    <a:cs typeface="Times New Roman"/>
                  </a:rPr>
                  <a:t>λ</a:t>
                </a:r>
                <a:endParaRPr lang="en-US" sz="2000" dirty="0"/>
              </a:p>
            </p:txBody>
          </p:sp>
        </mc:Choice>
        <mc:Fallback xmlns="">
          <p:sp>
            <p:nvSpPr>
              <p:cNvPr id="34" name="Rectangle 33"/>
              <p:cNvSpPr>
                <a:spLocks noRot="1" noChangeAspect="1" noMove="1" noResize="1" noEditPoints="1" noAdjustHandles="1" noChangeArrowheads="1" noChangeShapeType="1" noTextEdit="1"/>
              </p:cNvSpPr>
              <p:nvPr/>
            </p:nvSpPr>
            <p:spPr>
              <a:xfrm>
                <a:off x="2819400" y="5280054"/>
                <a:ext cx="1447800" cy="400110"/>
              </a:xfrm>
              <a:prstGeom prst="rect">
                <a:avLst/>
              </a:prstGeom>
              <a:blipFill rotWithShape="1">
                <a:blip r:embed="rId13"/>
                <a:stretch>
                  <a:fillRect t="-7576" r="-3797"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5053206" y="5288763"/>
                <a:ext cx="91440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𝑑</m:t>
                          </m:r>
                        </m:e>
                        <m:sub>
                          <m:r>
                            <a:rPr lang="en-US" sz="2000" b="0" i="1" smtClean="0">
                              <a:latin typeface="Cambria Math"/>
                            </a:rPr>
                            <m:t>2</m:t>
                          </m:r>
                        </m:sub>
                      </m:sSub>
                      <m:r>
                        <a:rPr lang="en-US" sz="2000" b="0" i="1" smtClean="0">
                          <a:latin typeface="Cambria Math"/>
                        </a:rPr>
                        <m:t>=?</m:t>
                      </m:r>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5053206" y="5288763"/>
                <a:ext cx="914400" cy="400110"/>
              </a:xfrm>
              <a:prstGeom prst="rect">
                <a:avLst/>
              </a:prstGeom>
              <a:blipFill rotWithShape="1">
                <a:blip r:embed="rId14"/>
                <a:stretch>
                  <a:fillRect b="-3077"/>
                </a:stretch>
              </a:blipFill>
            </p:spPr>
            <p:txBody>
              <a:bodyPr/>
              <a:lstStyle/>
              <a:p>
                <a:r>
                  <a:rPr lang="en-US">
                    <a:noFill/>
                  </a:rPr>
                  <a:t> </a:t>
                </a:r>
              </a:p>
            </p:txBody>
          </p:sp>
        </mc:Fallback>
      </mc:AlternateContent>
      <p:pic>
        <p:nvPicPr>
          <p:cNvPr id="5135"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3380" y="2593218"/>
            <a:ext cx="625602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Rectangle 21"/>
              <p:cNvSpPr/>
              <p:nvPr/>
            </p:nvSpPr>
            <p:spPr>
              <a:xfrm>
                <a:off x="152400" y="2450068"/>
                <a:ext cx="27432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𝑍</m:t>
                          </m:r>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01</m:t>
                          </m:r>
                        </m:sub>
                      </m:s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m:t>
                      </m:r>
                      <m:sSub>
                        <m:sSubPr>
                          <m:ctrlP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𝑍</m:t>
                          </m:r>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02</m:t>
                          </m:r>
                        </m:sub>
                      </m:s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m:t>
                      </m:r>
                      <m:sSub>
                        <m:sSubPr>
                          <m:ctrlP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𝑍</m:t>
                          </m:r>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0</m:t>
                          </m:r>
                        </m:sub>
                      </m:s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m:t>
                      </m:r>
                      <m:r>
                        <a:rPr lang="fa-IR" b="0" i="1" dirty="0" smtClean="0">
                          <a:effectLst>
                            <a:outerShdw blurRad="38100" dist="38100" dir="2700000" algn="tl">
                              <a:srgbClr val="000000">
                                <a:alpha val="43137"/>
                              </a:srgbClr>
                            </a:outerShdw>
                          </a:effectLst>
                          <a:latin typeface="Cambria Math"/>
                          <a:cs typeface="Times New Roman" panose="02020603050405020304" pitchFamily="18" charset="0"/>
                        </a:rPr>
                        <m:t>50</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 </m:t>
                      </m:r>
                      <m:r>
                        <a:rPr lang="fa-IR" b="0" i="1" dirty="0" smtClean="0">
                          <a:effectLst>
                            <a:outerShdw blurRad="38100" dist="38100" dir="2700000" algn="tl">
                              <a:srgbClr val="000000">
                                <a:alpha val="43137"/>
                              </a:srgbClr>
                            </a:outerShdw>
                          </a:effectLst>
                          <a:latin typeface="Cambria Math"/>
                          <a:cs typeface="Times New Roman" panose="02020603050405020304" pitchFamily="18" charset="0"/>
                        </a:rPr>
                        <m:t>(</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Ω</m:t>
                      </m:r>
                      <m:r>
                        <a:rPr lang="fa-IR" b="0" i="0" dirty="0" smtClean="0">
                          <a:effectLst>
                            <a:outerShdw blurRad="38100" dist="38100" dir="2700000" algn="tl">
                              <a:srgbClr val="000000">
                                <a:alpha val="43137"/>
                              </a:srgbClr>
                            </a:outerShdw>
                          </a:effectLst>
                          <a:latin typeface="Cambria Math"/>
                          <a:cs typeface="Times New Roman" panose="02020603050405020304" pitchFamily="18" charset="0"/>
                        </a:rPr>
                        <m:t>)</m:t>
                      </m:r>
                    </m:oMath>
                  </m:oMathPara>
                </a14:m>
                <a:endParaRPr lang="en-US" sz="1200" dirty="0"/>
              </a:p>
            </p:txBody>
          </p:sp>
        </mc:Choice>
        <mc:Fallback xmlns="">
          <p:sp>
            <p:nvSpPr>
              <p:cNvPr id="22" name="Rectangle 21"/>
              <p:cNvSpPr>
                <a:spLocks noRot="1" noChangeAspect="1" noMove="1" noResize="1" noEditPoints="1" noAdjustHandles="1" noChangeArrowheads="1" noChangeShapeType="1" noTextEdit="1"/>
              </p:cNvSpPr>
              <p:nvPr/>
            </p:nvSpPr>
            <p:spPr>
              <a:xfrm>
                <a:off x="152400" y="2450068"/>
                <a:ext cx="2743200" cy="369332"/>
              </a:xfrm>
              <a:prstGeom prst="rect">
                <a:avLst/>
              </a:prstGeom>
              <a:blipFill rotWithShape="1">
                <a:blip r:embed="rId16"/>
                <a:stretch>
                  <a:fillRect b="-19672"/>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827429740"/>
              </p:ext>
            </p:extLst>
          </p:nvPr>
        </p:nvGraphicFramePr>
        <p:xfrm>
          <a:off x="6629400" y="4241800"/>
          <a:ext cx="596900" cy="330200"/>
        </p:xfrm>
        <a:graphic>
          <a:graphicData uri="http://schemas.openxmlformats.org/presentationml/2006/ole">
            <mc:AlternateContent xmlns:mc="http://schemas.openxmlformats.org/markup-compatibility/2006">
              <mc:Choice xmlns:v="urn:schemas-microsoft-com:vml" Requires="v">
                <p:oleObj spid="_x0000_s56218" name="Equation" r:id="rId17" imgW="596880" imgH="330120" progId="Equation.DSMT4">
                  <p:embed/>
                </p:oleObj>
              </mc:Choice>
              <mc:Fallback>
                <p:oleObj name="Equation" r:id="rId17" imgW="596880" imgH="330120" progId="Equation.DSMT4">
                  <p:embed/>
                  <p:pic>
                    <p:nvPicPr>
                      <p:cNvPr id="0" name="Object 7"/>
                      <p:cNvPicPr>
                        <a:picLocks noChangeAspect="1" noChangeArrowheads="1"/>
                      </p:cNvPicPr>
                      <p:nvPr/>
                    </p:nvPicPr>
                    <p:blipFill>
                      <a:blip r:embed="rId18"/>
                      <a:srcRect/>
                      <a:stretch>
                        <a:fillRect/>
                      </a:stretch>
                    </p:blipFill>
                    <p:spPr bwMode="auto">
                      <a:xfrm>
                        <a:off x="6629400" y="4241800"/>
                        <a:ext cx="596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73065312"/>
              </p:ext>
            </p:extLst>
          </p:nvPr>
        </p:nvGraphicFramePr>
        <p:xfrm>
          <a:off x="8408988" y="1195388"/>
          <a:ext cx="609600" cy="342900"/>
        </p:xfrm>
        <a:graphic>
          <a:graphicData uri="http://schemas.openxmlformats.org/presentationml/2006/ole">
            <mc:AlternateContent xmlns:mc="http://schemas.openxmlformats.org/markup-compatibility/2006">
              <mc:Choice xmlns:v="urn:schemas-microsoft-com:vml" Requires="v">
                <p:oleObj spid="_x0000_s56219" name="Equation" r:id="rId19" imgW="609480" imgH="342720" progId="Equation.DSMT4">
                  <p:embed/>
                </p:oleObj>
              </mc:Choice>
              <mc:Fallback>
                <p:oleObj name="Equation" r:id="rId19" imgW="609480" imgH="342720" progId="Equation.DSMT4">
                  <p:embed/>
                  <p:pic>
                    <p:nvPicPr>
                      <p:cNvPr id="0" name="Object 4"/>
                      <p:cNvPicPr>
                        <a:picLocks noChangeAspect="1" noChangeArrowheads="1"/>
                      </p:cNvPicPr>
                      <p:nvPr/>
                    </p:nvPicPr>
                    <p:blipFill>
                      <a:blip r:embed="rId20"/>
                      <a:srcRect/>
                      <a:stretch>
                        <a:fillRect/>
                      </a:stretch>
                    </p:blipFill>
                    <p:spPr bwMode="auto">
                      <a:xfrm>
                        <a:off x="8408988" y="1195388"/>
                        <a:ext cx="609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65670356"/>
              </p:ext>
            </p:extLst>
          </p:nvPr>
        </p:nvGraphicFramePr>
        <p:xfrm>
          <a:off x="6808788" y="868363"/>
          <a:ext cx="355600" cy="342900"/>
        </p:xfrm>
        <a:graphic>
          <a:graphicData uri="http://schemas.openxmlformats.org/presentationml/2006/ole">
            <mc:AlternateContent xmlns:mc="http://schemas.openxmlformats.org/markup-compatibility/2006">
              <mc:Choice xmlns:v="urn:schemas-microsoft-com:vml" Requires="v">
                <p:oleObj spid="_x0000_s56220" name="Equation" r:id="rId21" imgW="355320" imgH="342720" progId="Equation.DSMT4">
                  <p:embed/>
                </p:oleObj>
              </mc:Choice>
              <mc:Fallback>
                <p:oleObj name="Equation" r:id="rId21" imgW="355320" imgH="342720" progId="Equation.DSMT4">
                  <p:embed/>
                  <p:pic>
                    <p:nvPicPr>
                      <p:cNvPr id="0" name="Object 4"/>
                      <p:cNvPicPr>
                        <a:picLocks noChangeAspect="1" noChangeArrowheads="1"/>
                      </p:cNvPicPr>
                      <p:nvPr/>
                    </p:nvPicPr>
                    <p:blipFill>
                      <a:blip r:embed="rId22"/>
                      <a:srcRect/>
                      <a:stretch>
                        <a:fillRect/>
                      </a:stretch>
                    </p:blipFill>
                    <p:spPr bwMode="auto">
                      <a:xfrm>
                        <a:off x="6808788" y="868363"/>
                        <a:ext cx="355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1101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chemeClr>
            </a:gs>
            <a:gs pos="100000">
              <a:schemeClr val="bg2">
                <a:tint val="95000"/>
                <a:shade val="98000"/>
                <a:lumMod val="80000"/>
              </a:schemeClr>
            </a:gs>
          </a:gsLst>
          <a:path path="circle">
            <a:fillToRect l="50000" t="100000" r="100000" b="50000"/>
          </a:path>
        </a:gradFill>
        <a:effectLst/>
      </p:bgPr>
    </p:bg>
    <p:spTree>
      <p:nvGrpSpPr>
        <p:cNvPr id="1" name=""/>
        <p:cNvGrpSpPr/>
        <p:nvPr/>
      </p:nvGrpSpPr>
      <p:grpSpPr>
        <a:xfrm>
          <a:off x="0" y="0"/>
          <a:ext cx="0" cy="0"/>
          <a:chOff x="0" y="0"/>
          <a:chExt cx="0" cy="0"/>
        </a:xfrm>
      </p:grpSpPr>
      <p:graphicFrame>
        <p:nvGraphicFramePr>
          <p:cNvPr id="31" name="Object 30"/>
          <p:cNvGraphicFramePr>
            <a:graphicFrameLocks noChangeAspect="1"/>
          </p:cNvGraphicFramePr>
          <p:nvPr>
            <p:extLst>
              <p:ext uri="{D42A27DB-BD31-4B8C-83A1-F6EECF244321}">
                <p14:modId xmlns:p14="http://schemas.microsoft.com/office/powerpoint/2010/main" val="3058975420"/>
              </p:ext>
            </p:extLst>
          </p:nvPr>
        </p:nvGraphicFramePr>
        <p:xfrm>
          <a:off x="6146800" y="3378200"/>
          <a:ext cx="914400" cy="311150"/>
        </p:xfrm>
        <a:graphic>
          <a:graphicData uri="http://schemas.openxmlformats.org/presentationml/2006/ole">
            <mc:AlternateContent xmlns:mc="http://schemas.openxmlformats.org/markup-compatibility/2006">
              <mc:Choice xmlns:v="urn:schemas-microsoft-com:vml" Requires="v">
                <p:oleObj spid="_x0000_s111666" name="Equation" r:id="rId3" imgW="914400" imgH="311040" progId="Equation.DSMT4">
                  <p:embed/>
                </p:oleObj>
              </mc:Choice>
              <mc:Fallback>
                <p:oleObj name="Equation" r:id="rId3" imgW="914400" imgH="311040" progId="Equation.DSMT4">
                  <p:embed/>
                  <p:pic>
                    <p:nvPicPr>
                      <p:cNvPr id="0" name=""/>
                      <p:cNvPicPr/>
                      <p:nvPr/>
                    </p:nvPicPr>
                    <p:blipFill>
                      <a:blip r:embed="rId4"/>
                      <a:stretch>
                        <a:fillRect/>
                      </a:stretch>
                    </p:blipFill>
                    <p:spPr>
                      <a:xfrm>
                        <a:off x="6146800" y="3378200"/>
                        <a:ext cx="914400" cy="311150"/>
                      </a:xfrm>
                      <a:prstGeom prst="rect">
                        <a:avLst/>
                      </a:prstGeom>
                    </p:spPr>
                  </p:pic>
                </p:oleObj>
              </mc:Fallback>
            </mc:AlternateContent>
          </a:graphicData>
        </a:graphic>
      </p:graphicFrame>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cxnSp>
        <p:nvCxnSpPr>
          <p:cNvPr id="25" name="Straight Connector 24"/>
          <p:cNvCxnSpPr/>
          <p:nvPr/>
        </p:nvCxnSpPr>
        <p:spPr>
          <a:xfrm>
            <a:off x="3078953" y="3206018"/>
            <a:ext cx="197647" cy="0"/>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54" idx="3"/>
          </p:cNvCxnSpPr>
          <p:nvPr/>
        </p:nvCxnSpPr>
        <p:spPr>
          <a:xfrm flipV="1">
            <a:off x="716676" y="4161227"/>
            <a:ext cx="152011" cy="176821"/>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21515" y="3206442"/>
            <a:ext cx="940421" cy="1131606"/>
          </a:xfrm>
          <a:prstGeom prst="line">
            <a:avLst/>
          </a:prstGeom>
          <a:ln w="6350" cap="flat" cmpd="sng">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Flowchart: Connector 27"/>
          <p:cNvSpPr/>
          <p:nvPr/>
        </p:nvSpPr>
        <p:spPr>
          <a:xfrm>
            <a:off x="1664208" y="2596896"/>
            <a:ext cx="1216152" cy="1216152"/>
          </a:xfrm>
          <a:prstGeom prst="flowChartConnector">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244662"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2" name="Oval 31"/>
          <p:cNvSpPr/>
          <p:nvPr/>
        </p:nvSpPr>
        <p:spPr>
          <a:xfrm>
            <a:off x="1643729"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TextBox 33"/>
              <p:cNvSpPr txBox="1"/>
              <p:nvPr/>
            </p:nvSpPr>
            <p:spPr>
              <a:xfrm>
                <a:off x="2157410" y="3166767"/>
                <a:ext cx="133352" cy="2516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𝑶</m:t>
                          </m:r>
                        </m:e>
                      </m:acc>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157410" y="3166767"/>
                <a:ext cx="133352" cy="251672"/>
              </a:xfrm>
              <a:prstGeom prst="rect">
                <a:avLst/>
              </a:prstGeom>
              <a:blipFill rotWithShape="1">
                <a:blip r:embed="rId7"/>
                <a:stretch>
                  <a:fillRect l="-31818" r="-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580620" y="2951461"/>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𝑶</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580620" y="2951461"/>
                <a:ext cx="76200" cy="246221"/>
              </a:xfrm>
              <a:prstGeom prst="rect">
                <a:avLst/>
              </a:prstGeom>
              <a:blipFill rotWithShape="1">
                <a:blip r:embed="rId8"/>
                <a:stretch>
                  <a:fillRect l="-84615" r="-46154"/>
                </a:stretch>
              </a:blipFill>
            </p:spPr>
            <p:txBody>
              <a:bodyPr/>
              <a:lstStyle/>
              <a:p>
                <a:r>
                  <a:rPr lang="en-US">
                    <a:noFill/>
                  </a:rPr>
                  <a:t> </a:t>
                </a:r>
              </a:p>
            </p:txBody>
          </p:sp>
        </mc:Fallback>
      </mc:AlternateContent>
      <p:sp>
        <p:nvSpPr>
          <p:cNvPr id="36" name="Flowchart: Connector 35"/>
          <p:cNvSpPr/>
          <p:nvPr/>
        </p:nvSpPr>
        <p:spPr>
          <a:xfrm>
            <a:off x="1051560" y="2596896"/>
            <a:ext cx="1216152" cy="1216152"/>
          </a:xfrm>
          <a:prstGeom prst="flowChartConnector">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664379" y="3067141"/>
            <a:ext cx="1216152" cy="121615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49681" y="365235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716817215"/>
              </p:ext>
            </p:extLst>
          </p:nvPr>
        </p:nvGraphicFramePr>
        <p:xfrm>
          <a:off x="1076324" y="3614734"/>
          <a:ext cx="160730" cy="190500"/>
        </p:xfrm>
        <a:graphic>
          <a:graphicData uri="http://schemas.openxmlformats.org/presentationml/2006/ole">
            <mc:AlternateContent xmlns:mc="http://schemas.openxmlformats.org/markup-compatibility/2006">
              <mc:Choice xmlns:v="urn:schemas-microsoft-com:vml" Requires="v">
                <p:oleObj spid="_x0000_s111667" name="Equation" r:id="rId9" imgW="190440" imgH="190440" progId="Equation.DSMT4">
                  <p:embed/>
                </p:oleObj>
              </mc:Choice>
              <mc:Fallback>
                <p:oleObj name="Equation" r:id="rId9" imgW="190440" imgH="190440" progId="Equation.DSMT4">
                  <p:embed/>
                  <p:pic>
                    <p:nvPicPr>
                      <p:cNvPr id="0" name=""/>
                      <p:cNvPicPr/>
                      <p:nvPr/>
                    </p:nvPicPr>
                    <p:blipFill>
                      <a:blip r:embed="rId10"/>
                      <a:stretch>
                        <a:fillRect/>
                      </a:stretch>
                    </p:blipFill>
                    <p:spPr>
                      <a:xfrm>
                        <a:off x="1076324" y="3614734"/>
                        <a:ext cx="160730" cy="190500"/>
                      </a:xfrm>
                      <a:prstGeom prst="rect">
                        <a:avLst/>
                      </a:prstGeom>
                    </p:spPr>
                  </p:pic>
                </p:oleObj>
              </mc:Fallback>
            </mc:AlternateContent>
          </a:graphicData>
        </a:graphic>
      </p:graphicFrame>
      <p:cxnSp>
        <p:nvCxnSpPr>
          <p:cNvPr id="40" name="Straight Connector 39"/>
          <p:cNvCxnSpPr/>
          <p:nvPr/>
        </p:nvCxnSpPr>
        <p:spPr>
          <a:xfrm>
            <a:off x="1667109" y="3204693"/>
            <a:ext cx="599611" cy="0"/>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186916" y="1723451"/>
            <a:ext cx="2962282" cy="2962282"/>
          </a:xfrm>
          <a:prstGeom prst="arc">
            <a:avLst>
              <a:gd name="adj1" fmla="val 7820844"/>
              <a:gd name="adj2" fmla="val 0"/>
            </a:avLst>
          </a:prstGeom>
          <a:ln w="38100" cap="flat" cmpd="sng">
            <a:solidFill>
              <a:schemeClr val="bg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p:cNvSpPr/>
          <p:nvPr/>
        </p:nvSpPr>
        <p:spPr>
          <a:xfrm>
            <a:off x="2445543" y="260642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4" name="TextBox 43"/>
          <p:cNvSpPr txBox="1"/>
          <p:nvPr/>
        </p:nvSpPr>
        <p:spPr>
          <a:xfrm>
            <a:off x="2514600" y="2437208"/>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P</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24" name="Title 1"/>
          <p:cNvSpPr>
            <a:spLocks noGrp="1"/>
          </p:cNvSpPr>
          <p:nvPr>
            <p:ph type="title"/>
          </p:nvPr>
        </p:nvSpPr>
        <p:spPr>
          <a:xfrm>
            <a:off x="3657600" y="274638"/>
            <a:ext cx="5334000" cy="715962"/>
          </a:xfrm>
        </p:spPr>
        <p:txBody>
          <a:bodyPr anchor="t" anchorCtr="0">
            <a:normAutofit/>
          </a:bodyPr>
          <a:lstStyle/>
          <a:p>
            <a:pPr algn="r" rtl="1"/>
            <a:r>
              <a:rPr lang="fa-IR" sz="1700" dirty="0" smtClean="0">
                <a:latin typeface="Times New Roman" panose="02020603050405020304" pitchFamily="18" charset="0"/>
                <a:cs typeface="Times New Roman" panose="02020603050405020304" pitchFamily="18" charset="0"/>
              </a:rPr>
              <a:t>برای حل این مساله موارد زیر را به ترتیب انجام میدهیم</a:t>
            </a:r>
            <a:r>
              <a:rPr lang="en-US" sz="1700" dirty="0" smtClean="0">
                <a:latin typeface="Times New Roman" panose="02020603050405020304" pitchFamily="18" charset="0"/>
                <a:cs typeface="Times New Roman" panose="02020603050405020304" pitchFamily="18" charset="0"/>
              </a:rPr>
              <a:t>:</a:t>
            </a:r>
            <a:br>
              <a:rPr lang="en-US" sz="1700" dirty="0" smtClean="0">
                <a:latin typeface="Times New Roman" panose="02020603050405020304" pitchFamily="18" charset="0"/>
                <a:cs typeface="Times New Roman" panose="02020603050405020304" pitchFamily="18" charset="0"/>
              </a:rPr>
            </a:br>
            <a:r>
              <a:rPr lang="fa-IR" sz="1700" dirty="0" smtClean="0">
                <a:latin typeface="Times New Roman" panose="02020603050405020304" pitchFamily="18" charset="0"/>
                <a:cs typeface="Times New Roman" panose="02020603050405020304" pitchFamily="18" charset="0"/>
              </a:rPr>
              <a:t>1)</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انتقال دایره واحد پادساعتگرد به اندازه :</a:t>
            </a:r>
            <a:endParaRPr lang="en-US" sz="1700"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2122760161"/>
              </p:ext>
            </p:extLst>
          </p:nvPr>
        </p:nvGraphicFramePr>
        <p:xfrm>
          <a:off x="4648200" y="609600"/>
          <a:ext cx="1104900" cy="330200"/>
        </p:xfrm>
        <a:graphic>
          <a:graphicData uri="http://schemas.openxmlformats.org/presentationml/2006/ole">
            <mc:AlternateContent xmlns:mc="http://schemas.openxmlformats.org/markup-compatibility/2006">
              <mc:Choice xmlns:v="urn:schemas-microsoft-com:vml" Requires="v">
                <p:oleObj spid="_x0000_s111668" name="Equation" r:id="rId11" imgW="1104840" imgH="330120" progId="Equation.DSMT4">
                  <p:embed/>
                </p:oleObj>
              </mc:Choice>
              <mc:Fallback>
                <p:oleObj name="Equation" r:id="rId11" imgW="1104840" imgH="330120" progId="Equation.DSMT4">
                  <p:embed/>
                  <p:pic>
                    <p:nvPicPr>
                      <p:cNvPr id="0" name=""/>
                      <p:cNvPicPr/>
                      <p:nvPr/>
                    </p:nvPicPr>
                    <p:blipFill>
                      <a:blip r:embed="rId12"/>
                      <a:stretch>
                        <a:fillRect/>
                      </a:stretch>
                    </p:blipFill>
                    <p:spPr>
                      <a:xfrm>
                        <a:off x="4648200" y="609600"/>
                        <a:ext cx="1104900" cy="3302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6" name="Title 1"/>
              <p:cNvSpPr txBox="1">
                <a:spLocks/>
              </p:cNvSpPr>
              <p:nvPr/>
            </p:nvSpPr>
            <p:spPr>
              <a:xfrm>
                <a:off x="3619500" y="685801"/>
                <a:ext cx="5372100" cy="1181100"/>
              </a:xfrm>
              <a:prstGeom prst="rect">
                <a:avLst/>
              </a:prstGeom>
            </p:spPr>
            <p:txBody>
              <a:bodyPr vert="horz" lIns="0" tIns="45720" rIns="0" bIns="45720" rtlCol="0" anchor="t" anchorCtr="0">
                <a:normAutofit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محاسبه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و مشخص کردن آن در نقطه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ورسم دایره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SWR</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آن</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ومشخص کردن نقطه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وقرائت ادمیتانس در نقطه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و نامگذاری به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نام</a:t>
                </a:r>
                <a14:m>
                  <m:oMath xmlns:m="http://schemas.openxmlformats.org/officeDocument/2006/math">
                    <m:sSub>
                      <m:sSubPr>
                        <m:ctrlPr>
                          <a:rPr lang="fa-IR" sz="1800" i="1"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fa-IR" sz="1800" i="1"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sz="1800" b="0" i="1"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sz="1800" b="0" i="1" smtClean="0">
                            <a:effectLst>
                              <a:outerShdw blurRad="38100" dist="38100" dir="2700000" algn="tl">
                                <a:srgbClr val="000000">
                                  <a:alpha val="43137"/>
                                </a:srgbClr>
                              </a:outerShdw>
                            </a:effectLst>
                            <a:latin typeface="Cambria Math"/>
                            <a:cs typeface="Times New Roman" panose="02020603050405020304" pitchFamily="18" charset="0"/>
                          </a:rPr>
                          <m:t>𝐿𝑂𝐴𝐷</m:t>
                        </m:r>
                        <m:r>
                          <a:rPr lang="fa-IR" sz="1800" b="0" i="1" smtClean="0">
                            <a:effectLst>
                              <a:outerShdw blurRad="38100" dist="38100" dir="2700000" algn="tl">
                                <a:srgbClr val="000000">
                                  <a:alpha val="43137"/>
                                </a:srgbClr>
                              </a:outerShdw>
                            </a:effectLst>
                            <a:latin typeface="Cambria Math"/>
                            <a:cs typeface="Times New Roman" panose="02020603050405020304" pitchFamily="18" charset="0"/>
                          </a:rPr>
                          <m:t> </m:t>
                        </m:r>
                      </m:sub>
                    </m:sSub>
                  </m:oMath>
                </a14:m>
                <a:endParaRPr lang="fa-IR" sz="1800" dirty="0" smtClean="0">
                  <a:latin typeface="Times New Roman" panose="02020603050405020304" pitchFamily="18" charset="0"/>
                  <a:cs typeface="Times New Roman" panose="02020603050405020304" pitchFamily="18" charset="0"/>
                </a:endParaRPr>
              </a:p>
            </p:txBody>
          </p:sp>
        </mc:Choice>
        <mc:Fallback xmlns="">
          <p:sp>
            <p:nvSpPr>
              <p:cNvPr id="46" name="Title 1"/>
              <p:cNvSpPr txBox="1">
                <a:spLocks noRot="1" noChangeAspect="1" noMove="1" noResize="1" noEditPoints="1" noAdjustHandles="1" noChangeArrowheads="1" noChangeShapeType="1" noTextEdit="1"/>
              </p:cNvSpPr>
              <p:nvPr/>
            </p:nvSpPr>
            <p:spPr>
              <a:xfrm>
                <a:off x="3619500" y="685801"/>
                <a:ext cx="5372100" cy="1181100"/>
              </a:xfrm>
              <a:prstGeom prst="rect">
                <a:avLst/>
              </a:prstGeom>
              <a:blipFill rotWithShape="1">
                <a:blip r:embed="rId13"/>
                <a:stretch>
                  <a:fillRect r="-3292" b="-2073"/>
                </a:stretch>
              </a:blipFill>
            </p:spPr>
            <p:txBody>
              <a:bodyPr/>
              <a:lstStyle/>
              <a:p>
                <a:r>
                  <a:rPr lang="en-US">
                    <a:noFill/>
                  </a:rPr>
                  <a:t> </a:t>
                </a:r>
              </a:p>
            </p:txBody>
          </p:sp>
        </mc:Fallback>
      </mc:AlternateContent>
      <p:graphicFrame>
        <p:nvGraphicFramePr>
          <p:cNvPr id="47" name="Object 46"/>
          <p:cNvGraphicFramePr>
            <a:graphicFrameLocks noChangeAspect="1"/>
          </p:cNvGraphicFramePr>
          <p:nvPr>
            <p:extLst>
              <p:ext uri="{D42A27DB-BD31-4B8C-83A1-F6EECF244321}">
                <p14:modId xmlns:p14="http://schemas.microsoft.com/office/powerpoint/2010/main" val="4110387589"/>
              </p:ext>
            </p:extLst>
          </p:nvPr>
        </p:nvGraphicFramePr>
        <p:xfrm>
          <a:off x="4038600" y="1587500"/>
          <a:ext cx="3073400" cy="558800"/>
        </p:xfrm>
        <a:graphic>
          <a:graphicData uri="http://schemas.openxmlformats.org/presentationml/2006/ole">
            <mc:AlternateContent xmlns:mc="http://schemas.openxmlformats.org/markup-compatibility/2006">
              <mc:Choice xmlns:v="urn:schemas-microsoft-com:vml" Requires="v">
                <p:oleObj spid="_x0000_s111669" name="Equation" r:id="rId14" imgW="3073320" imgH="558720" progId="Equation.DSMT4">
                  <p:embed/>
                </p:oleObj>
              </mc:Choice>
              <mc:Fallback>
                <p:oleObj name="Equation" r:id="rId14" imgW="3073320" imgH="558720" progId="Equation.DSMT4">
                  <p:embed/>
                  <p:pic>
                    <p:nvPicPr>
                      <p:cNvPr id="0" name=""/>
                      <p:cNvPicPr/>
                      <p:nvPr/>
                    </p:nvPicPr>
                    <p:blipFill>
                      <a:blip r:embed="rId15"/>
                      <a:stretch>
                        <a:fillRect/>
                      </a:stretch>
                    </p:blipFill>
                    <p:spPr>
                      <a:xfrm>
                        <a:off x="4038600" y="1587500"/>
                        <a:ext cx="3073400" cy="558800"/>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796404310"/>
              </p:ext>
            </p:extLst>
          </p:nvPr>
        </p:nvGraphicFramePr>
        <p:xfrm>
          <a:off x="4038600" y="2116138"/>
          <a:ext cx="4102100" cy="558800"/>
        </p:xfrm>
        <a:graphic>
          <a:graphicData uri="http://schemas.openxmlformats.org/presentationml/2006/ole">
            <mc:AlternateContent xmlns:mc="http://schemas.openxmlformats.org/markup-compatibility/2006">
              <mc:Choice xmlns:v="urn:schemas-microsoft-com:vml" Requires="v">
                <p:oleObj spid="_x0000_s111670" name="Equation" r:id="rId16" imgW="4101840" imgH="558720" progId="Equation.DSMT4">
                  <p:embed/>
                </p:oleObj>
              </mc:Choice>
              <mc:Fallback>
                <p:oleObj name="Equation" r:id="rId16" imgW="4101840" imgH="558720" progId="Equation.DSMT4">
                  <p:embed/>
                  <p:pic>
                    <p:nvPicPr>
                      <p:cNvPr id="0" name=""/>
                      <p:cNvPicPr>
                        <a:picLocks noChangeAspect="1" noChangeArrowheads="1"/>
                      </p:cNvPicPr>
                      <p:nvPr/>
                    </p:nvPicPr>
                    <p:blipFill>
                      <a:blip r:embed="rId17"/>
                      <a:srcRect/>
                      <a:stretch>
                        <a:fillRect/>
                      </a:stretch>
                    </p:blipFill>
                    <p:spPr bwMode="auto">
                      <a:xfrm>
                        <a:off x="4038600" y="2116138"/>
                        <a:ext cx="4102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Title 1"/>
          <p:cNvSpPr txBox="1">
            <a:spLocks/>
          </p:cNvSpPr>
          <p:nvPr/>
        </p:nvSpPr>
        <p:spPr>
          <a:xfrm>
            <a:off x="4876800" y="2743200"/>
            <a:ext cx="4114800" cy="460248"/>
          </a:xfrm>
          <a:prstGeom prst="rect">
            <a:avLst/>
          </a:prstGeom>
        </p:spPr>
        <p:txBody>
          <a:bodyPr vert="horz" lIns="0" tIns="45720" rIns="0" bIns="45720" rtlCol="0" anchor="t" anchorCtr="0">
            <a:normAutofit fontScale="925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en-US" sz="18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که تقریبا با عدد بدست آمده از روی </a:t>
            </a:r>
            <a:r>
              <a:rPr lang="en-US" sz="18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SWR</a:t>
            </a:r>
            <a:r>
              <a:rPr lang="fa-IR" sz="18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برابر است</a:t>
            </a:r>
            <a:endParaRPr lang="en-US" sz="1800"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11549395"/>
              </p:ext>
            </p:extLst>
          </p:nvPr>
        </p:nvGraphicFramePr>
        <p:xfrm>
          <a:off x="7743190" y="961073"/>
          <a:ext cx="457200" cy="266700"/>
        </p:xfrm>
        <a:graphic>
          <a:graphicData uri="http://schemas.openxmlformats.org/presentationml/2006/ole">
            <mc:AlternateContent xmlns:mc="http://schemas.openxmlformats.org/markup-compatibility/2006">
              <mc:Choice xmlns:v="urn:schemas-microsoft-com:vml" Requires="v">
                <p:oleObj spid="_x0000_s111671" name="Equation" r:id="rId18" imgW="457200" imgH="266400" progId="Equation.DSMT4">
                  <p:embed/>
                </p:oleObj>
              </mc:Choice>
              <mc:Fallback>
                <p:oleObj name="Equation" r:id="rId18" imgW="457200" imgH="266400" progId="Equation.DSMT4">
                  <p:embed/>
                  <p:pic>
                    <p:nvPicPr>
                      <p:cNvPr id="0" name=""/>
                      <p:cNvPicPr/>
                      <p:nvPr/>
                    </p:nvPicPr>
                    <p:blipFill>
                      <a:blip r:embed="rId19"/>
                      <a:stretch>
                        <a:fillRect/>
                      </a:stretch>
                    </p:blipFill>
                    <p:spPr>
                      <a:xfrm>
                        <a:off x="7743190" y="961073"/>
                        <a:ext cx="457200" cy="266700"/>
                      </a:xfrm>
                      <a:prstGeom prst="rect">
                        <a:avLst/>
                      </a:prstGeom>
                    </p:spPr>
                  </p:pic>
                </p:oleObj>
              </mc:Fallback>
            </mc:AlternateContent>
          </a:graphicData>
        </a:graphic>
      </p:graphicFrame>
      <p:sp>
        <p:nvSpPr>
          <p:cNvPr id="5" name="Oval 4"/>
          <p:cNvSpPr/>
          <p:nvPr/>
        </p:nvSpPr>
        <p:spPr>
          <a:xfrm>
            <a:off x="679831" y="2215642"/>
            <a:ext cx="1975104" cy="19751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861415" y="2630893"/>
            <a:ext cx="1604144" cy="1153412"/>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847385" y="375509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 name="TextBox 50"/>
          <p:cNvSpPr txBox="1"/>
          <p:nvPr/>
        </p:nvSpPr>
        <p:spPr>
          <a:xfrm>
            <a:off x="761026" y="3698077"/>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Q</a:t>
            </a:r>
          </a:p>
        </p:txBody>
      </p:sp>
      <p:sp>
        <p:nvSpPr>
          <p:cNvPr id="52" name="Title 1"/>
          <p:cNvSpPr txBox="1">
            <a:spLocks/>
          </p:cNvSpPr>
          <p:nvPr/>
        </p:nvSpPr>
        <p:spPr>
          <a:xfrm>
            <a:off x="3962400" y="3086100"/>
            <a:ext cx="5029200" cy="611977"/>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محاسبه </a:t>
            </a:r>
            <a:r>
              <a:rPr lang="en-US"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از روی      </a:t>
            </a:r>
            <a:r>
              <a:rPr lang="en-US"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(از سمت راست چارت ساعتگرد به اندازه          </a:t>
            </a:r>
            <a:r>
              <a:rPr lang="en-US"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حرکت میکنیم)</a:t>
            </a:r>
            <a:endParaRPr lang="fa-IR" sz="1700" dirty="0" smtClean="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674480569"/>
              </p:ext>
            </p:extLst>
          </p:nvPr>
        </p:nvGraphicFramePr>
        <p:xfrm>
          <a:off x="7988300" y="3151188"/>
          <a:ext cx="241300" cy="266700"/>
        </p:xfrm>
        <a:graphic>
          <a:graphicData uri="http://schemas.openxmlformats.org/presentationml/2006/ole">
            <mc:AlternateContent xmlns:mc="http://schemas.openxmlformats.org/markup-compatibility/2006">
              <mc:Choice xmlns:v="urn:schemas-microsoft-com:vml" Requires="v">
                <p:oleObj spid="_x0000_s111672" name="Equation" r:id="rId20" imgW="241200" imgH="266400" progId="Equation.DSMT4">
                  <p:embed/>
                </p:oleObj>
              </mc:Choice>
              <mc:Fallback>
                <p:oleObj name="Equation" r:id="rId20" imgW="241200" imgH="266400" progId="Equation.DSMT4">
                  <p:embed/>
                  <p:pic>
                    <p:nvPicPr>
                      <p:cNvPr id="0" name="Object 2"/>
                      <p:cNvPicPr>
                        <a:picLocks noChangeAspect="1" noChangeArrowheads="1"/>
                      </p:cNvPicPr>
                      <p:nvPr/>
                    </p:nvPicPr>
                    <p:blipFill>
                      <a:blip r:embed="rId21"/>
                      <a:srcRect/>
                      <a:stretch>
                        <a:fillRect/>
                      </a:stretch>
                    </p:blipFill>
                    <p:spPr bwMode="auto">
                      <a:xfrm>
                        <a:off x="7988300" y="3151188"/>
                        <a:ext cx="241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77456322"/>
              </p:ext>
            </p:extLst>
          </p:nvPr>
        </p:nvGraphicFramePr>
        <p:xfrm>
          <a:off x="7099300" y="3163888"/>
          <a:ext cx="266700" cy="254000"/>
        </p:xfrm>
        <a:graphic>
          <a:graphicData uri="http://schemas.openxmlformats.org/presentationml/2006/ole">
            <mc:AlternateContent xmlns:mc="http://schemas.openxmlformats.org/markup-compatibility/2006">
              <mc:Choice xmlns:v="urn:schemas-microsoft-com:vml" Requires="v">
                <p:oleObj spid="_x0000_s111673" name="Equation" r:id="rId22" imgW="266400" imgH="253800" progId="Equation.DSMT4">
                  <p:embed/>
                </p:oleObj>
              </mc:Choice>
              <mc:Fallback>
                <p:oleObj name="Equation" r:id="rId22" imgW="266400" imgH="253800" progId="Equation.DSMT4">
                  <p:embed/>
                  <p:pic>
                    <p:nvPicPr>
                      <p:cNvPr id="0" name="Object 8"/>
                      <p:cNvPicPr>
                        <a:picLocks noChangeAspect="1" noChangeArrowheads="1"/>
                      </p:cNvPicPr>
                      <p:nvPr/>
                    </p:nvPicPr>
                    <p:blipFill>
                      <a:blip r:embed="rId23"/>
                      <a:srcRect/>
                      <a:stretch>
                        <a:fillRect/>
                      </a:stretch>
                    </p:blipFill>
                    <p:spPr bwMode="auto">
                      <a:xfrm>
                        <a:off x="7099300" y="3163888"/>
                        <a:ext cx="266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54437245"/>
              </p:ext>
            </p:extLst>
          </p:nvPr>
        </p:nvGraphicFramePr>
        <p:xfrm>
          <a:off x="4159250" y="3481388"/>
          <a:ext cx="1016000" cy="266700"/>
        </p:xfrm>
        <a:graphic>
          <a:graphicData uri="http://schemas.openxmlformats.org/presentationml/2006/ole">
            <mc:AlternateContent xmlns:mc="http://schemas.openxmlformats.org/markup-compatibility/2006">
              <mc:Choice xmlns:v="urn:schemas-microsoft-com:vml" Requires="v">
                <p:oleObj spid="_x0000_s111674" name="Equation" r:id="rId24" imgW="1015920" imgH="266400" progId="Equation.DSMT4">
                  <p:embed/>
                </p:oleObj>
              </mc:Choice>
              <mc:Fallback>
                <p:oleObj name="Equation" r:id="rId24" imgW="1015920" imgH="266400" progId="Equation.DSMT4">
                  <p:embed/>
                  <p:pic>
                    <p:nvPicPr>
                      <p:cNvPr id="0" name="Object 8"/>
                      <p:cNvPicPr>
                        <a:picLocks noChangeAspect="1" noChangeArrowheads="1"/>
                      </p:cNvPicPr>
                      <p:nvPr/>
                    </p:nvPicPr>
                    <p:blipFill>
                      <a:blip r:embed="rId25"/>
                      <a:srcRect/>
                      <a:stretch>
                        <a:fillRect/>
                      </a:stretch>
                    </p:blipFill>
                    <p:spPr bwMode="auto">
                      <a:xfrm>
                        <a:off x="4159250" y="3481388"/>
                        <a:ext cx="1016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 name="Arc 52"/>
          <p:cNvSpPr/>
          <p:nvPr/>
        </p:nvSpPr>
        <p:spPr>
          <a:xfrm>
            <a:off x="169654" y="1762386"/>
            <a:ext cx="2980473" cy="2921746"/>
          </a:xfrm>
          <a:prstGeom prst="arc">
            <a:avLst>
              <a:gd name="adj1" fmla="val 21566433"/>
              <a:gd name="adj2" fmla="val 7827160"/>
            </a:avLst>
          </a:prstGeom>
          <a:ln w="38100" cap="flat" cmpd="sng">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Oval 53"/>
          <p:cNvSpPr/>
          <p:nvPr/>
        </p:nvSpPr>
        <p:spPr>
          <a:xfrm>
            <a:off x="861992" y="412220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5" name="Oval 54"/>
          <p:cNvSpPr/>
          <p:nvPr/>
        </p:nvSpPr>
        <p:spPr>
          <a:xfrm>
            <a:off x="776266" y="422257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6" name="TextBox 55"/>
              <p:cNvSpPr txBox="1"/>
              <p:nvPr/>
            </p:nvSpPr>
            <p:spPr>
              <a:xfrm>
                <a:off x="381000" y="4479667"/>
                <a:ext cx="568811"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𝟏</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-J1.2</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81000" y="4479667"/>
                <a:ext cx="568811" cy="184666"/>
              </a:xfrm>
              <a:prstGeom prst="rect">
                <a:avLst/>
              </a:prstGeom>
              <a:blipFill rotWithShape="1">
                <a:blip r:embed="rId26"/>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90200" y="4572000"/>
                <a:ext cx="595738"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𝟏</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0.011</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390200" y="4572000"/>
                <a:ext cx="595738" cy="184666"/>
              </a:xfrm>
              <a:prstGeom prst="rect">
                <a:avLst/>
              </a:prstGeom>
              <a:blipFill rotWithShape="1">
                <a:blip r:embed="rId27"/>
                <a:stretch>
                  <a:fillRect b="-3333"/>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507036632"/>
              </p:ext>
            </p:extLst>
          </p:nvPr>
        </p:nvGraphicFramePr>
        <p:xfrm>
          <a:off x="7626350" y="3425675"/>
          <a:ext cx="914400" cy="254000"/>
        </p:xfrm>
        <a:graphic>
          <a:graphicData uri="http://schemas.openxmlformats.org/presentationml/2006/ole">
            <mc:AlternateContent xmlns:mc="http://schemas.openxmlformats.org/markup-compatibility/2006">
              <mc:Choice xmlns:v="urn:schemas-microsoft-com:vml" Requires="v">
                <p:oleObj spid="_x0000_s111675" name="Equation" r:id="rId28" imgW="914400" imgH="253800" progId="Equation.DSMT4">
                  <p:embed/>
                </p:oleObj>
              </mc:Choice>
              <mc:Fallback>
                <p:oleObj name="Equation" r:id="rId28" imgW="914400" imgH="253800" progId="Equation.DSMT4">
                  <p:embed/>
                  <p:pic>
                    <p:nvPicPr>
                      <p:cNvPr id="0" name="Object 9"/>
                      <p:cNvPicPr>
                        <a:picLocks noChangeAspect="1" noChangeArrowheads="1"/>
                      </p:cNvPicPr>
                      <p:nvPr/>
                    </p:nvPicPr>
                    <p:blipFill>
                      <a:blip r:embed="rId29"/>
                      <a:srcRect/>
                      <a:stretch>
                        <a:fillRect/>
                      </a:stretch>
                    </p:blipFill>
                    <p:spPr bwMode="auto">
                      <a:xfrm>
                        <a:off x="7626350" y="3425675"/>
                        <a:ext cx="914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Title 1"/>
          <p:cNvSpPr txBox="1">
            <a:spLocks/>
          </p:cNvSpPr>
          <p:nvPr/>
        </p:nvSpPr>
        <p:spPr>
          <a:xfrm>
            <a:off x="3962400" y="3657600"/>
            <a:ext cx="5029200" cy="351125"/>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از روی رابطه زیر      را محاسبه می کنیم .</a:t>
            </a:r>
            <a:endParaRPr lang="fa-IR" sz="1700" dirty="0" smtClean="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14353945"/>
              </p:ext>
            </p:extLst>
          </p:nvPr>
        </p:nvGraphicFramePr>
        <p:xfrm>
          <a:off x="7169150" y="3717127"/>
          <a:ext cx="241300" cy="266700"/>
        </p:xfrm>
        <a:graphic>
          <a:graphicData uri="http://schemas.openxmlformats.org/presentationml/2006/ole">
            <mc:AlternateContent xmlns:mc="http://schemas.openxmlformats.org/markup-compatibility/2006">
              <mc:Choice xmlns:v="urn:schemas-microsoft-com:vml" Requires="v">
                <p:oleObj spid="_x0000_s111676" name="Equation" r:id="rId30" imgW="241200" imgH="266400" progId="Equation.DSMT4">
                  <p:embed/>
                </p:oleObj>
              </mc:Choice>
              <mc:Fallback>
                <p:oleObj name="Equation" r:id="rId30" imgW="241200" imgH="266400" progId="Equation.DSMT4">
                  <p:embed/>
                  <p:pic>
                    <p:nvPicPr>
                      <p:cNvPr id="0" name="Object 8"/>
                      <p:cNvPicPr>
                        <a:picLocks noChangeAspect="1" noChangeArrowheads="1"/>
                      </p:cNvPicPr>
                      <p:nvPr/>
                    </p:nvPicPr>
                    <p:blipFill>
                      <a:blip r:embed="rId31"/>
                      <a:srcRect/>
                      <a:stretch>
                        <a:fillRect/>
                      </a:stretch>
                    </p:blipFill>
                    <p:spPr bwMode="auto">
                      <a:xfrm>
                        <a:off x="7169150" y="3717127"/>
                        <a:ext cx="241300" cy="266700"/>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58" name="Title 1"/>
              <p:cNvSpPr txBox="1">
                <a:spLocks/>
              </p:cNvSpPr>
              <p:nvPr/>
            </p:nvSpPr>
            <p:spPr>
              <a:xfrm>
                <a:off x="3733800" y="4008725"/>
                <a:ext cx="5257800" cy="329323"/>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14:m>
                  <m:oMath xmlns:m="http://schemas.openxmlformats.org/officeDocument/2006/math">
                    <m:sSub>
                      <m:sSubPr>
                        <m:ctrlPr>
                          <a:rPr lang="en-US" sz="1500" i="1" smtClean="0">
                            <a:latin typeface="Cambria Math"/>
                            <a:cs typeface="Times New Roman" panose="02020603050405020304" pitchFamily="18" charset="0"/>
                          </a:rPr>
                        </m:ctrlPr>
                      </m:sSubPr>
                      <m:e>
                        <m:acc>
                          <m:accPr>
                            <m:chr m:val="̅"/>
                            <m:ctrlPr>
                              <a:rPr lang="en-US" sz="1500" i="1" smtClean="0">
                                <a:latin typeface="Cambria Math"/>
                                <a:cs typeface="Times New Roman" panose="02020603050405020304" pitchFamily="18" charset="0"/>
                              </a:rPr>
                            </m:ctrlPr>
                          </m:accPr>
                          <m:e>
                            <m:r>
                              <a:rPr lang="en-US" sz="1500" b="0" i="1" smtClean="0">
                                <a:latin typeface="Cambria Math"/>
                                <a:cs typeface="Times New Roman" panose="02020603050405020304" pitchFamily="18" charset="0"/>
                              </a:rPr>
                              <m:t>𝑌</m:t>
                            </m:r>
                          </m:e>
                        </m:acc>
                      </m:e>
                      <m:sub>
                        <m:r>
                          <a:rPr lang="fa-IR" sz="1500" b="0" i="1" smtClean="0">
                            <a:latin typeface="Cambria Math"/>
                            <a:cs typeface="Times New Roman" panose="02020603050405020304" pitchFamily="18" charset="0"/>
                          </a:rPr>
                          <m:t>1</m:t>
                        </m:r>
                      </m:sub>
                    </m:sSub>
                  </m:oMath>
                </a14:m>
                <a:r>
                  <a:rPr lang="en-US" sz="15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500" i="1" dirty="0" smtClean="0">
                            <a:latin typeface="Cambria Math"/>
                            <a:cs typeface="Times New Roman" panose="02020603050405020304" pitchFamily="18" charset="0"/>
                          </a:rPr>
                        </m:ctrlPr>
                      </m:sSubPr>
                      <m:e>
                        <m:acc>
                          <m:accPr>
                            <m:chr m:val="̅"/>
                            <m:ctrlPr>
                              <a:rPr lang="en-US" sz="1500" i="1" dirty="0" smtClean="0">
                                <a:latin typeface="Cambria Math"/>
                                <a:cs typeface="Times New Roman" panose="02020603050405020304" pitchFamily="18" charset="0"/>
                              </a:rPr>
                            </m:ctrlPr>
                          </m:accPr>
                          <m:e>
                            <m:r>
                              <a:rPr lang="en-US" sz="1500" b="0" i="1" dirty="0" smtClean="0">
                                <a:latin typeface="Cambria Math"/>
                                <a:cs typeface="Times New Roman" panose="02020603050405020304" pitchFamily="18" charset="0"/>
                              </a:rPr>
                              <m:t>𝑌</m:t>
                            </m:r>
                          </m:e>
                        </m:acc>
                      </m:e>
                      <m:sub>
                        <m:r>
                          <a:rPr lang="en-US" sz="1500" b="0" i="1" dirty="0" smtClean="0">
                            <a:latin typeface="Cambria Math"/>
                            <a:cs typeface="Times New Roman" panose="02020603050405020304" pitchFamily="18" charset="0"/>
                          </a:rPr>
                          <m:t>𝑑</m:t>
                        </m:r>
                        <m:r>
                          <a:rPr lang="fa-IR" sz="1500" b="0" i="1" dirty="0" smtClean="0">
                            <a:latin typeface="Cambria Math"/>
                            <a:cs typeface="Times New Roman" panose="02020603050405020304" pitchFamily="18" charset="0"/>
                          </a:rPr>
                          <m:t>1</m:t>
                        </m:r>
                      </m:sub>
                    </m:sSub>
                  </m:oMath>
                </a14:m>
                <a:r>
                  <a:rPr lang="en-US" sz="15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500" i="1" dirty="0" smtClean="0">
                            <a:latin typeface="Cambria Math"/>
                            <a:cs typeface="Times New Roman" panose="02020603050405020304" pitchFamily="18" charset="0"/>
                          </a:rPr>
                        </m:ctrlPr>
                      </m:sSubPr>
                      <m:e>
                        <m:acc>
                          <m:accPr>
                            <m:chr m:val="̅"/>
                            <m:ctrlPr>
                              <a:rPr lang="en-US" sz="1500" i="1" dirty="0" smtClean="0">
                                <a:latin typeface="Cambria Math"/>
                                <a:cs typeface="Times New Roman" panose="02020603050405020304" pitchFamily="18" charset="0"/>
                              </a:rPr>
                            </m:ctrlPr>
                          </m:accPr>
                          <m:e>
                            <m:r>
                              <a:rPr lang="en-US" sz="1500" b="0" i="1" dirty="0" smtClean="0">
                                <a:latin typeface="Cambria Math"/>
                                <a:cs typeface="Times New Roman" panose="02020603050405020304" pitchFamily="18" charset="0"/>
                              </a:rPr>
                              <m:t>𝑌</m:t>
                            </m:r>
                          </m:e>
                        </m:acc>
                      </m:e>
                      <m:sub>
                        <m:r>
                          <a:rPr lang="en-US" sz="1500" b="0" i="1" dirty="0" smtClean="0">
                            <a:latin typeface="Cambria Math"/>
                            <a:cs typeface="Times New Roman" panose="02020603050405020304" pitchFamily="18" charset="0"/>
                          </a:rPr>
                          <m:t>𝑆</m:t>
                        </m:r>
                        <m:r>
                          <a:rPr lang="fa-IR" sz="1500" b="0" i="1" dirty="0" smtClean="0">
                            <a:latin typeface="Cambria Math"/>
                            <a:cs typeface="Times New Roman" panose="02020603050405020304" pitchFamily="18" charset="0"/>
                          </a:rPr>
                          <m:t>1</m:t>
                        </m:r>
                      </m:sub>
                    </m:sSub>
                  </m:oMath>
                </a14:m>
                <a:r>
                  <a:rPr lang="fa-IR"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a:t>
                </a:r>
                <a:r>
                  <a:rPr lang="fa-IR"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a:t>
                </a:r>
                <a:r>
                  <a:rPr lang="fa-IR" sz="1500" dirty="0" smtClean="0">
                    <a:latin typeface="Times New Roman" panose="02020603050405020304" pitchFamily="18" charset="0"/>
                    <a:cs typeface="Times New Roman" panose="02020603050405020304" pitchFamily="18" charset="0"/>
                  </a:rPr>
                  <a:t>1</a:t>
                </a:r>
                <a:r>
                  <a:rPr lang="en-US" sz="15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500" i="1" dirty="0">
                            <a:latin typeface="Cambria Math"/>
                            <a:cs typeface="Times New Roman" panose="02020603050405020304" pitchFamily="18" charset="0"/>
                          </a:rPr>
                        </m:ctrlPr>
                      </m:sSubPr>
                      <m:e>
                        <m:acc>
                          <m:accPr>
                            <m:chr m:val="̅"/>
                            <m:ctrlPr>
                              <a:rPr lang="en-US" sz="1500" i="1" dirty="0">
                                <a:latin typeface="Cambria Math"/>
                                <a:cs typeface="Times New Roman" panose="02020603050405020304" pitchFamily="18" charset="0"/>
                              </a:rPr>
                            </m:ctrlPr>
                          </m:accPr>
                          <m:e>
                            <m:r>
                              <a:rPr lang="en-US" sz="1500" i="1" dirty="0">
                                <a:latin typeface="Cambria Math"/>
                                <a:cs typeface="Times New Roman" panose="02020603050405020304" pitchFamily="18" charset="0"/>
                              </a:rPr>
                              <m:t>𝑌</m:t>
                            </m:r>
                          </m:e>
                        </m:acc>
                      </m:e>
                      <m:sub>
                        <m:r>
                          <a:rPr lang="en-US" sz="1500" i="1" dirty="0">
                            <a:latin typeface="Cambria Math"/>
                            <a:cs typeface="Times New Roman" panose="02020603050405020304" pitchFamily="18" charset="0"/>
                          </a:rPr>
                          <m:t>𝑑</m:t>
                        </m:r>
                        <m:r>
                          <a:rPr lang="fa-IR" sz="1500" i="1" dirty="0">
                            <a:latin typeface="Cambria Math"/>
                            <a:cs typeface="Times New Roman" panose="02020603050405020304" pitchFamily="18" charset="0"/>
                          </a:rPr>
                          <m:t>1</m:t>
                        </m:r>
                      </m:sub>
                    </m:sSub>
                  </m:oMath>
                </a14:m>
                <a:r>
                  <a:rPr lang="en-US" sz="15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500" i="1" dirty="0">
                            <a:latin typeface="Cambria Math"/>
                            <a:cs typeface="Times New Roman" panose="02020603050405020304" pitchFamily="18" charset="0"/>
                          </a:rPr>
                        </m:ctrlPr>
                      </m:sSubPr>
                      <m:e>
                        <m:acc>
                          <m:accPr>
                            <m:chr m:val="̅"/>
                            <m:ctrlPr>
                              <a:rPr lang="en-US" sz="1500" i="1" dirty="0">
                                <a:latin typeface="Cambria Math"/>
                                <a:cs typeface="Times New Roman" panose="02020603050405020304" pitchFamily="18" charset="0"/>
                              </a:rPr>
                            </m:ctrlPr>
                          </m:accPr>
                          <m:e>
                            <m:r>
                              <a:rPr lang="en-US" sz="1500" i="1" dirty="0">
                                <a:latin typeface="Cambria Math"/>
                                <a:cs typeface="Times New Roman" panose="02020603050405020304" pitchFamily="18" charset="0"/>
                              </a:rPr>
                              <m:t>𝑌</m:t>
                            </m:r>
                          </m:e>
                        </m:acc>
                      </m:e>
                      <m:sub>
                        <m:r>
                          <a:rPr lang="en-US" sz="1500" i="1" dirty="0">
                            <a:latin typeface="Cambria Math"/>
                            <a:cs typeface="Times New Roman" panose="02020603050405020304" pitchFamily="18" charset="0"/>
                          </a:rPr>
                          <m:t>𝑆</m:t>
                        </m:r>
                        <m:r>
                          <a:rPr lang="fa-IR" sz="1500" i="1" dirty="0">
                            <a:latin typeface="Cambria Math"/>
                            <a:cs typeface="Times New Roman" panose="02020603050405020304" pitchFamily="18" charset="0"/>
                          </a:rPr>
                          <m:t>1</m:t>
                        </m:r>
                      </m:sub>
                    </m:sSub>
                  </m:oMath>
                </a14:m>
                <a:r>
                  <a:rPr lang="en-US" sz="1500" dirty="0" smtClean="0">
                    <a:latin typeface="Times New Roman" panose="02020603050405020304" pitchFamily="18" charset="0"/>
                    <a:cs typeface="Times New Roman" panose="02020603050405020304" pitchFamily="18" charset="0"/>
                  </a:rPr>
                  <a:t>         </a:t>
                </a:r>
                <a:r>
                  <a:rPr lang="fa-IR"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1=</a:t>
                </a:r>
                <a14:m>
                  <m:oMath xmlns:m="http://schemas.openxmlformats.org/officeDocument/2006/math">
                    <m:sSub>
                      <m:sSubPr>
                        <m:ctrlPr>
                          <a:rPr lang="en-US" sz="1500" i="1" smtClean="0">
                            <a:latin typeface="Cambria Math"/>
                            <a:cs typeface="Times New Roman" panose="02020603050405020304" pitchFamily="18" charset="0"/>
                          </a:rPr>
                        </m:ctrlPr>
                      </m:sSubPr>
                      <m:e>
                        <m:acc>
                          <m:accPr>
                            <m:chr m:val="̅"/>
                            <m:ctrlPr>
                              <a:rPr lang="en-US" sz="1500" i="1" smtClean="0">
                                <a:latin typeface="Cambria Math"/>
                                <a:cs typeface="Times New Roman" panose="02020603050405020304" pitchFamily="18" charset="0"/>
                              </a:rPr>
                            </m:ctrlPr>
                          </m:accPr>
                          <m:e>
                            <m:r>
                              <a:rPr lang="en-US" sz="1500" b="0" i="1" smtClean="0">
                                <a:latin typeface="Cambria Math"/>
                                <a:cs typeface="Times New Roman" panose="02020603050405020304" pitchFamily="18" charset="0"/>
                              </a:rPr>
                              <m:t>𝑌</m:t>
                            </m:r>
                          </m:e>
                        </m:acc>
                      </m:e>
                      <m:sub>
                        <m:r>
                          <a:rPr lang="en-US" sz="1500" b="0" i="1" smtClean="0">
                            <a:latin typeface="Cambria Math"/>
                            <a:cs typeface="Times New Roman" panose="02020603050405020304" pitchFamily="18" charset="0"/>
                          </a:rPr>
                          <m:t>𝑑</m:t>
                        </m:r>
                        <m:r>
                          <a:rPr lang="en-US" sz="1500" b="0" i="1" smtClean="0">
                            <a:latin typeface="Cambria Math"/>
                            <a:cs typeface="Times New Roman" panose="02020603050405020304" pitchFamily="18" charset="0"/>
                          </a:rPr>
                          <m:t>1</m:t>
                        </m:r>
                      </m:sub>
                    </m:sSub>
                  </m:oMath>
                </a14:m>
                <a:r>
                  <a:rPr lang="en-US" sz="1500" dirty="0" smtClean="0">
                    <a:latin typeface="Times New Roman" panose="02020603050405020304" pitchFamily="18" charset="0"/>
                    <a:cs typeface="Times New Roman" panose="02020603050405020304" pitchFamily="18" charset="0"/>
                  </a:rPr>
                  <a:t>+ (-j0.47)         </a:t>
                </a:r>
                <a14:m>
                  <m:oMath xmlns:m="http://schemas.openxmlformats.org/officeDocument/2006/math">
                    <m:sSub>
                      <m:sSubPr>
                        <m:ctrlPr>
                          <a:rPr lang="en-US" sz="1500" i="1" dirty="0" smtClean="0">
                            <a:solidFill>
                              <a:srgbClr val="FFFF00"/>
                            </a:solidFill>
                            <a:latin typeface="Cambria Math"/>
                            <a:cs typeface="Times New Roman" panose="02020603050405020304" pitchFamily="18" charset="0"/>
                          </a:rPr>
                        </m:ctrlPr>
                      </m:sSubPr>
                      <m:e>
                        <m:acc>
                          <m:accPr>
                            <m:chr m:val="̅"/>
                            <m:ctrlPr>
                              <a:rPr lang="en-US" sz="1500" i="1" dirty="0" smtClean="0">
                                <a:solidFill>
                                  <a:srgbClr val="FFFF00"/>
                                </a:solidFill>
                                <a:latin typeface="Cambria Math"/>
                                <a:cs typeface="Times New Roman" panose="02020603050405020304" pitchFamily="18" charset="0"/>
                              </a:rPr>
                            </m:ctrlPr>
                          </m:accPr>
                          <m:e>
                            <m:r>
                              <a:rPr lang="en-US" sz="1500" b="0" i="1" dirty="0" smtClean="0">
                                <a:solidFill>
                                  <a:srgbClr val="FFFF00"/>
                                </a:solidFill>
                                <a:latin typeface="Cambria Math"/>
                                <a:cs typeface="Times New Roman" panose="02020603050405020304" pitchFamily="18" charset="0"/>
                              </a:rPr>
                              <m:t>𝑌</m:t>
                            </m:r>
                          </m:e>
                        </m:acc>
                      </m:e>
                      <m:sub>
                        <m:r>
                          <a:rPr lang="en-US" sz="1500" b="0" i="1" dirty="0" smtClean="0">
                            <a:solidFill>
                              <a:srgbClr val="FFFF00"/>
                            </a:solidFill>
                            <a:latin typeface="Cambria Math"/>
                            <a:cs typeface="Times New Roman" panose="02020603050405020304" pitchFamily="18" charset="0"/>
                          </a:rPr>
                          <m:t>𝑑</m:t>
                        </m:r>
                        <m:r>
                          <a:rPr lang="en-US" sz="1500" b="0" i="1" dirty="0" smtClean="0">
                            <a:solidFill>
                              <a:srgbClr val="FFFF00"/>
                            </a:solidFill>
                            <a:latin typeface="Cambria Math"/>
                            <a:cs typeface="Times New Roman" panose="02020603050405020304" pitchFamily="18" charset="0"/>
                          </a:rPr>
                          <m:t>1</m:t>
                        </m:r>
                      </m:sub>
                    </m:sSub>
                  </m:oMath>
                </a14:m>
                <a:r>
                  <a:rPr lang="en-US" sz="1500" dirty="0" smtClean="0">
                    <a:solidFill>
                      <a:srgbClr val="FFFF00"/>
                    </a:solidFill>
                    <a:latin typeface="Times New Roman" panose="02020603050405020304" pitchFamily="18" charset="0"/>
                    <a:cs typeface="Times New Roman" panose="02020603050405020304" pitchFamily="18" charset="0"/>
                  </a:rPr>
                  <a:t>= 1+j0.47</a:t>
                </a:r>
              </a:p>
            </p:txBody>
          </p:sp>
        </mc:Choice>
        <mc:Fallback xmlns="">
          <p:sp>
            <p:nvSpPr>
              <p:cNvPr id="58" name="Title 1"/>
              <p:cNvSpPr txBox="1">
                <a:spLocks noRot="1" noChangeAspect="1" noMove="1" noResize="1" noEditPoints="1" noAdjustHandles="1" noChangeArrowheads="1" noChangeShapeType="1" noTextEdit="1"/>
              </p:cNvSpPr>
              <p:nvPr/>
            </p:nvSpPr>
            <p:spPr>
              <a:xfrm>
                <a:off x="3733800" y="4008725"/>
                <a:ext cx="5257800" cy="329323"/>
              </a:xfrm>
              <a:prstGeom prst="rect">
                <a:avLst/>
              </a:prstGeom>
              <a:blipFill rotWithShape="1">
                <a:blip r:embed="rId32"/>
                <a:stretch>
                  <a:fillRect l="-1276" t="-3704" r="-1972" b="-16667"/>
                </a:stretch>
              </a:blipFill>
            </p:spPr>
            <p:txBody>
              <a:bodyPr/>
              <a:lstStyle/>
              <a:p>
                <a:r>
                  <a:rPr lang="en-US">
                    <a:noFill/>
                  </a:rPr>
                  <a:t> </a:t>
                </a:r>
              </a:p>
            </p:txBody>
          </p:sp>
        </mc:Fallback>
      </mc:AlternateContent>
      <p:sp>
        <p:nvSpPr>
          <p:cNvPr id="59" name="Notched Right Arrow 58"/>
          <p:cNvSpPr/>
          <p:nvPr/>
        </p:nvSpPr>
        <p:spPr>
          <a:xfrm>
            <a:off x="4686300" y="4066427"/>
            <a:ext cx="15875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Notched Right Arrow 59"/>
          <p:cNvSpPr/>
          <p:nvPr/>
        </p:nvSpPr>
        <p:spPr>
          <a:xfrm>
            <a:off x="5956300" y="4066427"/>
            <a:ext cx="1905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Notched Right Arrow 60"/>
          <p:cNvSpPr/>
          <p:nvPr/>
        </p:nvSpPr>
        <p:spPr>
          <a:xfrm>
            <a:off x="7666440" y="4066427"/>
            <a:ext cx="18216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itle 1"/>
          <p:cNvSpPr txBox="1">
            <a:spLocks/>
          </p:cNvSpPr>
          <p:nvPr/>
        </p:nvSpPr>
        <p:spPr>
          <a:xfrm>
            <a:off x="3619500" y="4367215"/>
            <a:ext cx="5372100" cy="1504950"/>
          </a:xfrm>
          <a:prstGeom prst="rect">
            <a:avLst/>
          </a:prstGeom>
        </p:spPr>
        <p:txBody>
          <a:bodyPr vert="horz" lIns="0" tIns="45720" rIns="0" bIns="45720" rtlCol="0" anchor="t" anchorCtr="0">
            <a:normAutofit fontScale="92500" lnSpcReduction="2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en-US"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رسم دایره </a:t>
            </a:r>
            <a:r>
              <a:rPr lang="en-US" sz="17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swr</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مربوط به      وحرکت روی آن به اندازه </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پادساعتگرد.(</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ابتدا محل     را با </a:t>
            </a:r>
            <a:r>
              <a:rPr lang="en-US"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نشان می دهیم سپس </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به شعاع </a:t>
            </a:r>
            <a:r>
              <a:rPr lang="en-US" sz="17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به مرکز </a:t>
            </a:r>
            <a:r>
              <a:rPr lang="en-US"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دایره </a:t>
            </a:r>
            <a:r>
              <a:rPr lang="en-US" sz="17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swr</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را رسم میکنیم .</a:t>
            </a:r>
            <a:r>
              <a:rPr lang="en-US" sz="17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را امتداد داده تا دایره بیرونی را در نقطه </a:t>
            </a:r>
            <a:r>
              <a:rPr lang="en-US"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قطع کند.از</a:t>
            </a:r>
            <a:r>
              <a:rPr lang="en-US"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پادساعتگرد به </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اندازه</a:t>
            </a:r>
            <a:r>
              <a:rPr lang="en-US"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حرکت میکنیم وبه نقطه     </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میرسیم.از     </a:t>
            </a:r>
            <a:r>
              <a:rPr lang="en-US"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به </a:t>
            </a:r>
            <a:r>
              <a:rPr lang="en-US"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وصل کرده تا دایره </a:t>
            </a:r>
            <a:r>
              <a:rPr lang="en-US" sz="17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swr</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مربوط به     را در نقطه     قطع کند مقدار قرائت شده در نقطه     برابر     است.نقطه      روی دایره انتقال یافته است.</a:t>
            </a:r>
            <a:endParaRPr lang="fa-IR" sz="1700" dirty="0" smtClean="0">
              <a:latin typeface="Times New Roman" panose="02020603050405020304" pitchFamily="18" charset="0"/>
              <a:cs typeface="Times New Roman" panose="02020603050405020304" pitchFamily="18" charset="0"/>
            </a:endParaRPr>
          </a:p>
        </p:txBody>
      </p:sp>
      <p:graphicFrame>
        <p:nvGraphicFramePr>
          <p:cNvPr id="63" name="Object 62"/>
          <p:cNvGraphicFramePr>
            <a:graphicFrameLocks noChangeAspect="1"/>
          </p:cNvGraphicFramePr>
          <p:nvPr>
            <p:extLst>
              <p:ext uri="{D42A27DB-BD31-4B8C-83A1-F6EECF244321}">
                <p14:modId xmlns:p14="http://schemas.microsoft.com/office/powerpoint/2010/main" val="714032840"/>
              </p:ext>
            </p:extLst>
          </p:nvPr>
        </p:nvGraphicFramePr>
        <p:xfrm>
          <a:off x="6705600" y="4367215"/>
          <a:ext cx="241300" cy="266700"/>
        </p:xfrm>
        <a:graphic>
          <a:graphicData uri="http://schemas.openxmlformats.org/presentationml/2006/ole">
            <mc:AlternateContent xmlns:mc="http://schemas.openxmlformats.org/markup-compatibility/2006">
              <mc:Choice xmlns:v="urn:schemas-microsoft-com:vml" Requires="v">
                <p:oleObj spid="_x0000_s111677" name="Equation" r:id="rId33" imgW="241200" imgH="266400" progId="Equation.DSMT4">
                  <p:embed/>
                </p:oleObj>
              </mc:Choice>
              <mc:Fallback>
                <p:oleObj name="Equation" r:id="rId33" imgW="241200" imgH="2664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4367215"/>
                        <a:ext cx="241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21796705"/>
              </p:ext>
            </p:extLst>
          </p:nvPr>
        </p:nvGraphicFramePr>
        <p:xfrm>
          <a:off x="4076700" y="4405315"/>
          <a:ext cx="838200" cy="254000"/>
        </p:xfrm>
        <a:graphic>
          <a:graphicData uri="http://schemas.openxmlformats.org/presentationml/2006/ole">
            <mc:AlternateContent xmlns:mc="http://schemas.openxmlformats.org/markup-compatibility/2006">
              <mc:Choice xmlns:v="urn:schemas-microsoft-com:vml" Requires="v">
                <p:oleObj spid="_x0000_s111678" name="Equation" r:id="rId35" imgW="838080" imgH="253800" progId="Equation.DSMT4">
                  <p:embed/>
                </p:oleObj>
              </mc:Choice>
              <mc:Fallback>
                <p:oleObj name="Equation" r:id="rId35" imgW="838080" imgH="253800" progId="Equation.DSMT4">
                  <p:embed/>
                  <p:pic>
                    <p:nvPicPr>
                      <p:cNvPr id="0" name="Object 62"/>
                      <p:cNvPicPr>
                        <a:picLocks noChangeAspect="1" noChangeArrowheads="1"/>
                      </p:cNvPicPr>
                      <p:nvPr/>
                    </p:nvPicPr>
                    <p:blipFill>
                      <a:blip r:embed="rId36"/>
                      <a:srcRect/>
                      <a:stretch>
                        <a:fillRect/>
                      </a:stretch>
                    </p:blipFill>
                    <p:spPr bwMode="auto">
                      <a:xfrm>
                        <a:off x="4076700" y="4405315"/>
                        <a:ext cx="838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86388329"/>
              </p:ext>
            </p:extLst>
          </p:nvPr>
        </p:nvGraphicFramePr>
        <p:xfrm>
          <a:off x="7334250" y="4572000"/>
          <a:ext cx="203200" cy="241300"/>
        </p:xfrm>
        <a:graphic>
          <a:graphicData uri="http://schemas.openxmlformats.org/presentationml/2006/ole">
            <mc:AlternateContent xmlns:mc="http://schemas.openxmlformats.org/markup-compatibility/2006">
              <mc:Choice xmlns:v="urn:schemas-microsoft-com:vml" Requires="v">
                <p:oleObj spid="_x0000_s111679" name="Equation" r:id="rId37" imgW="203040" imgH="241200" progId="Equation.DSMT4">
                  <p:embed/>
                </p:oleObj>
              </mc:Choice>
              <mc:Fallback>
                <p:oleObj name="Equation" r:id="rId37" imgW="203040" imgH="241200" progId="Equation.DSMT4">
                  <p:embed/>
                  <p:pic>
                    <p:nvPicPr>
                      <p:cNvPr id="0" name="Object 62"/>
                      <p:cNvPicPr>
                        <a:picLocks noChangeAspect="1" noChangeArrowheads="1"/>
                      </p:cNvPicPr>
                      <p:nvPr/>
                    </p:nvPicPr>
                    <p:blipFill>
                      <a:blip r:embed="rId38"/>
                      <a:srcRect/>
                      <a:stretch>
                        <a:fillRect/>
                      </a:stretch>
                    </p:blipFill>
                    <p:spPr bwMode="auto">
                      <a:xfrm>
                        <a:off x="7334250" y="4572000"/>
                        <a:ext cx="203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39228497"/>
              </p:ext>
            </p:extLst>
          </p:nvPr>
        </p:nvGraphicFramePr>
        <p:xfrm>
          <a:off x="6191250" y="4953000"/>
          <a:ext cx="838200" cy="254000"/>
        </p:xfrm>
        <a:graphic>
          <a:graphicData uri="http://schemas.openxmlformats.org/presentationml/2006/ole">
            <mc:AlternateContent xmlns:mc="http://schemas.openxmlformats.org/markup-compatibility/2006">
              <mc:Choice xmlns:v="urn:schemas-microsoft-com:vml" Requires="v">
                <p:oleObj spid="_x0000_s111680" name="Equation" r:id="rId39" imgW="838080" imgH="253800" progId="Equation.DSMT4">
                  <p:embed/>
                </p:oleObj>
              </mc:Choice>
              <mc:Fallback>
                <p:oleObj name="Equation" r:id="rId39" imgW="838080" imgH="253800" progId="Equation.DSMT4">
                  <p:embed/>
                  <p:pic>
                    <p:nvPicPr>
                      <p:cNvPr id="0" name="Object 44"/>
                      <p:cNvPicPr>
                        <a:picLocks noChangeAspect="1" noChangeArrowheads="1"/>
                      </p:cNvPicPr>
                      <p:nvPr/>
                    </p:nvPicPr>
                    <p:blipFill>
                      <a:blip r:embed="rId40"/>
                      <a:srcRect/>
                      <a:stretch>
                        <a:fillRect/>
                      </a:stretch>
                    </p:blipFill>
                    <p:spPr bwMode="auto">
                      <a:xfrm>
                        <a:off x="6191250" y="4953000"/>
                        <a:ext cx="838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57610934"/>
              </p:ext>
            </p:extLst>
          </p:nvPr>
        </p:nvGraphicFramePr>
        <p:xfrm>
          <a:off x="8102600" y="5174996"/>
          <a:ext cx="241300" cy="203200"/>
        </p:xfrm>
        <a:graphic>
          <a:graphicData uri="http://schemas.openxmlformats.org/presentationml/2006/ole">
            <mc:AlternateContent xmlns:mc="http://schemas.openxmlformats.org/markup-compatibility/2006">
              <mc:Choice xmlns:v="urn:schemas-microsoft-com:vml" Requires="v">
                <p:oleObj spid="_x0000_s111681" name="Equation" r:id="rId41" imgW="241200" imgH="203040" progId="Equation.DSMT4">
                  <p:embed/>
                </p:oleObj>
              </mc:Choice>
              <mc:Fallback>
                <p:oleObj name="Equation" r:id="rId41" imgW="241200" imgH="203040" progId="Equation.DSMT4">
                  <p:embed/>
                  <p:pic>
                    <p:nvPicPr>
                      <p:cNvPr id="0" name="Object 62"/>
                      <p:cNvPicPr>
                        <a:picLocks noChangeAspect="1" noChangeArrowheads="1"/>
                      </p:cNvPicPr>
                      <p:nvPr/>
                    </p:nvPicPr>
                    <p:blipFill>
                      <a:blip r:embed="rId42"/>
                      <a:srcRect/>
                      <a:stretch>
                        <a:fillRect/>
                      </a:stretch>
                    </p:blipFill>
                    <p:spPr bwMode="auto">
                      <a:xfrm>
                        <a:off x="8102600" y="5174996"/>
                        <a:ext cx="2413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536759430"/>
              </p:ext>
            </p:extLst>
          </p:nvPr>
        </p:nvGraphicFramePr>
        <p:xfrm>
          <a:off x="4413250" y="4972050"/>
          <a:ext cx="241300" cy="203200"/>
        </p:xfrm>
        <a:graphic>
          <a:graphicData uri="http://schemas.openxmlformats.org/presentationml/2006/ole">
            <mc:AlternateContent xmlns:mc="http://schemas.openxmlformats.org/markup-compatibility/2006">
              <mc:Choice xmlns:v="urn:schemas-microsoft-com:vml" Requires="v">
                <p:oleObj spid="_x0000_s111682" name="Equation" r:id="rId43" imgW="241200" imgH="203040" progId="Equation.DSMT4">
                  <p:embed/>
                </p:oleObj>
              </mc:Choice>
              <mc:Fallback>
                <p:oleObj name="Equation" r:id="rId43" imgW="241200" imgH="203040" progId="Equation.DSMT4">
                  <p:embed/>
                  <p:pic>
                    <p:nvPicPr>
                      <p:cNvPr id="0" name="Object 14"/>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413250" y="4972050"/>
                        <a:ext cx="2413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55746154"/>
              </p:ext>
            </p:extLst>
          </p:nvPr>
        </p:nvGraphicFramePr>
        <p:xfrm>
          <a:off x="5080000" y="5165598"/>
          <a:ext cx="241300" cy="266700"/>
        </p:xfrm>
        <a:graphic>
          <a:graphicData uri="http://schemas.openxmlformats.org/presentationml/2006/ole">
            <mc:AlternateContent xmlns:mc="http://schemas.openxmlformats.org/markup-compatibility/2006">
              <mc:Choice xmlns:v="urn:schemas-microsoft-com:vml" Requires="v">
                <p:oleObj spid="_x0000_s111683" name="Equation" r:id="rId45" imgW="241091" imgH="266469" progId="Equation.DSMT4">
                  <p:embed/>
                </p:oleObj>
              </mc:Choice>
              <mc:Fallback>
                <p:oleObj name="Equation" r:id="rId45" imgW="241091" imgH="266469" progId="Equation.DSMT4">
                  <p:embed/>
                  <p:pic>
                    <p:nvPicPr>
                      <p:cNvPr id="0" name="Object 6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080000" y="5165598"/>
                        <a:ext cx="241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506355641"/>
              </p:ext>
            </p:extLst>
          </p:nvPr>
        </p:nvGraphicFramePr>
        <p:xfrm>
          <a:off x="4114800" y="5181600"/>
          <a:ext cx="215900" cy="190500"/>
        </p:xfrm>
        <a:graphic>
          <a:graphicData uri="http://schemas.openxmlformats.org/presentationml/2006/ole">
            <mc:AlternateContent xmlns:mc="http://schemas.openxmlformats.org/markup-compatibility/2006">
              <mc:Choice xmlns:v="urn:schemas-microsoft-com:vml" Requires="v">
                <p:oleObj spid="_x0000_s111684" name="Equation" r:id="rId46" imgW="215640" imgH="190440" progId="Equation.DSMT4">
                  <p:embed/>
                </p:oleObj>
              </mc:Choice>
              <mc:Fallback>
                <p:oleObj name="Equation" r:id="rId46" imgW="215640" imgH="190440" progId="Equation.DSMT4">
                  <p:embed/>
                  <p:pic>
                    <p:nvPicPr>
                      <p:cNvPr id="0" name="Object 1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114800" y="5181600"/>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256248640"/>
              </p:ext>
            </p:extLst>
          </p:nvPr>
        </p:nvGraphicFramePr>
        <p:xfrm>
          <a:off x="6299200" y="5375148"/>
          <a:ext cx="190500" cy="266700"/>
        </p:xfrm>
        <a:graphic>
          <a:graphicData uri="http://schemas.openxmlformats.org/presentationml/2006/ole">
            <mc:AlternateContent xmlns:mc="http://schemas.openxmlformats.org/markup-compatibility/2006">
              <mc:Choice xmlns:v="urn:schemas-microsoft-com:vml" Requires="v">
                <p:oleObj spid="_x0000_s111685" name="Equation" r:id="rId48" imgW="190440" imgH="266400" progId="Equation.DSMT4">
                  <p:embed/>
                </p:oleObj>
              </mc:Choice>
              <mc:Fallback>
                <p:oleObj name="Equation" r:id="rId48" imgW="190440" imgH="266400" progId="Equation.DSMT4">
                  <p:embed/>
                  <p:pic>
                    <p:nvPicPr>
                      <p:cNvPr id="0" name="Object 18"/>
                      <p:cNvPicPr>
                        <a:picLocks noChangeAspect="1" noChangeArrowheads="1"/>
                      </p:cNvPicPr>
                      <p:nvPr/>
                    </p:nvPicPr>
                    <p:blipFill>
                      <a:blip r:embed="rId49"/>
                      <a:srcRect/>
                      <a:stretch>
                        <a:fillRect/>
                      </a:stretch>
                    </p:blipFill>
                    <p:spPr bwMode="auto">
                      <a:xfrm>
                        <a:off x="6299200" y="5375148"/>
                        <a:ext cx="190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660459360"/>
              </p:ext>
            </p:extLst>
          </p:nvPr>
        </p:nvGraphicFramePr>
        <p:xfrm>
          <a:off x="6864350" y="5381498"/>
          <a:ext cx="215900" cy="190500"/>
        </p:xfrm>
        <a:graphic>
          <a:graphicData uri="http://schemas.openxmlformats.org/presentationml/2006/ole">
            <mc:AlternateContent xmlns:mc="http://schemas.openxmlformats.org/markup-compatibility/2006">
              <mc:Choice xmlns:v="urn:schemas-microsoft-com:vml" Requires="v">
                <p:oleObj spid="_x0000_s111686" name="Equation" r:id="rId50" imgW="215713" imgH="190335" progId="Equation.DSMT4">
                  <p:embed/>
                </p:oleObj>
              </mc:Choice>
              <mc:Fallback>
                <p:oleObj name="Equation" r:id="rId50" imgW="215713" imgH="190335" progId="Equation.DSMT4">
                  <p:embed/>
                  <p:pic>
                    <p:nvPicPr>
                      <p:cNvPr id="0" name="Object 18"/>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864350" y="5381498"/>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 name="Oval 63"/>
          <p:cNvSpPr/>
          <p:nvPr/>
        </p:nvSpPr>
        <p:spPr>
          <a:xfrm>
            <a:off x="1708543" y="290617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5" name="TextBox 64"/>
          <p:cNvSpPr txBox="1"/>
          <p:nvPr/>
        </p:nvSpPr>
        <p:spPr>
          <a:xfrm>
            <a:off x="1612776" y="2724288"/>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A</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23" name="Oval 22"/>
          <p:cNvSpPr/>
          <p:nvPr/>
        </p:nvSpPr>
        <p:spPr>
          <a:xfrm>
            <a:off x="1380744" y="2916936"/>
            <a:ext cx="576072" cy="576072"/>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V="1">
            <a:off x="1669095" y="1600200"/>
            <a:ext cx="363870" cy="1602754"/>
          </a:xfrm>
          <a:prstGeom prst="line">
            <a:avLst/>
          </a:prstGeom>
          <a:ln w="25400" cap="flat" cmpd="sng">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1944116" y="18643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3" name="TextBox 72"/>
          <p:cNvSpPr txBox="1"/>
          <p:nvPr/>
        </p:nvSpPr>
        <p:spPr>
          <a:xfrm>
            <a:off x="1797981" y="1786968"/>
            <a:ext cx="76200" cy="246221"/>
          </a:xfrm>
          <a:prstGeom prst="rect">
            <a:avLst/>
          </a:prstGeom>
          <a:noFill/>
        </p:spPr>
        <p:txBody>
          <a:bodyPr wrap="square" rtlCol="0">
            <a:spAutoFit/>
          </a:bodyPr>
          <a:lstStyle/>
          <a:p>
            <a:pPr algn="ctr"/>
            <a:r>
              <a:rPr lang="en-US" sz="1000" b="1" dirty="0">
                <a:solidFill>
                  <a:schemeClr val="accent1">
                    <a:lumMod val="50000"/>
                  </a:schemeClr>
                </a:solidFill>
                <a:latin typeface="Times New Roman" panose="02020603050405020304" pitchFamily="18" charset="0"/>
                <a:cs typeface="Times New Roman" panose="02020603050405020304" pitchFamily="18" charset="0"/>
              </a:rPr>
              <a:t>N</a:t>
            </a:r>
          </a:p>
        </p:txBody>
      </p:sp>
      <p:sp>
        <p:nvSpPr>
          <p:cNvPr id="74" name="Arc 73"/>
          <p:cNvSpPr/>
          <p:nvPr/>
        </p:nvSpPr>
        <p:spPr>
          <a:xfrm>
            <a:off x="110188" y="1648469"/>
            <a:ext cx="3113388" cy="3113388"/>
          </a:xfrm>
          <a:prstGeom prst="arc">
            <a:avLst>
              <a:gd name="adj1" fmla="val 3225742"/>
              <a:gd name="adj2" fmla="val 16976635"/>
            </a:avLst>
          </a:prstGeom>
          <a:ln w="38100" cap="flat" cmpd="sng">
            <a:solidFill>
              <a:schemeClr val="bg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Oval 74"/>
          <p:cNvSpPr/>
          <p:nvPr/>
        </p:nvSpPr>
        <p:spPr>
          <a:xfrm>
            <a:off x="1811501" y="341570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77" name="Straight Connector 76"/>
          <p:cNvCxnSpPr/>
          <p:nvPr/>
        </p:nvCxnSpPr>
        <p:spPr>
          <a:xfrm>
            <a:off x="1664016" y="3202937"/>
            <a:ext cx="1008054" cy="1367243"/>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TextBox 81"/>
              <p:cNvSpPr txBox="1"/>
              <p:nvPr/>
            </p:nvSpPr>
            <p:spPr>
              <a:xfrm>
                <a:off x="1936018" y="3316885"/>
                <a:ext cx="76200" cy="2510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𝑨</m:t>
                          </m:r>
                        </m:e>
                      </m:acc>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1936018" y="3316885"/>
                <a:ext cx="76200" cy="251094"/>
              </a:xfrm>
              <a:prstGeom prst="rect">
                <a:avLst/>
              </a:prstGeom>
              <a:blipFill rotWithShape="1">
                <a:blip r:embed="rId52"/>
                <a:stretch>
                  <a:fillRect l="-91667" r="-50000"/>
                </a:stretch>
              </a:blipFill>
            </p:spPr>
            <p:txBody>
              <a:bodyPr/>
              <a:lstStyle/>
              <a:p>
                <a:r>
                  <a:rPr lang="en-US">
                    <a:noFill/>
                  </a:rPr>
                  <a:t> </a:t>
                </a:r>
              </a:p>
            </p:txBody>
          </p:sp>
        </mc:Fallback>
      </mc:AlternateContent>
      <p:graphicFrame>
        <p:nvGraphicFramePr>
          <p:cNvPr id="83" name="Object 82"/>
          <p:cNvGraphicFramePr>
            <a:graphicFrameLocks noChangeAspect="1"/>
          </p:cNvGraphicFramePr>
          <p:nvPr>
            <p:extLst>
              <p:ext uri="{D42A27DB-BD31-4B8C-83A1-F6EECF244321}">
                <p14:modId xmlns:p14="http://schemas.microsoft.com/office/powerpoint/2010/main" val="210758740"/>
              </p:ext>
            </p:extLst>
          </p:nvPr>
        </p:nvGraphicFramePr>
        <p:xfrm>
          <a:off x="2344738" y="4576755"/>
          <a:ext cx="685800" cy="228600"/>
        </p:xfrm>
        <a:graphic>
          <a:graphicData uri="http://schemas.openxmlformats.org/presentationml/2006/ole">
            <mc:AlternateContent xmlns:mc="http://schemas.openxmlformats.org/markup-compatibility/2006">
              <mc:Choice xmlns:v="urn:schemas-microsoft-com:vml" Requires="v">
                <p:oleObj spid="_x0000_s111687" name="Equation" r:id="rId53" imgW="685800" imgH="228600" progId="Equation.DSMT4">
                  <p:embed/>
                </p:oleObj>
              </mc:Choice>
              <mc:Fallback>
                <p:oleObj name="Equation" r:id="rId53" imgW="685800" imgH="228600" progId="Equation.DSMT4">
                  <p:embed/>
                  <p:pic>
                    <p:nvPicPr>
                      <p:cNvPr id="0" name="Object 7"/>
                      <p:cNvPicPr>
                        <a:picLocks noChangeAspect="1" noChangeArrowheads="1"/>
                      </p:cNvPicPr>
                      <p:nvPr/>
                    </p:nvPicPr>
                    <p:blipFill>
                      <a:blip r:embed="rId54"/>
                      <a:srcRect/>
                      <a:stretch>
                        <a:fillRect/>
                      </a:stretch>
                    </p:blipFill>
                    <p:spPr bwMode="auto">
                      <a:xfrm>
                        <a:off x="2344738" y="4576755"/>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 name="Oval 84"/>
          <p:cNvSpPr/>
          <p:nvPr/>
        </p:nvSpPr>
        <p:spPr>
          <a:xfrm>
            <a:off x="2445064" y="426958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6" name="TextBox 85"/>
              <p:cNvSpPr txBox="1"/>
              <p:nvPr/>
            </p:nvSpPr>
            <p:spPr>
              <a:xfrm>
                <a:off x="2301812" y="4186043"/>
                <a:ext cx="122300" cy="25064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chemeClr val="accent1">
                                  <a:lumMod val="50000"/>
                                </a:schemeClr>
                              </a:solidFill>
                              <a:latin typeface="Cambria Math"/>
                              <a:cs typeface="Times New Roman" panose="02020603050405020304" pitchFamily="18" charset="0"/>
                            </a:rPr>
                          </m:ctrlPr>
                        </m:accPr>
                        <m:e>
                          <m:r>
                            <a:rPr lang="en-US" sz="1000" b="1" i="1" dirty="0" smtClean="0">
                              <a:solidFill>
                                <a:schemeClr val="accent1">
                                  <a:lumMod val="50000"/>
                                </a:schemeClr>
                              </a:solidFill>
                              <a:latin typeface="Cambria Math"/>
                              <a:cs typeface="Times New Roman" panose="02020603050405020304" pitchFamily="18" charset="0"/>
                            </a:rPr>
                            <m:t>𝑵</m:t>
                          </m:r>
                        </m:e>
                      </m:acc>
                    </m:oMath>
                  </m:oMathPara>
                </a14:m>
                <a:endParaRPr lang="en-US" sz="1000" b="1" dirty="0">
                  <a:solidFill>
                    <a:schemeClr val="accent1">
                      <a:lumMod val="50000"/>
                    </a:schemeClr>
                  </a:solidFill>
                  <a:latin typeface="Times New Roman" panose="02020603050405020304" pitchFamily="18" charset="0"/>
                  <a:cs typeface="Times New Roman" panose="02020603050405020304" pitchFamily="18"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2301812" y="4186043"/>
                <a:ext cx="122300" cy="250646"/>
              </a:xfrm>
              <a:prstGeom prst="rect">
                <a:avLst/>
              </a:prstGeom>
              <a:blipFill rotWithShape="1">
                <a:blip r:embed="rId55"/>
                <a:stretch>
                  <a:fillRect l="-40000" r="-15000"/>
                </a:stretch>
              </a:blipFill>
            </p:spPr>
            <p:txBody>
              <a:bodyPr/>
              <a:lstStyle/>
              <a:p>
                <a:r>
                  <a:rPr lang="en-US">
                    <a:noFill/>
                  </a:rPr>
                  <a:t> </a:t>
                </a:r>
              </a:p>
            </p:txBody>
          </p:sp>
        </mc:Fallback>
      </mc:AlternateContent>
      <p:graphicFrame>
        <p:nvGraphicFramePr>
          <p:cNvPr id="87" name="Object 86"/>
          <p:cNvGraphicFramePr>
            <a:graphicFrameLocks noChangeAspect="1"/>
          </p:cNvGraphicFramePr>
          <p:nvPr>
            <p:extLst>
              <p:ext uri="{D42A27DB-BD31-4B8C-83A1-F6EECF244321}">
                <p14:modId xmlns:p14="http://schemas.microsoft.com/office/powerpoint/2010/main" val="3372304243"/>
              </p:ext>
            </p:extLst>
          </p:nvPr>
        </p:nvGraphicFramePr>
        <p:xfrm>
          <a:off x="4191000" y="5592765"/>
          <a:ext cx="1663700" cy="266700"/>
        </p:xfrm>
        <a:graphic>
          <a:graphicData uri="http://schemas.openxmlformats.org/presentationml/2006/ole">
            <mc:AlternateContent xmlns:mc="http://schemas.openxmlformats.org/markup-compatibility/2006">
              <mc:Choice xmlns:v="urn:schemas-microsoft-com:vml" Requires="v">
                <p:oleObj spid="_x0000_s111688" name="Equation" r:id="rId56" imgW="1663560" imgH="266400" progId="Equation.DSMT4">
                  <p:embed/>
                </p:oleObj>
              </mc:Choice>
              <mc:Fallback>
                <p:oleObj name="Equation" r:id="rId56" imgW="1663560" imgH="266400" progId="Equation.DSMT4">
                  <p:embed/>
                  <p:pic>
                    <p:nvPicPr>
                      <p:cNvPr id="0" name="Object 19"/>
                      <p:cNvPicPr>
                        <a:picLocks noChangeAspect="1" noChangeArrowheads="1"/>
                      </p:cNvPicPr>
                      <p:nvPr/>
                    </p:nvPicPr>
                    <p:blipFill>
                      <a:blip r:embed="rId57"/>
                      <a:srcRect/>
                      <a:stretch>
                        <a:fillRect/>
                      </a:stretch>
                    </p:blipFill>
                    <p:spPr bwMode="auto">
                      <a:xfrm>
                        <a:off x="4191000" y="5592765"/>
                        <a:ext cx="1663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 name="Object 75"/>
          <p:cNvGraphicFramePr>
            <a:graphicFrameLocks noChangeAspect="1"/>
          </p:cNvGraphicFramePr>
          <p:nvPr>
            <p:extLst>
              <p:ext uri="{D42A27DB-BD31-4B8C-83A1-F6EECF244321}">
                <p14:modId xmlns:p14="http://schemas.microsoft.com/office/powerpoint/2010/main" val="3437421941"/>
              </p:ext>
            </p:extLst>
          </p:nvPr>
        </p:nvGraphicFramePr>
        <p:xfrm>
          <a:off x="5378450" y="5394198"/>
          <a:ext cx="215900" cy="190500"/>
        </p:xfrm>
        <a:graphic>
          <a:graphicData uri="http://schemas.openxmlformats.org/presentationml/2006/ole">
            <mc:AlternateContent xmlns:mc="http://schemas.openxmlformats.org/markup-compatibility/2006">
              <mc:Choice xmlns:v="urn:schemas-microsoft-com:vml" Requires="v">
                <p:oleObj spid="_x0000_s111689" name="Equation" r:id="rId58" imgW="215640" imgH="190440" progId="Equation.DSMT4">
                  <p:embed/>
                </p:oleObj>
              </mc:Choice>
              <mc:Fallback>
                <p:oleObj name="Equation" r:id="rId58" imgW="215640" imgH="19044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378450" y="5394198"/>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864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heel(1)">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heel(1)">
                                      <p:cBhvr>
                                        <p:cTn id="57" dur="20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Vertic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heel(1)">
                                      <p:cBhvr>
                                        <p:cTn id="67" dur="20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wheel(1)">
                                      <p:cBhvr>
                                        <p:cTn id="96" dur="2000"/>
                                        <p:tgtEl>
                                          <p:spTgt spid="37"/>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fade">
                                      <p:cBhvr>
                                        <p:cTn id="101" dur="1000"/>
                                        <p:tgtEl>
                                          <p:spTgt spid="3"/>
                                        </p:tgtEl>
                                      </p:cBhvr>
                                    </p:animEffect>
                                    <p:anim calcmode="lin" valueType="num">
                                      <p:cBhvr>
                                        <p:cTn id="102" dur="1000" fill="hold"/>
                                        <p:tgtEl>
                                          <p:spTgt spid="3"/>
                                        </p:tgtEl>
                                        <p:attrNameLst>
                                          <p:attrName>ppt_x</p:attrName>
                                        </p:attrNameLst>
                                      </p:cBhvr>
                                      <p:tavLst>
                                        <p:tav tm="0">
                                          <p:val>
                                            <p:strVal val="#ppt_x"/>
                                          </p:val>
                                        </p:tav>
                                        <p:tav tm="100000">
                                          <p:val>
                                            <p:strVal val="#ppt_x"/>
                                          </p:val>
                                        </p:tav>
                                      </p:tavLst>
                                    </p:anim>
                                    <p:anim calcmode="lin" valueType="num">
                                      <p:cBhvr>
                                        <p:cTn id="103" dur="1000" fill="hold"/>
                                        <p:tgtEl>
                                          <p:spTgt spid="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1000"/>
                                        <p:tgtEl>
                                          <p:spTgt spid="46"/>
                                        </p:tgtEl>
                                      </p:cBhvr>
                                    </p:animEffect>
                                    <p:anim calcmode="lin" valueType="num">
                                      <p:cBhvr>
                                        <p:cTn id="107" dur="1000" fill="hold"/>
                                        <p:tgtEl>
                                          <p:spTgt spid="46"/>
                                        </p:tgtEl>
                                        <p:attrNameLst>
                                          <p:attrName>ppt_x</p:attrName>
                                        </p:attrNameLst>
                                      </p:cBhvr>
                                      <p:tavLst>
                                        <p:tav tm="0">
                                          <p:val>
                                            <p:strVal val="#ppt_x"/>
                                          </p:val>
                                        </p:tav>
                                        <p:tav tm="100000">
                                          <p:val>
                                            <p:strVal val="#ppt_x"/>
                                          </p:val>
                                        </p:tav>
                                      </p:tavLst>
                                    </p:anim>
                                    <p:anim calcmode="lin" valueType="num">
                                      <p:cBhvr>
                                        <p:cTn id="10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1000"/>
                                        <p:tgtEl>
                                          <p:spTgt spid="47"/>
                                        </p:tgtEl>
                                      </p:cBhvr>
                                    </p:animEffect>
                                    <p:anim calcmode="lin" valueType="num">
                                      <p:cBhvr>
                                        <p:cTn id="114" dur="1000" fill="hold"/>
                                        <p:tgtEl>
                                          <p:spTgt spid="47"/>
                                        </p:tgtEl>
                                        <p:attrNameLst>
                                          <p:attrName>ppt_x</p:attrName>
                                        </p:attrNameLst>
                                      </p:cBhvr>
                                      <p:tavLst>
                                        <p:tav tm="0">
                                          <p:val>
                                            <p:strVal val="#ppt_x"/>
                                          </p:val>
                                        </p:tav>
                                        <p:tav tm="100000">
                                          <p:val>
                                            <p:strVal val="#ppt_x"/>
                                          </p:val>
                                        </p:tav>
                                      </p:tavLst>
                                    </p:anim>
                                    <p:anim calcmode="lin" valueType="num">
                                      <p:cBhvr>
                                        <p:cTn id="11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1000"/>
                                        <p:tgtEl>
                                          <p:spTgt spid="42"/>
                                        </p:tgtEl>
                                      </p:cBhvr>
                                    </p:animEffect>
                                    <p:anim calcmode="lin" valueType="num">
                                      <p:cBhvr>
                                        <p:cTn id="121" dur="1000" fill="hold"/>
                                        <p:tgtEl>
                                          <p:spTgt spid="42"/>
                                        </p:tgtEl>
                                        <p:attrNameLst>
                                          <p:attrName>ppt_x</p:attrName>
                                        </p:attrNameLst>
                                      </p:cBhvr>
                                      <p:tavLst>
                                        <p:tav tm="0">
                                          <p:val>
                                            <p:strVal val="#ppt_x"/>
                                          </p:val>
                                        </p:tav>
                                        <p:tav tm="100000">
                                          <p:val>
                                            <p:strVal val="#ppt_x"/>
                                          </p:val>
                                        </p:tav>
                                      </p:tavLst>
                                    </p:anim>
                                    <p:anim calcmode="lin" valueType="num">
                                      <p:cBhvr>
                                        <p:cTn id="12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1000"/>
                                        <p:tgtEl>
                                          <p:spTgt spid="44"/>
                                        </p:tgtEl>
                                      </p:cBhvr>
                                    </p:animEffect>
                                    <p:anim calcmode="lin" valueType="num">
                                      <p:cBhvr>
                                        <p:cTn id="128" dur="1000" fill="hold"/>
                                        <p:tgtEl>
                                          <p:spTgt spid="44"/>
                                        </p:tgtEl>
                                        <p:attrNameLst>
                                          <p:attrName>ppt_x</p:attrName>
                                        </p:attrNameLst>
                                      </p:cBhvr>
                                      <p:tavLst>
                                        <p:tav tm="0">
                                          <p:val>
                                            <p:strVal val="#ppt_x"/>
                                          </p:val>
                                        </p:tav>
                                        <p:tav tm="100000">
                                          <p:val>
                                            <p:strVal val="#ppt_x"/>
                                          </p:val>
                                        </p:tav>
                                      </p:tavLst>
                                    </p:anim>
                                    <p:anim calcmode="lin" valueType="num">
                                      <p:cBhvr>
                                        <p:cTn id="12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1" presetClass="entr" presetSubtype="1" fill="hold" grpId="0" nodeType="clickEffect">
                                  <p:stCondLst>
                                    <p:cond delay="0"/>
                                  </p:stCondLst>
                                  <p:childTnLst>
                                    <p:set>
                                      <p:cBhvr>
                                        <p:cTn id="133" dur="1" fill="hold">
                                          <p:stCondLst>
                                            <p:cond delay="0"/>
                                          </p:stCondLst>
                                        </p:cTn>
                                        <p:tgtEl>
                                          <p:spTgt spid="5"/>
                                        </p:tgtEl>
                                        <p:attrNameLst>
                                          <p:attrName>style.visibility</p:attrName>
                                        </p:attrNameLst>
                                      </p:cBhvr>
                                      <p:to>
                                        <p:strVal val="visible"/>
                                      </p:to>
                                    </p:set>
                                    <p:animEffect transition="in" filter="wheel(1)">
                                      <p:cBhvr>
                                        <p:cTn id="134" dur="2000"/>
                                        <p:tgtEl>
                                          <p:spTgt spid="5"/>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7"/>
                                        </p:tgtEl>
                                        <p:attrNameLst>
                                          <p:attrName>style.visibility</p:attrName>
                                        </p:attrNameLst>
                                      </p:cBhvr>
                                      <p:to>
                                        <p:strVal val="visible"/>
                                      </p:to>
                                    </p:set>
                                    <p:animEffect transition="in" filter="wipe(down)">
                                      <p:cBhvr>
                                        <p:cTn id="139" dur="500"/>
                                        <p:tgtEl>
                                          <p:spTgt spid="7"/>
                                        </p:tgtEl>
                                      </p:cBhvr>
                                    </p:animEffect>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50"/>
                                        </p:tgtEl>
                                        <p:attrNameLst>
                                          <p:attrName>style.visibility</p:attrName>
                                        </p:attrNameLst>
                                      </p:cBhvr>
                                      <p:to>
                                        <p:strVal val="visible"/>
                                      </p:to>
                                    </p:set>
                                    <p:animEffect transition="in" filter="fade">
                                      <p:cBhvr>
                                        <p:cTn id="144" dur="1000"/>
                                        <p:tgtEl>
                                          <p:spTgt spid="50"/>
                                        </p:tgtEl>
                                      </p:cBhvr>
                                    </p:animEffect>
                                    <p:anim calcmode="lin" valueType="num">
                                      <p:cBhvr>
                                        <p:cTn id="145" dur="1000" fill="hold"/>
                                        <p:tgtEl>
                                          <p:spTgt spid="50"/>
                                        </p:tgtEl>
                                        <p:attrNameLst>
                                          <p:attrName>ppt_x</p:attrName>
                                        </p:attrNameLst>
                                      </p:cBhvr>
                                      <p:tavLst>
                                        <p:tav tm="0">
                                          <p:val>
                                            <p:strVal val="#ppt_x"/>
                                          </p:val>
                                        </p:tav>
                                        <p:tav tm="100000">
                                          <p:val>
                                            <p:strVal val="#ppt_x"/>
                                          </p:val>
                                        </p:tav>
                                      </p:tavLst>
                                    </p:anim>
                                    <p:anim calcmode="lin" valueType="num">
                                      <p:cBhvr>
                                        <p:cTn id="14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fade">
                                      <p:cBhvr>
                                        <p:cTn id="151" dur="1000"/>
                                        <p:tgtEl>
                                          <p:spTgt spid="51"/>
                                        </p:tgtEl>
                                      </p:cBhvr>
                                    </p:animEffect>
                                    <p:anim calcmode="lin" valueType="num">
                                      <p:cBhvr>
                                        <p:cTn id="152" dur="1000" fill="hold"/>
                                        <p:tgtEl>
                                          <p:spTgt spid="51"/>
                                        </p:tgtEl>
                                        <p:attrNameLst>
                                          <p:attrName>ppt_x</p:attrName>
                                        </p:attrNameLst>
                                      </p:cBhvr>
                                      <p:tavLst>
                                        <p:tav tm="0">
                                          <p:val>
                                            <p:strVal val="#ppt_x"/>
                                          </p:val>
                                        </p:tav>
                                        <p:tav tm="100000">
                                          <p:val>
                                            <p:strVal val="#ppt_x"/>
                                          </p:val>
                                        </p:tav>
                                      </p:tavLst>
                                    </p:anim>
                                    <p:anim calcmode="lin" valueType="num">
                                      <p:cBhvr>
                                        <p:cTn id="15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1000"/>
                                        <p:tgtEl>
                                          <p:spTgt spid="48"/>
                                        </p:tgtEl>
                                      </p:cBhvr>
                                    </p:animEffect>
                                    <p:anim calcmode="lin" valueType="num">
                                      <p:cBhvr>
                                        <p:cTn id="159" dur="1000" fill="hold"/>
                                        <p:tgtEl>
                                          <p:spTgt spid="48"/>
                                        </p:tgtEl>
                                        <p:attrNameLst>
                                          <p:attrName>ppt_x</p:attrName>
                                        </p:attrNameLst>
                                      </p:cBhvr>
                                      <p:tavLst>
                                        <p:tav tm="0">
                                          <p:val>
                                            <p:strVal val="#ppt_x"/>
                                          </p:val>
                                        </p:tav>
                                        <p:tav tm="100000">
                                          <p:val>
                                            <p:strVal val="#ppt_x"/>
                                          </p:val>
                                        </p:tav>
                                      </p:tavLst>
                                    </p:anim>
                                    <p:anim calcmode="lin" valueType="num">
                                      <p:cBhvr>
                                        <p:cTn id="16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49"/>
                                        </p:tgtEl>
                                        <p:attrNameLst>
                                          <p:attrName>style.visibility</p:attrName>
                                        </p:attrNameLst>
                                      </p:cBhvr>
                                      <p:to>
                                        <p:strVal val="visible"/>
                                      </p:to>
                                    </p:set>
                                    <p:animEffect transition="in" filter="fade">
                                      <p:cBhvr>
                                        <p:cTn id="165" dur="1000"/>
                                        <p:tgtEl>
                                          <p:spTgt spid="49"/>
                                        </p:tgtEl>
                                      </p:cBhvr>
                                    </p:animEffect>
                                    <p:anim calcmode="lin" valueType="num">
                                      <p:cBhvr>
                                        <p:cTn id="166" dur="1000" fill="hold"/>
                                        <p:tgtEl>
                                          <p:spTgt spid="49"/>
                                        </p:tgtEl>
                                        <p:attrNameLst>
                                          <p:attrName>ppt_x</p:attrName>
                                        </p:attrNameLst>
                                      </p:cBhvr>
                                      <p:tavLst>
                                        <p:tav tm="0">
                                          <p:val>
                                            <p:strVal val="#ppt_x"/>
                                          </p:val>
                                        </p:tav>
                                        <p:tav tm="100000">
                                          <p:val>
                                            <p:strVal val="#ppt_x"/>
                                          </p:val>
                                        </p:tav>
                                      </p:tavLst>
                                    </p:anim>
                                    <p:anim calcmode="lin" valueType="num">
                                      <p:cBhvr>
                                        <p:cTn id="16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grpId="0" nodeType="clickEffect">
                                  <p:stCondLst>
                                    <p:cond delay="0"/>
                                  </p:stCondLst>
                                  <p:childTnLst>
                                    <p:set>
                                      <p:cBhvr>
                                        <p:cTn id="171" dur="1" fill="hold">
                                          <p:stCondLst>
                                            <p:cond delay="0"/>
                                          </p:stCondLst>
                                        </p:cTn>
                                        <p:tgtEl>
                                          <p:spTgt spid="52"/>
                                        </p:tgtEl>
                                        <p:attrNameLst>
                                          <p:attrName>style.visibility</p:attrName>
                                        </p:attrNameLst>
                                      </p:cBhvr>
                                      <p:to>
                                        <p:strVal val="visible"/>
                                      </p:to>
                                    </p:set>
                                    <p:animEffect transition="in" filter="fade">
                                      <p:cBhvr>
                                        <p:cTn id="172" dur="1000"/>
                                        <p:tgtEl>
                                          <p:spTgt spid="52"/>
                                        </p:tgtEl>
                                      </p:cBhvr>
                                    </p:animEffect>
                                    <p:anim calcmode="lin" valueType="num">
                                      <p:cBhvr>
                                        <p:cTn id="173" dur="1000" fill="hold"/>
                                        <p:tgtEl>
                                          <p:spTgt spid="52"/>
                                        </p:tgtEl>
                                        <p:attrNameLst>
                                          <p:attrName>ppt_x</p:attrName>
                                        </p:attrNameLst>
                                      </p:cBhvr>
                                      <p:tavLst>
                                        <p:tav tm="0">
                                          <p:val>
                                            <p:strVal val="#ppt_x"/>
                                          </p:val>
                                        </p:tav>
                                        <p:tav tm="100000">
                                          <p:val>
                                            <p:strVal val="#ppt_x"/>
                                          </p:val>
                                        </p:tav>
                                      </p:tavLst>
                                    </p:anim>
                                    <p:anim calcmode="lin" valueType="num">
                                      <p:cBhvr>
                                        <p:cTn id="174" dur="1000" fill="hold"/>
                                        <p:tgtEl>
                                          <p:spTgt spid="52"/>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9"/>
                                        </p:tgtEl>
                                        <p:attrNameLst>
                                          <p:attrName>style.visibility</p:attrName>
                                        </p:attrNameLst>
                                      </p:cBhvr>
                                      <p:to>
                                        <p:strVal val="visible"/>
                                      </p:to>
                                    </p:set>
                                    <p:animEffect transition="in" filter="fade">
                                      <p:cBhvr>
                                        <p:cTn id="177" dur="1000"/>
                                        <p:tgtEl>
                                          <p:spTgt spid="9"/>
                                        </p:tgtEl>
                                      </p:cBhvr>
                                    </p:animEffect>
                                    <p:anim calcmode="lin" valueType="num">
                                      <p:cBhvr>
                                        <p:cTn id="178" dur="1000" fill="hold"/>
                                        <p:tgtEl>
                                          <p:spTgt spid="9"/>
                                        </p:tgtEl>
                                        <p:attrNameLst>
                                          <p:attrName>ppt_x</p:attrName>
                                        </p:attrNameLst>
                                      </p:cBhvr>
                                      <p:tavLst>
                                        <p:tav tm="0">
                                          <p:val>
                                            <p:strVal val="#ppt_x"/>
                                          </p:val>
                                        </p:tav>
                                        <p:tav tm="100000">
                                          <p:val>
                                            <p:strVal val="#ppt_x"/>
                                          </p:val>
                                        </p:tav>
                                      </p:tavLst>
                                    </p:anim>
                                    <p:anim calcmode="lin" valueType="num">
                                      <p:cBhvr>
                                        <p:cTn id="179" dur="1000" fill="hold"/>
                                        <p:tgtEl>
                                          <p:spTgt spid="9"/>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2"/>
                                        </p:tgtEl>
                                        <p:attrNameLst>
                                          <p:attrName>style.visibility</p:attrName>
                                        </p:attrNameLst>
                                      </p:cBhvr>
                                      <p:to>
                                        <p:strVal val="visible"/>
                                      </p:to>
                                    </p:set>
                                    <p:animEffect transition="in" filter="fade">
                                      <p:cBhvr>
                                        <p:cTn id="182" dur="1000"/>
                                        <p:tgtEl>
                                          <p:spTgt spid="2"/>
                                        </p:tgtEl>
                                      </p:cBhvr>
                                    </p:animEffect>
                                    <p:anim calcmode="lin" valueType="num">
                                      <p:cBhvr>
                                        <p:cTn id="183" dur="1000" fill="hold"/>
                                        <p:tgtEl>
                                          <p:spTgt spid="2"/>
                                        </p:tgtEl>
                                        <p:attrNameLst>
                                          <p:attrName>ppt_x</p:attrName>
                                        </p:attrNameLst>
                                      </p:cBhvr>
                                      <p:tavLst>
                                        <p:tav tm="0">
                                          <p:val>
                                            <p:strVal val="#ppt_x"/>
                                          </p:val>
                                        </p:tav>
                                        <p:tav tm="100000">
                                          <p:val>
                                            <p:strVal val="#ppt_x"/>
                                          </p:val>
                                        </p:tav>
                                      </p:tavLst>
                                    </p:anim>
                                    <p:anim calcmode="lin" valueType="num">
                                      <p:cBhvr>
                                        <p:cTn id="184" dur="1000" fill="hold"/>
                                        <p:tgtEl>
                                          <p:spTgt spid="2"/>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10"/>
                                        </p:tgtEl>
                                        <p:attrNameLst>
                                          <p:attrName>style.visibility</p:attrName>
                                        </p:attrNameLst>
                                      </p:cBhvr>
                                      <p:to>
                                        <p:strVal val="visible"/>
                                      </p:to>
                                    </p:set>
                                    <p:animEffect transition="in" filter="fade">
                                      <p:cBhvr>
                                        <p:cTn id="187" dur="1000"/>
                                        <p:tgtEl>
                                          <p:spTgt spid="10"/>
                                        </p:tgtEl>
                                      </p:cBhvr>
                                    </p:animEffect>
                                    <p:anim calcmode="lin" valueType="num">
                                      <p:cBhvr>
                                        <p:cTn id="188" dur="1000" fill="hold"/>
                                        <p:tgtEl>
                                          <p:spTgt spid="10"/>
                                        </p:tgtEl>
                                        <p:attrNameLst>
                                          <p:attrName>ppt_x</p:attrName>
                                        </p:attrNameLst>
                                      </p:cBhvr>
                                      <p:tavLst>
                                        <p:tav tm="0">
                                          <p:val>
                                            <p:strVal val="#ppt_x"/>
                                          </p:val>
                                        </p:tav>
                                        <p:tav tm="100000">
                                          <p:val>
                                            <p:strVal val="#ppt_x"/>
                                          </p:val>
                                        </p:tav>
                                      </p:tavLst>
                                    </p:anim>
                                    <p:anim calcmode="lin" valueType="num">
                                      <p:cBhvr>
                                        <p:cTn id="18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1" presetClass="entr" presetSubtype="1" fill="hold" grpId="0" nodeType="clickEffect">
                                  <p:stCondLst>
                                    <p:cond delay="0"/>
                                  </p:stCondLst>
                                  <p:childTnLst>
                                    <p:set>
                                      <p:cBhvr>
                                        <p:cTn id="193" dur="1" fill="hold">
                                          <p:stCondLst>
                                            <p:cond delay="0"/>
                                          </p:stCondLst>
                                        </p:cTn>
                                        <p:tgtEl>
                                          <p:spTgt spid="53"/>
                                        </p:tgtEl>
                                        <p:attrNameLst>
                                          <p:attrName>style.visibility</p:attrName>
                                        </p:attrNameLst>
                                      </p:cBhvr>
                                      <p:to>
                                        <p:strVal val="visible"/>
                                      </p:to>
                                    </p:set>
                                    <p:animEffect transition="in" filter="wheel(1)">
                                      <p:cBhvr>
                                        <p:cTn id="194" dur="2000"/>
                                        <p:tgtEl>
                                          <p:spTgt spid="53"/>
                                        </p:tgtEl>
                                      </p:cBhvr>
                                    </p:animEffect>
                                  </p:childTnLst>
                                </p:cTn>
                              </p:par>
                            </p:childTnLst>
                          </p:cTn>
                        </p:par>
                      </p:childTnLst>
                    </p:cTn>
                  </p:par>
                  <p:par>
                    <p:cTn id="195" fill="hold">
                      <p:stCondLst>
                        <p:cond delay="indefinite"/>
                      </p:stCondLst>
                      <p:childTnLst>
                        <p:par>
                          <p:cTn id="196" fill="hold">
                            <p:stCondLst>
                              <p:cond delay="0"/>
                            </p:stCondLst>
                            <p:childTnLst>
                              <p:par>
                                <p:cTn id="197" presetID="42" presetClass="entr" presetSubtype="0" fill="hold" grpId="0" nodeType="clickEffect">
                                  <p:stCondLst>
                                    <p:cond delay="0"/>
                                  </p:stCondLst>
                                  <p:childTnLst>
                                    <p:set>
                                      <p:cBhvr>
                                        <p:cTn id="198" dur="1" fill="hold">
                                          <p:stCondLst>
                                            <p:cond delay="0"/>
                                          </p:stCondLst>
                                        </p:cTn>
                                        <p:tgtEl>
                                          <p:spTgt spid="55"/>
                                        </p:tgtEl>
                                        <p:attrNameLst>
                                          <p:attrName>style.visibility</p:attrName>
                                        </p:attrNameLst>
                                      </p:cBhvr>
                                      <p:to>
                                        <p:strVal val="visible"/>
                                      </p:to>
                                    </p:set>
                                    <p:animEffect transition="in" filter="fade">
                                      <p:cBhvr>
                                        <p:cTn id="199" dur="1000"/>
                                        <p:tgtEl>
                                          <p:spTgt spid="55"/>
                                        </p:tgtEl>
                                      </p:cBhvr>
                                    </p:animEffect>
                                    <p:anim calcmode="lin" valueType="num">
                                      <p:cBhvr>
                                        <p:cTn id="200" dur="1000" fill="hold"/>
                                        <p:tgtEl>
                                          <p:spTgt spid="55"/>
                                        </p:tgtEl>
                                        <p:attrNameLst>
                                          <p:attrName>ppt_x</p:attrName>
                                        </p:attrNameLst>
                                      </p:cBhvr>
                                      <p:tavLst>
                                        <p:tav tm="0">
                                          <p:val>
                                            <p:strVal val="#ppt_x"/>
                                          </p:val>
                                        </p:tav>
                                        <p:tav tm="100000">
                                          <p:val>
                                            <p:strVal val="#ppt_x"/>
                                          </p:val>
                                        </p:tav>
                                      </p:tavLst>
                                    </p:anim>
                                    <p:anim calcmode="lin" valueType="num">
                                      <p:cBhvr>
                                        <p:cTn id="20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grpId="0" nodeType="clickEffect">
                                  <p:stCondLst>
                                    <p:cond delay="0"/>
                                  </p:stCondLst>
                                  <p:childTnLst>
                                    <p:set>
                                      <p:cBhvr>
                                        <p:cTn id="205" dur="1" fill="hold">
                                          <p:stCondLst>
                                            <p:cond delay="0"/>
                                          </p:stCondLst>
                                        </p:cTn>
                                        <p:tgtEl>
                                          <p:spTgt spid="57"/>
                                        </p:tgtEl>
                                        <p:attrNameLst>
                                          <p:attrName>style.visibility</p:attrName>
                                        </p:attrNameLst>
                                      </p:cBhvr>
                                      <p:to>
                                        <p:strVal val="visible"/>
                                      </p:to>
                                    </p:set>
                                    <p:animEffect transition="in" filter="fade">
                                      <p:cBhvr>
                                        <p:cTn id="206" dur="1000"/>
                                        <p:tgtEl>
                                          <p:spTgt spid="57"/>
                                        </p:tgtEl>
                                      </p:cBhvr>
                                    </p:animEffect>
                                    <p:anim calcmode="lin" valueType="num">
                                      <p:cBhvr>
                                        <p:cTn id="207" dur="1000" fill="hold"/>
                                        <p:tgtEl>
                                          <p:spTgt spid="57"/>
                                        </p:tgtEl>
                                        <p:attrNameLst>
                                          <p:attrName>ppt_x</p:attrName>
                                        </p:attrNameLst>
                                      </p:cBhvr>
                                      <p:tavLst>
                                        <p:tav tm="0">
                                          <p:val>
                                            <p:strVal val="#ppt_x"/>
                                          </p:val>
                                        </p:tav>
                                        <p:tav tm="100000">
                                          <p:val>
                                            <p:strVal val="#ppt_x"/>
                                          </p:val>
                                        </p:tav>
                                      </p:tavLst>
                                    </p:anim>
                                    <p:anim calcmode="lin" valueType="num">
                                      <p:cBhvr>
                                        <p:cTn id="20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42" presetClass="entr" presetSubtype="0" fill="hold" grpId="0" nodeType="clickEffect">
                                  <p:stCondLst>
                                    <p:cond delay="0"/>
                                  </p:stCondLst>
                                  <p:childTnLst>
                                    <p:set>
                                      <p:cBhvr>
                                        <p:cTn id="212" dur="1" fill="hold">
                                          <p:stCondLst>
                                            <p:cond delay="0"/>
                                          </p:stCondLst>
                                        </p:cTn>
                                        <p:tgtEl>
                                          <p:spTgt spid="54"/>
                                        </p:tgtEl>
                                        <p:attrNameLst>
                                          <p:attrName>style.visibility</p:attrName>
                                        </p:attrNameLst>
                                      </p:cBhvr>
                                      <p:to>
                                        <p:strVal val="visible"/>
                                      </p:to>
                                    </p:set>
                                    <p:animEffect transition="in" filter="fade">
                                      <p:cBhvr>
                                        <p:cTn id="213" dur="1000"/>
                                        <p:tgtEl>
                                          <p:spTgt spid="54"/>
                                        </p:tgtEl>
                                      </p:cBhvr>
                                    </p:animEffect>
                                    <p:anim calcmode="lin" valueType="num">
                                      <p:cBhvr>
                                        <p:cTn id="214" dur="1000" fill="hold"/>
                                        <p:tgtEl>
                                          <p:spTgt spid="54"/>
                                        </p:tgtEl>
                                        <p:attrNameLst>
                                          <p:attrName>ppt_x</p:attrName>
                                        </p:attrNameLst>
                                      </p:cBhvr>
                                      <p:tavLst>
                                        <p:tav tm="0">
                                          <p:val>
                                            <p:strVal val="#ppt_x"/>
                                          </p:val>
                                        </p:tav>
                                        <p:tav tm="100000">
                                          <p:val>
                                            <p:strVal val="#ppt_x"/>
                                          </p:val>
                                        </p:tav>
                                      </p:tavLst>
                                    </p:anim>
                                    <p:anim calcmode="lin" valueType="num">
                                      <p:cBhvr>
                                        <p:cTn id="21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42" presetClass="entr" presetSubtype="0" fill="hold" grpId="0" nodeType="clickEffect">
                                  <p:stCondLst>
                                    <p:cond delay="0"/>
                                  </p:stCondLst>
                                  <p:childTnLst>
                                    <p:set>
                                      <p:cBhvr>
                                        <p:cTn id="219" dur="1" fill="hold">
                                          <p:stCondLst>
                                            <p:cond delay="0"/>
                                          </p:stCondLst>
                                        </p:cTn>
                                        <p:tgtEl>
                                          <p:spTgt spid="56"/>
                                        </p:tgtEl>
                                        <p:attrNameLst>
                                          <p:attrName>style.visibility</p:attrName>
                                        </p:attrNameLst>
                                      </p:cBhvr>
                                      <p:to>
                                        <p:strVal val="visible"/>
                                      </p:to>
                                    </p:set>
                                    <p:animEffect transition="in" filter="fade">
                                      <p:cBhvr>
                                        <p:cTn id="220" dur="1000"/>
                                        <p:tgtEl>
                                          <p:spTgt spid="56"/>
                                        </p:tgtEl>
                                      </p:cBhvr>
                                    </p:animEffect>
                                    <p:anim calcmode="lin" valueType="num">
                                      <p:cBhvr>
                                        <p:cTn id="221" dur="1000" fill="hold"/>
                                        <p:tgtEl>
                                          <p:spTgt spid="56"/>
                                        </p:tgtEl>
                                        <p:attrNameLst>
                                          <p:attrName>ppt_x</p:attrName>
                                        </p:attrNameLst>
                                      </p:cBhvr>
                                      <p:tavLst>
                                        <p:tav tm="0">
                                          <p:val>
                                            <p:strVal val="#ppt_x"/>
                                          </p:val>
                                        </p:tav>
                                        <p:tav tm="100000">
                                          <p:val>
                                            <p:strVal val="#ppt_x"/>
                                          </p:val>
                                        </p:tav>
                                      </p:tavLst>
                                    </p:anim>
                                    <p:anim calcmode="lin" valueType="num">
                                      <p:cBhvr>
                                        <p:cTn id="22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42" presetClass="entr" presetSubtype="0" fill="hold" nodeType="clickEffect">
                                  <p:stCondLst>
                                    <p:cond delay="0"/>
                                  </p:stCondLst>
                                  <p:childTnLst>
                                    <p:set>
                                      <p:cBhvr>
                                        <p:cTn id="226" dur="1" fill="hold">
                                          <p:stCondLst>
                                            <p:cond delay="0"/>
                                          </p:stCondLst>
                                        </p:cTn>
                                        <p:tgtEl>
                                          <p:spTgt spid="11"/>
                                        </p:tgtEl>
                                        <p:attrNameLst>
                                          <p:attrName>style.visibility</p:attrName>
                                        </p:attrNameLst>
                                      </p:cBhvr>
                                      <p:to>
                                        <p:strVal val="visible"/>
                                      </p:to>
                                    </p:set>
                                    <p:animEffect transition="in" filter="fade">
                                      <p:cBhvr>
                                        <p:cTn id="227" dur="1000"/>
                                        <p:tgtEl>
                                          <p:spTgt spid="11"/>
                                        </p:tgtEl>
                                      </p:cBhvr>
                                    </p:animEffect>
                                    <p:anim calcmode="lin" valueType="num">
                                      <p:cBhvr>
                                        <p:cTn id="228" dur="1000" fill="hold"/>
                                        <p:tgtEl>
                                          <p:spTgt spid="11"/>
                                        </p:tgtEl>
                                        <p:attrNameLst>
                                          <p:attrName>ppt_x</p:attrName>
                                        </p:attrNameLst>
                                      </p:cBhvr>
                                      <p:tavLst>
                                        <p:tav tm="0">
                                          <p:val>
                                            <p:strVal val="#ppt_x"/>
                                          </p:val>
                                        </p:tav>
                                        <p:tav tm="100000">
                                          <p:val>
                                            <p:strVal val="#ppt_x"/>
                                          </p:val>
                                        </p:tav>
                                      </p:tavLst>
                                    </p:anim>
                                    <p:anim calcmode="lin" valueType="num">
                                      <p:cBhvr>
                                        <p:cTn id="2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42" presetClass="entr" presetSubtype="0" fill="hold" nodeType="clickEffect">
                                  <p:stCondLst>
                                    <p:cond delay="0"/>
                                  </p:stCondLst>
                                  <p:childTnLst>
                                    <p:set>
                                      <p:cBhvr>
                                        <p:cTn id="233" dur="1" fill="hold">
                                          <p:stCondLst>
                                            <p:cond delay="0"/>
                                          </p:stCondLst>
                                        </p:cTn>
                                        <p:tgtEl>
                                          <p:spTgt spid="4"/>
                                        </p:tgtEl>
                                        <p:attrNameLst>
                                          <p:attrName>style.visibility</p:attrName>
                                        </p:attrNameLst>
                                      </p:cBhvr>
                                      <p:to>
                                        <p:strVal val="visible"/>
                                      </p:to>
                                    </p:set>
                                    <p:animEffect transition="in" filter="fade">
                                      <p:cBhvr>
                                        <p:cTn id="234" dur="1000"/>
                                        <p:tgtEl>
                                          <p:spTgt spid="4"/>
                                        </p:tgtEl>
                                      </p:cBhvr>
                                    </p:animEffect>
                                    <p:anim calcmode="lin" valueType="num">
                                      <p:cBhvr>
                                        <p:cTn id="235" dur="1000" fill="hold"/>
                                        <p:tgtEl>
                                          <p:spTgt spid="4"/>
                                        </p:tgtEl>
                                        <p:attrNameLst>
                                          <p:attrName>ppt_x</p:attrName>
                                        </p:attrNameLst>
                                      </p:cBhvr>
                                      <p:tavLst>
                                        <p:tav tm="0">
                                          <p:val>
                                            <p:strVal val="#ppt_x"/>
                                          </p:val>
                                        </p:tav>
                                        <p:tav tm="100000">
                                          <p:val>
                                            <p:strVal val="#ppt_x"/>
                                          </p:val>
                                        </p:tav>
                                      </p:tavLst>
                                    </p:anim>
                                    <p:anim calcmode="lin" valueType="num">
                                      <p:cBhvr>
                                        <p:cTn id="236" dur="1000" fill="hold"/>
                                        <p:tgtEl>
                                          <p:spTgt spid="4"/>
                                        </p:tgtEl>
                                        <p:attrNameLst>
                                          <p:attrName>ppt_y</p:attrName>
                                        </p:attrNameLst>
                                      </p:cBhvr>
                                      <p:tavLst>
                                        <p:tav tm="0">
                                          <p:val>
                                            <p:strVal val="#ppt_y+.1"/>
                                          </p:val>
                                        </p:tav>
                                        <p:tav tm="100000">
                                          <p:val>
                                            <p:strVal val="#ppt_y"/>
                                          </p:val>
                                        </p:tav>
                                      </p:tavLst>
                                    </p:anim>
                                  </p:childTnLst>
                                </p:cTn>
                              </p:par>
                              <p:par>
                                <p:cTn id="237" presetID="42" presetClass="entr" presetSubtype="0" fill="hold" grpId="0" nodeType="withEffect">
                                  <p:stCondLst>
                                    <p:cond delay="0"/>
                                  </p:stCondLst>
                                  <p:childTnLst>
                                    <p:set>
                                      <p:cBhvr>
                                        <p:cTn id="238" dur="1" fill="hold">
                                          <p:stCondLst>
                                            <p:cond delay="0"/>
                                          </p:stCondLst>
                                        </p:cTn>
                                        <p:tgtEl>
                                          <p:spTgt spid="43"/>
                                        </p:tgtEl>
                                        <p:attrNameLst>
                                          <p:attrName>style.visibility</p:attrName>
                                        </p:attrNameLst>
                                      </p:cBhvr>
                                      <p:to>
                                        <p:strVal val="visible"/>
                                      </p:to>
                                    </p:set>
                                    <p:animEffect transition="in" filter="fade">
                                      <p:cBhvr>
                                        <p:cTn id="239" dur="1000"/>
                                        <p:tgtEl>
                                          <p:spTgt spid="43"/>
                                        </p:tgtEl>
                                      </p:cBhvr>
                                    </p:animEffect>
                                    <p:anim calcmode="lin" valueType="num">
                                      <p:cBhvr>
                                        <p:cTn id="240" dur="1000" fill="hold"/>
                                        <p:tgtEl>
                                          <p:spTgt spid="43"/>
                                        </p:tgtEl>
                                        <p:attrNameLst>
                                          <p:attrName>ppt_x</p:attrName>
                                        </p:attrNameLst>
                                      </p:cBhvr>
                                      <p:tavLst>
                                        <p:tav tm="0">
                                          <p:val>
                                            <p:strVal val="#ppt_x"/>
                                          </p:val>
                                        </p:tav>
                                        <p:tav tm="100000">
                                          <p:val>
                                            <p:strVal val="#ppt_x"/>
                                          </p:val>
                                        </p:tav>
                                      </p:tavLst>
                                    </p:anim>
                                    <p:anim calcmode="lin" valueType="num">
                                      <p:cBhvr>
                                        <p:cTn id="24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42" fill="hold">
                      <p:stCondLst>
                        <p:cond delay="indefinite"/>
                      </p:stCondLst>
                      <p:childTnLst>
                        <p:par>
                          <p:cTn id="243" fill="hold">
                            <p:stCondLst>
                              <p:cond delay="0"/>
                            </p:stCondLst>
                            <p:childTnLst>
                              <p:par>
                                <p:cTn id="244" presetID="42" presetClass="entr" presetSubtype="0" fill="hold" grpId="0" nodeType="clickEffect">
                                  <p:stCondLst>
                                    <p:cond delay="0"/>
                                  </p:stCondLst>
                                  <p:childTnLst>
                                    <p:set>
                                      <p:cBhvr>
                                        <p:cTn id="245" dur="1" fill="hold">
                                          <p:stCondLst>
                                            <p:cond delay="0"/>
                                          </p:stCondLst>
                                        </p:cTn>
                                        <p:tgtEl>
                                          <p:spTgt spid="58"/>
                                        </p:tgtEl>
                                        <p:attrNameLst>
                                          <p:attrName>style.visibility</p:attrName>
                                        </p:attrNameLst>
                                      </p:cBhvr>
                                      <p:to>
                                        <p:strVal val="visible"/>
                                      </p:to>
                                    </p:set>
                                    <p:animEffect transition="in" filter="fade">
                                      <p:cBhvr>
                                        <p:cTn id="246" dur="1000"/>
                                        <p:tgtEl>
                                          <p:spTgt spid="58"/>
                                        </p:tgtEl>
                                      </p:cBhvr>
                                    </p:animEffect>
                                    <p:anim calcmode="lin" valueType="num">
                                      <p:cBhvr>
                                        <p:cTn id="247" dur="1000" fill="hold"/>
                                        <p:tgtEl>
                                          <p:spTgt spid="58"/>
                                        </p:tgtEl>
                                        <p:attrNameLst>
                                          <p:attrName>ppt_x</p:attrName>
                                        </p:attrNameLst>
                                      </p:cBhvr>
                                      <p:tavLst>
                                        <p:tav tm="0">
                                          <p:val>
                                            <p:strVal val="#ppt_x"/>
                                          </p:val>
                                        </p:tav>
                                        <p:tav tm="100000">
                                          <p:val>
                                            <p:strVal val="#ppt_x"/>
                                          </p:val>
                                        </p:tav>
                                      </p:tavLst>
                                    </p:anim>
                                    <p:anim calcmode="lin" valueType="num">
                                      <p:cBhvr>
                                        <p:cTn id="248" dur="1000" fill="hold"/>
                                        <p:tgtEl>
                                          <p:spTgt spid="58"/>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59"/>
                                        </p:tgtEl>
                                        <p:attrNameLst>
                                          <p:attrName>style.visibility</p:attrName>
                                        </p:attrNameLst>
                                      </p:cBhvr>
                                      <p:to>
                                        <p:strVal val="visible"/>
                                      </p:to>
                                    </p:set>
                                    <p:animEffect transition="in" filter="fade">
                                      <p:cBhvr>
                                        <p:cTn id="251" dur="1000"/>
                                        <p:tgtEl>
                                          <p:spTgt spid="59"/>
                                        </p:tgtEl>
                                      </p:cBhvr>
                                    </p:animEffect>
                                    <p:anim calcmode="lin" valueType="num">
                                      <p:cBhvr>
                                        <p:cTn id="252" dur="1000" fill="hold"/>
                                        <p:tgtEl>
                                          <p:spTgt spid="59"/>
                                        </p:tgtEl>
                                        <p:attrNameLst>
                                          <p:attrName>ppt_x</p:attrName>
                                        </p:attrNameLst>
                                      </p:cBhvr>
                                      <p:tavLst>
                                        <p:tav tm="0">
                                          <p:val>
                                            <p:strVal val="#ppt_x"/>
                                          </p:val>
                                        </p:tav>
                                        <p:tav tm="100000">
                                          <p:val>
                                            <p:strVal val="#ppt_x"/>
                                          </p:val>
                                        </p:tav>
                                      </p:tavLst>
                                    </p:anim>
                                    <p:anim calcmode="lin" valueType="num">
                                      <p:cBhvr>
                                        <p:cTn id="253" dur="1000" fill="hold"/>
                                        <p:tgtEl>
                                          <p:spTgt spid="59"/>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60"/>
                                        </p:tgtEl>
                                        <p:attrNameLst>
                                          <p:attrName>style.visibility</p:attrName>
                                        </p:attrNameLst>
                                      </p:cBhvr>
                                      <p:to>
                                        <p:strVal val="visible"/>
                                      </p:to>
                                    </p:set>
                                    <p:animEffect transition="in" filter="fade">
                                      <p:cBhvr>
                                        <p:cTn id="256" dur="1000"/>
                                        <p:tgtEl>
                                          <p:spTgt spid="60"/>
                                        </p:tgtEl>
                                      </p:cBhvr>
                                    </p:animEffect>
                                    <p:anim calcmode="lin" valueType="num">
                                      <p:cBhvr>
                                        <p:cTn id="257" dur="1000" fill="hold"/>
                                        <p:tgtEl>
                                          <p:spTgt spid="60"/>
                                        </p:tgtEl>
                                        <p:attrNameLst>
                                          <p:attrName>ppt_x</p:attrName>
                                        </p:attrNameLst>
                                      </p:cBhvr>
                                      <p:tavLst>
                                        <p:tav tm="0">
                                          <p:val>
                                            <p:strVal val="#ppt_x"/>
                                          </p:val>
                                        </p:tav>
                                        <p:tav tm="100000">
                                          <p:val>
                                            <p:strVal val="#ppt_x"/>
                                          </p:val>
                                        </p:tav>
                                      </p:tavLst>
                                    </p:anim>
                                    <p:anim calcmode="lin" valueType="num">
                                      <p:cBhvr>
                                        <p:cTn id="258" dur="1000" fill="hold"/>
                                        <p:tgtEl>
                                          <p:spTgt spid="60"/>
                                        </p:tgtEl>
                                        <p:attrNameLst>
                                          <p:attrName>ppt_y</p:attrName>
                                        </p:attrNameLst>
                                      </p:cBhvr>
                                      <p:tavLst>
                                        <p:tav tm="0">
                                          <p:val>
                                            <p:strVal val="#ppt_y+.1"/>
                                          </p:val>
                                        </p:tav>
                                        <p:tav tm="100000">
                                          <p:val>
                                            <p:strVal val="#ppt_y"/>
                                          </p:val>
                                        </p:tav>
                                      </p:tavLst>
                                    </p:anim>
                                  </p:childTnLst>
                                </p:cTn>
                              </p:par>
                              <p:par>
                                <p:cTn id="259" presetID="42" presetClass="entr" presetSubtype="0" fill="hold" grpId="0" nodeType="withEffect">
                                  <p:stCondLst>
                                    <p:cond delay="0"/>
                                  </p:stCondLst>
                                  <p:childTnLst>
                                    <p:set>
                                      <p:cBhvr>
                                        <p:cTn id="260" dur="1" fill="hold">
                                          <p:stCondLst>
                                            <p:cond delay="0"/>
                                          </p:stCondLst>
                                        </p:cTn>
                                        <p:tgtEl>
                                          <p:spTgt spid="61"/>
                                        </p:tgtEl>
                                        <p:attrNameLst>
                                          <p:attrName>style.visibility</p:attrName>
                                        </p:attrNameLst>
                                      </p:cBhvr>
                                      <p:to>
                                        <p:strVal val="visible"/>
                                      </p:to>
                                    </p:set>
                                    <p:animEffect transition="in" filter="fade">
                                      <p:cBhvr>
                                        <p:cTn id="261" dur="1000"/>
                                        <p:tgtEl>
                                          <p:spTgt spid="61"/>
                                        </p:tgtEl>
                                      </p:cBhvr>
                                    </p:animEffect>
                                    <p:anim calcmode="lin" valueType="num">
                                      <p:cBhvr>
                                        <p:cTn id="262" dur="1000" fill="hold"/>
                                        <p:tgtEl>
                                          <p:spTgt spid="61"/>
                                        </p:tgtEl>
                                        <p:attrNameLst>
                                          <p:attrName>ppt_x</p:attrName>
                                        </p:attrNameLst>
                                      </p:cBhvr>
                                      <p:tavLst>
                                        <p:tav tm="0">
                                          <p:val>
                                            <p:strVal val="#ppt_x"/>
                                          </p:val>
                                        </p:tav>
                                        <p:tav tm="100000">
                                          <p:val>
                                            <p:strVal val="#ppt_x"/>
                                          </p:val>
                                        </p:tav>
                                      </p:tavLst>
                                    </p:anim>
                                    <p:anim calcmode="lin" valueType="num">
                                      <p:cBhvr>
                                        <p:cTn id="26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64" fill="hold">
                      <p:stCondLst>
                        <p:cond delay="indefinite"/>
                      </p:stCondLst>
                      <p:childTnLst>
                        <p:par>
                          <p:cTn id="265" fill="hold">
                            <p:stCondLst>
                              <p:cond delay="0"/>
                            </p:stCondLst>
                            <p:childTnLst>
                              <p:par>
                                <p:cTn id="266" presetID="42" presetClass="entr" presetSubtype="0" fill="hold" nodeType="clickEffect">
                                  <p:stCondLst>
                                    <p:cond delay="0"/>
                                  </p:stCondLst>
                                  <p:childTnLst>
                                    <p:set>
                                      <p:cBhvr>
                                        <p:cTn id="267" dur="1" fill="hold">
                                          <p:stCondLst>
                                            <p:cond delay="0"/>
                                          </p:stCondLst>
                                        </p:cTn>
                                        <p:tgtEl>
                                          <p:spTgt spid="63"/>
                                        </p:tgtEl>
                                        <p:attrNameLst>
                                          <p:attrName>style.visibility</p:attrName>
                                        </p:attrNameLst>
                                      </p:cBhvr>
                                      <p:to>
                                        <p:strVal val="visible"/>
                                      </p:to>
                                    </p:set>
                                    <p:animEffect transition="in" filter="fade">
                                      <p:cBhvr>
                                        <p:cTn id="268" dur="1000"/>
                                        <p:tgtEl>
                                          <p:spTgt spid="63"/>
                                        </p:tgtEl>
                                      </p:cBhvr>
                                    </p:animEffect>
                                    <p:anim calcmode="lin" valueType="num">
                                      <p:cBhvr>
                                        <p:cTn id="269" dur="1000" fill="hold"/>
                                        <p:tgtEl>
                                          <p:spTgt spid="63"/>
                                        </p:tgtEl>
                                        <p:attrNameLst>
                                          <p:attrName>ppt_x</p:attrName>
                                        </p:attrNameLst>
                                      </p:cBhvr>
                                      <p:tavLst>
                                        <p:tav tm="0">
                                          <p:val>
                                            <p:strVal val="#ppt_x"/>
                                          </p:val>
                                        </p:tav>
                                        <p:tav tm="100000">
                                          <p:val>
                                            <p:strVal val="#ppt_x"/>
                                          </p:val>
                                        </p:tav>
                                      </p:tavLst>
                                    </p:anim>
                                    <p:anim calcmode="lin" valueType="num">
                                      <p:cBhvr>
                                        <p:cTn id="270" dur="1000" fill="hold"/>
                                        <p:tgtEl>
                                          <p:spTgt spid="63"/>
                                        </p:tgtEl>
                                        <p:attrNameLst>
                                          <p:attrName>ppt_y</p:attrName>
                                        </p:attrNameLst>
                                      </p:cBhvr>
                                      <p:tavLst>
                                        <p:tav tm="0">
                                          <p:val>
                                            <p:strVal val="#ppt_y+.1"/>
                                          </p:val>
                                        </p:tav>
                                        <p:tav tm="100000">
                                          <p:val>
                                            <p:strVal val="#ppt_y"/>
                                          </p:val>
                                        </p:tav>
                                      </p:tavLst>
                                    </p:anim>
                                  </p:childTnLst>
                                </p:cTn>
                              </p:par>
                              <p:par>
                                <p:cTn id="271" presetID="42" presetClass="entr" presetSubtype="0" fill="hold" nodeType="withEffect">
                                  <p:stCondLst>
                                    <p:cond delay="0"/>
                                  </p:stCondLst>
                                  <p:childTnLst>
                                    <p:set>
                                      <p:cBhvr>
                                        <p:cTn id="272" dur="1" fill="hold">
                                          <p:stCondLst>
                                            <p:cond delay="0"/>
                                          </p:stCondLst>
                                        </p:cTn>
                                        <p:tgtEl>
                                          <p:spTgt spid="8"/>
                                        </p:tgtEl>
                                        <p:attrNameLst>
                                          <p:attrName>style.visibility</p:attrName>
                                        </p:attrNameLst>
                                      </p:cBhvr>
                                      <p:to>
                                        <p:strVal val="visible"/>
                                      </p:to>
                                    </p:set>
                                    <p:animEffect transition="in" filter="fade">
                                      <p:cBhvr>
                                        <p:cTn id="273" dur="1000"/>
                                        <p:tgtEl>
                                          <p:spTgt spid="8"/>
                                        </p:tgtEl>
                                      </p:cBhvr>
                                    </p:animEffect>
                                    <p:anim calcmode="lin" valueType="num">
                                      <p:cBhvr>
                                        <p:cTn id="274" dur="1000" fill="hold"/>
                                        <p:tgtEl>
                                          <p:spTgt spid="8"/>
                                        </p:tgtEl>
                                        <p:attrNameLst>
                                          <p:attrName>ppt_x</p:attrName>
                                        </p:attrNameLst>
                                      </p:cBhvr>
                                      <p:tavLst>
                                        <p:tav tm="0">
                                          <p:val>
                                            <p:strVal val="#ppt_x"/>
                                          </p:val>
                                        </p:tav>
                                        <p:tav tm="100000">
                                          <p:val>
                                            <p:strVal val="#ppt_x"/>
                                          </p:val>
                                        </p:tav>
                                      </p:tavLst>
                                    </p:anim>
                                    <p:anim calcmode="lin" valueType="num">
                                      <p:cBhvr>
                                        <p:cTn id="275" dur="1000" fill="hold"/>
                                        <p:tgtEl>
                                          <p:spTgt spid="8"/>
                                        </p:tgtEl>
                                        <p:attrNameLst>
                                          <p:attrName>ppt_y</p:attrName>
                                        </p:attrNameLst>
                                      </p:cBhvr>
                                      <p:tavLst>
                                        <p:tav tm="0">
                                          <p:val>
                                            <p:strVal val="#ppt_y+.1"/>
                                          </p:val>
                                        </p:tav>
                                        <p:tav tm="100000">
                                          <p:val>
                                            <p:strVal val="#ppt_y"/>
                                          </p:val>
                                        </p:tav>
                                      </p:tavLst>
                                    </p:anim>
                                  </p:childTnLst>
                                </p:cTn>
                              </p:par>
                              <p:par>
                                <p:cTn id="276" presetID="42" presetClass="entr" presetSubtype="0" fill="hold" nodeType="withEffect">
                                  <p:stCondLst>
                                    <p:cond delay="0"/>
                                  </p:stCondLst>
                                  <p:childTnLst>
                                    <p:set>
                                      <p:cBhvr>
                                        <p:cTn id="277" dur="1" fill="hold">
                                          <p:stCondLst>
                                            <p:cond delay="0"/>
                                          </p:stCondLst>
                                        </p:cTn>
                                        <p:tgtEl>
                                          <p:spTgt spid="13"/>
                                        </p:tgtEl>
                                        <p:attrNameLst>
                                          <p:attrName>style.visibility</p:attrName>
                                        </p:attrNameLst>
                                      </p:cBhvr>
                                      <p:to>
                                        <p:strVal val="visible"/>
                                      </p:to>
                                    </p:set>
                                    <p:animEffect transition="in" filter="fade">
                                      <p:cBhvr>
                                        <p:cTn id="278" dur="1000"/>
                                        <p:tgtEl>
                                          <p:spTgt spid="13"/>
                                        </p:tgtEl>
                                      </p:cBhvr>
                                    </p:animEffect>
                                    <p:anim calcmode="lin" valueType="num">
                                      <p:cBhvr>
                                        <p:cTn id="279" dur="1000" fill="hold"/>
                                        <p:tgtEl>
                                          <p:spTgt spid="13"/>
                                        </p:tgtEl>
                                        <p:attrNameLst>
                                          <p:attrName>ppt_x</p:attrName>
                                        </p:attrNameLst>
                                      </p:cBhvr>
                                      <p:tavLst>
                                        <p:tav tm="0">
                                          <p:val>
                                            <p:strVal val="#ppt_x"/>
                                          </p:val>
                                        </p:tav>
                                        <p:tav tm="100000">
                                          <p:val>
                                            <p:strVal val="#ppt_x"/>
                                          </p:val>
                                        </p:tav>
                                      </p:tavLst>
                                    </p:anim>
                                    <p:anim calcmode="lin" valueType="num">
                                      <p:cBhvr>
                                        <p:cTn id="280" dur="1000" fill="hold"/>
                                        <p:tgtEl>
                                          <p:spTgt spid="13"/>
                                        </p:tgtEl>
                                        <p:attrNameLst>
                                          <p:attrName>ppt_y</p:attrName>
                                        </p:attrNameLst>
                                      </p:cBhvr>
                                      <p:tavLst>
                                        <p:tav tm="0">
                                          <p:val>
                                            <p:strVal val="#ppt_y+.1"/>
                                          </p:val>
                                        </p:tav>
                                        <p:tav tm="100000">
                                          <p:val>
                                            <p:strVal val="#ppt_y"/>
                                          </p:val>
                                        </p:tav>
                                      </p:tavLst>
                                    </p:anim>
                                  </p:childTnLst>
                                </p:cTn>
                              </p:par>
                              <p:par>
                                <p:cTn id="281" presetID="42" presetClass="entr" presetSubtype="0" fill="hold" nodeType="withEffect">
                                  <p:stCondLst>
                                    <p:cond delay="0"/>
                                  </p:stCondLst>
                                  <p:childTnLst>
                                    <p:set>
                                      <p:cBhvr>
                                        <p:cTn id="282" dur="1" fill="hold">
                                          <p:stCondLst>
                                            <p:cond delay="0"/>
                                          </p:stCondLst>
                                        </p:cTn>
                                        <p:tgtEl>
                                          <p:spTgt spid="14"/>
                                        </p:tgtEl>
                                        <p:attrNameLst>
                                          <p:attrName>style.visibility</p:attrName>
                                        </p:attrNameLst>
                                      </p:cBhvr>
                                      <p:to>
                                        <p:strVal val="visible"/>
                                      </p:to>
                                    </p:set>
                                    <p:animEffect transition="in" filter="fade">
                                      <p:cBhvr>
                                        <p:cTn id="283" dur="1000"/>
                                        <p:tgtEl>
                                          <p:spTgt spid="14"/>
                                        </p:tgtEl>
                                      </p:cBhvr>
                                    </p:animEffect>
                                    <p:anim calcmode="lin" valueType="num">
                                      <p:cBhvr>
                                        <p:cTn id="284" dur="1000" fill="hold"/>
                                        <p:tgtEl>
                                          <p:spTgt spid="14"/>
                                        </p:tgtEl>
                                        <p:attrNameLst>
                                          <p:attrName>ppt_x</p:attrName>
                                        </p:attrNameLst>
                                      </p:cBhvr>
                                      <p:tavLst>
                                        <p:tav tm="0">
                                          <p:val>
                                            <p:strVal val="#ppt_x"/>
                                          </p:val>
                                        </p:tav>
                                        <p:tav tm="100000">
                                          <p:val>
                                            <p:strVal val="#ppt_x"/>
                                          </p:val>
                                        </p:tav>
                                      </p:tavLst>
                                    </p:anim>
                                    <p:anim calcmode="lin" valueType="num">
                                      <p:cBhvr>
                                        <p:cTn id="285" dur="1000" fill="hold"/>
                                        <p:tgtEl>
                                          <p:spTgt spid="14"/>
                                        </p:tgtEl>
                                        <p:attrNameLst>
                                          <p:attrName>ppt_y</p:attrName>
                                        </p:attrNameLst>
                                      </p:cBhvr>
                                      <p:tavLst>
                                        <p:tav tm="0">
                                          <p:val>
                                            <p:strVal val="#ppt_y+.1"/>
                                          </p:val>
                                        </p:tav>
                                        <p:tav tm="100000">
                                          <p:val>
                                            <p:strVal val="#ppt_y"/>
                                          </p:val>
                                        </p:tav>
                                      </p:tavLst>
                                    </p:anim>
                                  </p:childTnLst>
                                </p:cTn>
                              </p:par>
                              <p:par>
                                <p:cTn id="286" presetID="42" presetClass="entr" presetSubtype="0" fill="hold" nodeType="withEffect">
                                  <p:stCondLst>
                                    <p:cond delay="0"/>
                                  </p:stCondLst>
                                  <p:childTnLst>
                                    <p:set>
                                      <p:cBhvr>
                                        <p:cTn id="287" dur="1" fill="hold">
                                          <p:stCondLst>
                                            <p:cond delay="0"/>
                                          </p:stCondLst>
                                        </p:cTn>
                                        <p:tgtEl>
                                          <p:spTgt spid="16"/>
                                        </p:tgtEl>
                                        <p:attrNameLst>
                                          <p:attrName>style.visibility</p:attrName>
                                        </p:attrNameLst>
                                      </p:cBhvr>
                                      <p:to>
                                        <p:strVal val="visible"/>
                                      </p:to>
                                    </p:set>
                                    <p:animEffect transition="in" filter="fade">
                                      <p:cBhvr>
                                        <p:cTn id="288" dur="1000"/>
                                        <p:tgtEl>
                                          <p:spTgt spid="16"/>
                                        </p:tgtEl>
                                      </p:cBhvr>
                                    </p:animEffect>
                                    <p:anim calcmode="lin" valueType="num">
                                      <p:cBhvr>
                                        <p:cTn id="289" dur="1000" fill="hold"/>
                                        <p:tgtEl>
                                          <p:spTgt spid="16"/>
                                        </p:tgtEl>
                                        <p:attrNameLst>
                                          <p:attrName>ppt_x</p:attrName>
                                        </p:attrNameLst>
                                      </p:cBhvr>
                                      <p:tavLst>
                                        <p:tav tm="0">
                                          <p:val>
                                            <p:strVal val="#ppt_x"/>
                                          </p:val>
                                        </p:tav>
                                        <p:tav tm="100000">
                                          <p:val>
                                            <p:strVal val="#ppt_x"/>
                                          </p:val>
                                        </p:tav>
                                      </p:tavLst>
                                    </p:anim>
                                    <p:anim calcmode="lin" valueType="num">
                                      <p:cBhvr>
                                        <p:cTn id="290" dur="1000" fill="hold"/>
                                        <p:tgtEl>
                                          <p:spTgt spid="16"/>
                                        </p:tgtEl>
                                        <p:attrNameLst>
                                          <p:attrName>ppt_y</p:attrName>
                                        </p:attrNameLst>
                                      </p:cBhvr>
                                      <p:tavLst>
                                        <p:tav tm="0">
                                          <p:val>
                                            <p:strVal val="#ppt_y+.1"/>
                                          </p:val>
                                        </p:tav>
                                        <p:tav tm="100000">
                                          <p:val>
                                            <p:strVal val="#ppt_y"/>
                                          </p:val>
                                        </p:tav>
                                      </p:tavLst>
                                    </p:anim>
                                  </p:childTnLst>
                                </p:cTn>
                              </p:par>
                              <p:par>
                                <p:cTn id="291" presetID="42" presetClass="entr" presetSubtype="0" fill="hold" nodeType="withEffect">
                                  <p:stCondLst>
                                    <p:cond delay="0"/>
                                  </p:stCondLst>
                                  <p:childTnLst>
                                    <p:set>
                                      <p:cBhvr>
                                        <p:cTn id="292" dur="1" fill="hold">
                                          <p:stCondLst>
                                            <p:cond delay="0"/>
                                          </p:stCondLst>
                                        </p:cTn>
                                        <p:tgtEl>
                                          <p:spTgt spid="15"/>
                                        </p:tgtEl>
                                        <p:attrNameLst>
                                          <p:attrName>style.visibility</p:attrName>
                                        </p:attrNameLst>
                                      </p:cBhvr>
                                      <p:to>
                                        <p:strVal val="visible"/>
                                      </p:to>
                                    </p:set>
                                    <p:animEffect transition="in" filter="fade">
                                      <p:cBhvr>
                                        <p:cTn id="293" dur="1000"/>
                                        <p:tgtEl>
                                          <p:spTgt spid="15"/>
                                        </p:tgtEl>
                                      </p:cBhvr>
                                    </p:animEffect>
                                    <p:anim calcmode="lin" valueType="num">
                                      <p:cBhvr>
                                        <p:cTn id="294" dur="1000" fill="hold"/>
                                        <p:tgtEl>
                                          <p:spTgt spid="15"/>
                                        </p:tgtEl>
                                        <p:attrNameLst>
                                          <p:attrName>ppt_x</p:attrName>
                                        </p:attrNameLst>
                                      </p:cBhvr>
                                      <p:tavLst>
                                        <p:tav tm="0">
                                          <p:val>
                                            <p:strVal val="#ppt_x"/>
                                          </p:val>
                                        </p:tav>
                                        <p:tav tm="100000">
                                          <p:val>
                                            <p:strVal val="#ppt_x"/>
                                          </p:val>
                                        </p:tav>
                                      </p:tavLst>
                                    </p:anim>
                                    <p:anim calcmode="lin" valueType="num">
                                      <p:cBhvr>
                                        <p:cTn id="295" dur="1000" fill="hold"/>
                                        <p:tgtEl>
                                          <p:spTgt spid="15"/>
                                        </p:tgtEl>
                                        <p:attrNameLst>
                                          <p:attrName>ppt_y</p:attrName>
                                        </p:attrNameLst>
                                      </p:cBhvr>
                                      <p:tavLst>
                                        <p:tav tm="0">
                                          <p:val>
                                            <p:strVal val="#ppt_y+.1"/>
                                          </p:val>
                                        </p:tav>
                                        <p:tav tm="100000">
                                          <p:val>
                                            <p:strVal val="#ppt_y"/>
                                          </p:val>
                                        </p:tav>
                                      </p:tavLst>
                                    </p:anim>
                                  </p:childTnLst>
                                </p:cTn>
                              </p:par>
                              <p:par>
                                <p:cTn id="296" presetID="42" presetClass="entr" presetSubtype="0" fill="hold" nodeType="withEffect">
                                  <p:stCondLst>
                                    <p:cond delay="0"/>
                                  </p:stCondLst>
                                  <p:childTnLst>
                                    <p:set>
                                      <p:cBhvr>
                                        <p:cTn id="297" dur="1" fill="hold">
                                          <p:stCondLst>
                                            <p:cond delay="0"/>
                                          </p:stCondLst>
                                        </p:cTn>
                                        <p:tgtEl>
                                          <p:spTgt spid="17"/>
                                        </p:tgtEl>
                                        <p:attrNameLst>
                                          <p:attrName>style.visibility</p:attrName>
                                        </p:attrNameLst>
                                      </p:cBhvr>
                                      <p:to>
                                        <p:strVal val="visible"/>
                                      </p:to>
                                    </p:set>
                                    <p:animEffect transition="in" filter="fade">
                                      <p:cBhvr>
                                        <p:cTn id="298" dur="1000"/>
                                        <p:tgtEl>
                                          <p:spTgt spid="17"/>
                                        </p:tgtEl>
                                      </p:cBhvr>
                                    </p:animEffect>
                                    <p:anim calcmode="lin" valueType="num">
                                      <p:cBhvr>
                                        <p:cTn id="299" dur="1000" fill="hold"/>
                                        <p:tgtEl>
                                          <p:spTgt spid="17"/>
                                        </p:tgtEl>
                                        <p:attrNameLst>
                                          <p:attrName>ppt_x</p:attrName>
                                        </p:attrNameLst>
                                      </p:cBhvr>
                                      <p:tavLst>
                                        <p:tav tm="0">
                                          <p:val>
                                            <p:strVal val="#ppt_x"/>
                                          </p:val>
                                        </p:tav>
                                        <p:tav tm="100000">
                                          <p:val>
                                            <p:strVal val="#ppt_x"/>
                                          </p:val>
                                        </p:tav>
                                      </p:tavLst>
                                    </p:anim>
                                    <p:anim calcmode="lin" valueType="num">
                                      <p:cBhvr>
                                        <p:cTn id="300" dur="1000" fill="hold"/>
                                        <p:tgtEl>
                                          <p:spTgt spid="17"/>
                                        </p:tgtEl>
                                        <p:attrNameLst>
                                          <p:attrName>ppt_y</p:attrName>
                                        </p:attrNameLst>
                                      </p:cBhvr>
                                      <p:tavLst>
                                        <p:tav tm="0">
                                          <p:val>
                                            <p:strVal val="#ppt_y+.1"/>
                                          </p:val>
                                        </p:tav>
                                        <p:tav tm="100000">
                                          <p:val>
                                            <p:strVal val="#ppt_y"/>
                                          </p:val>
                                        </p:tav>
                                      </p:tavLst>
                                    </p:anim>
                                  </p:childTnLst>
                                </p:cTn>
                              </p:par>
                              <p:par>
                                <p:cTn id="301" presetID="42" presetClass="entr" presetSubtype="0" fill="hold" nodeType="withEffect">
                                  <p:stCondLst>
                                    <p:cond delay="0"/>
                                  </p:stCondLst>
                                  <p:childTnLst>
                                    <p:set>
                                      <p:cBhvr>
                                        <p:cTn id="302" dur="1" fill="hold">
                                          <p:stCondLst>
                                            <p:cond delay="0"/>
                                          </p:stCondLst>
                                        </p:cTn>
                                        <p:tgtEl>
                                          <p:spTgt spid="19"/>
                                        </p:tgtEl>
                                        <p:attrNameLst>
                                          <p:attrName>style.visibility</p:attrName>
                                        </p:attrNameLst>
                                      </p:cBhvr>
                                      <p:to>
                                        <p:strVal val="visible"/>
                                      </p:to>
                                    </p:set>
                                    <p:animEffect transition="in" filter="fade">
                                      <p:cBhvr>
                                        <p:cTn id="303" dur="1000"/>
                                        <p:tgtEl>
                                          <p:spTgt spid="19"/>
                                        </p:tgtEl>
                                      </p:cBhvr>
                                    </p:animEffect>
                                    <p:anim calcmode="lin" valueType="num">
                                      <p:cBhvr>
                                        <p:cTn id="304" dur="1000" fill="hold"/>
                                        <p:tgtEl>
                                          <p:spTgt spid="19"/>
                                        </p:tgtEl>
                                        <p:attrNameLst>
                                          <p:attrName>ppt_x</p:attrName>
                                        </p:attrNameLst>
                                      </p:cBhvr>
                                      <p:tavLst>
                                        <p:tav tm="0">
                                          <p:val>
                                            <p:strVal val="#ppt_x"/>
                                          </p:val>
                                        </p:tav>
                                        <p:tav tm="100000">
                                          <p:val>
                                            <p:strVal val="#ppt_x"/>
                                          </p:val>
                                        </p:tav>
                                      </p:tavLst>
                                    </p:anim>
                                    <p:anim calcmode="lin" valueType="num">
                                      <p:cBhvr>
                                        <p:cTn id="305" dur="1000" fill="hold"/>
                                        <p:tgtEl>
                                          <p:spTgt spid="19"/>
                                        </p:tgtEl>
                                        <p:attrNameLst>
                                          <p:attrName>ppt_y</p:attrName>
                                        </p:attrNameLst>
                                      </p:cBhvr>
                                      <p:tavLst>
                                        <p:tav tm="0">
                                          <p:val>
                                            <p:strVal val="#ppt_y+.1"/>
                                          </p:val>
                                        </p:tav>
                                        <p:tav tm="100000">
                                          <p:val>
                                            <p:strVal val="#ppt_y"/>
                                          </p:val>
                                        </p:tav>
                                      </p:tavLst>
                                    </p:anim>
                                  </p:childTnLst>
                                </p:cTn>
                              </p:par>
                              <p:par>
                                <p:cTn id="306" presetID="42" presetClass="entr" presetSubtype="0" fill="hold" nodeType="withEffect">
                                  <p:stCondLst>
                                    <p:cond delay="0"/>
                                  </p:stCondLst>
                                  <p:childTnLst>
                                    <p:set>
                                      <p:cBhvr>
                                        <p:cTn id="307" dur="1" fill="hold">
                                          <p:stCondLst>
                                            <p:cond delay="0"/>
                                          </p:stCondLst>
                                        </p:cTn>
                                        <p:tgtEl>
                                          <p:spTgt spid="20"/>
                                        </p:tgtEl>
                                        <p:attrNameLst>
                                          <p:attrName>style.visibility</p:attrName>
                                        </p:attrNameLst>
                                      </p:cBhvr>
                                      <p:to>
                                        <p:strVal val="visible"/>
                                      </p:to>
                                    </p:set>
                                    <p:animEffect transition="in" filter="fade">
                                      <p:cBhvr>
                                        <p:cTn id="308" dur="1000"/>
                                        <p:tgtEl>
                                          <p:spTgt spid="20"/>
                                        </p:tgtEl>
                                      </p:cBhvr>
                                    </p:animEffect>
                                    <p:anim calcmode="lin" valueType="num">
                                      <p:cBhvr>
                                        <p:cTn id="309" dur="1000" fill="hold"/>
                                        <p:tgtEl>
                                          <p:spTgt spid="20"/>
                                        </p:tgtEl>
                                        <p:attrNameLst>
                                          <p:attrName>ppt_x</p:attrName>
                                        </p:attrNameLst>
                                      </p:cBhvr>
                                      <p:tavLst>
                                        <p:tav tm="0">
                                          <p:val>
                                            <p:strVal val="#ppt_x"/>
                                          </p:val>
                                        </p:tav>
                                        <p:tav tm="100000">
                                          <p:val>
                                            <p:strVal val="#ppt_x"/>
                                          </p:val>
                                        </p:tav>
                                      </p:tavLst>
                                    </p:anim>
                                    <p:anim calcmode="lin" valueType="num">
                                      <p:cBhvr>
                                        <p:cTn id="310" dur="1000" fill="hold"/>
                                        <p:tgtEl>
                                          <p:spTgt spid="20"/>
                                        </p:tgtEl>
                                        <p:attrNameLst>
                                          <p:attrName>ppt_y</p:attrName>
                                        </p:attrNameLst>
                                      </p:cBhvr>
                                      <p:tavLst>
                                        <p:tav tm="0">
                                          <p:val>
                                            <p:strVal val="#ppt_y+.1"/>
                                          </p:val>
                                        </p:tav>
                                        <p:tav tm="100000">
                                          <p:val>
                                            <p:strVal val="#ppt_y"/>
                                          </p:val>
                                        </p:tav>
                                      </p:tavLst>
                                    </p:anim>
                                  </p:childTnLst>
                                </p:cTn>
                              </p:par>
                              <p:par>
                                <p:cTn id="311" presetID="42" presetClass="entr" presetSubtype="0" fill="hold" nodeType="withEffect">
                                  <p:stCondLst>
                                    <p:cond delay="0"/>
                                  </p:stCondLst>
                                  <p:childTnLst>
                                    <p:set>
                                      <p:cBhvr>
                                        <p:cTn id="312" dur="1" fill="hold">
                                          <p:stCondLst>
                                            <p:cond delay="0"/>
                                          </p:stCondLst>
                                        </p:cTn>
                                        <p:tgtEl>
                                          <p:spTgt spid="21"/>
                                        </p:tgtEl>
                                        <p:attrNameLst>
                                          <p:attrName>style.visibility</p:attrName>
                                        </p:attrNameLst>
                                      </p:cBhvr>
                                      <p:to>
                                        <p:strVal val="visible"/>
                                      </p:to>
                                    </p:set>
                                    <p:animEffect transition="in" filter="fade">
                                      <p:cBhvr>
                                        <p:cTn id="313" dur="1000"/>
                                        <p:tgtEl>
                                          <p:spTgt spid="21"/>
                                        </p:tgtEl>
                                      </p:cBhvr>
                                    </p:animEffect>
                                    <p:anim calcmode="lin" valueType="num">
                                      <p:cBhvr>
                                        <p:cTn id="314" dur="1000" fill="hold"/>
                                        <p:tgtEl>
                                          <p:spTgt spid="21"/>
                                        </p:tgtEl>
                                        <p:attrNameLst>
                                          <p:attrName>ppt_x</p:attrName>
                                        </p:attrNameLst>
                                      </p:cBhvr>
                                      <p:tavLst>
                                        <p:tav tm="0">
                                          <p:val>
                                            <p:strVal val="#ppt_x"/>
                                          </p:val>
                                        </p:tav>
                                        <p:tav tm="100000">
                                          <p:val>
                                            <p:strVal val="#ppt_x"/>
                                          </p:val>
                                        </p:tav>
                                      </p:tavLst>
                                    </p:anim>
                                    <p:anim calcmode="lin" valueType="num">
                                      <p:cBhvr>
                                        <p:cTn id="315" dur="1000" fill="hold"/>
                                        <p:tgtEl>
                                          <p:spTgt spid="2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62"/>
                                        </p:tgtEl>
                                        <p:attrNameLst>
                                          <p:attrName>style.visibility</p:attrName>
                                        </p:attrNameLst>
                                      </p:cBhvr>
                                      <p:to>
                                        <p:strVal val="visible"/>
                                      </p:to>
                                    </p:set>
                                    <p:animEffect transition="in" filter="fade">
                                      <p:cBhvr>
                                        <p:cTn id="318" dur="1000"/>
                                        <p:tgtEl>
                                          <p:spTgt spid="62"/>
                                        </p:tgtEl>
                                      </p:cBhvr>
                                    </p:animEffect>
                                    <p:anim calcmode="lin" valueType="num">
                                      <p:cBhvr>
                                        <p:cTn id="319" dur="1000" fill="hold"/>
                                        <p:tgtEl>
                                          <p:spTgt spid="62"/>
                                        </p:tgtEl>
                                        <p:attrNameLst>
                                          <p:attrName>ppt_x</p:attrName>
                                        </p:attrNameLst>
                                      </p:cBhvr>
                                      <p:tavLst>
                                        <p:tav tm="0">
                                          <p:val>
                                            <p:strVal val="#ppt_x"/>
                                          </p:val>
                                        </p:tav>
                                        <p:tav tm="100000">
                                          <p:val>
                                            <p:strVal val="#ppt_x"/>
                                          </p:val>
                                        </p:tav>
                                      </p:tavLst>
                                    </p:anim>
                                    <p:anim calcmode="lin" valueType="num">
                                      <p:cBhvr>
                                        <p:cTn id="320" dur="1000" fill="hold"/>
                                        <p:tgtEl>
                                          <p:spTgt spid="62"/>
                                        </p:tgtEl>
                                        <p:attrNameLst>
                                          <p:attrName>ppt_y</p:attrName>
                                        </p:attrNameLst>
                                      </p:cBhvr>
                                      <p:tavLst>
                                        <p:tav tm="0">
                                          <p:val>
                                            <p:strVal val="#ppt_y+.1"/>
                                          </p:val>
                                        </p:tav>
                                        <p:tav tm="100000">
                                          <p:val>
                                            <p:strVal val="#ppt_y"/>
                                          </p:val>
                                        </p:tav>
                                      </p:tavLst>
                                    </p:anim>
                                  </p:childTnLst>
                                </p:cTn>
                              </p:par>
                              <p:par>
                                <p:cTn id="321" presetID="42" presetClass="entr" presetSubtype="0" fill="hold" nodeType="withEffect">
                                  <p:stCondLst>
                                    <p:cond delay="0"/>
                                  </p:stCondLst>
                                  <p:childTnLst>
                                    <p:set>
                                      <p:cBhvr>
                                        <p:cTn id="322" dur="1" fill="hold">
                                          <p:stCondLst>
                                            <p:cond delay="0"/>
                                          </p:stCondLst>
                                        </p:cTn>
                                        <p:tgtEl>
                                          <p:spTgt spid="76"/>
                                        </p:tgtEl>
                                        <p:attrNameLst>
                                          <p:attrName>style.visibility</p:attrName>
                                        </p:attrNameLst>
                                      </p:cBhvr>
                                      <p:to>
                                        <p:strVal val="visible"/>
                                      </p:to>
                                    </p:set>
                                    <p:animEffect transition="in" filter="fade">
                                      <p:cBhvr>
                                        <p:cTn id="323" dur="1000"/>
                                        <p:tgtEl>
                                          <p:spTgt spid="76"/>
                                        </p:tgtEl>
                                      </p:cBhvr>
                                    </p:animEffect>
                                    <p:anim calcmode="lin" valueType="num">
                                      <p:cBhvr>
                                        <p:cTn id="324" dur="1000" fill="hold"/>
                                        <p:tgtEl>
                                          <p:spTgt spid="76"/>
                                        </p:tgtEl>
                                        <p:attrNameLst>
                                          <p:attrName>ppt_x</p:attrName>
                                        </p:attrNameLst>
                                      </p:cBhvr>
                                      <p:tavLst>
                                        <p:tav tm="0">
                                          <p:val>
                                            <p:strVal val="#ppt_x"/>
                                          </p:val>
                                        </p:tav>
                                        <p:tav tm="100000">
                                          <p:val>
                                            <p:strVal val="#ppt_x"/>
                                          </p:val>
                                        </p:tav>
                                      </p:tavLst>
                                    </p:anim>
                                    <p:anim calcmode="lin" valueType="num">
                                      <p:cBhvr>
                                        <p:cTn id="325"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26" fill="hold">
                      <p:stCondLst>
                        <p:cond delay="indefinite"/>
                      </p:stCondLst>
                      <p:childTnLst>
                        <p:par>
                          <p:cTn id="327" fill="hold">
                            <p:stCondLst>
                              <p:cond delay="0"/>
                            </p:stCondLst>
                            <p:childTnLst>
                              <p:par>
                                <p:cTn id="328" presetID="42" presetClass="entr" presetSubtype="0" fill="hold" grpId="0" nodeType="clickEffect">
                                  <p:stCondLst>
                                    <p:cond delay="0"/>
                                  </p:stCondLst>
                                  <p:childTnLst>
                                    <p:set>
                                      <p:cBhvr>
                                        <p:cTn id="329" dur="1" fill="hold">
                                          <p:stCondLst>
                                            <p:cond delay="0"/>
                                          </p:stCondLst>
                                        </p:cTn>
                                        <p:tgtEl>
                                          <p:spTgt spid="64"/>
                                        </p:tgtEl>
                                        <p:attrNameLst>
                                          <p:attrName>style.visibility</p:attrName>
                                        </p:attrNameLst>
                                      </p:cBhvr>
                                      <p:to>
                                        <p:strVal val="visible"/>
                                      </p:to>
                                    </p:set>
                                    <p:animEffect transition="in" filter="fade">
                                      <p:cBhvr>
                                        <p:cTn id="330" dur="1000"/>
                                        <p:tgtEl>
                                          <p:spTgt spid="64"/>
                                        </p:tgtEl>
                                      </p:cBhvr>
                                    </p:animEffect>
                                    <p:anim calcmode="lin" valueType="num">
                                      <p:cBhvr>
                                        <p:cTn id="331" dur="1000" fill="hold"/>
                                        <p:tgtEl>
                                          <p:spTgt spid="64"/>
                                        </p:tgtEl>
                                        <p:attrNameLst>
                                          <p:attrName>ppt_x</p:attrName>
                                        </p:attrNameLst>
                                      </p:cBhvr>
                                      <p:tavLst>
                                        <p:tav tm="0">
                                          <p:val>
                                            <p:strVal val="#ppt_x"/>
                                          </p:val>
                                        </p:tav>
                                        <p:tav tm="100000">
                                          <p:val>
                                            <p:strVal val="#ppt_x"/>
                                          </p:val>
                                        </p:tav>
                                      </p:tavLst>
                                    </p:anim>
                                    <p:anim calcmode="lin" valueType="num">
                                      <p:cBhvr>
                                        <p:cTn id="33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presetID="42" presetClass="entr" presetSubtype="0" fill="hold" grpId="0" nodeType="clickEffect">
                                  <p:stCondLst>
                                    <p:cond delay="0"/>
                                  </p:stCondLst>
                                  <p:childTnLst>
                                    <p:set>
                                      <p:cBhvr>
                                        <p:cTn id="336" dur="1" fill="hold">
                                          <p:stCondLst>
                                            <p:cond delay="0"/>
                                          </p:stCondLst>
                                        </p:cTn>
                                        <p:tgtEl>
                                          <p:spTgt spid="65"/>
                                        </p:tgtEl>
                                        <p:attrNameLst>
                                          <p:attrName>style.visibility</p:attrName>
                                        </p:attrNameLst>
                                      </p:cBhvr>
                                      <p:to>
                                        <p:strVal val="visible"/>
                                      </p:to>
                                    </p:set>
                                    <p:animEffect transition="in" filter="fade">
                                      <p:cBhvr>
                                        <p:cTn id="337" dur="1000"/>
                                        <p:tgtEl>
                                          <p:spTgt spid="65"/>
                                        </p:tgtEl>
                                      </p:cBhvr>
                                    </p:animEffect>
                                    <p:anim calcmode="lin" valueType="num">
                                      <p:cBhvr>
                                        <p:cTn id="338" dur="1000" fill="hold"/>
                                        <p:tgtEl>
                                          <p:spTgt spid="65"/>
                                        </p:tgtEl>
                                        <p:attrNameLst>
                                          <p:attrName>ppt_x</p:attrName>
                                        </p:attrNameLst>
                                      </p:cBhvr>
                                      <p:tavLst>
                                        <p:tav tm="0">
                                          <p:val>
                                            <p:strVal val="#ppt_x"/>
                                          </p:val>
                                        </p:tav>
                                        <p:tav tm="100000">
                                          <p:val>
                                            <p:strVal val="#ppt_x"/>
                                          </p:val>
                                        </p:tav>
                                      </p:tavLst>
                                    </p:anim>
                                    <p:anim calcmode="lin" valueType="num">
                                      <p:cBhvr>
                                        <p:cTn id="33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40" fill="hold">
                      <p:stCondLst>
                        <p:cond delay="indefinite"/>
                      </p:stCondLst>
                      <p:childTnLst>
                        <p:par>
                          <p:cTn id="341" fill="hold">
                            <p:stCondLst>
                              <p:cond delay="0"/>
                            </p:stCondLst>
                            <p:childTnLst>
                              <p:par>
                                <p:cTn id="342" presetID="21" presetClass="entr" presetSubtype="1" fill="hold" grpId="0" nodeType="clickEffect">
                                  <p:stCondLst>
                                    <p:cond delay="0"/>
                                  </p:stCondLst>
                                  <p:childTnLst>
                                    <p:set>
                                      <p:cBhvr>
                                        <p:cTn id="343" dur="1" fill="hold">
                                          <p:stCondLst>
                                            <p:cond delay="0"/>
                                          </p:stCondLst>
                                        </p:cTn>
                                        <p:tgtEl>
                                          <p:spTgt spid="23"/>
                                        </p:tgtEl>
                                        <p:attrNameLst>
                                          <p:attrName>style.visibility</p:attrName>
                                        </p:attrNameLst>
                                      </p:cBhvr>
                                      <p:to>
                                        <p:strVal val="visible"/>
                                      </p:to>
                                    </p:set>
                                    <p:animEffect transition="in" filter="wheel(1)">
                                      <p:cBhvr>
                                        <p:cTn id="344" dur="2000"/>
                                        <p:tgtEl>
                                          <p:spTgt spid="23"/>
                                        </p:tgtEl>
                                      </p:cBhvr>
                                    </p:animEffect>
                                  </p:childTnLst>
                                </p:cTn>
                              </p:par>
                            </p:childTnLst>
                          </p:cTn>
                        </p:par>
                      </p:childTnLst>
                    </p:cTn>
                  </p:par>
                  <p:par>
                    <p:cTn id="345" fill="hold">
                      <p:stCondLst>
                        <p:cond delay="indefinite"/>
                      </p:stCondLst>
                      <p:childTnLst>
                        <p:par>
                          <p:cTn id="346" fill="hold">
                            <p:stCondLst>
                              <p:cond delay="0"/>
                            </p:stCondLst>
                            <p:childTnLst>
                              <p:par>
                                <p:cTn id="347" presetID="22" presetClass="entr" presetSubtype="4" fill="hold" nodeType="clickEffect">
                                  <p:stCondLst>
                                    <p:cond delay="0"/>
                                  </p:stCondLst>
                                  <p:childTnLst>
                                    <p:set>
                                      <p:cBhvr>
                                        <p:cTn id="348" dur="1" fill="hold">
                                          <p:stCondLst>
                                            <p:cond delay="0"/>
                                          </p:stCondLst>
                                        </p:cTn>
                                        <p:tgtEl>
                                          <p:spTgt spid="69"/>
                                        </p:tgtEl>
                                        <p:attrNameLst>
                                          <p:attrName>style.visibility</p:attrName>
                                        </p:attrNameLst>
                                      </p:cBhvr>
                                      <p:to>
                                        <p:strVal val="visible"/>
                                      </p:to>
                                    </p:set>
                                    <p:animEffect transition="in" filter="wipe(down)">
                                      <p:cBhvr>
                                        <p:cTn id="349" dur="500"/>
                                        <p:tgtEl>
                                          <p:spTgt spid="69"/>
                                        </p:tgtEl>
                                      </p:cBhvr>
                                    </p:animEffect>
                                  </p:childTnLst>
                                </p:cTn>
                              </p:par>
                            </p:childTnLst>
                          </p:cTn>
                        </p:par>
                      </p:childTnLst>
                    </p:cTn>
                  </p:par>
                  <p:par>
                    <p:cTn id="350" fill="hold">
                      <p:stCondLst>
                        <p:cond delay="indefinite"/>
                      </p:stCondLst>
                      <p:childTnLst>
                        <p:par>
                          <p:cTn id="351" fill="hold">
                            <p:stCondLst>
                              <p:cond delay="0"/>
                            </p:stCondLst>
                            <p:childTnLst>
                              <p:par>
                                <p:cTn id="352" presetID="42" presetClass="entr" presetSubtype="0" fill="hold" grpId="0" nodeType="clickEffect">
                                  <p:stCondLst>
                                    <p:cond delay="0"/>
                                  </p:stCondLst>
                                  <p:childTnLst>
                                    <p:set>
                                      <p:cBhvr>
                                        <p:cTn id="353" dur="1" fill="hold">
                                          <p:stCondLst>
                                            <p:cond delay="0"/>
                                          </p:stCondLst>
                                        </p:cTn>
                                        <p:tgtEl>
                                          <p:spTgt spid="72"/>
                                        </p:tgtEl>
                                        <p:attrNameLst>
                                          <p:attrName>style.visibility</p:attrName>
                                        </p:attrNameLst>
                                      </p:cBhvr>
                                      <p:to>
                                        <p:strVal val="visible"/>
                                      </p:to>
                                    </p:set>
                                    <p:animEffect transition="in" filter="fade">
                                      <p:cBhvr>
                                        <p:cTn id="354" dur="1000"/>
                                        <p:tgtEl>
                                          <p:spTgt spid="72"/>
                                        </p:tgtEl>
                                      </p:cBhvr>
                                    </p:animEffect>
                                    <p:anim calcmode="lin" valueType="num">
                                      <p:cBhvr>
                                        <p:cTn id="355" dur="1000" fill="hold"/>
                                        <p:tgtEl>
                                          <p:spTgt spid="72"/>
                                        </p:tgtEl>
                                        <p:attrNameLst>
                                          <p:attrName>ppt_x</p:attrName>
                                        </p:attrNameLst>
                                      </p:cBhvr>
                                      <p:tavLst>
                                        <p:tav tm="0">
                                          <p:val>
                                            <p:strVal val="#ppt_x"/>
                                          </p:val>
                                        </p:tav>
                                        <p:tav tm="100000">
                                          <p:val>
                                            <p:strVal val="#ppt_x"/>
                                          </p:val>
                                        </p:tav>
                                      </p:tavLst>
                                    </p:anim>
                                    <p:anim calcmode="lin" valueType="num">
                                      <p:cBhvr>
                                        <p:cTn id="35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357" fill="hold">
                      <p:stCondLst>
                        <p:cond delay="indefinite"/>
                      </p:stCondLst>
                      <p:childTnLst>
                        <p:par>
                          <p:cTn id="358" fill="hold">
                            <p:stCondLst>
                              <p:cond delay="0"/>
                            </p:stCondLst>
                            <p:childTnLst>
                              <p:par>
                                <p:cTn id="359" presetID="42" presetClass="entr" presetSubtype="0" fill="hold" grpId="0" nodeType="clickEffect">
                                  <p:stCondLst>
                                    <p:cond delay="0"/>
                                  </p:stCondLst>
                                  <p:childTnLst>
                                    <p:set>
                                      <p:cBhvr>
                                        <p:cTn id="360" dur="1" fill="hold">
                                          <p:stCondLst>
                                            <p:cond delay="0"/>
                                          </p:stCondLst>
                                        </p:cTn>
                                        <p:tgtEl>
                                          <p:spTgt spid="73"/>
                                        </p:tgtEl>
                                        <p:attrNameLst>
                                          <p:attrName>style.visibility</p:attrName>
                                        </p:attrNameLst>
                                      </p:cBhvr>
                                      <p:to>
                                        <p:strVal val="visible"/>
                                      </p:to>
                                    </p:set>
                                    <p:animEffect transition="in" filter="fade">
                                      <p:cBhvr>
                                        <p:cTn id="361" dur="1000"/>
                                        <p:tgtEl>
                                          <p:spTgt spid="73"/>
                                        </p:tgtEl>
                                      </p:cBhvr>
                                    </p:animEffect>
                                    <p:anim calcmode="lin" valueType="num">
                                      <p:cBhvr>
                                        <p:cTn id="362" dur="1000" fill="hold"/>
                                        <p:tgtEl>
                                          <p:spTgt spid="73"/>
                                        </p:tgtEl>
                                        <p:attrNameLst>
                                          <p:attrName>ppt_x</p:attrName>
                                        </p:attrNameLst>
                                      </p:cBhvr>
                                      <p:tavLst>
                                        <p:tav tm="0">
                                          <p:val>
                                            <p:strVal val="#ppt_x"/>
                                          </p:val>
                                        </p:tav>
                                        <p:tav tm="100000">
                                          <p:val>
                                            <p:strVal val="#ppt_x"/>
                                          </p:val>
                                        </p:tav>
                                      </p:tavLst>
                                    </p:anim>
                                    <p:anim calcmode="lin" valueType="num">
                                      <p:cBhvr>
                                        <p:cTn id="36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64" fill="hold">
                      <p:stCondLst>
                        <p:cond delay="indefinite"/>
                      </p:stCondLst>
                      <p:childTnLst>
                        <p:par>
                          <p:cTn id="365" fill="hold">
                            <p:stCondLst>
                              <p:cond delay="0"/>
                            </p:stCondLst>
                            <p:childTnLst>
                              <p:par>
                                <p:cTn id="366" presetID="21" presetClass="entr" presetSubtype="1" fill="hold" grpId="0" nodeType="clickEffect">
                                  <p:stCondLst>
                                    <p:cond delay="0"/>
                                  </p:stCondLst>
                                  <p:childTnLst>
                                    <p:set>
                                      <p:cBhvr>
                                        <p:cTn id="367" dur="1" fill="hold">
                                          <p:stCondLst>
                                            <p:cond delay="0"/>
                                          </p:stCondLst>
                                        </p:cTn>
                                        <p:tgtEl>
                                          <p:spTgt spid="74"/>
                                        </p:tgtEl>
                                        <p:attrNameLst>
                                          <p:attrName>style.visibility</p:attrName>
                                        </p:attrNameLst>
                                      </p:cBhvr>
                                      <p:to>
                                        <p:strVal val="visible"/>
                                      </p:to>
                                    </p:set>
                                    <p:animEffect transition="in" filter="wheel(1)">
                                      <p:cBhvr>
                                        <p:cTn id="368" dur="2000"/>
                                        <p:tgtEl>
                                          <p:spTgt spid="74"/>
                                        </p:tgtEl>
                                      </p:cBhvr>
                                    </p:animEffect>
                                  </p:childTnLst>
                                </p:cTn>
                              </p:par>
                            </p:childTnLst>
                          </p:cTn>
                        </p:par>
                      </p:childTnLst>
                    </p:cTn>
                  </p:par>
                  <p:par>
                    <p:cTn id="369" fill="hold">
                      <p:stCondLst>
                        <p:cond delay="indefinite"/>
                      </p:stCondLst>
                      <p:childTnLst>
                        <p:par>
                          <p:cTn id="370" fill="hold">
                            <p:stCondLst>
                              <p:cond delay="0"/>
                            </p:stCondLst>
                            <p:childTnLst>
                              <p:par>
                                <p:cTn id="371" presetID="42" presetClass="entr" presetSubtype="0" fill="hold" nodeType="clickEffect">
                                  <p:stCondLst>
                                    <p:cond delay="0"/>
                                  </p:stCondLst>
                                  <p:childTnLst>
                                    <p:set>
                                      <p:cBhvr>
                                        <p:cTn id="372" dur="1" fill="hold">
                                          <p:stCondLst>
                                            <p:cond delay="0"/>
                                          </p:stCondLst>
                                        </p:cTn>
                                        <p:tgtEl>
                                          <p:spTgt spid="83"/>
                                        </p:tgtEl>
                                        <p:attrNameLst>
                                          <p:attrName>style.visibility</p:attrName>
                                        </p:attrNameLst>
                                      </p:cBhvr>
                                      <p:to>
                                        <p:strVal val="visible"/>
                                      </p:to>
                                    </p:set>
                                    <p:animEffect transition="in" filter="fade">
                                      <p:cBhvr>
                                        <p:cTn id="373" dur="1000"/>
                                        <p:tgtEl>
                                          <p:spTgt spid="83"/>
                                        </p:tgtEl>
                                      </p:cBhvr>
                                    </p:animEffect>
                                    <p:anim calcmode="lin" valueType="num">
                                      <p:cBhvr>
                                        <p:cTn id="374" dur="1000" fill="hold"/>
                                        <p:tgtEl>
                                          <p:spTgt spid="83"/>
                                        </p:tgtEl>
                                        <p:attrNameLst>
                                          <p:attrName>ppt_x</p:attrName>
                                        </p:attrNameLst>
                                      </p:cBhvr>
                                      <p:tavLst>
                                        <p:tav tm="0">
                                          <p:val>
                                            <p:strVal val="#ppt_x"/>
                                          </p:val>
                                        </p:tav>
                                        <p:tav tm="100000">
                                          <p:val>
                                            <p:strVal val="#ppt_x"/>
                                          </p:val>
                                        </p:tav>
                                      </p:tavLst>
                                    </p:anim>
                                    <p:anim calcmode="lin" valueType="num">
                                      <p:cBhvr>
                                        <p:cTn id="37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76" fill="hold">
                      <p:stCondLst>
                        <p:cond delay="indefinite"/>
                      </p:stCondLst>
                      <p:childTnLst>
                        <p:par>
                          <p:cTn id="377" fill="hold">
                            <p:stCondLst>
                              <p:cond delay="0"/>
                            </p:stCondLst>
                            <p:childTnLst>
                              <p:par>
                                <p:cTn id="378" presetID="42" presetClass="entr" presetSubtype="0" fill="hold" grpId="0" nodeType="clickEffect">
                                  <p:stCondLst>
                                    <p:cond delay="0"/>
                                  </p:stCondLst>
                                  <p:childTnLst>
                                    <p:set>
                                      <p:cBhvr>
                                        <p:cTn id="379" dur="1" fill="hold">
                                          <p:stCondLst>
                                            <p:cond delay="0"/>
                                          </p:stCondLst>
                                        </p:cTn>
                                        <p:tgtEl>
                                          <p:spTgt spid="85"/>
                                        </p:tgtEl>
                                        <p:attrNameLst>
                                          <p:attrName>style.visibility</p:attrName>
                                        </p:attrNameLst>
                                      </p:cBhvr>
                                      <p:to>
                                        <p:strVal val="visible"/>
                                      </p:to>
                                    </p:set>
                                    <p:animEffect transition="in" filter="fade">
                                      <p:cBhvr>
                                        <p:cTn id="380" dur="1000"/>
                                        <p:tgtEl>
                                          <p:spTgt spid="85"/>
                                        </p:tgtEl>
                                      </p:cBhvr>
                                    </p:animEffect>
                                    <p:anim calcmode="lin" valueType="num">
                                      <p:cBhvr>
                                        <p:cTn id="381" dur="1000" fill="hold"/>
                                        <p:tgtEl>
                                          <p:spTgt spid="85"/>
                                        </p:tgtEl>
                                        <p:attrNameLst>
                                          <p:attrName>ppt_x</p:attrName>
                                        </p:attrNameLst>
                                      </p:cBhvr>
                                      <p:tavLst>
                                        <p:tav tm="0">
                                          <p:val>
                                            <p:strVal val="#ppt_x"/>
                                          </p:val>
                                        </p:tav>
                                        <p:tav tm="100000">
                                          <p:val>
                                            <p:strVal val="#ppt_x"/>
                                          </p:val>
                                        </p:tav>
                                      </p:tavLst>
                                    </p:anim>
                                    <p:anim calcmode="lin" valueType="num">
                                      <p:cBhvr>
                                        <p:cTn id="38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383" fill="hold">
                      <p:stCondLst>
                        <p:cond delay="indefinite"/>
                      </p:stCondLst>
                      <p:childTnLst>
                        <p:par>
                          <p:cTn id="384" fill="hold">
                            <p:stCondLst>
                              <p:cond delay="0"/>
                            </p:stCondLst>
                            <p:childTnLst>
                              <p:par>
                                <p:cTn id="385" presetID="42" presetClass="entr" presetSubtype="0" fill="hold" grpId="0" nodeType="clickEffect">
                                  <p:stCondLst>
                                    <p:cond delay="0"/>
                                  </p:stCondLst>
                                  <p:childTnLst>
                                    <p:set>
                                      <p:cBhvr>
                                        <p:cTn id="386" dur="1" fill="hold">
                                          <p:stCondLst>
                                            <p:cond delay="0"/>
                                          </p:stCondLst>
                                        </p:cTn>
                                        <p:tgtEl>
                                          <p:spTgt spid="86"/>
                                        </p:tgtEl>
                                        <p:attrNameLst>
                                          <p:attrName>style.visibility</p:attrName>
                                        </p:attrNameLst>
                                      </p:cBhvr>
                                      <p:to>
                                        <p:strVal val="visible"/>
                                      </p:to>
                                    </p:set>
                                    <p:animEffect transition="in" filter="fade">
                                      <p:cBhvr>
                                        <p:cTn id="387" dur="1000"/>
                                        <p:tgtEl>
                                          <p:spTgt spid="86"/>
                                        </p:tgtEl>
                                      </p:cBhvr>
                                    </p:animEffect>
                                    <p:anim calcmode="lin" valueType="num">
                                      <p:cBhvr>
                                        <p:cTn id="388" dur="1000" fill="hold"/>
                                        <p:tgtEl>
                                          <p:spTgt spid="86"/>
                                        </p:tgtEl>
                                        <p:attrNameLst>
                                          <p:attrName>ppt_x</p:attrName>
                                        </p:attrNameLst>
                                      </p:cBhvr>
                                      <p:tavLst>
                                        <p:tav tm="0">
                                          <p:val>
                                            <p:strVal val="#ppt_x"/>
                                          </p:val>
                                        </p:tav>
                                        <p:tav tm="100000">
                                          <p:val>
                                            <p:strVal val="#ppt_x"/>
                                          </p:val>
                                        </p:tav>
                                      </p:tavLst>
                                    </p:anim>
                                    <p:anim calcmode="lin" valueType="num">
                                      <p:cBhvr>
                                        <p:cTn id="38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390" fill="hold">
                      <p:stCondLst>
                        <p:cond delay="indefinite"/>
                      </p:stCondLst>
                      <p:childTnLst>
                        <p:par>
                          <p:cTn id="391" fill="hold">
                            <p:stCondLst>
                              <p:cond delay="0"/>
                            </p:stCondLst>
                            <p:childTnLst>
                              <p:par>
                                <p:cTn id="392" presetID="22" presetClass="entr" presetSubtype="4" fill="hold" nodeType="clickEffect">
                                  <p:stCondLst>
                                    <p:cond delay="0"/>
                                  </p:stCondLst>
                                  <p:childTnLst>
                                    <p:set>
                                      <p:cBhvr>
                                        <p:cTn id="393" dur="1" fill="hold">
                                          <p:stCondLst>
                                            <p:cond delay="0"/>
                                          </p:stCondLst>
                                        </p:cTn>
                                        <p:tgtEl>
                                          <p:spTgt spid="77"/>
                                        </p:tgtEl>
                                        <p:attrNameLst>
                                          <p:attrName>style.visibility</p:attrName>
                                        </p:attrNameLst>
                                      </p:cBhvr>
                                      <p:to>
                                        <p:strVal val="visible"/>
                                      </p:to>
                                    </p:set>
                                    <p:animEffect transition="in" filter="wipe(down)">
                                      <p:cBhvr>
                                        <p:cTn id="394" dur="500"/>
                                        <p:tgtEl>
                                          <p:spTgt spid="77"/>
                                        </p:tgtEl>
                                      </p:cBhvr>
                                    </p:animEffect>
                                  </p:childTnLst>
                                </p:cTn>
                              </p:par>
                            </p:childTnLst>
                          </p:cTn>
                        </p:par>
                      </p:childTnLst>
                    </p:cTn>
                  </p:par>
                  <p:par>
                    <p:cTn id="395" fill="hold">
                      <p:stCondLst>
                        <p:cond delay="indefinite"/>
                      </p:stCondLst>
                      <p:childTnLst>
                        <p:par>
                          <p:cTn id="396" fill="hold">
                            <p:stCondLst>
                              <p:cond delay="0"/>
                            </p:stCondLst>
                            <p:childTnLst>
                              <p:par>
                                <p:cTn id="397" presetID="42" presetClass="entr" presetSubtype="0" fill="hold" grpId="0" nodeType="clickEffect">
                                  <p:stCondLst>
                                    <p:cond delay="0"/>
                                  </p:stCondLst>
                                  <p:childTnLst>
                                    <p:set>
                                      <p:cBhvr>
                                        <p:cTn id="398" dur="1" fill="hold">
                                          <p:stCondLst>
                                            <p:cond delay="0"/>
                                          </p:stCondLst>
                                        </p:cTn>
                                        <p:tgtEl>
                                          <p:spTgt spid="75"/>
                                        </p:tgtEl>
                                        <p:attrNameLst>
                                          <p:attrName>style.visibility</p:attrName>
                                        </p:attrNameLst>
                                      </p:cBhvr>
                                      <p:to>
                                        <p:strVal val="visible"/>
                                      </p:to>
                                    </p:set>
                                    <p:animEffect transition="in" filter="fade">
                                      <p:cBhvr>
                                        <p:cTn id="399" dur="1000"/>
                                        <p:tgtEl>
                                          <p:spTgt spid="75"/>
                                        </p:tgtEl>
                                      </p:cBhvr>
                                    </p:animEffect>
                                    <p:anim calcmode="lin" valueType="num">
                                      <p:cBhvr>
                                        <p:cTn id="400" dur="1000" fill="hold"/>
                                        <p:tgtEl>
                                          <p:spTgt spid="75"/>
                                        </p:tgtEl>
                                        <p:attrNameLst>
                                          <p:attrName>ppt_x</p:attrName>
                                        </p:attrNameLst>
                                      </p:cBhvr>
                                      <p:tavLst>
                                        <p:tav tm="0">
                                          <p:val>
                                            <p:strVal val="#ppt_x"/>
                                          </p:val>
                                        </p:tav>
                                        <p:tav tm="100000">
                                          <p:val>
                                            <p:strVal val="#ppt_x"/>
                                          </p:val>
                                        </p:tav>
                                      </p:tavLst>
                                    </p:anim>
                                    <p:anim calcmode="lin" valueType="num">
                                      <p:cBhvr>
                                        <p:cTn id="401"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402" fill="hold">
                      <p:stCondLst>
                        <p:cond delay="indefinite"/>
                      </p:stCondLst>
                      <p:childTnLst>
                        <p:par>
                          <p:cTn id="403" fill="hold">
                            <p:stCondLst>
                              <p:cond delay="0"/>
                            </p:stCondLst>
                            <p:childTnLst>
                              <p:par>
                                <p:cTn id="404" presetID="42" presetClass="entr" presetSubtype="0" fill="hold" grpId="0" nodeType="clickEffect">
                                  <p:stCondLst>
                                    <p:cond delay="0"/>
                                  </p:stCondLst>
                                  <p:childTnLst>
                                    <p:set>
                                      <p:cBhvr>
                                        <p:cTn id="405" dur="1" fill="hold">
                                          <p:stCondLst>
                                            <p:cond delay="0"/>
                                          </p:stCondLst>
                                        </p:cTn>
                                        <p:tgtEl>
                                          <p:spTgt spid="82"/>
                                        </p:tgtEl>
                                        <p:attrNameLst>
                                          <p:attrName>style.visibility</p:attrName>
                                        </p:attrNameLst>
                                      </p:cBhvr>
                                      <p:to>
                                        <p:strVal val="visible"/>
                                      </p:to>
                                    </p:set>
                                    <p:animEffect transition="in" filter="fade">
                                      <p:cBhvr>
                                        <p:cTn id="406" dur="1000"/>
                                        <p:tgtEl>
                                          <p:spTgt spid="82"/>
                                        </p:tgtEl>
                                      </p:cBhvr>
                                    </p:animEffect>
                                    <p:anim calcmode="lin" valueType="num">
                                      <p:cBhvr>
                                        <p:cTn id="407" dur="1000" fill="hold"/>
                                        <p:tgtEl>
                                          <p:spTgt spid="82"/>
                                        </p:tgtEl>
                                        <p:attrNameLst>
                                          <p:attrName>ppt_x</p:attrName>
                                        </p:attrNameLst>
                                      </p:cBhvr>
                                      <p:tavLst>
                                        <p:tav tm="0">
                                          <p:val>
                                            <p:strVal val="#ppt_x"/>
                                          </p:val>
                                        </p:tav>
                                        <p:tav tm="100000">
                                          <p:val>
                                            <p:strVal val="#ppt_x"/>
                                          </p:val>
                                        </p:tav>
                                      </p:tavLst>
                                    </p:anim>
                                    <p:anim calcmode="lin" valueType="num">
                                      <p:cBhvr>
                                        <p:cTn id="408"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409" fill="hold">
                      <p:stCondLst>
                        <p:cond delay="indefinite"/>
                      </p:stCondLst>
                      <p:childTnLst>
                        <p:par>
                          <p:cTn id="410" fill="hold">
                            <p:stCondLst>
                              <p:cond delay="0"/>
                            </p:stCondLst>
                            <p:childTnLst>
                              <p:par>
                                <p:cTn id="411" presetID="42" presetClass="entr" presetSubtype="0" fill="hold" nodeType="clickEffect">
                                  <p:stCondLst>
                                    <p:cond delay="0"/>
                                  </p:stCondLst>
                                  <p:childTnLst>
                                    <p:set>
                                      <p:cBhvr>
                                        <p:cTn id="412" dur="1" fill="hold">
                                          <p:stCondLst>
                                            <p:cond delay="0"/>
                                          </p:stCondLst>
                                        </p:cTn>
                                        <p:tgtEl>
                                          <p:spTgt spid="87"/>
                                        </p:tgtEl>
                                        <p:attrNameLst>
                                          <p:attrName>style.visibility</p:attrName>
                                        </p:attrNameLst>
                                      </p:cBhvr>
                                      <p:to>
                                        <p:strVal val="visible"/>
                                      </p:to>
                                    </p:set>
                                    <p:animEffect transition="in" filter="fade">
                                      <p:cBhvr>
                                        <p:cTn id="413" dur="1000"/>
                                        <p:tgtEl>
                                          <p:spTgt spid="87"/>
                                        </p:tgtEl>
                                      </p:cBhvr>
                                    </p:animEffect>
                                    <p:anim calcmode="lin" valueType="num">
                                      <p:cBhvr>
                                        <p:cTn id="414" dur="1000" fill="hold"/>
                                        <p:tgtEl>
                                          <p:spTgt spid="87"/>
                                        </p:tgtEl>
                                        <p:attrNameLst>
                                          <p:attrName>ppt_x</p:attrName>
                                        </p:attrNameLst>
                                      </p:cBhvr>
                                      <p:tavLst>
                                        <p:tav tm="0">
                                          <p:val>
                                            <p:strVal val="#ppt_x"/>
                                          </p:val>
                                        </p:tav>
                                        <p:tav tm="100000">
                                          <p:val>
                                            <p:strVal val="#ppt_x"/>
                                          </p:val>
                                        </p:tav>
                                      </p:tavLst>
                                    </p:anim>
                                    <p:anim calcmode="lin" valueType="num">
                                      <p:cBhvr>
                                        <p:cTn id="41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4" grpId="0"/>
      <p:bldP spid="35" grpId="0"/>
      <p:bldP spid="36" grpId="0" animBg="1"/>
      <p:bldP spid="37" grpId="0" animBg="1"/>
      <p:bldP spid="38" grpId="0" animBg="1"/>
      <p:bldP spid="41" grpId="0" animBg="1"/>
      <p:bldP spid="42" grpId="0" animBg="1"/>
      <p:bldP spid="44" grpId="0"/>
      <p:bldP spid="24" grpId="0"/>
      <p:bldP spid="46" grpId="0"/>
      <p:bldP spid="49" grpId="0"/>
      <p:bldP spid="5" grpId="0" animBg="1"/>
      <p:bldP spid="50" grpId="0" animBg="1"/>
      <p:bldP spid="51" grpId="0"/>
      <p:bldP spid="52" grpId="0"/>
      <p:bldP spid="53" grpId="0" animBg="1"/>
      <p:bldP spid="54" grpId="0" animBg="1"/>
      <p:bldP spid="55" grpId="0" animBg="1"/>
      <p:bldP spid="56" grpId="0"/>
      <p:bldP spid="57" grpId="0"/>
      <p:bldP spid="43" grpId="0"/>
      <p:bldP spid="58" grpId="0"/>
      <p:bldP spid="59" grpId="0" animBg="1"/>
      <p:bldP spid="60" grpId="0" animBg="1"/>
      <p:bldP spid="61" grpId="0" animBg="1"/>
      <p:bldP spid="62" grpId="0"/>
      <p:bldP spid="64" grpId="0" animBg="1"/>
      <p:bldP spid="65" grpId="0"/>
      <p:bldP spid="23" grpId="0" animBg="1"/>
      <p:bldP spid="72" grpId="0" animBg="1"/>
      <p:bldP spid="73" grpId="0"/>
      <p:bldP spid="74" grpId="0" animBg="1"/>
      <p:bldP spid="75" grpId="0" animBg="1"/>
      <p:bldP spid="82" grpId="0"/>
      <p:bldP spid="85" grpId="0" animBg="1"/>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cxnSp>
        <p:nvCxnSpPr>
          <p:cNvPr id="25" name="Straight Connector 24"/>
          <p:cNvCxnSpPr/>
          <p:nvPr/>
        </p:nvCxnSpPr>
        <p:spPr>
          <a:xfrm>
            <a:off x="3078953" y="3206018"/>
            <a:ext cx="578647" cy="0"/>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54" idx="3"/>
          </p:cNvCxnSpPr>
          <p:nvPr/>
        </p:nvCxnSpPr>
        <p:spPr>
          <a:xfrm flipV="1">
            <a:off x="716676" y="4161227"/>
            <a:ext cx="152011" cy="176821"/>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21515" y="3206442"/>
            <a:ext cx="940421" cy="1131606"/>
          </a:xfrm>
          <a:prstGeom prst="line">
            <a:avLst/>
          </a:prstGeom>
          <a:ln w="6350" cap="flat" cmpd="sng">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Flowchart: Connector 27"/>
          <p:cNvSpPr/>
          <p:nvPr/>
        </p:nvSpPr>
        <p:spPr>
          <a:xfrm>
            <a:off x="1664208" y="2596896"/>
            <a:ext cx="1216152" cy="1216152"/>
          </a:xfrm>
          <a:prstGeom prst="flowChartConnector">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244662"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2" name="Oval 31"/>
          <p:cNvSpPr/>
          <p:nvPr/>
        </p:nvSpPr>
        <p:spPr>
          <a:xfrm>
            <a:off x="1643729"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TextBox 33"/>
              <p:cNvSpPr txBox="1"/>
              <p:nvPr/>
            </p:nvSpPr>
            <p:spPr>
              <a:xfrm>
                <a:off x="2157410" y="3166767"/>
                <a:ext cx="133352" cy="2516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𝑶</m:t>
                          </m:r>
                        </m:e>
                      </m:acc>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157410" y="3166767"/>
                <a:ext cx="133352" cy="251672"/>
              </a:xfrm>
              <a:prstGeom prst="rect">
                <a:avLst/>
              </a:prstGeom>
              <a:blipFill rotWithShape="1">
                <a:blip r:embed="rId7"/>
                <a:stretch>
                  <a:fillRect l="-31818" r="-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580620" y="2951461"/>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𝑶</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580620" y="2951461"/>
                <a:ext cx="76200" cy="246221"/>
              </a:xfrm>
              <a:prstGeom prst="rect">
                <a:avLst/>
              </a:prstGeom>
              <a:blipFill rotWithShape="1">
                <a:blip r:embed="rId8"/>
                <a:stretch>
                  <a:fillRect l="-84615" r="-46154"/>
                </a:stretch>
              </a:blipFill>
            </p:spPr>
            <p:txBody>
              <a:bodyPr/>
              <a:lstStyle/>
              <a:p>
                <a:r>
                  <a:rPr lang="en-US">
                    <a:noFill/>
                  </a:rPr>
                  <a:t> </a:t>
                </a:r>
              </a:p>
            </p:txBody>
          </p:sp>
        </mc:Fallback>
      </mc:AlternateContent>
      <p:sp>
        <p:nvSpPr>
          <p:cNvPr id="36" name="Flowchart: Connector 35"/>
          <p:cNvSpPr/>
          <p:nvPr/>
        </p:nvSpPr>
        <p:spPr>
          <a:xfrm>
            <a:off x="1051560" y="2596896"/>
            <a:ext cx="1216152" cy="1216152"/>
          </a:xfrm>
          <a:prstGeom prst="flowChartConnector">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664379" y="3067141"/>
            <a:ext cx="1216152" cy="121615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49681" y="365235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3611141944"/>
              </p:ext>
            </p:extLst>
          </p:nvPr>
        </p:nvGraphicFramePr>
        <p:xfrm>
          <a:off x="1076324" y="3614734"/>
          <a:ext cx="160730" cy="190500"/>
        </p:xfrm>
        <a:graphic>
          <a:graphicData uri="http://schemas.openxmlformats.org/presentationml/2006/ole">
            <mc:AlternateContent xmlns:mc="http://schemas.openxmlformats.org/markup-compatibility/2006">
              <mc:Choice xmlns:v="urn:schemas-microsoft-com:vml" Requires="v">
                <p:oleObj spid="_x0000_s109436" name="Equation" r:id="rId9" imgW="190440" imgH="190440" progId="Equation.DSMT4">
                  <p:embed/>
                </p:oleObj>
              </mc:Choice>
              <mc:Fallback>
                <p:oleObj name="Equation" r:id="rId9" imgW="190440" imgH="190440" progId="Equation.DSMT4">
                  <p:embed/>
                  <p:pic>
                    <p:nvPicPr>
                      <p:cNvPr id="0" name=""/>
                      <p:cNvPicPr/>
                      <p:nvPr/>
                    </p:nvPicPr>
                    <p:blipFill>
                      <a:blip r:embed="rId10"/>
                      <a:stretch>
                        <a:fillRect/>
                      </a:stretch>
                    </p:blipFill>
                    <p:spPr>
                      <a:xfrm>
                        <a:off x="1076324" y="3614734"/>
                        <a:ext cx="160730" cy="190500"/>
                      </a:xfrm>
                      <a:prstGeom prst="rect">
                        <a:avLst/>
                      </a:prstGeom>
                    </p:spPr>
                  </p:pic>
                </p:oleObj>
              </mc:Fallback>
            </mc:AlternateContent>
          </a:graphicData>
        </a:graphic>
      </p:graphicFrame>
      <p:cxnSp>
        <p:nvCxnSpPr>
          <p:cNvPr id="40" name="Straight Connector 39"/>
          <p:cNvCxnSpPr/>
          <p:nvPr/>
        </p:nvCxnSpPr>
        <p:spPr>
          <a:xfrm>
            <a:off x="1667109" y="3204693"/>
            <a:ext cx="599611" cy="0"/>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186916" y="1723451"/>
            <a:ext cx="2962282" cy="2962282"/>
          </a:xfrm>
          <a:prstGeom prst="arc">
            <a:avLst>
              <a:gd name="adj1" fmla="val 7820844"/>
              <a:gd name="adj2" fmla="val 0"/>
            </a:avLst>
          </a:prstGeom>
          <a:ln w="38100" cap="flat" cmpd="sng">
            <a:solidFill>
              <a:schemeClr val="bg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p:cNvSpPr/>
          <p:nvPr/>
        </p:nvSpPr>
        <p:spPr>
          <a:xfrm>
            <a:off x="2445543" y="260642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4" name="TextBox 43"/>
          <p:cNvSpPr txBox="1"/>
          <p:nvPr/>
        </p:nvSpPr>
        <p:spPr>
          <a:xfrm>
            <a:off x="2514600" y="2437208"/>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P</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24" name="Title 1"/>
          <p:cNvSpPr>
            <a:spLocks noGrp="1"/>
          </p:cNvSpPr>
          <p:nvPr>
            <p:ph type="title"/>
          </p:nvPr>
        </p:nvSpPr>
        <p:spPr>
          <a:xfrm>
            <a:off x="186916" y="274638"/>
            <a:ext cx="8804684" cy="868362"/>
          </a:xfrm>
        </p:spPr>
        <p:txBody>
          <a:bodyPr anchor="t" anchorCtr="0">
            <a:normAutofit/>
          </a:bodyPr>
          <a:lstStyle/>
          <a:p>
            <a:pPr algn="r" rtl="1"/>
            <a:r>
              <a:rPr lang="en-US" sz="1600" dirty="0" smtClean="0">
                <a:latin typeface="Times New Roman" panose="02020603050405020304" pitchFamily="18" charset="0"/>
                <a:cs typeface="Times New Roman" panose="02020603050405020304" pitchFamily="18" charset="0"/>
              </a:rPr>
              <a:t>6</a:t>
            </a:r>
            <a:r>
              <a:rPr lang="fa-IR" sz="1600" dirty="0" smtClean="0">
                <a:latin typeface="Times New Roman" panose="02020603050405020304" pitchFamily="18" charset="0"/>
                <a:cs typeface="Times New Roman" panose="02020603050405020304" pitchFamily="18" charset="0"/>
              </a:rPr>
              <a:t>)حرکت روی دایره حقیقی ثابت      تا دایره </a:t>
            </a:r>
            <a:r>
              <a:rPr lang="en-US" sz="1600" dirty="0" smtClean="0">
                <a:latin typeface="Times New Roman" panose="02020603050405020304" pitchFamily="18" charset="0"/>
                <a:cs typeface="Times New Roman" panose="02020603050405020304" pitchFamily="18" charset="0"/>
              </a:rPr>
              <a:t>SWR</a:t>
            </a:r>
            <a:r>
              <a:rPr lang="fa-IR" sz="1600" dirty="0" smtClean="0">
                <a:latin typeface="Times New Roman" panose="02020603050405020304" pitchFamily="18" charset="0"/>
                <a:cs typeface="Times New Roman" panose="02020603050405020304" pitchFamily="18" charset="0"/>
              </a:rPr>
              <a:t> مربوط به          را در نقاط     و     قطع کند . در نقطه      مقدار      بدست میآید و در نقطه     مقدار      بدست میآید.   (نقطه       روی دایره </a:t>
            </a:r>
            <a:r>
              <a:rPr lang="en-US" sz="1600" dirty="0" err="1" smtClean="0">
                <a:latin typeface="Times New Roman" panose="02020603050405020304" pitchFamily="18" charset="0"/>
                <a:cs typeface="Times New Roman" panose="02020603050405020304" pitchFamily="18" charset="0"/>
              </a:rPr>
              <a:t>swr</a:t>
            </a:r>
            <a:r>
              <a:rPr lang="fa-IR" sz="1600" dirty="0" smtClean="0">
                <a:latin typeface="Times New Roman" panose="02020603050405020304" pitchFamily="18" charset="0"/>
                <a:cs typeface="Times New Roman" panose="02020603050405020304" pitchFamily="18" charset="0"/>
              </a:rPr>
              <a:t> مربوط به          است و مقدار حقیقی       با مقدار حقیقی      برابر است. سپس برای محاسبه       باید روی دایره حقیقی     حرکت کرده تا دایره </a:t>
            </a:r>
            <a:r>
              <a:rPr lang="en-US" sz="1600" dirty="0" err="1" smtClean="0">
                <a:latin typeface="Times New Roman" panose="02020603050405020304" pitchFamily="18" charset="0"/>
                <a:cs typeface="Times New Roman" panose="02020603050405020304" pitchFamily="18" charset="0"/>
              </a:rPr>
              <a:t>swr</a:t>
            </a:r>
            <a:r>
              <a:rPr lang="fa-IR" sz="1600" dirty="0" smtClean="0">
                <a:latin typeface="Times New Roman" panose="02020603050405020304" pitchFamily="18" charset="0"/>
                <a:cs typeface="Times New Roman" panose="02020603050405020304" pitchFamily="18" charset="0"/>
              </a:rPr>
              <a:t> مربوط به          را قطع کند )</a:t>
            </a:r>
            <a:endParaRPr lang="en-US" sz="1600"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6" name="Title 1"/>
          <p:cNvSpPr txBox="1">
            <a:spLocks/>
          </p:cNvSpPr>
          <p:nvPr/>
        </p:nvSpPr>
        <p:spPr>
          <a:xfrm>
            <a:off x="3619500" y="1441363"/>
            <a:ext cx="5372100" cy="960213"/>
          </a:xfrm>
          <a:prstGeom prst="rect">
            <a:avLst/>
          </a:prstGeom>
        </p:spPr>
        <p:txBody>
          <a:bodyPr vert="horz" lIns="0" tIns="45720" rIns="0" bIns="45720" rtlCol="0" anchor="t" anchorCtr="0">
            <a:normAutofit fontScale="92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مقدار     و      از روی        و       را بدست می آوریم . (       را امتداد داده تا دایره بیرونی را در نقطه     کند فاصله      تا       پادساعتگرد مقدار     را مشخص می کند به همین ترتیب       را امتداد داده تا دایره بیرونی را در نقطه      قطع کند فاصله     تا       پادساعتگرد مقدار       را مشخص می کند)  </a:t>
            </a:r>
            <a:endParaRPr lang="fa-IR" sz="1600" dirty="0" smtClean="0">
              <a:latin typeface="Times New Roman" panose="02020603050405020304" pitchFamily="18" charset="0"/>
              <a:cs typeface="Times New Roman" panose="02020603050405020304" pitchFamily="18" charset="0"/>
            </a:endParaRPr>
          </a:p>
        </p:txBody>
      </p:sp>
      <p:sp>
        <p:nvSpPr>
          <p:cNvPr id="5" name="Oval 4"/>
          <p:cNvSpPr/>
          <p:nvPr/>
        </p:nvSpPr>
        <p:spPr>
          <a:xfrm>
            <a:off x="679831" y="2215642"/>
            <a:ext cx="1975104" cy="19751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861415" y="2630893"/>
            <a:ext cx="1604144" cy="1153412"/>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847385" y="375509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 name="TextBox 50"/>
          <p:cNvSpPr txBox="1"/>
          <p:nvPr/>
        </p:nvSpPr>
        <p:spPr>
          <a:xfrm>
            <a:off x="821011" y="3539007"/>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Q</a:t>
            </a:r>
          </a:p>
        </p:txBody>
      </p:sp>
      <p:sp>
        <p:nvSpPr>
          <p:cNvPr id="52" name="Title 1"/>
          <p:cNvSpPr txBox="1">
            <a:spLocks/>
          </p:cNvSpPr>
          <p:nvPr/>
        </p:nvSpPr>
        <p:spPr>
          <a:xfrm>
            <a:off x="3665219" y="2436024"/>
            <a:ext cx="5326381" cy="631118"/>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en-US" sz="1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r>
              <a:rPr lang="fa-IR" sz="1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از رابطه                      مقدار       بدست می آید به همین ترتیب از رابطه</a:t>
            </a:r>
          </a:p>
          <a:p>
            <a:pPr algn="r" rtl="1"/>
            <a:r>
              <a:rPr lang="fa-IR" sz="1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مقدار      بدست می آید.</a:t>
            </a:r>
            <a:endParaRPr lang="fa-IR" sz="1500" dirty="0" smtClean="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154856257"/>
              </p:ext>
            </p:extLst>
          </p:nvPr>
        </p:nvGraphicFramePr>
        <p:xfrm>
          <a:off x="6629400" y="2476500"/>
          <a:ext cx="241300" cy="254000"/>
        </p:xfrm>
        <a:graphic>
          <a:graphicData uri="http://schemas.openxmlformats.org/presentationml/2006/ole">
            <mc:AlternateContent xmlns:mc="http://schemas.openxmlformats.org/markup-compatibility/2006">
              <mc:Choice xmlns:v="urn:schemas-microsoft-com:vml" Requires="v">
                <p:oleObj spid="_x0000_s109437" name="Equation" r:id="rId11" imgW="241200" imgH="253800" progId="Equation.DSMT4">
                  <p:embed/>
                </p:oleObj>
              </mc:Choice>
              <mc:Fallback>
                <p:oleObj name="Equation" r:id="rId11" imgW="241200" imgH="253800" progId="Equation.DSMT4">
                  <p:embed/>
                  <p:pic>
                    <p:nvPicPr>
                      <p:cNvPr id="0" name=""/>
                      <p:cNvPicPr>
                        <a:picLocks noChangeAspect="1" noChangeArrowheads="1"/>
                      </p:cNvPicPr>
                      <p:nvPr/>
                    </p:nvPicPr>
                    <p:blipFill>
                      <a:blip r:embed="rId12"/>
                      <a:srcRect/>
                      <a:stretch>
                        <a:fillRect/>
                      </a:stretch>
                    </p:blipFill>
                    <p:spPr bwMode="auto">
                      <a:xfrm>
                        <a:off x="6629400" y="2476500"/>
                        <a:ext cx="2413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66103932"/>
              </p:ext>
            </p:extLst>
          </p:nvPr>
        </p:nvGraphicFramePr>
        <p:xfrm>
          <a:off x="7289800" y="2470150"/>
          <a:ext cx="901700" cy="254000"/>
        </p:xfrm>
        <a:graphic>
          <a:graphicData uri="http://schemas.openxmlformats.org/presentationml/2006/ole">
            <mc:AlternateContent xmlns:mc="http://schemas.openxmlformats.org/markup-compatibility/2006">
              <mc:Choice xmlns:v="urn:schemas-microsoft-com:vml" Requires="v">
                <p:oleObj spid="_x0000_s109438" name="Equation" r:id="rId13" imgW="901440" imgH="253800" progId="Equation.DSMT4">
                  <p:embed/>
                </p:oleObj>
              </mc:Choice>
              <mc:Fallback>
                <p:oleObj name="Equation" r:id="rId13" imgW="901440" imgH="253800" progId="Equation.DSMT4">
                  <p:embed/>
                  <p:pic>
                    <p:nvPicPr>
                      <p:cNvPr id="0" name=""/>
                      <p:cNvPicPr>
                        <a:picLocks noChangeAspect="1" noChangeArrowheads="1"/>
                      </p:cNvPicPr>
                      <p:nvPr/>
                    </p:nvPicPr>
                    <p:blipFill>
                      <a:blip r:embed="rId14"/>
                      <a:srcRect/>
                      <a:stretch>
                        <a:fillRect/>
                      </a:stretch>
                    </p:blipFill>
                    <p:spPr bwMode="auto">
                      <a:xfrm>
                        <a:off x="7289800" y="2470150"/>
                        <a:ext cx="901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 name="Arc 52"/>
          <p:cNvSpPr/>
          <p:nvPr/>
        </p:nvSpPr>
        <p:spPr>
          <a:xfrm>
            <a:off x="169654" y="1762386"/>
            <a:ext cx="2980473" cy="2921746"/>
          </a:xfrm>
          <a:prstGeom prst="arc">
            <a:avLst>
              <a:gd name="adj1" fmla="val 21566433"/>
              <a:gd name="adj2" fmla="val 7827160"/>
            </a:avLst>
          </a:prstGeom>
          <a:ln w="38100" cap="flat" cmpd="sng">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Oval 53"/>
          <p:cNvSpPr/>
          <p:nvPr/>
        </p:nvSpPr>
        <p:spPr>
          <a:xfrm>
            <a:off x="861992" y="412220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5" name="Oval 54"/>
          <p:cNvSpPr/>
          <p:nvPr/>
        </p:nvSpPr>
        <p:spPr>
          <a:xfrm>
            <a:off x="776266" y="422257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6" name="TextBox 55"/>
              <p:cNvSpPr txBox="1"/>
              <p:nvPr/>
            </p:nvSpPr>
            <p:spPr>
              <a:xfrm>
                <a:off x="381000" y="4479667"/>
                <a:ext cx="568811"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𝟏</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-J1.2</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81000" y="4479667"/>
                <a:ext cx="568811" cy="184666"/>
              </a:xfrm>
              <a:prstGeom prst="rect">
                <a:avLst/>
              </a:prstGeom>
              <a:blipFill rotWithShape="1">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90200" y="4572000"/>
                <a:ext cx="595738"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𝟏</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0.011</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390200" y="4572000"/>
                <a:ext cx="595738" cy="184666"/>
              </a:xfrm>
              <a:prstGeom prst="rect">
                <a:avLst/>
              </a:prstGeom>
              <a:blipFill rotWithShape="1">
                <a:blip r:embed="rId16"/>
                <a:stretch>
                  <a:fillRect b="-3333"/>
                </a:stretch>
              </a:blipFill>
            </p:spPr>
            <p:txBody>
              <a:bodyPr/>
              <a:lstStyle/>
              <a:p>
                <a:r>
                  <a:rPr lang="en-US">
                    <a:noFill/>
                  </a:rPr>
                  <a:t> </a:t>
                </a:r>
              </a:p>
            </p:txBody>
          </p:sp>
        </mc:Fallback>
      </mc:AlternateContent>
      <p:sp>
        <p:nvSpPr>
          <p:cNvPr id="62" name="Title 1"/>
          <p:cNvSpPr txBox="1">
            <a:spLocks/>
          </p:cNvSpPr>
          <p:nvPr/>
        </p:nvSpPr>
        <p:spPr>
          <a:xfrm>
            <a:off x="3657600" y="4367215"/>
            <a:ext cx="5334000" cy="890585"/>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en-US"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a:t>
            </a:r>
            <a:r>
              <a:rPr lang="fa-IR" sz="1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حالا      و       را از روی      و       بدست می آوریم.(       برابر اندازه از سمت چپ چارت بصورت ساعتگرد تا      و       برابر اندازه از سمت چارت بصورت ساعتگرد تا       می باشد ).  </a:t>
            </a:r>
            <a:endParaRPr lang="fa-IR" sz="1700" dirty="0" smtClean="0">
              <a:latin typeface="Times New Roman" panose="02020603050405020304" pitchFamily="18" charset="0"/>
              <a:cs typeface="Times New Roman" panose="02020603050405020304" pitchFamily="18" charset="0"/>
            </a:endParaRPr>
          </a:p>
        </p:txBody>
      </p:sp>
      <p:graphicFrame>
        <p:nvGraphicFramePr>
          <p:cNvPr id="63" name="Object 62"/>
          <p:cNvGraphicFramePr>
            <a:graphicFrameLocks noChangeAspect="1"/>
          </p:cNvGraphicFramePr>
          <p:nvPr>
            <p:extLst>
              <p:ext uri="{D42A27DB-BD31-4B8C-83A1-F6EECF244321}">
                <p14:modId xmlns:p14="http://schemas.microsoft.com/office/powerpoint/2010/main" val="2356370326"/>
              </p:ext>
            </p:extLst>
          </p:nvPr>
        </p:nvGraphicFramePr>
        <p:xfrm>
          <a:off x="8077200" y="4419600"/>
          <a:ext cx="279400" cy="254000"/>
        </p:xfrm>
        <a:graphic>
          <a:graphicData uri="http://schemas.openxmlformats.org/presentationml/2006/ole">
            <mc:AlternateContent xmlns:mc="http://schemas.openxmlformats.org/markup-compatibility/2006">
              <mc:Choice xmlns:v="urn:schemas-microsoft-com:vml" Requires="v">
                <p:oleObj spid="_x0000_s109439" name="Equation" r:id="rId17" imgW="279360" imgH="253800" progId="Equation.DSMT4">
                  <p:embed/>
                </p:oleObj>
              </mc:Choice>
              <mc:Fallback>
                <p:oleObj name="Equation" r:id="rId17" imgW="279360" imgH="253800" progId="Equation.DSMT4">
                  <p:embed/>
                  <p:pic>
                    <p:nvPicPr>
                      <p:cNvPr id="0" name=""/>
                      <p:cNvPicPr>
                        <a:picLocks noChangeAspect="1" noChangeArrowheads="1"/>
                      </p:cNvPicPr>
                      <p:nvPr/>
                    </p:nvPicPr>
                    <p:blipFill>
                      <a:blip r:embed="rId18"/>
                      <a:srcRect/>
                      <a:stretch>
                        <a:fillRect/>
                      </a:stretch>
                    </p:blipFill>
                    <p:spPr bwMode="auto">
                      <a:xfrm>
                        <a:off x="8077200" y="4419600"/>
                        <a:ext cx="279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65833468"/>
              </p:ext>
            </p:extLst>
          </p:nvPr>
        </p:nvGraphicFramePr>
        <p:xfrm>
          <a:off x="3745230" y="5003800"/>
          <a:ext cx="1028700" cy="254000"/>
        </p:xfrm>
        <a:graphic>
          <a:graphicData uri="http://schemas.openxmlformats.org/presentationml/2006/ole">
            <mc:AlternateContent xmlns:mc="http://schemas.openxmlformats.org/markup-compatibility/2006">
              <mc:Choice xmlns:v="urn:schemas-microsoft-com:vml" Requires="v">
                <p:oleObj spid="_x0000_s109440" name="Equation" r:id="rId19" imgW="1028520" imgH="253800" progId="Equation.DSMT4">
                  <p:embed/>
                </p:oleObj>
              </mc:Choice>
              <mc:Fallback>
                <p:oleObj name="Equation" r:id="rId19" imgW="1028520" imgH="253800" progId="Equation.DSMT4">
                  <p:embed/>
                  <p:pic>
                    <p:nvPicPr>
                      <p:cNvPr id="0" name=""/>
                      <p:cNvPicPr>
                        <a:picLocks noChangeAspect="1" noChangeArrowheads="1"/>
                      </p:cNvPicPr>
                      <p:nvPr/>
                    </p:nvPicPr>
                    <p:blipFill>
                      <a:blip r:embed="rId20"/>
                      <a:srcRect/>
                      <a:stretch>
                        <a:fillRect/>
                      </a:stretch>
                    </p:blipFill>
                    <p:spPr bwMode="auto">
                      <a:xfrm>
                        <a:off x="3745230" y="5003800"/>
                        <a:ext cx="1028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 name="Oval 63"/>
          <p:cNvSpPr/>
          <p:nvPr/>
        </p:nvSpPr>
        <p:spPr>
          <a:xfrm>
            <a:off x="1708543" y="290617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5" name="TextBox 64"/>
          <p:cNvSpPr txBox="1"/>
          <p:nvPr/>
        </p:nvSpPr>
        <p:spPr>
          <a:xfrm>
            <a:off x="1612776" y="2724288"/>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A</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23" name="Oval 22"/>
          <p:cNvSpPr/>
          <p:nvPr/>
        </p:nvSpPr>
        <p:spPr>
          <a:xfrm>
            <a:off x="1380744" y="2916936"/>
            <a:ext cx="576072" cy="576072"/>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V="1">
            <a:off x="1669095" y="1600200"/>
            <a:ext cx="363870" cy="1602754"/>
          </a:xfrm>
          <a:prstGeom prst="line">
            <a:avLst/>
          </a:prstGeom>
          <a:ln w="25400" cap="flat" cmpd="sng">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1944116" y="18643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3" name="TextBox 72"/>
          <p:cNvSpPr txBox="1"/>
          <p:nvPr/>
        </p:nvSpPr>
        <p:spPr>
          <a:xfrm>
            <a:off x="1797981" y="1786968"/>
            <a:ext cx="76200" cy="246221"/>
          </a:xfrm>
          <a:prstGeom prst="rect">
            <a:avLst/>
          </a:prstGeom>
          <a:noFill/>
        </p:spPr>
        <p:txBody>
          <a:bodyPr wrap="square" rtlCol="0">
            <a:spAutoFit/>
          </a:bodyPr>
          <a:lstStyle/>
          <a:p>
            <a:pPr algn="ctr"/>
            <a:r>
              <a:rPr lang="en-US" sz="1000" b="1" dirty="0">
                <a:solidFill>
                  <a:schemeClr val="accent1">
                    <a:lumMod val="50000"/>
                  </a:schemeClr>
                </a:solidFill>
                <a:latin typeface="Times New Roman" panose="02020603050405020304" pitchFamily="18" charset="0"/>
                <a:cs typeface="Times New Roman" panose="02020603050405020304" pitchFamily="18" charset="0"/>
              </a:rPr>
              <a:t>N</a:t>
            </a:r>
          </a:p>
        </p:txBody>
      </p:sp>
      <p:sp>
        <p:nvSpPr>
          <p:cNvPr id="74" name="Arc 73"/>
          <p:cNvSpPr/>
          <p:nvPr/>
        </p:nvSpPr>
        <p:spPr>
          <a:xfrm>
            <a:off x="110188" y="1648469"/>
            <a:ext cx="3113388" cy="3113388"/>
          </a:xfrm>
          <a:prstGeom prst="arc">
            <a:avLst>
              <a:gd name="adj1" fmla="val 3225742"/>
              <a:gd name="adj2" fmla="val 16976635"/>
            </a:avLst>
          </a:prstGeom>
          <a:ln w="38100" cap="flat" cmpd="sng">
            <a:solidFill>
              <a:schemeClr val="bg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Oval 74"/>
          <p:cNvSpPr/>
          <p:nvPr/>
        </p:nvSpPr>
        <p:spPr>
          <a:xfrm>
            <a:off x="1811501" y="341570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77" name="Straight Connector 76"/>
          <p:cNvCxnSpPr/>
          <p:nvPr/>
        </p:nvCxnSpPr>
        <p:spPr>
          <a:xfrm>
            <a:off x="1664016" y="3202937"/>
            <a:ext cx="1008054" cy="1367243"/>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TextBox 81"/>
              <p:cNvSpPr txBox="1"/>
              <p:nvPr/>
            </p:nvSpPr>
            <p:spPr>
              <a:xfrm>
                <a:off x="1936018" y="3316885"/>
                <a:ext cx="76200" cy="2510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𝑨</m:t>
                          </m:r>
                        </m:e>
                      </m:acc>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1936018" y="3316885"/>
                <a:ext cx="76200" cy="251094"/>
              </a:xfrm>
              <a:prstGeom prst="rect">
                <a:avLst/>
              </a:prstGeom>
              <a:blipFill rotWithShape="1">
                <a:blip r:embed="rId21"/>
                <a:stretch>
                  <a:fillRect l="-91667" r="-50000"/>
                </a:stretch>
              </a:blipFill>
            </p:spPr>
            <p:txBody>
              <a:bodyPr/>
              <a:lstStyle/>
              <a:p>
                <a:r>
                  <a:rPr lang="en-US">
                    <a:noFill/>
                  </a:rPr>
                  <a:t> </a:t>
                </a:r>
              </a:p>
            </p:txBody>
          </p:sp>
        </mc:Fallback>
      </mc:AlternateContent>
      <p:graphicFrame>
        <p:nvGraphicFramePr>
          <p:cNvPr id="83" name="Object 82"/>
          <p:cNvGraphicFramePr>
            <a:graphicFrameLocks noChangeAspect="1"/>
          </p:cNvGraphicFramePr>
          <p:nvPr>
            <p:extLst>
              <p:ext uri="{D42A27DB-BD31-4B8C-83A1-F6EECF244321}">
                <p14:modId xmlns:p14="http://schemas.microsoft.com/office/powerpoint/2010/main" val="1779134054"/>
              </p:ext>
            </p:extLst>
          </p:nvPr>
        </p:nvGraphicFramePr>
        <p:xfrm>
          <a:off x="2321338" y="4731735"/>
          <a:ext cx="685800" cy="228600"/>
        </p:xfrm>
        <a:graphic>
          <a:graphicData uri="http://schemas.openxmlformats.org/presentationml/2006/ole">
            <mc:AlternateContent xmlns:mc="http://schemas.openxmlformats.org/markup-compatibility/2006">
              <mc:Choice xmlns:v="urn:schemas-microsoft-com:vml" Requires="v">
                <p:oleObj spid="_x0000_s109441" name="Equation" r:id="rId22" imgW="685800" imgH="228600" progId="Equation.DSMT4">
                  <p:embed/>
                </p:oleObj>
              </mc:Choice>
              <mc:Fallback>
                <p:oleObj name="Equation" r:id="rId22" imgW="685800" imgH="228600" progId="Equation.DSMT4">
                  <p:embed/>
                  <p:pic>
                    <p:nvPicPr>
                      <p:cNvPr id="0" name=""/>
                      <p:cNvPicPr>
                        <a:picLocks noChangeAspect="1" noChangeArrowheads="1"/>
                      </p:cNvPicPr>
                      <p:nvPr/>
                    </p:nvPicPr>
                    <p:blipFill>
                      <a:blip r:embed="rId23"/>
                      <a:srcRect/>
                      <a:stretch>
                        <a:fillRect/>
                      </a:stretch>
                    </p:blipFill>
                    <p:spPr bwMode="auto">
                      <a:xfrm>
                        <a:off x="2321338" y="4731735"/>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 name="Oval 84"/>
          <p:cNvSpPr/>
          <p:nvPr/>
        </p:nvSpPr>
        <p:spPr>
          <a:xfrm>
            <a:off x="2445064" y="426958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6" name="TextBox 85"/>
              <p:cNvSpPr txBox="1"/>
              <p:nvPr/>
            </p:nvSpPr>
            <p:spPr>
              <a:xfrm>
                <a:off x="2301812" y="4186043"/>
                <a:ext cx="122300" cy="25064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chemeClr val="accent1">
                                  <a:lumMod val="50000"/>
                                </a:schemeClr>
                              </a:solidFill>
                              <a:latin typeface="Cambria Math"/>
                              <a:cs typeface="Times New Roman" panose="02020603050405020304" pitchFamily="18" charset="0"/>
                            </a:rPr>
                          </m:ctrlPr>
                        </m:accPr>
                        <m:e>
                          <m:r>
                            <a:rPr lang="en-US" sz="1000" b="1" i="1" dirty="0" smtClean="0">
                              <a:solidFill>
                                <a:schemeClr val="accent1">
                                  <a:lumMod val="50000"/>
                                </a:schemeClr>
                              </a:solidFill>
                              <a:latin typeface="Cambria Math"/>
                              <a:cs typeface="Times New Roman" panose="02020603050405020304" pitchFamily="18" charset="0"/>
                            </a:rPr>
                            <m:t>𝑵</m:t>
                          </m:r>
                        </m:e>
                      </m:acc>
                    </m:oMath>
                  </m:oMathPara>
                </a14:m>
                <a:endParaRPr lang="en-US" sz="1000" b="1" dirty="0">
                  <a:solidFill>
                    <a:schemeClr val="accent1">
                      <a:lumMod val="50000"/>
                    </a:schemeClr>
                  </a:solidFill>
                  <a:latin typeface="Times New Roman" panose="02020603050405020304" pitchFamily="18" charset="0"/>
                  <a:cs typeface="Times New Roman" panose="02020603050405020304" pitchFamily="18"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2301812" y="4186043"/>
                <a:ext cx="122300" cy="250646"/>
              </a:xfrm>
              <a:prstGeom prst="rect">
                <a:avLst/>
              </a:prstGeom>
              <a:blipFill rotWithShape="1">
                <a:blip r:embed="rId24"/>
                <a:stretch>
                  <a:fillRect l="-40000" r="-15000"/>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906494758"/>
              </p:ext>
            </p:extLst>
          </p:nvPr>
        </p:nvGraphicFramePr>
        <p:xfrm>
          <a:off x="6667500" y="304800"/>
          <a:ext cx="190500" cy="266700"/>
        </p:xfrm>
        <a:graphic>
          <a:graphicData uri="http://schemas.openxmlformats.org/presentationml/2006/ole">
            <mc:AlternateContent xmlns:mc="http://schemas.openxmlformats.org/markup-compatibility/2006">
              <mc:Choice xmlns:v="urn:schemas-microsoft-com:vml" Requires="v">
                <p:oleObj spid="_x0000_s109442" name="Equation" r:id="rId25" imgW="190440" imgH="266400" progId="Equation.DSMT4">
                  <p:embed/>
                </p:oleObj>
              </mc:Choice>
              <mc:Fallback>
                <p:oleObj name="Equation" r:id="rId25" imgW="190440" imgH="266400" progId="Equation.DSMT4">
                  <p:embed/>
                  <p:pic>
                    <p:nvPicPr>
                      <p:cNvPr id="0" name="Object 86"/>
                      <p:cNvPicPr>
                        <a:picLocks noChangeAspect="1" noChangeArrowheads="1"/>
                      </p:cNvPicPr>
                      <p:nvPr/>
                    </p:nvPicPr>
                    <p:blipFill>
                      <a:blip r:embed="rId26"/>
                      <a:srcRect/>
                      <a:stretch>
                        <a:fillRect/>
                      </a:stretch>
                    </p:blipFill>
                    <p:spPr bwMode="auto">
                      <a:xfrm>
                        <a:off x="6667500" y="304800"/>
                        <a:ext cx="190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142049461"/>
              </p:ext>
            </p:extLst>
          </p:nvPr>
        </p:nvGraphicFramePr>
        <p:xfrm>
          <a:off x="4521200" y="304800"/>
          <a:ext cx="431800" cy="266700"/>
        </p:xfrm>
        <a:graphic>
          <a:graphicData uri="http://schemas.openxmlformats.org/presentationml/2006/ole">
            <mc:AlternateContent xmlns:mc="http://schemas.openxmlformats.org/markup-compatibility/2006">
              <mc:Choice xmlns:v="urn:schemas-microsoft-com:vml" Requires="v">
                <p:oleObj spid="_x0000_s109443" name="Equation" r:id="rId27" imgW="431640" imgH="266400" progId="Equation.DSMT4">
                  <p:embed/>
                </p:oleObj>
              </mc:Choice>
              <mc:Fallback>
                <p:oleObj name="Equation" r:id="rId27" imgW="431640" imgH="266400" progId="Equation.DSMT4">
                  <p:embed/>
                  <p:pic>
                    <p:nvPicPr>
                      <p:cNvPr id="0" name="Object 5"/>
                      <p:cNvPicPr>
                        <a:picLocks noChangeAspect="1" noChangeArrowheads="1"/>
                      </p:cNvPicPr>
                      <p:nvPr/>
                    </p:nvPicPr>
                    <p:blipFill>
                      <a:blip r:embed="rId28"/>
                      <a:srcRect/>
                      <a:stretch>
                        <a:fillRect/>
                      </a:stretch>
                    </p:blipFill>
                    <p:spPr bwMode="auto">
                      <a:xfrm>
                        <a:off x="4521200" y="304800"/>
                        <a:ext cx="431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242368851"/>
              </p:ext>
            </p:extLst>
          </p:nvPr>
        </p:nvGraphicFramePr>
        <p:xfrm>
          <a:off x="3568700" y="381000"/>
          <a:ext cx="165100" cy="190500"/>
        </p:xfrm>
        <a:graphic>
          <a:graphicData uri="http://schemas.openxmlformats.org/presentationml/2006/ole">
            <mc:AlternateContent xmlns:mc="http://schemas.openxmlformats.org/markup-compatibility/2006">
              <mc:Choice xmlns:v="urn:schemas-microsoft-com:vml" Requires="v">
                <p:oleObj spid="_x0000_s109444" name="Equation" r:id="rId29" imgW="164880" imgH="190440" progId="Equation.DSMT4">
                  <p:embed/>
                </p:oleObj>
              </mc:Choice>
              <mc:Fallback>
                <p:oleObj name="Equation" r:id="rId29" imgW="164880" imgH="190440" progId="Equation.DSMT4">
                  <p:embed/>
                  <p:pic>
                    <p:nvPicPr>
                      <p:cNvPr id="0" name="Object 5"/>
                      <p:cNvPicPr>
                        <a:picLocks noChangeAspect="1" noChangeArrowheads="1"/>
                      </p:cNvPicPr>
                      <p:nvPr/>
                    </p:nvPicPr>
                    <p:blipFill>
                      <a:blip r:embed="rId30"/>
                      <a:srcRect/>
                      <a:stretch>
                        <a:fillRect/>
                      </a:stretch>
                    </p:blipFill>
                    <p:spPr bwMode="auto">
                      <a:xfrm>
                        <a:off x="3568700" y="381000"/>
                        <a:ext cx="165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3872924497"/>
              </p:ext>
            </p:extLst>
          </p:nvPr>
        </p:nvGraphicFramePr>
        <p:xfrm>
          <a:off x="3200400" y="349250"/>
          <a:ext cx="203200" cy="241300"/>
        </p:xfrm>
        <a:graphic>
          <a:graphicData uri="http://schemas.openxmlformats.org/presentationml/2006/ole">
            <mc:AlternateContent xmlns:mc="http://schemas.openxmlformats.org/markup-compatibility/2006">
              <mc:Choice xmlns:v="urn:schemas-microsoft-com:vml" Requires="v">
                <p:oleObj spid="_x0000_s109445" name="Equation" r:id="rId31" imgW="203040" imgH="241200" progId="Equation.DSMT4">
                  <p:embed/>
                </p:oleObj>
              </mc:Choice>
              <mc:Fallback>
                <p:oleObj name="Equation" r:id="rId31" imgW="203040" imgH="241200" progId="Equation.DSMT4">
                  <p:embed/>
                  <p:pic>
                    <p:nvPicPr>
                      <p:cNvPr id="0" name="Object 65"/>
                      <p:cNvPicPr>
                        <a:picLocks noChangeAspect="1" noChangeArrowheads="1"/>
                      </p:cNvPicPr>
                      <p:nvPr/>
                    </p:nvPicPr>
                    <p:blipFill>
                      <a:blip r:embed="rId32"/>
                      <a:srcRect/>
                      <a:stretch>
                        <a:fillRect/>
                      </a:stretch>
                    </p:blipFill>
                    <p:spPr bwMode="auto">
                      <a:xfrm>
                        <a:off x="3200400" y="349250"/>
                        <a:ext cx="203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1261847394"/>
              </p:ext>
            </p:extLst>
          </p:nvPr>
        </p:nvGraphicFramePr>
        <p:xfrm>
          <a:off x="1739900" y="374650"/>
          <a:ext cx="165100" cy="190500"/>
        </p:xfrm>
        <a:graphic>
          <a:graphicData uri="http://schemas.openxmlformats.org/presentationml/2006/ole">
            <mc:AlternateContent xmlns:mc="http://schemas.openxmlformats.org/markup-compatibility/2006">
              <mc:Choice xmlns:v="urn:schemas-microsoft-com:vml" Requires="v">
                <p:oleObj spid="_x0000_s109446" name="Equation" r:id="rId33" imgW="164880" imgH="190440" progId="Equation.DSMT4">
                  <p:embed/>
                </p:oleObj>
              </mc:Choice>
              <mc:Fallback>
                <p:oleObj name="Equation" r:id="rId33" imgW="164880" imgH="190440" progId="Equation.DSMT4">
                  <p:embed/>
                  <p:pic>
                    <p:nvPicPr>
                      <p:cNvPr id="0" name="Object 6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739900" y="374650"/>
                        <a:ext cx="165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1313174101"/>
              </p:ext>
            </p:extLst>
          </p:nvPr>
        </p:nvGraphicFramePr>
        <p:xfrm>
          <a:off x="1066800" y="317500"/>
          <a:ext cx="266700" cy="266700"/>
        </p:xfrm>
        <a:graphic>
          <a:graphicData uri="http://schemas.openxmlformats.org/presentationml/2006/ole">
            <mc:AlternateContent xmlns:mc="http://schemas.openxmlformats.org/markup-compatibility/2006">
              <mc:Choice xmlns:v="urn:schemas-microsoft-com:vml" Requires="v">
                <p:oleObj spid="_x0000_s109447" name="Equation" r:id="rId35" imgW="266400" imgH="266400" progId="Equation.DSMT4">
                  <p:embed/>
                </p:oleObj>
              </mc:Choice>
              <mc:Fallback>
                <p:oleObj name="Equation" r:id="rId35" imgW="266400" imgH="266400" progId="Equation.DSMT4">
                  <p:embed/>
                  <p:pic>
                    <p:nvPicPr>
                      <p:cNvPr id="0" name="Object 67"/>
                      <p:cNvPicPr>
                        <a:picLocks noChangeAspect="1" noChangeArrowheads="1"/>
                      </p:cNvPicPr>
                      <p:nvPr/>
                    </p:nvPicPr>
                    <p:blipFill>
                      <a:blip r:embed="rId36"/>
                      <a:srcRect/>
                      <a:stretch>
                        <a:fillRect/>
                      </a:stretch>
                    </p:blipFill>
                    <p:spPr bwMode="auto">
                      <a:xfrm>
                        <a:off x="1066800" y="317500"/>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 name="Object 70"/>
          <p:cNvGraphicFramePr>
            <a:graphicFrameLocks noChangeAspect="1"/>
          </p:cNvGraphicFramePr>
          <p:nvPr>
            <p:extLst>
              <p:ext uri="{D42A27DB-BD31-4B8C-83A1-F6EECF244321}">
                <p14:modId xmlns:p14="http://schemas.microsoft.com/office/powerpoint/2010/main" val="1395507316"/>
              </p:ext>
            </p:extLst>
          </p:nvPr>
        </p:nvGraphicFramePr>
        <p:xfrm>
          <a:off x="8293100" y="546100"/>
          <a:ext cx="203200" cy="241300"/>
        </p:xfrm>
        <a:graphic>
          <a:graphicData uri="http://schemas.openxmlformats.org/presentationml/2006/ole">
            <mc:AlternateContent xmlns:mc="http://schemas.openxmlformats.org/markup-compatibility/2006">
              <mc:Choice xmlns:v="urn:schemas-microsoft-com:vml" Requires="v">
                <p:oleObj spid="_x0000_s109448" name="Equation" r:id="rId37" imgW="203040" imgH="241200" progId="Equation.DSMT4">
                  <p:embed/>
                </p:oleObj>
              </mc:Choice>
              <mc:Fallback>
                <p:oleObj name="Equation" r:id="rId37" imgW="203040" imgH="241200" progId="Equation.DSMT4">
                  <p:embed/>
                  <p:pic>
                    <p:nvPicPr>
                      <p:cNvPr id="0" name="Object 6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293100" y="546100"/>
                        <a:ext cx="203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 name="Object 75"/>
          <p:cNvGraphicFramePr>
            <a:graphicFrameLocks noChangeAspect="1"/>
          </p:cNvGraphicFramePr>
          <p:nvPr>
            <p:extLst>
              <p:ext uri="{D42A27DB-BD31-4B8C-83A1-F6EECF244321}">
                <p14:modId xmlns:p14="http://schemas.microsoft.com/office/powerpoint/2010/main" val="3215971360"/>
              </p:ext>
            </p:extLst>
          </p:nvPr>
        </p:nvGraphicFramePr>
        <p:xfrm>
          <a:off x="7607300" y="533400"/>
          <a:ext cx="266700" cy="266700"/>
        </p:xfrm>
        <a:graphic>
          <a:graphicData uri="http://schemas.openxmlformats.org/presentationml/2006/ole">
            <mc:AlternateContent xmlns:mc="http://schemas.openxmlformats.org/markup-compatibility/2006">
              <mc:Choice xmlns:v="urn:schemas-microsoft-com:vml" Requires="v">
                <p:oleObj spid="_x0000_s109449" name="Equation" r:id="rId39" imgW="266400" imgH="266400" progId="Equation.DSMT4">
                  <p:embed/>
                </p:oleObj>
              </mc:Choice>
              <mc:Fallback>
                <p:oleObj name="Equation" r:id="rId39" imgW="266400" imgH="266400" progId="Equation.DSMT4">
                  <p:embed/>
                  <p:pic>
                    <p:nvPicPr>
                      <p:cNvPr id="0" name="Object 69"/>
                      <p:cNvPicPr>
                        <a:picLocks noChangeAspect="1" noChangeArrowheads="1"/>
                      </p:cNvPicPr>
                      <p:nvPr/>
                    </p:nvPicPr>
                    <p:blipFill>
                      <a:blip r:embed="rId40"/>
                      <a:srcRect/>
                      <a:stretch>
                        <a:fillRect/>
                      </a:stretch>
                    </p:blipFill>
                    <p:spPr bwMode="auto">
                      <a:xfrm>
                        <a:off x="7607300" y="533400"/>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 name="Flowchart: Connector 83"/>
          <p:cNvSpPr/>
          <p:nvPr/>
        </p:nvSpPr>
        <p:spPr>
          <a:xfrm>
            <a:off x="1791555" y="2670012"/>
            <a:ext cx="1090065" cy="1068586"/>
          </a:xfrm>
          <a:prstGeom prst="flowChartConnector">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495545" y="267999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9" name="Oval 88"/>
          <p:cNvSpPr/>
          <p:nvPr/>
        </p:nvSpPr>
        <p:spPr>
          <a:xfrm>
            <a:off x="2497933" y="368093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0" name="TextBox 89"/>
              <p:cNvSpPr txBox="1"/>
              <p:nvPr/>
            </p:nvSpPr>
            <p:spPr>
              <a:xfrm>
                <a:off x="2449826" y="2667000"/>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7030A0"/>
                          </a:solidFill>
                          <a:latin typeface="Cambria Math"/>
                          <a:cs typeface="Times New Roman" panose="02020603050405020304" pitchFamily="18" charset="0"/>
                        </a:rPr>
                        <m:t>𝒈</m:t>
                      </m:r>
                    </m:oMath>
                  </m:oMathPara>
                </a14:m>
                <a:endParaRPr lang="en-US" sz="1000" b="1" dirty="0" smtClean="0">
                  <a:solidFill>
                    <a:srgbClr val="7030A0"/>
                  </a:solidFill>
                  <a:latin typeface="Times New Roman" panose="02020603050405020304" pitchFamily="18" charset="0"/>
                  <a:cs typeface="Times New Roman" panose="02020603050405020304" pitchFamily="18" charset="0"/>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2449826" y="2667000"/>
                <a:ext cx="76200" cy="246221"/>
              </a:xfrm>
              <a:prstGeom prst="rect">
                <a:avLst/>
              </a:prstGeom>
              <a:blipFill rotWithShape="1">
                <a:blip r:embed="rId41"/>
                <a:stretch>
                  <a:fillRect l="-91667" r="-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2514600" y="3704266"/>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7030A0"/>
                              </a:solidFill>
                              <a:latin typeface="Cambria Math"/>
                              <a:cs typeface="Times New Roman" panose="02020603050405020304" pitchFamily="18" charset="0"/>
                            </a:rPr>
                          </m:ctrlPr>
                        </m:accPr>
                        <m:e>
                          <m:r>
                            <a:rPr lang="en-US" sz="1000" b="1" i="1" dirty="0" smtClean="0">
                              <a:solidFill>
                                <a:srgbClr val="7030A0"/>
                              </a:solidFill>
                              <a:latin typeface="Cambria Math"/>
                              <a:cs typeface="Times New Roman" panose="02020603050405020304" pitchFamily="18" charset="0"/>
                            </a:rPr>
                            <m:t>𝒈</m:t>
                          </m:r>
                        </m:e>
                      </m:acc>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514600" y="3704266"/>
                <a:ext cx="76200" cy="246221"/>
              </a:xfrm>
              <a:prstGeom prst="rect">
                <a:avLst/>
              </a:prstGeom>
              <a:blipFill rotWithShape="1">
                <a:blip r:embed="rId42"/>
                <a:stretch>
                  <a:fillRect l="-91667" r="-50000"/>
                </a:stretch>
              </a:blipFill>
            </p:spPr>
            <p:txBody>
              <a:bodyPr/>
              <a:lstStyle/>
              <a:p>
                <a:r>
                  <a:rPr lang="en-US">
                    <a:noFill/>
                  </a:rPr>
                  <a:t> </a:t>
                </a:r>
              </a:p>
            </p:txBody>
          </p:sp>
        </mc:Fallback>
      </mc:AlternateContent>
      <p:cxnSp>
        <p:nvCxnSpPr>
          <p:cNvPr id="92" name="Straight Connector 91"/>
          <p:cNvCxnSpPr/>
          <p:nvPr/>
        </p:nvCxnSpPr>
        <p:spPr>
          <a:xfrm flipH="1">
            <a:off x="1667715" y="2489836"/>
            <a:ext cx="1217362" cy="710249"/>
          </a:xfrm>
          <a:prstGeom prst="line">
            <a:avLst/>
          </a:prstGeom>
          <a:ln w="25400" cap="flat" cmpd="sng">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666958" y="3203208"/>
            <a:ext cx="1671527" cy="982835"/>
          </a:xfrm>
          <a:prstGeom prst="line">
            <a:avLst/>
          </a:prstGeom>
          <a:ln w="25400" cap="flat" cmpd="sng">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9" name="Object 78"/>
          <p:cNvGraphicFramePr>
            <a:graphicFrameLocks noChangeAspect="1"/>
          </p:cNvGraphicFramePr>
          <p:nvPr>
            <p:extLst>
              <p:ext uri="{D42A27DB-BD31-4B8C-83A1-F6EECF244321}">
                <p14:modId xmlns:p14="http://schemas.microsoft.com/office/powerpoint/2010/main" val="3729369034"/>
              </p:ext>
            </p:extLst>
          </p:nvPr>
        </p:nvGraphicFramePr>
        <p:xfrm>
          <a:off x="3841750" y="1143000"/>
          <a:ext cx="1689100" cy="266700"/>
        </p:xfrm>
        <a:graphic>
          <a:graphicData uri="http://schemas.openxmlformats.org/presentationml/2006/ole">
            <mc:AlternateContent xmlns:mc="http://schemas.openxmlformats.org/markup-compatibility/2006">
              <mc:Choice xmlns:v="urn:schemas-microsoft-com:vml" Requires="v">
                <p:oleObj spid="_x0000_s109450" name="Equation" r:id="rId43" imgW="1688760" imgH="266400" progId="Equation.DSMT4">
                  <p:embed/>
                </p:oleObj>
              </mc:Choice>
              <mc:Fallback>
                <p:oleObj name="Equation" r:id="rId43" imgW="1688760" imgH="266400" progId="Equation.DSMT4">
                  <p:embed/>
                  <p:pic>
                    <p:nvPicPr>
                      <p:cNvPr id="0" name="Object 86"/>
                      <p:cNvPicPr>
                        <a:picLocks noChangeAspect="1" noChangeArrowheads="1"/>
                      </p:cNvPicPr>
                      <p:nvPr/>
                    </p:nvPicPr>
                    <p:blipFill>
                      <a:blip r:embed="rId44"/>
                      <a:srcRect/>
                      <a:stretch>
                        <a:fillRect/>
                      </a:stretch>
                    </p:blipFill>
                    <p:spPr bwMode="auto">
                      <a:xfrm>
                        <a:off x="3841750" y="1143000"/>
                        <a:ext cx="16891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2883446805"/>
              </p:ext>
            </p:extLst>
          </p:nvPr>
        </p:nvGraphicFramePr>
        <p:xfrm>
          <a:off x="5969000" y="1143000"/>
          <a:ext cx="1727200" cy="266700"/>
        </p:xfrm>
        <a:graphic>
          <a:graphicData uri="http://schemas.openxmlformats.org/presentationml/2006/ole">
            <mc:AlternateContent xmlns:mc="http://schemas.openxmlformats.org/markup-compatibility/2006">
              <mc:Choice xmlns:v="urn:schemas-microsoft-com:vml" Requires="v">
                <p:oleObj spid="_x0000_s109451" name="Equation" r:id="rId45" imgW="1726920" imgH="266400" progId="Equation.DSMT4">
                  <p:embed/>
                </p:oleObj>
              </mc:Choice>
              <mc:Fallback>
                <p:oleObj name="Equation" r:id="rId45" imgW="1726920" imgH="266400" progId="Equation.DSMT4">
                  <p:embed/>
                  <p:pic>
                    <p:nvPicPr>
                      <p:cNvPr id="0" name="Object 78"/>
                      <p:cNvPicPr>
                        <a:picLocks noChangeAspect="1" noChangeArrowheads="1"/>
                      </p:cNvPicPr>
                      <p:nvPr/>
                    </p:nvPicPr>
                    <p:blipFill>
                      <a:blip r:embed="rId46"/>
                      <a:srcRect/>
                      <a:stretch>
                        <a:fillRect/>
                      </a:stretch>
                    </p:blipFill>
                    <p:spPr bwMode="auto">
                      <a:xfrm>
                        <a:off x="5969000" y="1143000"/>
                        <a:ext cx="172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 name="Oval 93"/>
          <p:cNvSpPr/>
          <p:nvPr/>
        </p:nvSpPr>
        <p:spPr>
          <a:xfrm>
            <a:off x="2812258" y="249459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5" name="Oval 94"/>
          <p:cNvSpPr/>
          <p:nvPr/>
        </p:nvSpPr>
        <p:spPr>
          <a:xfrm>
            <a:off x="2812257" y="38684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6" name="TextBox 95"/>
          <p:cNvSpPr txBox="1"/>
          <p:nvPr/>
        </p:nvSpPr>
        <p:spPr>
          <a:xfrm>
            <a:off x="2817495" y="2489836"/>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e</a:t>
            </a:r>
          </a:p>
        </p:txBody>
      </p:sp>
      <mc:AlternateContent xmlns:mc="http://schemas.openxmlformats.org/markup-compatibility/2006" xmlns:a14="http://schemas.microsoft.com/office/drawing/2010/main">
        <mc:Choice Requires="a14">
          <p:sp>
            <p:nvSpPr>
              <p:cNvPr id="97" name="TextBox 96"/>
              <p:cNvSpPr txBox="1"/>
              <p:nvPr/>
            </p:nvSpPr>
            <p:spPr>
              <a:xfrm>
                <a:off x="2819400" y="3639979"/>
                <a:ext cx="114777"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𝒆</m:t>
                          </m:r>
                        </m:e>
                      </m:acc>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2819400" y="3639979"/>
                <a:ext cx="114777" cy="246221"/>
              </a:xfrm>
              <a:prstGeom prst="rect">
                <a:avLst/>
              </a:prstGeom>
              <a:blipFill rotWithShape="1">
                <a:blip r:embed="rId47"/>
                <a:stretch>
                  <a:fillRect l="-27778"/>
                </a:stretch>
              </a:blipFill>
            </p:spPr>
            <p:txBody>
              <a:bodyPr/>
              <a:lstStyle/>
              <a:p>
                <a:r>
                  <a:rPr lang="en-US">
                    <a:noFill/>
                  </a:rPr>
                  <a:t> </a:t>
                </a:r>
              </a:p>
            </p:txBody>
          </p:sp>
        </mc:Fallback>
      </mc:AlternateContent>
      <p:graphicFrame>
        <p:nvGraphicFramePr>
          <p:cNvPr id="81" name="Object 80"/>
          <p:cNvGraphicFramePr>
            <a:graphicFrameLocks noChangeAspect="1"/>
          </p:cNvGraphicFramePr>
          <p:nvPr>
            <p:extLst>
              <p:ext uri="{D42A27DB-BD31-4B8C-83A1-F6EECF244321}">
                <p14:modId xmlns:p14="http://schemas.microsoft.com/office/powerpoint/2010/main" val="2923657167"/>
              </p:ext>
            </p:extLst>
          </p:nvPr>
        </p:nvGraphicFramePr>
        <p:xfrm>
          <a:off x="6019800" y="558800"/>
          <a:ext cx="266700" cy="266700"/>
        </p:xfrm>
        <a:graphic>
          <a:graphicData uri="http://schemas.openxmlformats.org/presentationml/2006/ole">
            <mc:AlternateContent xmlns:mc="http://schemas.openxmlformats.org/markup-compatibility/2006">
              <mc:Choice xmlns:v="urn:schemas-microsoft-com:vml" Requires="v">
                <p:oleObj spid="_x0000_s109452" name="Equation" r:id="rId48" imgW="266400" imgH="266400" progId="Equation.DSMT4">
                  <p:embed/>
                </p:oleObj>
              </mc:Choice>
              <mc:Fallback>
                <p:oleObj name="Equation" r:id="rId48" imgW="266400" imgH="266400" progId="Equation.DSMT4">
                  <p:embed/>
                  <p:pic>
                    <p:nvPicPr>
                      <p:cNvPr id="0" name="Object 69"/>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019800" y="558800"/>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8" name="Object 97"/>
          <p:cNvGraphicFramePr>
            <a:graphicFrameLocks noChangeAspect="1"/>
          </p:cNvGraphicFramePr>
          <p:nvPr>
            <p:extLst>
              <p:ext uri="{D42A27DB-BD31-4B8C-83A1-F6EECF244321}">
                <p14:modId xmlns:p14="http://schemas.microsoft.com/office/powerpoint/2010/main" val="3374306931"/>
              </p:ext>
            </p:extLst>
          </p:nvPr>
        </p:nvGraphicFramePr>
        <p:xfrm>
          <a:off x="3671569" y="533400"/>
          <a:ext cx="431800" cy="266700"/>
        </p:xfrm>
        <a:graphic>
          <a:graphicData uri="http://schemas.openxmlformats.org/presentationml/2006/ole">
            <mc:AlternateContent xmlns:mc="http://schemas.openxmlformats.org/markup-compatibility/2006">
              <mc:Choice xmlns:v="urn:schemas-microsoft-com:vml" Requires="v">
                <p:oleObj spid="_x0000_s109453" name="Equation" r:id="rId50" imgW="431640" imgH="266400" progId="Equation.DSMT4">
                  <p:embed/>
                </p:oleObj>
              </mc:Choice>
              <mc:Fallback>
                <p:oleObj name="Equation" r:id="rId50" imgW="431640" imgH="266400" progId="Equation.DSMT4">
                  <p:embed/>
                  <p:pic>
                    <p:nvPicPr>
                      <p:cNvPr id="0" name="Object 2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671569" y="533400"/>
                        <a:ext cx="431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0" name="Object 99"/>
          <p:cNvGraphicFramePr>
            <a:graphicFrameLocks noChangeAspect="1"/>
          </p:cNvGraphicFramePr>
          <p:nvPr>
            <p:extLst>
              <p:ext uri="{D42A27DB-BD31-4B8C-83A1-F6EECF244321}">
                <p14:modId xmlns:p14="http://schemas.microsoft.com/office/powerpoint/2010/main" val="1791117683"/>
              </p:ext>
            </p:extLst>
          </p:nvPr>
        </p:nvGraphicFramePr>
        <p:xfrm>
          <a:off x="2032000" y="565150"/>
          <a:ext cx="266700" cy="266700"/>
        </p:xfrm>
        <a:graphic>
          <a:graphicData uri="http://schemas.openxmlformats.org/presentationml/2006/ole">
            <mc:AlternateContent xmlns:mc="http://schemas.openxmlformats.org/markup-compatibility/2006">
              <mc:Choice xmlns:v="urn:schemas-microsoft-com:vml" Requires="v">
                <p:oleObj spid="_x0000_s109454" name="Equation" r:id="rId52" imgW="266353" imgH="266353" progId="Equation.DSMT4">
                  <p:embed/>
                </p:oleObj>
              </mc:Choice>
              <mc:Fallback>
                <p:oleObj name="Equation" r:id="rId52" imgW="266353" imgH="266353" progId="Equation.DSMT4">
                  <p:embed/>
                  <p:pic>
                    <p:nvPicPr>
                      <p:cNvPr id="0" name="Object 8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32000" y="565150"/>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 name="Object 100"/>
          <p:cNvGraphicFramePr>
            <a:graphicFrameLocks noChangeAspect="1"/>
          </p:cNvGraphicFramePr>
          <p:nvPr>
            <p:extLst>
              <p:ext uri="{D42A27DB-BD31-4B8C-83A1-F6EECF244321}">
                <p14:modId xmlns:p14="http://schemas.microsoft.com/office/powerpoint/2010/main" val="4155055728"/>
              </p:ext>
            </p:extLst>
          </p:nvPr>
        </p:nvGraphicFramePr>
        <p:xfrm>
          <a:off x="825500" y="571500"/>
          <a:ext cx="190500" cy="266700"/>
        </p:xfrm>
        <a:graphic>
          <a:graphicData uri="http://schemas.openxmlformats.org/presentationml/2006/ole">
            <mc:AlternateContent xmlns:mc="http://schemas.openxmlformats.org/markup-compatibility/2006">
              <mc:Choice xmlns:v="urn:schemas-microsoft-com:vml" Requires="v">
                <p:oleObj spid="_x0000_s109455" name="Equation" r:id="rId53" imgW="190440" imgH="266400" progId="Equation.DSMT4">
                  <p:embed/>
                </p:oleObj>
              </mc:Choice>
              <mc:Fallback>
                <p:oleObj name="Equation" r:id="rId53" imgW="190440" imgH="266400" progId="Equation.DSMT4">
                  <p:embed/>
                  <p:pic>
                    <p:nvPicPr>
                      <p:cNvPr id="0" name="Object 5"/>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825500" y="571500"/>
                        <a:ext cx="190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 name="Object 101"/>
          <p:cNvGraphicFramePr>
            <a:graphicFrameLocks noChangeAspect="1"/>
          </p:cNvGraphicFramePr>
          <p:nvPr>
            <p:extLst>
              <p:ext uri="{D42A27DB-BD31-4B8C-83A1-F6EECF244321}">
                <p14:modId xmlns:p14="http://schemas.microsoft.com/office/powerpoint/2010/main" val="506331610"/>
              </p:ext>
            </p:extLst>
          </p:nvPr>
        </p:nvGraphicFramePr>
        <p:xfrm>
          <a:off x="7086600" y="800100"/>
          <a:ext cx="266700" cy="266700"/>
        </p:xfrm>
        <a:graphic>
          <a:graphicData uri="http://schemas.openxmlformats.org/presentationml/2006/ole">
            <mc:AlternateContent xmlns:mc="http://schemas.openxmlformats.org/markup-compatibility/2006">
              <mc:Choice xmlns:v="urn:schemas-microsoft-com:vml" Requires="v">
                <p:oleObj spid="_x0000_s109456" name="Equation" r:id="rId55" imgW="266353" imgH="266353" progId="Equation.DSMT4">
                  <p:embed/>
                </p:oleObj>
              </mc:Choice>
              <mc:Fallback>
                <p:oleObj name="Equation" r:id="rId55" imgW="266353" imgH="266353" progId="Equation.DSMT4">
                  <p:embed/>
                  <p:pic>
                    <p:nvPicPr>
                      <p:cNvPr id="0" name="Object 8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086600" y="800100"/>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 name="Object 102"/>
          <p:cNvGraphicFramePr>
            <a:graphicFrameLocks noChangeAspect="1"/>
          </p:cNvGraphicFramePr>
          <p:nvPr>
            <p:extLst>
              <p:ext uri="{D42A27DB-BD31-4B8C-83A1-F6EECF244321}">
                <p14:modId xmlns:p14="http://schemas.microsoft.com/office/powerpoint/2010/main" val="2679164054"/>
              </p:ext>
            </p:extLst>
          </p:nvPr>
        </p:nvGraphicFramePr>
        <p:xfrm>
          <a:off x="5410200" y="800100"/>
          <a:ext cx="190500" cy="266700"/>
        </p:xfrm>
        <a:graphic>
          <a:graphicData uri="http://schemas.openxmlformats.org/presentationml/2006/ole">
            <mc:AlternateContent xmlns:mc="http://schemas.openxmlformats.org/markup-compatibility/2006">
              <mc:Choice xmlns:v="urn:schemas-microsoft-com:vml" Requires="v">
                <p:oleObj spid="_x0000_s109457" name="Equation" r:id="rId56" imgW="190440" imgH="266400" progId="Equation.DSMT4">
                  <p:embed/>
                </p:oleObj>
              </mc:Choice>
              <mc:Fallback>
                <p:oleObj name="Equation" r:id="rId56" imgW="190440" imgH="266400" progId="Equation.DSMT4">
                  <p:embed/>
                  <p:pic>
                    <p:nvPicPr>
                      <p:cNvPr id="0" name="Object 5"/>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410200" y="800100"/>
                        <a:ext cx="190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 name="Object 103"/>
          <p:cNvGraphicFramePr>
            <a:graphicFrameLocks noChangeAspect="1"/>
          </p:cNvGraphicFramePr>
          <p:nvPr>
            <p:extLst>
              <p:ext uri="{D42A27DB-BD31-4B8C-83A1-F6EECF244321}">
                <p14:modId xmlns:p14="http://schemas.microsoft.com/office/powerpoint/2010/main" val="757974166"/>
              </p:ext>
            </p:extLst>
          </p:nvPr>
        </p:nvGraphicFramePr>
        <p:xfrm>
          <a:off x="2470150" y="800100"/>
          <a:ext cx="431800" cy="266700"/>
        </p:xfrm>
        <a:graphic>
          <a:graphicData uri="http://schemas.openxmlformats.org/presentationml/2006/ole">
            <mc:AlternateContent xmlns:mc="http://schemas.openxmlformats.org/markup-compatibility/2006">
              <mc:Choice xmlns:v="urn:schemas-microsoft-com:vml" Requires="v">
                <p:oleObj spid="_x0000_s109458" name="Equation" r:id="rId57" imgW="431640" imgH="266400" progId="Equation.DSMT4">
                  <p:embed/>
                </p:oleObj>
              </mc:Choice>
              <mc:Fallback>
                <p:oleObj name="Equation" r:id="rId57" imgW="431640" imgH="266400" progId="Equation.DSMT4">
                  <p:embed/>
                  <p:pic>
                    <p:nvPicPr>
                      <p:cNvPr id="0" name="Object 2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70150" y="800100"/>
                        <a:ext cx="431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 name="Object 104"/>
          <p:cNvGraphicFramePr>
            <a:graphicFrameLocks noChangeAspect="1"/>
          </p:cNvGraphicFramePr>
          <p:nvPr>
            <p:extLst>
              <p:ext uri="{D42A27DB-BD31-4B8C-83A1-F6EECF244321}">
                <p14:modId xmlns:p14="http://schemas.microsoft.com/office/powerpoint/2010/main" val="575497193"/>
              </p:ext>
            </p:extLst>
          </p:nvPr>
        </p:nvGraphicFramePr>
        <p:xfrm>
          <a:off x="8261350" y="1479550"/>
          <a:ext cx="203200" cy="254000"/>
        </p:xfrm>
        <a:graphic>
          <a:graphicData uri="http://schemas.openxmlformats.org/presentationml/2006/ole">
            <mc:AlternateContent xmlns:mc="http://schemas.openxmlformats.org/markup-compatibility/2006">
              <mc:Choice xmlns:v="urn:schemas-microsoft-com:vml" Requires="v">
                <p:oleObj spid="_x0000_s109459" name="Equation" r:id="rId58" imgW="203040" imgH="253800" progId="Equation.DSMT4">
                  <p:embed/>
                </p:oleObj>
              </mc:Choice>
              <mc:Fallback>
                <p:oleObj name="Equation" r:id="rId58" imgW="203040" imgH="253800" progId="Equation.DSMT4">
                  <p:embed/>
                  <p:pic>
                    <p:nvPicPr>
                      <p:cNvPr id="0" name="Object 101"/>
                      <p:cNvPicPr>
                        <a:picLocks noChangeAspect="1" noChangeArrowheads="1"/>
                      </p:cNvPicPr>
                      <p:nvPr/>
                    </p:nvPicPr>
                    <p:blipFill>
                      <a:blip r:embed="rId59"/>
                      <a:srcRect/>
                      <a:stretch>
                        <a:fillRect/>
                      </a:stretch>
                    </p:blipFill>
                    <p:spPr bwMode="auto">
                      <a:xfrm>
                        <a:off x="8261350" y="1479550"/>
                        <a:ext cx="203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 name="Object 105"/>
          <p:cNvGraphicFramePr>
            <a:graphicFrameLocks noChangeAspect="1"/>
          </p:cNvGraphicFramePr>
          <p:nvPr>
            <p:extLst>
              <p:ext uri="{D42A27DB-BD31-4B8C-83A1-F6EECF244321}">
                <p14:modId xmlns:p14="http://schemas.microsoft.com/office/powerpoint/2010/main" val="2642193014"/>
              </p:ext>
            </p:extLst>
          </p:nvPr>
        </p:nvGraphicFramePr>
        <p:xfrm>
          <a:off x="7918450" y="1479550"/>
          <a:ext cx="203200" cy="254000"/>
        </p:xfrm>
        <a:graphic>
          <a:graphicData uri="http://schemas.openxmlformats.org/presentationml/2006/ole">
            <mc:AlternateContent xmlns:mc="http://schemas.openxmlformats.org/markup-compatibility/2006">
              <mc:Choice xmlns:v="urn:schemas-microsoft-com:vml" Requires="v">
                <p:oleObj spid="_x0000_s109460" name="Equation" r:id="rId60" imgW="203040" imgH="253800" progId="Equation.DSMT4">
                  <p:embed/>
                </p:oleObj>
              </mc:Choice>
              <mc:Fallback>
                <p:oleObj name="Equation" r:id="rId60" imgW="203040" imgH="253800" progId="Equation.DSMT4">
                  <p:embed/>
                  <p:pic>
                    <p:nvPicPr>
                      <p:cNvPr id="0" name="Object 104"/>
                      <p:cNvPicPr>
                        <a:picLocks noChangeAspect="1" noChangeArrowheads="1"/>
                      </p:cNvPicPr>
                      <p:nvPr/>
                    </p:nvPicPr>
                    <p:blipFill>
                      <a:blip r:embed="rId61"/>
                      <a:srcRect/>
                      <a:stretch>
                        <a:fillRect/>
                      </a:stretch>
                    </p:blipFill>
                    <p:spPr bwMode="auto">
                      <a:xfrm>
                        <a:off x="7918450" y="1479550"/>
                        <a:ext cx="203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7" name="Object 106"/>
          <p:cNvGraphicFramePr>
            <a:graphicFrameLocks noChangeAspect="1"/>
          </p:cNvGraphicFramePr>
          <p:nvPr>
            <p:extLst>
              <p:ext uri="{D42A27DB-BD31-4B8C-83A1-F6EECF244321}">
                <p14:modId xmlns:p14="http://schemas.microsoft.com/office/powerpoint/2010/main" val="2951392058"/>
              </p:ext>
            </p:extLst>
          </p:nvPr>
        </p:nvGraphicFramePr>
        <p:xfrm>
          <a:off x="7086600" y="1456751"/>
          <a:ext cx="266700" cy="266700"/>
        </p:xfrm>
        <a:graphic>
          <a:graphicData uri="http://schemas.openxmlformats.org/presentationml/2006/ole">
            <mc:AlternateContent xmlns:mc="http://schemas.openxmlformats.org/markup-compatibility/2006">
              <mc:Choice xmlns:v="urn:schemas-microsoft-com:vml" Requires="v">
                <p:oleObj spid="_x0000_s109461" name="Equation" r:id="rId62" imgW="266400" imgH="266400" progId="Equation.DSMT4">
                  <p:embed/>
                </p:oleObj>
              </mc:Choice>
              <mc:Fallback>
                <p:oleObj name="Equation" r:id="rId62" imgW="266400" imgH="266400" progId="Equation.DSMT4">
                  <p:embed/>
                  <p:pic>
                    <p:nvPicPr>
                      <p:cNvPr id="0" name="Object 69"/>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086600" y="1456751"/>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 name="Object 107"/>
          <p:cNvGraphicFramePr>
            <a:graphicFrameLocks noChangeAspect="1"/>
          </p:cNvGraphicFramePr>
          <p:nvPr>
            <p:extLst>
              <p:ext uri="{D42A27DB-BD31-4B8C-83A1-F6EECF244321}">
                <p14:modId xmlns:p14="http://schemas.microsoft.com/office/powerpoint/2010/main" val="2969397046"/>
              </p:ext>
            </p:extLst>
          </p:nvPr>
        </p:nvGraphicFramePr>
        <p:xfrm>
          <a:off x="6629400" y="1447713"/>
          <a:ext cx="266700" cy="266700"/>
        </p:xfrm>
        <a:graphic>
          <a:graphicData uri="http://schemas.openxmlformats.org/presentationml/2006/ole">
            <mc:AlternateContent xmlns:mc="http://schemas.openxmlformats.org/markup-compatibility/2006">
              <mc:Choice xmlns:v="urn:schemas-microsoft-com:vml" Requires="v">
                <p:oleObj spid="_x0000_s109462" name="Equation" r:id="rId63" imgW="266400" imgH="266400" progId="Equation.DSMT4">
                  <p:embed/>
                </p:oleObj>
              </mc:Choice>
              <mc:Fallback>
                <p:oleObj name="Equation" r:id="rId63" imgW="266400" imgH="266400" progId="Equation.DSMT4">
                  <p:embed/>
                  <p:pic>
                    <p:nvPicPr>
                      <p:cNvPr id="0" name="Object 75"/>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629400" y="1447713"/>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9" name="Object 108"/>
          <p:cNvGraphicFramePr>
            <a:graphicFrameLocks noChangeAspect="1"/>
          </p:cNvGraphicFramePr>
          <p:nvPr>
            <p:extLst>
              <p:ext uri="{D42A27DB-BD31-4B8C-83A1-F6EECF244321}">
                <p14:modId xmlns:p14="http://schemas.microsoft.com/office/powerpoint/2010/main" val="4201337856"/>
              </p:ext>
            </p:extLst>
          </p:nvPr>
        </p:nvGraphicFramePr>
        <p:xfrm>
          <a:off x="4965700" y="1495425"/>
          <a:ext cx="241300" cy="190500"/>
        </p:xfrm>
        <a:graphic>
          <a:graphicData uri="http://schemas.openxmlformats.org/presentationml/2006/ole">
            <mc:AlternateContent xmlns:mc="http://schemas.openxmlformats.org/markup-compatibility/2006">
              <mc:Choice xmlns:v="urn:schemas-microsoft-com:vml" Requires="v">
                <p:oleObj spid="_x0000_s109463" name="Equation" r:id="rId65" imgW="241200" imgH="190440" progId="Equation.DSMT4">
                  <p:embed/>
                </p:oleObj>
              </mc:Choice>
              <mc:Fallback>
                <p:oleObj name="Equation" r:id="rId65" imgW="241200" imgH="190440" progId="Equation.DSMT4">
                  <p:embed/>
                  <p:pic>
                    <p:nvPicPr>
                      <p:cNvPr id="0" name="Object 107"/>
                      <p:cNvPicPr>
                        <a:picLocks noChangeAspect="1" noChangeArrowheads="1"/>
                      </p:cNvPicPr>
                      <p:nvPr/>
                    </p:nvPicPr>
                    <p:blipFill>
                      <a:blip r:embed="rId66"/>
                      <a:srcRect/>
                      <a:stretch>
                        <a:fillRect/>
                      </a:stretch>
                    </p:blipFill>
                    <p:spPr bwMode="auto">
                      <a:xfrm>
                        <a:off x="4965700" y="1495425"/>
                        <a:ext cx="2413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0" name="Object 109"/>
          <p:cNvGraphicFramePr>
            <a:graphicFrameLocks noChangeAspect="1"/>
          </p:cNvGraphicFramePr>
          <p:nvPr>
            <p:extLst>
              <p:ext uri="{D42A27DB-BD31-4B8C-83A1-F6EECF244321}">
                <p14:modId xmlns:p14="http://schemas.microsoft.com/office/powerpoint/2010/main" val="2713683558"/>
              </p:ext>
            </p:extLst>
          </p:nvPr>
        </p:nvGraphicFramePr>
        <p:xfrm>
          <a:off x="7664450" y="1711325"/>
          <a:ext cx="127000" cy="152400"/>
        </p:xfrm>
        <a:graphic>
          <a:graphicData uri="http://schemas.openxmlformats.org/presentationml/2006/ole">
            <mc:AlternateContent xmlns:mc="http://schemas.openxmlformats.org/markup-compatibility/2006">
              <mc:Choice xmlns:v="urn:schemas-microsoft-com:vml" Requires="v">
                <p:oleObj spid="_x0000_s109464" name="Equation" r:id="rId67" imgW="126720" imgH="152280" progId="Equation.DSMT4">
                  <p:embed/>
                </p:oleObj>
              </mc:Choice>
              <mc:Fallback>
                <p:oleObj name="Equation" r:id="rId67" imgW="126720" imgH="152280" progId="Equation.DSMT4">
                  <p:embed/>
                  <p:pic>
                    <p:nvPicPr>
                      <p:cNvPr id="0" name="Object 108"/>
                      <p:cNvPicPr>
                        <a:picLocks noChangeAspect="1" noChangeArrowheads="1"/>
                      </p:cNvPicPr>
                      <p:nvPr/>
                    </p:nvPicPr>
                    <p:blipFill>
                      <a:blip r:embed="rId68"/>
                      <a:srcRect/>
                      <a:stretch>
                        <a:fillRect/>
                      </a:stretch>
                    </p:blipFill>
                    <p:spPr bwMode="auto">
                      <a:xfrm>
                        <a:off x="7664450" y="1711325"/>
                        <a:ext cx="127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 name="Object 110"/>
          <p:cNvGraphicFramePr>
            <a:graphicFrameLocks noChangeAspect="1"/>
          </p:cNvGraphicFramePr>
          <p:nvPr>
            <p:extLst>
              <p:ext uri="{D42A27DB-BD31-4B8C-83A1-F6EECF244321}">
                <p14:modId xmlns:p14="http://schemas.microsoft.com/office/powerpoint/2010/main" val="4078646129"/>
              </p:ext>
            </p:extLst>
          </p:nvPr>
        </p:nvGraphicFramePr>
        <p:xfrm>
          <a:off x="6807200" y="1733587"/>
          <a:ext cx="127000" cy="152400"/>
        </p:xfrm>
        <a:graphic>
          <a:graphicData uri="http://schemas.openxmlformats.org/presentationml/2006/ole">
            <mc:AlternateContent xmlns:mc="http://schemas.openxmlformats.org/markup-compatibility/2006">
              <mc:Choice xmlns:v="urn:schemas-microsoft-com:vml" Requires="v">
                <p:oleObj spid="_x0000_s109465" name="Equation" r:id="rId69" imgW="126720" imgH="152280" progId="Equation.DSMT4">
                  <p:embed/>
                </p:oleObj>
              </mc:Choice>
              <mc:Fallback>
                <p:oleObj name="Equation" r:id="rId69" imgW="126720" imgH="152280" progId="Equation.DSMT4">
                  <p:embed/>
                  <p:pic>
                    <p:nvPicPr>
                      <p:cNvPr id="0" name="Object 109"/>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6807200" y="1733587"/>
                        <a:ext cx="127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 name="Object 111"/>
          <p:cNvGraphicFramePr>
            <a:graphicFrameLocks noChangeAspect="1"/>
          </p:cNvGraphicFramePr>
          <p:nvPr>
            <p:extLst>
              <p:ext uri="{D42A27DB-BD31-4B8C-83A1-F6EECF244321}">
                <p14:modId xmlns:p14="http://schemas.microsoft.com/office/powerpoint/2010/main" val="1699823630"/>
              </p:ext>
            </p:extLst>
          </p:nvPr>
        </p:nvGraphicFramePr>
        <p:xfrm>
          <a:off x="6381750" y="1673225"/>
          <a:ext cx="241300" cy="190500"/>
        </p:xfrm>
        <a:graphic>
          <a:graphicData uri="http://schemas.openxmlformats.org/presentationml/2006/ole">
            <mc:AlternateContent xmlns:mc="http://schemas.openxmlformats.org/markup-compatibility/2006">
              <mc:Choice xmlns:v="urn:schemas-microsoft-com:vml" Requires="v">
                <p:oleObj spid="_x0000_s109466" name="Equation" r:id="rId71" imgW="241200" imgH="190440" progId="Equation.DSMT4">
                  <p:embed/>
                </p:oleObj>
              </mc:Choice>
              <mc:Fallback>
                <p:oleObj name="Equation" r:id="rId71" imgW="241200" imgH="190440" progId="Equation.DSMT4">
                  <p:embed/>
                  <p:pic>
                    <p:nvPicPr>
                      <p:cNvPr id="0" name="Object 110"/>
                      <p:cNvPicPr>
                        <a:picLocks noChangeAspect="1" noChangeArrowheads="1"/>
                      </p:cNvPicPr>
                      <p:nvPr/>
                    </p:nvPicPr>
                    <p:blipFill>
                      <a:blip r:embed="rId72"/>
                      <a:srcRect/>
                      <a:stretch>
                        <a:fillRect/>
                      </a:stretch>
                    </p:blipFill>
                    <p:spPr bwMode="auto">
                      <a:xfrm>
                        <a:off x="6381750" y="1673225"/>
                        <a:ext cx="2413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 name="Object 112"/>
          <p:cNvGraphicFramePr>
            <a:graphicFrameLocks noChangeAspect="1"/>
          </p:cNvGraphicFramePr>
          <p:nvPr>
            <p:extLst>
              <p:ext uri="{D42A27DB-BD31-4B8C-83A1-F6EECF244321}">
                <p14:modId xmlns:p14="http://schemas.microsoft.com/office/powerpoint/2010/main" val="1025517482"/>
              </p:ext>
            </p:extLst>
          </p:nvPr>
        </p:nvGraphicFramePr>
        <p:xfrm>
          <a:off x="5029200" y="1659968"/>
          <a:ext cx="203200" cy="254000"/>
        </p:xfrm>
        <a:graphic>
          <a:graphicData uri="http://schemas.openxmlformats.org/presentationml/2006/ole">
            <mc:AlternateContent xmlns:mc="http://schemas.openxmlformats.org/markup-compatibility/2006">
              <mc:Choice xmlns:v="urn:schemas-microsoft-com:vml" Requires="v">
                <p:oleObj spid="_x0000_s109467" name="Equation" r:id="rId73" imgW="203040" imgH="253800" progId="Equation.DSMT4">
                  <p:embed/>
                </p:oleObj>
              </mc:Choice>
              <mc:Fallback>
                <p:oleObj name="Equation" r:id="rId73" imgW="203040" imgH="253800" progId="Equation.DSMT4">
                  <p:embed/>
                  <p:pic>
                    <p:nvPicPr>
                      <p:cNvPr id="0" name="Object 104"/>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5029200" y="1659968"/>
                        <a:ext cx="203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 name="Object 113"/>
          <p:cNvGraphicFramePr>
            <a:graphicFrameLocks noChangeAspect="1"/>
          </p:cNvGraphicFramePr>
          <p:nvPr>
            <p:extLst>
              <p:ext uri="{D42A27DB-BD31-4B8C-83A1-F6EECF244321}">
                <p14:modId xmlns:p14="http://schemas.microsoft.com/office/powerpoint/2010/main" val="3163686811"/>
              </p:ext>
            </p:extLst>
          </p:nvPr>
        </p:nvGraphicFramePr>
        <p:xfrm>
          <a:off x="7994650" y="1870075"/>
          <a:ext cx="292100" cy="241300"/>
        </p:xfrm>
        <a:graphic>
          <a:graphicData uri="http://schemas.openxmlformats.org/presentationml/2006/ole">
            <mc:AlternateContent xmlns:mc="http://schemas.openxmlformats.org/markup-compatibility/2006">
              <mc:Choice xmlns:v="urn:schemas-microsoft-com:vml" Requires="v">
                <p:oleObj spid="_x0000_s109468" name="Equation" r:id="rId75" imgW="291960" imgH="241200" progId="Equation.DSMT4">
                  <p:embed/>
                </p:oleObj>
              </mc:Choice>
              <mc:Fallback>
                <p:oleObj name="Equation" r:id="rId75" imgW="291960" imgH="241200" progId="Equation.DSMT4">
                  <p:embed/>
                  <p:pic>
                    <p:nvPicPr>
                      <p:cNvPr id="0" name="Object 109"/>
                      <p:cNvPicPr>
                        <a:picLocks noChangeAspect="1" noChangeArrowheads="1"/>
                      </p:cNvPicPr>
                      <p:nvPr/>
                    </p:nvPicPr>
                    <p:blipFill>
                      <a:blip r:embed="rId76"/>
                      <a:srcRect/>
                      <a:stretch>
                        <a:fillRect/>
                      </a:stretch>
                    </p:blipFill>
                    <p:spPr bwMode="auto">
                      <a:xfrm>
                        <a:off x="7994650" y="1870075"/>
                        <a:ext cx="2921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6" name="Object 115"/>
          <p:cNvGraphicFramePr>
            <a:graphicFrameLocks noChangeAspect="1"/>
          </p:cNvGraphicFramePr>
          <p:nvPr>
            <p:extLst>
              <p:ext uri="{D42A27DB-BD31-4B8C-83A1-F6EECF244321}">
                <p14:modId xmlns:p14="http://schemas.microsoft.com/office/powerpoint/2010/main" val="1001828551"/>
              </p:ext>
            </p:extLst>
          </p:nvPr>
        </p:nvGraphicFramePr>
        <p:xfrm>
          <a:off x="5321300" y="1871899"/>
          <a:ext cx="165100" cy="203200"/>
        </p:xfrm>
        <a:graphic>
          <a:graphicData uri="http://schemas.openxmlformats.org/presentationml/2006/ole">
            <mc:AlternateContent xmlns:mc="http://schemas.openxmlformats.org/markup-compatibility/2006">
              <mc:Choice xmlns:v="urn:schemas-microsoft-com:vml" Requires="v">
                <p:oleObj spid="_x0000_s109469" name="Equation" r:id="rId77" imgW="164880" imgH="203040" progId="Equation.DSMT4">
                  <p:embed/>
                </p:oleObj>
              </mc:Choice>
              <mc:Fallback>
                <p:oleObj name="Equation" r:id="rId77" imgW="164880" imgH="203040" progId="Equation.DSMT4">
                  <p:embed/>
                  <p:pic>
                    <p:nvPicPr>
                      <p:cNvPr id="0" name=""/>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5321300" y="1871899"/>
                        <a:ext cx="1651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7" name="Object 116"/>
          <p:cNvGraphicFramePr>
            <a:graphicFrameLocks noChangeAspect="1"/>
          </p:cNvGraphicFramePr>
          <p:nvPr>
            <p:extLst>
              <p:ext uri="{D42A27DB-BD31-4B8C-83A1-F6EECF244321}">
                <p14:modId xmlns:p14="http://schemas.microsoft.com/office/powerpoint/2010/main" val="3918915053"/>
              </p:ext>
            </p:extLst>
          </p:nvPr>
        </p:nvGraphicFramePr>
        <p:xfrm>
          <a:off x="4152900" y="1890949"/>
          <a:ext cx="165100" cy="203200"/>
        </p:xfrm>
        <a:graphic>
          <a:graphicData uri="http://schemas.openxmlformats.org/presentationml/2006/ole">
            <mc:AlternateContent xmlns:mc="http://schemas.openxmlformats.org/markup-compatibility/2006">
              <mc:Choice xmlns:v="urn:schemas-microsoft-com:vml" Requires="v">
                <p:oleObj spid="_x0000_s109470" name="Equation" r:id="rId79" imgW="164957" imgH="203024" progId="Equation.DSMT4">
                  <p:embed/>
                </p:oleObj>
              </mc:Choice>
              <mc:Fallback>
                <p:oleObj name="Equation" r:id="rId79" imgW="164957" imgH="203024" progId="Equation.DSMT4">
                  <p:embed/>
                  <p:pic>
                    <p:nvPicPr>
                      <p:cNvPr id="0" name="Object 115"/>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4152900" y="1890949"/>
                        <a:ext cx="1651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8" name="Object 117"/>
          <p:cNvGraphicFramePr>
            <a:graphicFrameLocks noChangeAspect="1"/>
          </p:cNvGraphicFramePr>
          <p:nvPr>
            <p:extLst>
              <p:ext uri="{D42A27DB-BD31-4B8C-83A1-F6EECF244321}">
                <p14:modId xmlns:p14="http://schemas.microsoft.com/office/powerpoint/2010/main" val="1997381533"/>
              </p:ext>
            </p:extLst>
          </p:nvPr>
        </p:nvGraphicFramePr>
        <p:xfrm>
          <a:off x="3714750" y="1874439"/>
          <a:ext cx="241300" cy="190500"/>
        </p:xfrm>
        <a:graphic>
          <a:graphicData uri="http://schemas.openxmlformats.org/presentationml/2006/ole">
            <mc:AlternateContent xmlns:mc="http://schemas.openxmlformats.org/markup-compatibility/2006">
              <mc:Choice xmlns:v="urn:schemas-microsoft-com:vml" Requires="v">
                <p:oleObj spid="_x0000_s109471" name="Equation" r:id="rId80" imgW="241200" imgH="190440" progId="Equation.DSMT4">
                  <p:embed/>
                </p:oleObj>
              </mc:Choice>
              <mc:Fallback>
                <p:oleObj name="Equation" r:id="rId80" imgW="241200" imgH="190440" progId="Equation.DSMT4">
                  <p:embed/>
                  <p:pic>
                    <p:nvPicPr>
                      <p:cNvPr id="0" name="Object 111"/>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3714750" y="1874439"/>
                        <a:ext cx="2413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9" name="Object 118"/>
          <p:cNvGraphicFramePr>
            <a:graphicFrameLocks noChangeAspect="1"/>
          </p:cNvGraphicFramePr>
          <p:nvPr>
            <p:extLst>
              <p:ext uri="{D42A27DB-BD31-4B8C-83A1-F6EECF244321}">
                <p14:modId xmlns:p14="http://schemas.microsoft.com/office/powerpoint/2010/main" val="2657841875"/>
              </p:ext>
            </p:extLst>
          </p:nvPr>
        </p:nvGraphicFramePr>
        <p:xfrm>
          <a:off x="7672790" y="2067540"/>
          <a:ext cx="203200" cy="254000"/>
        </p:xfrm>
        <a:graphic>
          <a:graphicData uri="http://schemas.openxmlformats.org/presentationml/2006/ole">
            <mc:AlternateContent xmlns:mc="http://schemas.openxmlformats.org/markup-compatibility/2006">
              <mc:Choice xmlns:v="urn:schemas-microsoft-com:vml" Requires="v">
                <p:oleObj spid="_x0000_s109472" name="Equation" r:id="rId82" imgW="203040" imgH="253800" progId="Equation.DSMT4">
                  <p:embed/>
                </p:oleObj>
              </mc:Choice>
              <mc:Fallback>
                <p:oleObj name="Equation" r:id="rId82" imgW="203040" imgH="253800" progId="Equation.DSMT4">
                  <p:embed/>
                  <p:pic>
                    <p:nvPicPr>
                      <p:cNvPr id="0" name="Object 105"/>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7672790" y="2067540"/>
                        <a:ext cx="203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0" name="Straight Connector 119"/>
          <p:cNvCxnSpPr/>
          <p:nvPr/>
        </p:nvCxnSpPr>
        <p:spPr>
          <a:xfrm flipH="1">
            <a:off x="228600" y="3779679"/>
            <a:ext cx="636761" cy="457843"/>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4" name="Arc 123"/>
          <p:cNvSpPr/>
          <p:nvPr/>
        </p:nvSpPr>
        <p:spPr>
          <a:xfrm>
            <a:off x="243527" y="1781816"/>
            <a:ext cx="2846694" cy="2846694"/>
          </a:xfrm>
          <a:prstGeom prst="arc">
            <a:avLst>
              <a:gd name="adj1" fmla="val 8667147"/>
              <a:gd name="adj2" fmla="val 19789582"/>
            </a:avLst>
          </a:prstGeom>
          <a:ln w="38100" cap="flat" cmpd="sng">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Arc 124"/>
          <p:cNvSpPr/>
          <p:nvPr/>
        </p:nvSpPr>
        <p:spPr>
          <a:xfrm>
            <a:off x="46980" y="1573833"/>
            <a:ext cx="3239804" cy="3272202"/>
          </a:xfrm>
          <a:prstGeom prst="arc">
            <a:avLst>
              <a:gd name="adj1" fmla="val 8664485"/>
              <a:gd name="adj2" fmla="val 1815547"/>
            </a:avLst>
          </a:prstGeom>
          <a:ln w="38100" cap="flat" cmpd="sng">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Oval 125"/>
          <p:cNvSpPr/>
          <p:nvPr/>
        </p:nvSpPr>
        <p:spPr>
          <a:xfrm>
            <a:off x="538481" y="397192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7" name="TextBox 126"/>
          <p:cNvSpPr txBox="1"/>
          <p:nvPr/>
        </p:nvSpPr>
        <p:spPr>
          <a:xfrm>
            <a:off x="589205" y="3930591"/>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M</a:t>
            </a:r>
          </a:p>
        </p:txBody>
      </p:sp>
      <p:graphicFrame>
        <p:nvGraphicFramePr>
          <p:cNvPr id="130" name="Object 129"/>
          <p:cNvGraphicFramePr>
            <a:graphicFrameLocks noChangeAspect="1"/>
          </p:cNvGraphicFramePr>
          <p:nvPr>
            <p:extLst>
              <p:ext uri="{D42A27DB-BD31-4B8C-83A1-F6EECF244321}">
                <p14:modId xmlns:p14="http://schemas.microsoft.com/office/powerpoint/2010/main" val="525177075"/>
              </p:ext>
            </p:extLst>
          </p:nvPr>
        </p:nvGraphicFramePr>
        <p:xfrm>
          <a:off x="4984750" y="2143125"/>
          <a:ext cx="965200" cy="254000"/>
        </p:xfrm>
        <a:graphic>
          <a:graphicData uri="http://schemas.openxmlformats.org/presentationml/2006/ole">
            <mc:AlternateContent xmlns:mc="http://schemas.openxmlformats.org/markup-compatibility/2006">
              <mc:Choice xmlns:v="urn:schemas-microsoft-com:vml" Requires="v">
                <p:oleObj spid="_x0000_s109473" name="Equation" r:id="rId84" imgW="965160" imgH="253800" progId="Equation.DSMT4">
                  <p:embed/>
                </p:oleObj>
              </mc:Choice>
              <mc:Fallback>
                <p:oleObj name="Equation" r:id="rId84" imgW="965160" imgH="253800" progId="Equation.DSMT4">
                  <p:embed/>
                  <p:pic>
                    <p:nvPicPr>
                      <p:cNvPr id="0" name="Object 128"/>
                      <p:cNvPicPr>
                        <a:picLocks noChangeAspect="1" noChangeArrowheads="1"/>
                      </p:cNvPicPr>
                      <p:nvPr/>
                    </p:nvPicPr>
                    <p:blipFill>
                      <a:blip r:embed="rId85"/>
                      <a:srcRect/>
                      <a:stretch>
                        <a:fillRect/>
                      </a:stretch>
                    </p:blipFill>
                    <p:spPr bwMode="auto">
                      <a:xfrm>
                        <a:off x="4984750" y="2143125"/>
                        <a:ext cx="965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2" name="Object 131"/>
          <p:cNvGraphicFramePr>
            <a:graphicFrameLocks noChangeAspect="1"/>
          </p:cNvGraphicFramePr>
          <p:nvPr>
            <p:extLst>
              <p:ext uri="{D42A27DB-BD31-4B8C-83A1-F6EECF244321}">
                <p14:modId xmlns:p14="http://schemas.microsoft.com/office/powerpoint/2010/main" val="3120088365"/>
              </p:ext>
            </p:extLst>
          </p:nvPr>
        </p:nvGraphicFramePr>
        <p:xfrm>
          <a:off x="7924800" y="2713431"/>
          <a:ext cx="901700" cy="254000"/>
        </p:xfrm>
        <a:graphic>
          <a:graphicData uri="http://schemas.openxmlformats.org/presentationml/2006/ole">
            <mc:AlternateContent xmlns:mc="http://schemas.openxmlformats.org/markup-compatibility/2006">
              <mc:Choice xmlns:v="urn:schemas-microsoft-com:vml" Requires="v">
                <p:oleObj spid="_x0000_s109474" name="Equation" r:id="rId86" imgW="901440" imgH="253800" progId="Equation.DSMT4">
                  <p:embed/>
                </p:oleObj>
              </mc:Choice>
              <mc:Fallback>
                <p:oleObj name="Equation" r:id="rId86" imgW="901440" imgH="253800" progId="Equation.DSMT4">
                  <p:embed/>
                  <p:pic>
                    <p:nvPicPr>
                      <p:cNvPr id="0" name="Object 9"/>
                      <p:cNvPicPr>
                        <a:picLocks noChangeAspect="1" noChangeArrowheads="1"/>
                      </p:cNvPicPr>
                      <p:nvPr/>
                    </p:nvPicPr>
                    <p:blipFill>
                      <a:blip r:embed="rId87"/>
                      <a:srcRect/>
                      <a:stretch>
                        <a:fillRect/>
                      </a:stretch>
                    </p:blipFill>
                    <p:spPr bwMode="auto">
                      <a:xfrm>
                        <a:off x="7924800" y="2713431"/>
                        <a:ext cx="901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 name="Object 132"/>
          <p:cNvGraphicFramePr>
            <a:graphicFrameLocks noChangeAspect="1"/>
          </p:cNvGraphicFramePr>
          <p:nvPr>
            <p:extLst>
              <p:ext uri="{D42A27DB-BD31-4B8C-83A1-F6EECF244321}">
                <p14:modId xmlns:p14="http://schemas.microsoft.com/office/powerpoint/2010/main" val="1395166490"/>
              </p:ext>
            </p:extLst>
          </p:nvPr>
        </p:nvGraphicFramePr>
        <p:xfrm>
          <a:off x="7283450" y="2714048"/>
          <a:ext cx="241300" cy="254000"/>
        </p:xfrm>
        <a:graphic>
          <a:graphicData uri="http://schemas.openxmlformats.org/presentationml/2006/ole">
            <mc:AlternateContent xmlns:mc="http://schemas.openxmlformats.org/markup-compatibility/2006">
              <mc:Choice xmlns:v="urn:schemas-microsoft-com:vml" Requires="v">
                <p:oleObj spid="_x0000_s109475" name="Equation" r:id="rId88" imgW="241200" imgH="253800" progId="Equation.DSMT4">
                  <p:embed/>
                </p:oleObj>
              </mc:Choice>
              <mc:Fallback>
                <p:oleObj name="Equation" r:id="rId88" imgW="241200" imgH="253800" progId="Equation.DSMT4">
                  <p:embed/>
                  <p:pic>
                    <p:nvPicPr>
                      <p:cNvPr id="0" name="Object 8"/>
                      <p:cNvPicPr>
                        <a:picLocks noChangeAspect="1" noChangeArrowheads="1"/>
                      </p:cNvPicPr>
                      <p:nvPr/>
                    </p:nvPicPr>
                    <p:blipFill>
                      <a:blip r:embed="rId89"/>
                      <a:srcRect/>
                      <a:stretch>
                        <a:fillRect/>
                      </a:stretch>
                    </p:blipFill>
                    <p:spPr bwMode="auto">
                      <a:xfrm>
                        <a:off x="7283450" y="2714048"/>
                        <a:ext cx="2413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5" name="Object 134"/>
          <p:cNvGraphicFramePr>
            <a:graphicFrameLocks noChangeAspect="1"/>
          </p:cNvGraphicFramePr>
          <p:nvPr>
            <p:extLst>
              <p:ext uri="{D42A27DB-BD31-4B8C-83A1-F6EECF244321}">
                <p14:modId xmlns:p14="http://schemas.microsoft.com/office/powerpoint/2010/main" val="500669368"/>
              </p:ext>
            </p:extLst>
          </p:nvPr>
        </p:nvGraphicFramePr>
        <p:xfrm>
          <a:off x="3741738" y="2141538"/>
          <a:ext cx="952500" cy="254000"/>
        </p:xfrm>
        <a:graphic>
          <a:graphicData uri="http://schemas.openxmlformats.org/presentationml/2006/ole">
            <mc:AlternateContent xmlns:mc="http://schemas.openxmlformats.org/markup-compatibility/2006">
              <mc:Choice xmlns:v="urn:schemas-microsoft-com:vml" Requires="v">
                <p:oleObj spid="_x0000_s109476" name="Equation" r:id="rId90" imgW="952200" imgH="253800" progId="Equation.DSMT4">
                  <p:embed/>
                </p:oleObj>
              </mc:Choice>
              <mc:Fallback>
                <p:oleObj name="Equation" r:id="rId90" imgW="952200" imgH="253800" progId="Equation.DSMT4">
                  <p:embed/>
                  <p:pic>
                    <p:nvPicPr>
                      <p:cNvPr id="0" name="Object 128"/>
                      <p:cNvPicPr>
                        <a:picLocks noChangeAspect="1" noChangeArrowheads="1"/>
                      </p:cNvPicPr>
                      <p:nvPr/>
                    </p:nvPicPr>
                    <p:blipFill>
                      <a:blip r:embed="rId91"/>
                      <a:srcRect/>
                      <a:stretch>
                        <a:fillRect/>
                      </a:stretch>
                    </p:blipFill>
                    <p:spPr bwMode="auto">
                      <a:xfrm>
                        <a:off x="3741738" y="2141538"/>
                        <a:ext cx="952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37" name="Title 1"/>
              <p:cNvSpPr txBox="1">
                <a:spLocks/>
              </p:cNvSpPr>
              <p:nvPr/>
            </p:nvSpPr>
            <p:spPr>
              <a:xfrm>
                <a:off x="3733800" y="3252078"/>
                <a:ext cx="5257800" cy="520168"/>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14:m>
                  <m:oMath xmlns:m="http://schemas.openxmlformats.org/officeDocument/2006/math">
                    <m:sSub>
                      <m:sSubPr>
                        <m:ctrlPr>
                          <a:rPr lang="en-US" sz="1500" i="1" smtClean="0">
                            <a:latin typeface="Cambria Math"/>
                            <a:cs typeface="Times New Roman" panose="02020603050405020304" pitchFamily="18" charset="0"/>
                          </a:rPr>
                        </m:ctrlPr>
                      </m:sSubPr>
                      <m:e>
                        <m:acc>
                          <m:accPr>
                            <m:chr m:val="̅"/>
                            <m:ctrlPr>
                              <a:rPr lang="en-US" sz="1500" i="1" smtClean="0">
                                <a:latin typeface="Cambria Math"/>
                                <a:cs typeface="Times New Roman" panose="02020603050405020304" pitchFamily="18" charset="0"/>
                              </a:rPr>
                            </m:ctrlPr>
                          </m:accPr>
                          <m:e>
                            <m:r>
                              <a:rPr lang="en-US" sz="1500" b="0" i="1" smtClean="0">
                                <a:latin typeface="Cambria Math"/>
                                <a:cs typeface="Times New Roman" panose="02020603050405020304" pitchFamily="18" charset="0"/>
                              </a:rPr>
                              <m:t>𝑌</m:t>
                            </m:r>
                          </m:e>
                        </m:acc>
                      </m:e>
                      <m:sub>
                        <m:r>
                          <a:rPr lang="fa-IR" sz="1500" b="0" i="1" smtClean="0">
                            <a:latin typeface="Cambria Math"/>
                            <a:cs typeface="Times New Roman" panose="02020603050405020304" pitchFamily="18" charset="0"/>
                          </a:rPr>
                          <m:t>2</m:t>
                        </m:r>
                      </m:sub>
                    </m:sSub>
                  </m:oMath>
                </a14:m>
                <a:r>
                  <a:rPr lang="en-US" sz="15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500" i="1" dirty="0" smtClean="0">
                            <a:latin typeface="Cambria Math"/>
                            <a:cs typeface="Times New Roman" panose="02020603050405020304" pitchFamily="18" charset="0"/>
                          </a:rPr>
                        </m:ctrlPr>
                      </m:sSubPr>
                      <m:e>
                        <m:acc>
                          <m:accPr>
                            <m:chr m:val="̅"/>
                            <m:ctrlPr>
                              <a:rPr lang="en-US" sz="1500" i="1" dirty="0" smtClean="0">
                                <a:latin typeface="Cambria Math"/>
                                <a:cs typeface="Times New Roman" panose="02020603050405020304" pitchFamily="18" charset="0"/>
                              </a:rPr>
                            </m:ctrlPr>
                          </m:accPr>
                          <m:e>
                            <m:r>
                              <a:rPr lang="en-US" sz="1500" b="0" i="1" dirty="0" smtClean="0">
                                <a:latin typeface="Cambria Math"/>
                                <a:cs typeface="Times New Roman" panose="02020603050405020304" pitchFamily="18" charset="0"/>
                              </a:rPr>
                              <m:t>𝑌</m:t>
                            </m:r>
                          </m:e>
                        </m:acc>
                      </m:e>
                      <m:sub>
                        <m:r>
                          <a:rPr lang="en-US" sz="1500" b="0" i="1" dirty="0" smtClean="0">
                            <a:latin typeface="Cambria Math"/>
                            <a:cs typeface="Times New Roman" panose="02020603050405020304" pitchFamily="18" charset="0"/>
                          </a:rPr>
                          <m:t>𝑑</m:t>
                        </m:r>
                        <m:r>
                          <a:rPr lang="fa-IR" sz="1500" b="0" i="1" dirty="0" smtClean="0">
                            <a:latin typeface="Cambria Math"/>
                            <a:cs typeface="Times New Roman" panose="02020603050405020304" pitchFamily="18" charset="0"/>
                          </a:rPr>
                          <m:t>2</m:t>
                        </m:r>
                      </m:sub>
                    </m:sSub>
                  </m:oMath>
                </a14:m>
                <a:r>
                  <a:rPr lang="en-US" sz="15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500" i="1" dirty="0" smtClean="0">
                            <a:latin typeface="Cambria Math"/>
                            <a:cs typeface="Times New Roman" panose="02020603050405020304" pitchFamily="18" charset="0"/>
                          </a:rPr>
                        </m:ctrlPr>
                      </m:sSubPr>
                      <m:e>
                        <m:acc>
                          <m:accPr>
                            <m:chr m:val="̅"/>
                            <m:ctrlPr>
                              <a:rPr lang="en-US" sz="1500" i="1" dirty="0" smtClean="0">
                                <a:latin typeface="Cambria Math"/>
                                <a:cs typeface="Times New Roman" panose="02020603050405020304" pitchFamily="18" charset="0"/>
                              </a:rPr>
                            </m:ctrlPr>
                          </m:accPr>
                          <m:e>
                            <m:r>
                              <a:rPr lang="en-US" sz="1500" b="0" i="1" dirty="0" smtClean="0">
                                <a:latin typeface="Cambria Math"/>
                                <a:cs typeface="Times New Roman" panose="02020603050405020304" pitchFamily="18" charset="0"/>
                              </a:rPr>
                              <m:t>𝑌</m:t>
                            </m:r>
                          </m:e>
                        </m:acc>
                      </m:e>
                      <m:sub>
                        <m:r>
                          <a:rPr lang="en-US" sz="1500" b="0" i="1" dirty="0" smtClean="0">
                            <a:latin typeface="Cambria Math"/>
                            <a:cs typeface="Times New Roman" panose="02020603050405020304" pitchFamily="18" charset="0"/>
                          </a:rPr>
                          <m:t>𝑆</m:t>
                        </m:r>
                        <m:r>
                          <a:rPr lang="fa-IR" sz="1500" b="0" i="1" dirty="0" smtClean="0">
                            <a:latin typeface="Cambria Math"/>
                            <a:cs typeface="Times New Roman" panose="02020603050405020304" pitchFamily="18" charset="0"/>
                          </a:rPr>
                          <m:t>2</m:t>
                        </m:r>
                      </m:sub>
                    </m:sSub>
                  </m:oMath>
                </a14:m>
                <a:r>
                  <a:rPr lang="fa-IR"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a:t>
                </a:r>
                <a:r>
                  <a:rPr lang="fa-IR"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500" i="1" dirty="0">
                            <a:latin typeface="Cambria Math"/>
                            <a:cs typeface="Times New Roman" panose="02020603050405020304" pitchFamily="18" charset="0"/>
                          </a:rPr>
                        </m:ctrlPr>
                      </m:sSubPr>
                      <m:e>
                        <m:acc>
                          <m:accPr>
                            <m:chr m:val="̅"/>
                            <m:ctrlPr>
                              <a:rPr lang="en-US" sz="1500" i="1" dirty="0">
                                <a:latin typeface="Cambria Math"/>
                                <a:cs typeface="Times New Roman" panose="02020603050405020304" pitchFamily="18" charset="0"/>
                              </a:rPr>
                            </m:ctrlPr>
                          </m:accPr>
                          <m:e>
                            <m:r>
                              <a:rPr lang="en-US" sz="1500" i="1" dirty="0">
                                <a:latin typeface="Cambria Math"/>
                                <a:cs typeface="Times New Roman" panose="02020603050405020304" pitchFamily="18" charset="0"/>
                              </a:rPr>
                              <m:t>𝑌</m:t>
                            </m:r>
                          </m:e>
                        </m:acc>
                      </m:e>
                      <m:sub>
                        <m:r>
                          <a:rPr lang="en-US" sz="1500" i="1" dirty="0">
                            <a:latin typeface="Cambria Math"/>
                            <a:cs typeface="Times New Roman" panose="02020603050405020304" pitchFamily="18" charset="0"/>
                          </a:rPr>
                          <m:t>𝑆</m:t>
                        </m:r>
                        <m:r>
                          <a:rPr lang="fa-IR" sz="1500" i="1" dirty="0">
                            <a:latin typeface="Cambria Math"/>
                            <a:cs typeface="Times New Roman" panose="02020603050405020304" pitchFamily="18" charset="0"/>
                          </a:rPr>
                          <m:t>2</m:t>
                        </m:r>
                      </m:sub>
                    </m:sSub>
                  </m:oMath>
                </a14:m>
                <a:r>
                  <a:rPr lang="en-US" sz="15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500" i="1" dirty="0">
                            <a:latin typeface="Cambria Math"/>
                            <a:cs typeface="Times New Roman" panose="02020603050405020304" pitchFamily="18" charset="0"/>
                          </a:rPr>
                        </m:ctrlPr>
                      </m:sSubPr>
                      <m:e>
                        <m:acc>
                          <m:accPr>
                            <m:chr m:val="̅"/>
                            <m:ctrlPr>
                              <a:rPr lang="en-US" sz="1500" i="1" dirty="0">
                                <a:latin typeface="Cambria Math"/>
                                <a:cs typeface="Times New Roman" panose="02020603050405020304" pitchFamily="18" charset="0"/>
                              </a:rPr>
                            </m:ctrlPr>
                          </m:accPr>
                          <m:e>
                            <m:r>
                              <a:rPr lang="en-US" sz="1500" i="1" dirty="0">
                                <a:latin typeface="Cambria Math"/>
                                <a:cs typeface="Times New Roman" panose="02020603050405020304" pitchFamily="18" charset="0"/>
                              </a:rPr>
                              <m:t>𝑌</m:t>
                            </m:r>
                          </m:e>
                        </m:acc>
                      </m:e>
                      <m:sub>
                        <m:r>
                          <a:rPr lang="fa-IR" sz="1500" b="0" i="1" dirty="0" smtClean="0">
                            <a:latin typeface="Cambria Math"/>
                            <a:cs typeface="Times New Roman" panose="02020603050405020304" pitchFamily="18" charset="0"/>
                          </a:rPr>
                          <m:t>2</m:t>
                        </m:r>
                      </m:sub>
                    </m:sSub>
                  </m:oMath>
                </a14:m>
                <a:r>
                  <a:rPr lang="en-US" sz="15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500" i="1" dirty="0">
                            <a:latin typeface="Cambria Math"/>
                            <a:cs typeface="Times New Roman" panose="02020603050405020304" pitchFamily="18" charset="0"/>
                          </a:rPr>
                        </m:ctrlPr>
                      </m:sSubPr>
                      <m:e>
                        <m:acc>
                          <m:accPr>
                            <m:chr m:val="̅"/>
                            <m:ctrlPr>
                              <a:rPr lang="en-US" sz="1500" i="1" dirty="0">
                                <a:latin typeface="Cambria Math"/>
                                <a:cs typeface="Times New Roman" panose="02020603050405020304" pitchFamily="18" charset="0"/>
                              </a:rPr>
                            </m:ctrlPr>
                          </m:accPr>
                          <m:e>
                            <m:r>
                              <a:rPr lang="en-US" sz="1500" i="1" dirty="0">
                                <a:latin typeface="Cambria Math"/>
                                <a:cs typeface="Times New Roman" panose="02020603050405020304" pitchFamily="18" charset="0"/>
                              </a:rPr>
                              <m:t>𝑌</m:t>
                            </m:r>
                          </m:e>
                        </m:acc>
                      </m:e>
                      <m:sub>
                        <m:r>
                          <a:rPr lang="en-US" sz="1500" b="0" i="1" dirty="0" smtClean="0">
                            <a:latin typeface="Cambria Math"/>
                            <a:cs typeface="Times New Roman" panose="02020603050405020304" pitchFamily="18" charset="0"/>
                          </a:rPr>
                          <m:t>𝑑</m:t>
                        </m:r>
                        <m:r>
                          <a:rPr lang="fa-IR" sz="1500" b="0" i="1" dirty="0" smtClean="0">
                            <a:latin typeface="Cambria Math"/>
                            <a:cs typeface="Times New Roman" panose="02020603050405020304" pitchFamily="18" charset="0"/>
                          </a:rPr>
                          <m:t>2</m:t>
                        </m:r>
                      </m:sub>
                    </m:sSub>
                  </m:oMath>
                </a14:m>
                <a:r>
                  <a:rPr lang="en-US" sz="15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500" i="1" dirty="0">
                            <a:latin typeface="Cambria Math"/>
                            <a:cs typeface="Times New Roman" panose="02020603050405020304" pitchFamily="18" charset="0"/>
                          </a:rPr>
                        </m:ctrlPr>
                      </m:sSubPr>
                      <m:e>
                        <m:acc>
                          <m:accPr>
                            <m:chr m:val="̅"/>
                            <m:ctrlPr>
                              <a:rPr lang="en-US" sz="1500" i="1" dirty="0">
                                <a:latin typeface="Cambria Math"/>
                                <a:cs typeface="Times New Roman" panose="02020603050405020304" pitchFamily="18" charset="0"/>
                              </a:rPr>
                            </m:ctrlPr>
                          </m:accPr>
                          <m:e>
                            <m:r>
                              <a:rPr lang="en-US" sz="1500" i="1" dirty="0">
                                <a:latin typeface="Cambria Math"/>
                                <a:cs typeface="Times New Roman" panose="02020603050405020304" pitchFamily="18" charset="0"/>
                              </a:rPr>
                              <m:t>𝑌</m:t>
                            </m:r>
                          </m:e>
                        </m:acc>
                      </m:e>
                      <m:sub>
                        <m:r>
                          <a:rPr lang="en-US" sz="1500" i="1" dirty="0">
                            <a:latin typeface="Cambria Math"/>
                            <a:cs typeface="Times New Roman" panose="02020603050405020304" pitchFamily="18" charset="0"/>
                          </a:rPr>
                          <m:t>𝑆</m:t>
                        </m:r>
                        <m:r>
                          <a:rPr lang="fa-IR" sz="1500" i="1" dirty="0">
                            <a:latin typeface="Cambria Math"/>
                            <a:cs typeface="Times New Roman" panose="02020603050405020304" pitchFamily="18" charset="0"/>
                          </a:rPr>
                          <m:t>2</m:t>
                        </m:r>
                      </m:sub>
                    </m:sSub>
                  </m:oMath>
                </a14:m>
                <a:r>
                  <a:rPr lang="en-US" sz="1500" dirty="0">
                    <a:latin typeface="Times New Roman" panose="02020603050405020304" pitchFamily="18" charset="0"/>
                    <a:cs typeface="Times New Roman" panose="02020603050405020304" pitchFamily="18" charset="0"/>
                  </a:rPr>
                  <a:t>=</a:t>
                </a:r>
                <a:r>
                  <a:rPr lang="en-US" sz="1500" dirty="0" smtClean="0">
                    <a:latin typeface="Times New Roman" panose="02020603050405020304" pitchFamily="18" charset="0"/>
                    <a:cs typeface="Times New Roman" panose="02020603050405020304" pitchFamily="18" charset="0"/>
                  </a:rPr>
                  <a:t>(1.22-J0.5)-(1.22+J3.2)     </a:t>
                </a:r>
                <a14:m>
                  <m:oMath xmlns:m="http://schemas.openxmlformats.org/officeDocument/2006/math">
                    <m:sSub>
                      <m:sSubPr>
                        <m:ctrlPr>
                          <a:rPr lang="en-US" sz="1500" i="1" dirty="0" smtClean="0">
                            <a:solidFill>
                              <a:srgbClr val="FFFF00"/>
                            </a:solidFill>
                            <a:latin typeface="Cambria Math"/>
                            <a:cs typeface="Times New Roman" panose="02020603050405020304" pitchFamily="18" charset="0"/>
                          </a:rPr>
                        </m:ctrlPr>
                      </m:sSubPr>
                      <m:e>
                        <m:acc>
                          <m:accPr>
                            <m:chr m:val="̅"/>
                            <m:ctrlPr>
                              <a:rPr lang="en-US" sz="1500" i="1" dirty="0" smtClean="0">
                                <a:solidFill>
                                  <a:srgbClr val="FFFF00"/>
                                </a:solidFill>
                                <a:latin typeface="Cambria Math"/>
                                <a:cs typeface="Times New Roman" panose="02020603050405020304" pitchFamily="18" charset="0"/>
                              </a:rPr>
                            </m:ctrlPr>
                          </m:accPr>
                          <m:e>
                            <m:r>
                              <a:rPr lang="en-US" sz="1500" b="0" i="1" dirty="0" smtClean="0">
                                <a:solidFill>
                                  <a:srgbClr val="FFFF00"/>
                                </a:solidFill>
                                <a:latin typeface="Cambria Math"/>
                                <a:cs typeface="Times New Roman" panose="02020603050405020304" pitchFamily="18" charset="0"/>
                              </a:rPr>
                              <m:t>𝑌</m:t>
                            </m:r>
                          </m:e>
                        </m:acc>
                      </m:e>
                      <m:sub>
                        <m:r>
                          <a:rPr lang="en-US" sz="1500" b="0" i="1" dirty="0" smtClean="0">
                            <a:solidFill>
                              <a:srgbClr val="FFFF00"/>
                            </a:solidFill>
                            <a:latin typeface="Cambria Math"/>
                            <a:cs typeface="Times New Roman" panose="02020603050405020304" pitchFamily="18" charset="0"/>
                          </a:rPr>
                          <m:t>𝑆</m:t>
                        </m:r>
                        <m:r>
                          <a:rPr lang="fa-IR" sz="1500" b="0" i="1" dirty="0" smtClean="0">
                            <a:solidFill>
                              <a:srgbClr val="FFFF00"/>
                            </a:solidFill>
                            <a:latin typeface="Cambria Math"/>
                            <a:cs typeface="Times New Roman" panose="02020603050405020304" pitchFamily="18" charset="0"/>
                          </a:rPr>
                          <m:t>2</m:t>
                        </m:r>
                      </m:sub>
                    </m:sSub>
                  </m:oMath>
                </a14:m>
                <a:r>
                  <a:rPr lang="en-US" sz="1500" dirty="0" smtClean="0">
                    <a:solidFill>
                      <a:srgbClr val="FFFF00"/>
                    </a:solidFill>
                    <a:latin typeface="Times New Roman" panose="02020603050405020304" pitchFamily="18" charset="0"/>
                    <a:cs typeface="Times New Roman" panose="02020603050405020304" pitchFamily="18" charset="0"/>
                  </a:rPr>
                  <a:t>= </a:t>
                </a:r>
                <a:r>
                  <a:rPr lang="fa-IR" sz="1500" dirty="0" smtClean="0">
                    <a:solidFill>
                      <a:srgbClr val="FFFF00"/>
                    </a:solidFill>
                    <a:latin typeface="Times New Roman" panose="02020603050405020304" pitchFamily="18" charset="0"/>
                    <a:cs typeface="Times New Roman" panose="02020603050405020304" pitchFamily="18" charset="0"/>
                  </a:rPr>
                  <a:t>-</a:t>
                </a:r>
                <a:r>
                  <a:rPr lang="en-US" sz="1500" dirty="0" smtClean="0">
                    <a:solidFill>
                      <a:srgbClr val="FFFF00"/>
                    </a:solidFill>
                    <a:latin typeface="Times New Roman" panose="02020603050405020304" pitchFamily="18" charset="0"/>
                    <a:cs typeface="Times New Roman" panose="02020603050405020304" pitchFamily="18" charset="0"/>
                  </a:rPr>
                  <a:t>j3.7</a:t>
                </a:r>
              </a:p>
            </p:txBody>
          </p:sp>
        </mc:Choice>
        <mc:Fallback xmlns="">
          <p:sp>
            <p:nvSpPr>
              <p:cNvPr id="137" name="Title 1"/>
              <p:cNvSpPr txBox="1">
                <a:spLocks noRot="1" noChangeAspect="1" noMove="1" noResize="1" noEditPoints="1" noAdjustHandles="1" noChangeArrowheads="1" noChangeShapeType="1" noTextEdit="1"/>
              </p:cNvSpPr>
              <p:nvPr/>
            </p:nvSpPr>
            <p:spPr>
              <a:xfrm>
                <a:off x="3733800" y="3252078"/>
                <a:ext cx="5257800" cy="520168"/>
              </a:xfrm>
              <a:prstGeom prst="rect">
                <a:avLst/>
              </a:prstGeom>
              <a:blipFill rotWithShape="1">
                <a:blip r:embed="rId92"/>
                <a:stretch>
                  <a:fillRect l="-1276" t="-2326" b="-17442"/>
                </a:stretch>
              </a:blipFill>
            </p:spPr>
            <p:txBody>
              <a:bodyPr/>
              <a:lstStyle/>
              <a:p>
                <a:r>
                  <a:rPr lang="en-US">
                    <a:noFill/>
                  </a:rPr>
                  <a:t> </a:t>
                </a:r>
              </a:p>
            </p:txBody>
          </p:sp>
        </mc:Fallback>
      </mc:AlternateContent>
      <p:sp>
        <p:nvSpPr>
          <p:cNvPr id="138" name="Notched Right Arrow 137"/>
          <p:cNvSpPr/>
          <p:nvPr/>
        </p:nvSpPr>
        <p:spPr>
          <a:xfrm>
            <a:off x="4724400" y="3265330"/>
            <a:ext cx="158750" cy="353300"/>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Notched Right Arrow 138"/>
          <p:cNvSpPr/>
          <p:nvPr/>
        </p:nvSpPr>
        <p:spPr>
          <a:xfrm>
            <a:off x="6057900" y="3265330"/>
            <a:ext cx="190500" cy="353300"/>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Notched Right Arrow 139"/>
          <p:cNvSpPr/>
          <p:nvPr/>
        </p:nvSpPr>
        <p:spPr>
          <a:xfrm>
            <a:off x="8657040" y="3265330"/>
            <a:ext cx="182160" cy="353300"/>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5" name="Title 1"/>
              <p:cNvSpPr txBox="1">
                <a:spLocks/>
              </p:cNvSpPr>
              <p:nvPr/>
            </p:nvSpPr>
            <p:spPr>
              <a:xfrm>
                <a:off x="3733800" y="3780125"/>
                <a:ext cx="5257800" cy="639475"/>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14:m>
                  <m:oMath xmlns:m="http://schemas.openxmlformats.org/officeDocument/2006/math">
                    <m:sSub>
                      <m:sSubPr>
                        <m:ctrlPr>
                          <a:rPr lang="en-US" sz="1500" i="1" smtClean="0">
                            <a:latin typeface="Cambria Math"/>
                            <a:cs typeface="Times New Roman" panose="02020603050405020304" pitchFamily="18" charset="0"/>
                          </a:rPr>
                        </m:ctrlPr>
                      </m:sSubPr>
                      <m:e>
                        <m:acc>
                          <m:accPr>
                            <m:chr m:val="́"/>
                            <m:ctrlPr>
                              <a:rPr lang="en-US" sz="1500" i="1" smtClean="0">
                                <a:latin typeface="Cambria Math"/>
                                <a:cs typeface="Times New Roman" panose="02020603050405020304" pitchFamily="18" charset="0"/>
                              </a:rPr>
                            </m:ctrlPr>
                          </m:accPr>
                          <m:e>
                            <m:acc>
                              <m:accPr>
                                <m:chr m:val="̅"/>
                                <m:ctrlPr>
                                  <a:rPr lang="en-US" sz="1500" i="1" smtClean="0">
                                    <a:latin typeface="Cambria Math"/>
                                    <a:cs typeface="Times New Roman" panose="02020603050405020304" pitchFamily="18" charset="0"/>
                                  </a:rPr>
                                </m:ctrlPr>
                              </m:accPr>
                              <m:e>
                                <m:r>
                                  <a:rPr lang="en-US" sz="1500" b="0" i="1" smtClean="0">
                                    <a:latin typeface="Cambria Math"/>
                                    <a:cs typeface="Times New Roman" panose="02020603050405020304" pitchFamily="18" charset="0"/>
                                  </a:rPr>
                                  <m:t>𝑌</m:t>
                                </m:r>
                              </m:e>
                            </m:acc>
                          </m:e>
                        </m:acc>
                      </m:e>
                      <m:sub>
                        <m:r>
                          <a:rPr lang="en-US" sz="1500" b="0" i="1" smtClean="0">
                            <a:latin typeface="Cambria Math"/>
                            <a:cs typeface="Times New Roman" panose="02020603050405020304" pitchFamily="18" charset="0"/>
                          </a:rPr>
                          <m:t>2</m:t>
                        </m:r>
                      </m:sub>
                    </m:sSub>
                  </m:oMath>
                </a14:m>
                <a:r>
                  <a:rPr lang="en-US" sz="15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500" i="1" dirty="0" smtClean="0">
                            <a:latin typeface="Cambria Math"/>
                            <a:cs typeface="Times New Roman" panose="02020603050405020304" pitchFamily="18" charset="0"/>
                          </a:rPr>
                        </m:ctrlPr>
                      </m:sSubPr>
                      <m:e>
                        <m:acc>
                          <m:accPr>
                            <m:chr m:val="́"/>
                            <m:ctrlPr>
                              <a:rPr lang="en-US" sz="1500" i="1" dirty="0" smtClean="0">
                                <a:latin typeface="Cambria Math"/>
                                <a:cs typeface="Times New Roman" panose="02020603050405020304" pitchFamily="18" charset="0"/>
                              </a:rPr>
                            </m:ctrlPr>
                          </m:accPr>
                          <m:e>
                            <m:acc>
                              <m:accPr>
                                <m:chr m:val="̅"/>
                                <m:ctrlPr>
                                  <a:rPr lang="en-US" sz="1500" i="1" dirty="0" smtClean="0">
                                    <a:latin typeface="Cambria Math"/>
                                    <a:cs typeface="Times New Roman" panose="02020603050405020304" pitchFamily="18" charset="0"/>
                                  </a:rPr>
                                </m:ctrlPr>
                              </m:accPr>
                              <m:e>
                                <m:r>
                                  <a:rPr lang="en-US" sz="1500" b="0" i="1" dirty="0" smtClean="0">
                                    <a:latin typeface="Cambria Math"/>
                                    <a:cs typeface="Times New Roman" panose="02020603050405020304" pitchFamily="18" charset="0"/>
                                  </a:rPr>
                                  <m:t>𝑌</m:t>
                                </m:r>
                              </m:e>
                            </m:acc>
                          </m:e>
                        </m:acc>
                      </m:e>
                      <m:sub>
                        <m:r>
                          <a:rPr lang="en-US" sz="1500" b="0" i="1" dirty="0" smtClean="0">
                            <a:latin typeface="Cambria Math"/>
                            <a:cs typeface="Times New Roman" panose="02020603050405020304" pitchFamily="18" charset="0"/>
                          </a:rPr>
                          <m:t>𝑑</m:t>
                        </m:r>
                        <m:r>
                          <a:rPr lang="en-US" sz="1500" b="0" i="1" dirty="0" smtClean="0">
                            <a:latin typeface="Cambria Math"/>
                            <a:cs typeface="Times New Roman" panose="02020603050405020304" pitchFamily="18" charset="0"/>
                          </a:rPr>
                          <m:t>2</m:t>
                        </m:r>
                      </m:sub>
                    </m:sSub>
                  </m:oMath>
                </a14:m>
                <a:r>
                  <a:rPr lang="en-US" sz="15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500" i="1" dirty="0" smtClean="0">
                            <a:latin typeface="Cambria Math"/>
                            <a:cs typeface="Times New Roman" panose="02020603050405020304" pitchFamily="18" charset="0"/>
                          </a:rPr>
                        </m:ctrlPr>
                      </m:sSubPr>
                      <m:e>
                        <m:acc>
                          <m:accPr>
                            <m:chr m:val="́"/>
                            <m:ctrlPr>
                              <a:rPr lang="en-US" sz="1500" i="1" dirty="0" smtClean="0">
                                <a:latin typeface="Cambria Math"/>
                                <a:cs typeface="Times New Roman" panose="02020603050405020304" pitchFamily="18" charset="0"/>
                              </a:rPr>
                            </m:ctrlPr>
                          </m:accPr>
                          <m:e>
                            <m:acc>
                              <m:accPr>
                                <m:chr m:val="̅"/>
                                <m:ctrlPr>
                                  <a:rPr lang="en-US" sz="1500" i="1" dirty="0" smtClean="0">
                                    <a:latin typeface="Cambria Math"/>
                                    <a:cs typeface="Times New Roman" panose="02020603050405020304" pitchFamily="18" charset="0"/>
                                  </a:rPr>
                                </m:ctrlPr>
                              </m:accPr>
                              <m:e>
                                <m:r>
                                  <a:rPr lang="en-US" sz="1500" b="0" i="1" dirty="0" smtClean="0">
                                    <a:latin typeface="Cambria Math"/>
                                    <a:cs typeface="Times New Roman" panose="02020603050405020304" pitchFamily="18" charset="0"/>
                                  </a:rPr>
                                  <m:t>𝑌</m:t>
                                </m:r>
                              </m:e>
                            </m:acc>
                          </m:e>
                        </m:acc>
                      </m:e>
                      <m:sub>
                        <m:r>
                          <a:rPr lang="en-US" sz="1500" b="0" i="1" dirty="0" smtClean="0">
                            <a:latin typeface="Cambria Math"/>
                            <a:cs typeface="Times New Roman" panose="02020603050405020304" pitchFamily="18" charset="0"/>
                          </a:rPr>
                          <m:t>𝑆</m:t>
                        </m:r>
                        <m:r>
                          <a:rPr lang="en-US" sz="1500" b="0" i="1" dirty="0" smtClean="0">
                            <a:latin typeface="Cambria Math"/>
                            <a:cs typeface="Times New Roman" panose="02020603050405020304" pitchFamily="18" charset="0"/>
                          </a:rPr>
                          <m:t>2</m:t>
                        </m:r>
                      </m:sub>
                    </m:sSub>
                  </m:oMath>
                </a14:m>
                <a:r>
                  <a:rPr lang="fa-IR"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500" i="1">
                            <a:latin typeface="Cambria Math"/>
                            <a:cs typeface="Times New Roman" panose="02020603050405020304" pitchFamily="18" charset="0"/>
                          </a:rPr>
                        </m:ctrlPr>
                      </m:sSubPr>
                      <m:e>
                        <m:acc>
                          <m:accPr>
                            <m:chr m:val="́"/>
                            <m:ctrlPr>
                              <a:rPr lang="en-US" sz="1500" i="1">
                                <a:latin typeface="Cambria Math"/>
                                <a:cs typeface="Times New Roman" panose="02020603050405020304" pitchFamily="18" charset="0"/>
                              </a:rPr>
                            </m:ctrlPr>
                          </m:accPr>
                          <m:e>
                            <m:acc>
                              <m:accPr>
                                <m:chr m:val="̅"/>
                                <m:ctrlPr>
                                  <a:rPr lang="en-US" sz="1500" i="1">
                                    <a:latin typeface="Cambria Math"/>
                                    <a:cs typeface="Times New Roman" panose="02020603050405020304" pitchFamily="18" charset="0"/>
                                  </a:rPr>
                                </m:ctrlPr>
                              </m:accPr>
                              <m:e>
                                <m:r>
                                  <a:rPr lang="en-US" sz="1500" i="1">
                                    <a:latin typeface="Cambria Math"/>
                                    <a:cs typeface="Times New Roman" panose="02020603050405020304" pitchFamily="18" charset="0"/>
                                  </a:rPr>
                                  <m:t>𝑌</m:t>
                                </m:r>
                              </m:e>
                            </m:acc>
                          </m:e>
                        </m:acc>
                      </m:e>
                      <m:sub>
                        <m:r>
                          <a:rPr lang="en-US" sz="1500" b="0" i="1" smtClean="0">
                            <a:latin typeface="Cambria Math"/>
                            <a:cs typeface="Times New Roman" panose="02020603050405020304" pitchFamily="18" charset="0"/>
                          </a:rPr>
                          <m:t>𝑆</m:t>
                        </m:r>
                        <m:r>
                          <a:rPr lang="en-US" sz="1500" b="0" i="1" smtClean="0">
                            <a:latin typeface="Cambria Math"/>
                            <a:cs typeface="Times New Roman" panose="02020603050405020304" pitchFamily="18" charset="0"/>
                          </a:rPr>
                          <m:t>2</m:t>
                        </m:r>
                      </m:sub>
                    </m:sSub>
                  </m:oMath>
                </a14:m>
                <a:r>
                  <a:rPr lang="en-US" sz="15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500" i="1" dirty="0">
                            <a:latin typeface="Cambria Math"/>
                            <a:cs typeface="Times New Roman" panose="02020603050405020304" pitchFamily="18" charset="0"/>
                          </a:rPr>
                        </m:ctrlPr>
                      </m:sSubPr>
                      <m:e>
                        <m:acc>
                          <m:accPr>
                            <m:chr m:val="́"/>
                            <m:ctrlPr>
                              <a:rPr lang="en-US" sz="1500" i="1" dirty="0">
                                <a:latin typeface="Cambria Math"/>
                                <a:cs typeface="Times New Roman" panose="02020603050405020304" pitchFamily="18" charset="0"/>
                              </a:rPr>
                            </m:ctrlPr>
                          </m:accPr>
                          <m:e>
                            <m:acc>
                              <m:accPr>
                                <m:chr m:val="̅"/>
                                <m:ctrlPr>
                                  <a:rPr lang="en-US" sz="1500" i="1" dirty="0">
                                    <a:latin typeface="Cambria Math"/>
                                    <a:cs typeface="Times New Roman" panose="02020603050405020304" pitchFamily="18" charset="0"/>
                                  </a:rPr>
                                </m:ctrlPr>
                              </m:accPr>
                              <m:e>
                                <m:r>
                                  <a:rPr lang="en-US" sz="1500" i="1" dirty="0">
                                    <a:latin typeface="Cambria Math"/>
                                    <a:cs typeface="Times New Roman" panose="02020603050405020304" pitchFamily="18" charset="0"/>
                                  </a:rPr>
                                  <m:t>𝑌</m:t>
                                </m:r>
                              </m:e>
                            </m:acc>
                          </m:e>
                        </m:acc>
                      </m:e>
                      <m:sub>
                        <m:r>
                          <a:rPr lang="en-US" sz="1500" b="0" i="1" dirty="0" smtClean="0">
                            <a:latin typeface="Cambria Math"/>
                            <a:cs typeface="Times New Roman" panose="02020603050405020304" pitchFamily="18" charset="0"/>
                          </a:rPr>
                          <m:t>2</m:t>
                        </m:r>
                      </m:sub>
                    </m:sSub>
                  </m:oMath>
                </a14:m>
                <a:r>
                  <a:rPr lang="en-US" sz="15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500" i="1" dirty="0">
                            <a:latin typeface="Cambria Math"/>
                            <a:cs typeface="Times New Roman" panose="02020603050405020304" pitchFamily="18" charset="0"/>
                          </a:rPr>
                        </m:ctrlPr>
                      </m:sSubPr>
                      <m:e>
                        <m:acc>
                          <m:accPr>
                            <m:chr m:val="́"/>
                            <m:ctrlPr>
                              <a:rPr lang="en-US" sz="1500" i="1" dirty="0">
                                <a:latin typeface="Cambria Math"/>
                                <a:cs typeface="Times New Roman" panose="02020603050405020304" pitchFamily="18" charset="0"/>
                              </a:rPr>
                            </m:ctrlPr>
                          </m:accPr>
                          <m:e>
                            <m:acc>
                              <m:accPr>
                                <m:chr m:val="̅"/>
                                <m:ctrlPr>
                                  <a:rPr lang="en-US" sz="1500" i="1" dirty="0">
                                    <a:latin typeface="Cambria Math"/>
                                    <a:cs typeface="Times New Roman" panose="02020603050405020304" pitchFamily="18" charset="0"/>
                                  </a:rPr>
                                </m:ctrlPr>
                              </m:accPr>
                              <m:e>
                                <m:r>
                                  <a:rPr lang="en-US" sz="1500" i="1" dirty="0">
                                    <a:latin typeface="Cambria Math"/>
                                    <a:cs typeface="Times New Roman" panose="02020603050405020304" pitchFamily="18" charset="0"/>
                                  </a:rPr>
                                  <m:t>𝑌</m:t>
                                </m:r>
                              </m:e>
                            </m:acc>
                          </m:e>
                        </m:acc>
                      </m:e>
                      <m:sub>
                        <m:r>
                          <a:rPr lang="en-US" sz="1500" b="0" i="1" dirty="0" smtClean="0">
                            <a:latin typeface="Cambria Math"/>
                            <a:cs typeface="Times New Roman" panose="02020603050405020304" pitchFamily="18" charset="0"/>
                          </a:rPr>
                          <m:t>𝑑</m:t>
                        </m:r>
                        <m:r>
                          <a:rPr lang="en-US" sz="1500" b="0" i="1" dirty="0" smtClean="0">
                            <a:latin typeface="Cambria Math"/>
                            <a:cs typeface="Times New Roman" panose="02020603050405020304" pitchFamily="18" charset="0"/>
                          </a:rPr>
                          <m:t>2</m:t>
                        </m:r>
                      </m:sub>
                    </m:sSub>
                  </m:oMath>
                </a14:m>
                <a:r>
                  <a:rPr lang="en-US" sz="1500" dirty="0" smtClean="0">
                    <a:latin typeface="Times New Roman" panose="02020603050405020304" pitchFamily="18" charset="0"/>
                    <a:cs typeface="Times New Roman" panose="02020603050405020304" pitchFamily="18" charset="0"/>
                  </a:rPr>
                  <a:t>        </a:t>
                </a:r>
                <a:r>
                  <a:rPr lang="fa-IR"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500" i="1">
                            <a:latin typeface="Cambria Math"/>
                            <a:cs typeface="Times New Roman" panose="02020603050405020304" pitchFamily="18" charset="0"/>
                          </a:rPr>
                        </m:ctrlPr>
                      </m:sSubPr>
                      <m:e>
                        <m:acc>
                          <m:accPr>
                            <m:chr m:val="́"/>
                            <m:ctrlPr>
                              <a:rPr lang="en-US" sz="1500" i="1">
                                <a:latin typeface="Cambria Math"/>
                                <a:cs typeface="Times New Roman" panose="02020603050405020304" pitchFamily="18" charset="0"/>
                              </a:rPr>
                            </m:ctrlPr>
                          </m:accPr>
                          <m:e>
                            <m:acc>
                              <m:accPr>
                                <m:chr m:val="̅"/>
                                <m:ctrlPr>
                                  <a:rPr lang="en-US" sz="1500" i="1">
                                    <a:latin typeface="Cambria Math"/>
                                    <a:cs typeface="Times New Roman" panose="02020603050405020304" pitchFamily="18" charset="0"/>
                                  </a:rPr>
                                </m:ctrlPr>
                              </m:accPr>
                              <m:e>
                                <m:r>
                                  <a:rPr lang="en-US" sz="1500" i="1">
                                    <a:latin typeface="Cambria Math"/>
                                    <a:cs typeface="Times New Roman" panose="02020603050405020304" pitchFamily="18" charset="0"/>
                                  </a:rPr>
                                  <m:t>𝑌</m:t>
                                </m:r>
                              </m:e>
                            </m:acc>
                          </m:e>
                        </m:acc>
                      </m:e>
                      <m:sub>
                        <m:r>
                          <a:rPr lang="en-US" sz="1500" i="1">
                            <a:latin typeface="Cambria Math"/>
                            <a:cs typeface="Times New Roman" panose="02020603050405020304" pitchFamily="18" charset="0"/>
                          </a:rPr>
                          <m:t>𝑆</m:t>
                        </m:r>
                        <m:r>
                          <a:rPr lang="en-US" sz="1500" i="1">
                            <a:latin typeface="Cambria Math"/>
                            <a:cs typeface="Times New Roman" panose="02020603050405020304" pitchFamily="18" charset="0"/>
                          </a:rPr>
                          <m:t>2</m:t>
                        </m:r>
                      </m:sub>
                    </m:sSub>
                  </m:oMath>
                </a14:m>
                <a:r>
                  <a:rPr lang="en-US" sz="1500" dirty="0">
                    <a:latin typeface="Times New Roman" panose="02020603050405020304" pitchFamily="18" charset="0"/>
                    <a:cs typeface="Times New Roman" panose="02020603050405020304" pitchFamily="18" charset="0"/>
                  </a:rPr>
                  <a:t>=</a:t>
                </a:r>
                <a:r>
                  <a:rPr lang="en-US" sz="1500" dirty="0" smtClean="0">
                    <a:latin typeface="Times New Roman" panose="02020603050405020304" pitchFamily="18" charset="0"/>
                    <a:cs typeface="Times New Roman" panose="02020603050405020304" pitchFamily="18" charset="0"/>
                  </a:rPr>
                  <a:t>(1.22-J0.5)-(1.22-J3.2)   </a:t>
                </a:r>
                <a14:m>
                  <m:oMath xmlns:m="http://schemas.openxmlformats.org/officeDocument/2006/math">
                    <m:sSub>
                      <m:sSubPr>
                        <m:ctrlPr>
                          <a:rPr lang="en-US" sz="1500" i="1" smtClean="0">
                            <a:solidFill>
                              <a:srgbClr val="FFFF00"/>
                            </a:solidFill>
                            <a:latin typeface="Cambria Math"/>
                            <a:cs typeface="Times New Roman" panose="02020603050405020304" pitchFamily="18" charset="0"/>
                          </a:rPr>
                        </m:ctrlPr>
                      </m:sSubPr>
                      <m:e>
                        <m:acc>
                          <m:accPr>
                            <m:chr m:val="́"/>
                            <m:ctrlPr>
                              <a:rPr lang="en-US" sz="1500" i="1" smtClean="0">
                                <a:solidFill>
                                  <a:srgbClr val="FFFF00"/>
                                </a:solidFill>
                                <a:latin typeface="Cambria Math"/>
                                <a:cs typeface="Times New Roman" panose="02020603050405020304" pitchFamily="18" charset="0"/>
                              </a:rPr>
                            </m:ctrlPr>
                          </m:accPr>
                          <m:e>
                            <m:acc>
                              <m:accPr>
                                <m:chr m:val="̅"/>
                                <m:ctrlPr>
                                  <a:rPr lang="en-US" sz="1500" i="1" smtClean="0">
                                    <a:solidFill>
                                      <a:srgbClr val="FFFF00"/>
                                    </a:solidFill>
                                    <a:latin typeface="Cambria Math"/>
                                    <a:cs typeface="Times New Roman" panose="02020603050405020304" pitchFamily="18" charset="0"/>
                                  </a:rPr>
                                </m:ctrlPr>
                              </m:accPr>
                              <m:e>
                                <m:r>
                                  <a:rPr lang="en-US" sz="1500" b="0" i="1" smtClean="0">
                                    <a:solidFill>
                                      <a:srgbClr val="FFFF00"/>
                                    </a:solidFill>
                                    <a:latin typeface="Cambria Math"/>
                                    <a:cs typeface="Times New Roman" panose="02020603050405020304" pitchFamily="18" charset="0"/>
                                  </a:rPr>
                                  <m:t>𝑌</m:t>
                                </m:r>
                              </m:e>
                            </m:acc>
                          </m:e>
                        </m:acc>
                      </m:e>
                      <m:sub>
                        <m:r>
                          <a:rPr lang="en-US" sz="1500" b="0" i="1" smtClean="0">
                            <a:solidFill>
                              <a:srgbClr val="FFFF00"/>
                            </a:solidFill>
                            <a:latin typeface="Cambria Math"/>
                            <a:cs typeface="Times New Roman" panose="02020603050405020304" pitchFamily="18" charset="0"/>
                          </a:rPr>
                          <m:t>𝑆</m:t>
                        </m:r>
                        <m:r>
                          <a:rPr lang="en-US" sz="1500" b="0" i="1" smtClean="0">
                            <a:solidFill>
                              <a:srgbClr val="FFFF00"/>
                            </a:solidFill>
                            <a:latin typeface="Cambria Math"/>
                            <a:cs typeface="Times New Roman" panose="02020603050405020304" pitchFamily="18" charset="0"/>
                          </a:rPr>
                          <m:t>2</m:t>
                        </m:r>
                      </m:sub>
                    </m:sSub>
                    <m:r>
                      <a:rPr lang="en-US" sz="1500" b="0" i="1" smtClean="0">
                        <a:solidFill>
                          <a:srgbClr val="FFFF00"/>
                        </a:solidFill>
                        <a:latin typeface="Cambria Math"/>
                        <a:cs typeface="Times New Roman" panose="02020603050405020304" pitchFamily="18" charset="0"/>
                      </a:rPr>
                      <m:t>=</m:t>
                    </m:r>
                    <m:r>
                      <a:rPr lang="en-US" sz="1500" b="0" i="1" smtClean="0">
                        <a:solidFill>
                          <a:srgbClr val="FFFF00"/>
                        </a:solidFill>
                        <a:latin typeface="Cambria Math"/>
                        <a:cs typeface="Times New Roman" panose="02020603050405020304" pitchFamily="18" charset="0"/>
                      </a:rPr>
                      <m:t>𝐽</m:t>
                    </m:r>
                  </m:oMath>
                </a14:m>
                <a:r>
                  <a:rPr lang="en-US" sz="1500" dirty="0" smtClean="0">
                    <a:solidFill>
                      <a:srgbClr val="FFFF00"/>
                    </a:solidFill>
                    <a:latin typeface="Times New Roman" panose="02020603050405020304" pitchFamily="18" charset="0"/>
                    <a:cs typeface="Times New Roman" panose="02020603050405020304" pitchFamily="18" charset="0"/>
                  </a:rPr>
                  <a:t>2.7</a:t>
                </a:r>
              </a:p>
            </p:txBody>
          </p:sp>
        </mc:Choice>
        <mc:Fallback xmlns="">
          <p:sp>
            <p:nvSpPr>
              <p:cNvPr id="145" name="Title 1"/>
              <p:cNvSpPr txBox="1">
                <a:spLocks noRot="1" noChangeAspect="1" noMove="1" noResize="1" noEditPoints="1" noAdjustHandles="1" noChangeArrowheads="1" noChangeShapeType="1" noTextEdit="1"/>
              </p:cNvSpPr>
              <p:nvPr/>
            </p:nvSpPr>
            <p:spPr>
              <a:xfrm>
                <a:off x="3733800" y="3780125"/>
                <a:ext cx="5257800" cy="639475"/>
              </a:xfrm>
              <a:prstGeom prst="rect">
                <a:avLst/>
              </a:prstGeom>
              <a:blipFill rotWithShape="1">
                <a:blip r:embed="rId93"/>
                <a:stretch>
                  <a:fillRect l="-1276" t="-952" b="-7619"/>
                </a:stretch>
              </a:blipFill>
            </p:spPr>
            <p:txBody>
              <a:bodyPr/>
              <a:lstStyle/>
              <a:p>
                <a:r>
                  <a:rPr lang="en-US">
                    <a:noFill/>
                  </a:rPr>
                  <a:t> </a:t>
                </a:r>
              </a:p>
            </p:txBody>
          </p:sp>
        </mc:Fallback>
      </mc:AlternateContent>
      <p:sp>
        <p:nvSpPr>
          <p:cNvPr id="150" name="Notched Right Arrow 149"/>
          <p:cNvSpPr/>
          <p:nvPr/>
        </p:nvSpPr>
        <p:spPr>
          <a:xfrm>
            <a:off x="4724400" y="3800814"/>
            <a:ext cx="190500" cy="353300"/>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Notched Right Arrow 150"/>
          <p:cNvSpPr/>
          <p:nvPr/>
        </p:nvSpPr>
        <p:spPr>
          <a:xfrm>
            <a:off x="8652680" y="3814622"/>
            <a:ext cx="182160" cy="353300"/>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2" name="Object 151"/>
          <p:cNvGraphicFramePr>
            <a:graphicFrameLocks noChangeAspect="1"/>
          </p:cNvGraphicFramePr>
          <p:nvPr>
            <p:extLst>
              <p:ext uri="{D42A27DB-BD31-4B8C-83A1-F6EECF244321}">
                <p14:modId xmlns:p14="http://schemas.microsoft.com/office/powerpoint/2010/main" val="2673368048"/>
              </p:ext>
            </p:extLst>
          </p:nvPr>
        </p:nvGraphicFramePr>
        <p:xfrm>
          <a:off x="7620000" y="4425950"/>
          <a:ext cx="279400" cy="254000"/>
        </p:xfrm>
        <a:graphic>
          <a:graphicData uri="http://schemas.openxmlformats.org/presentationml/2006/ole">
            <mc:AlternateContent xmlns:mc="http://schemas.openxmlformats.org/markup-compatibility/2006">
              <mc:Choice xmlns:v="urn:schemas-microsoft-com:vml" Requires="v">
                <p:oleObj spid="_x0000_s109477" name="Equation" r:id="rId94" imgW="279360" imgH="253800" progId="Equation.DSMT4">
                  <p:embed/>
                </p:oleObj>
              </mc:Choice>
              <mc:Fallback>
                <p:oleObj name="Equation" r:id="rId94" imgW="279360" imgH="253800" progId="Equation.DSMT4">
                  <p:embed/>
                  <p:pic>
                    <p:nvPicPr>
                      <p:cNvPr id="0" name="Object 62"/>
                      <p:cNvPicPr>
                        <a:picLocks noChangeAspect="1" noChangeArrowheads="1"/>
                      </p:cNvPicPr>
                      <p:nvPr/>
                    </p:nvPicPr>
                    <p:blipFill>
                      <a:blip r:embed="rId95"/>
                      <a:srcRect/>
                      <a:stretch>
                        <a:fillRect/>
                      </a:stretch>
                    </p:blipFill>
                    <p:spPr bwMode="auto">
                      <a:xfrm>
                        <a:off x="7620000" y="4425950"/>
                        <a:ext cx="279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 name="Object 152"/>
          <p:cNvGraphicFramePr>
            <a:graphicFrameLocks noChangeAspect="1"/>
          </p:cNvGraphicFramePr>
          <p:nvPr>
            <p:extLst>
              <p:ext uri="{D42A27DB-BD31-4B8C-83A1-F6EECF244321}">
                <p14:modId xmlns:p14="http://schemas.microsoft.com/office/powerpoint/2010/main" val="3737838136"/>
              </p:ext>
            </p:extLst>
          </p:nvPr>
        </p:nvGraphicFramePr>
        <p:xfrm>
          <a:off x="6553200" y="4417432"/>
          <a:ext cx="266700" cy="266700"/>
        </p:xfrm>
        <a:graphic>
          <a:graphicData uri="http://schemas.openxmlformats.org/presentationml/2006/ole">
            <mc:AlternateContent xmlns:mc="http://schemas.openxmlformats.org/markup-compatibility/2006">
              <mc:Choice xmlns:v="urn:schemas-microsoft-com:vml" Requires="v">
                <p:oleObj spid="_x0000_s109478" name="Equation" r:id="rId96" imgW="266400" imgH="266400" progId="Equation.DSMT4">
                  <p:embed/>
                </p:oleObj>
              </mc:Choice>
              <mc:Fallback>
                <p:oleObj name="Equation" r:id="rId96" imgW="266400" imgH="266400" progId="Equation.DSMT4">
                  <p:embed/>
                  <p:pic>
                    <p:nvPicPr>
                      <p:cNvPr id="0" name=""/>
                      <p:cNvPicPr>
                        <a:picLocks noChangeAspect="1" noChangeArrowheads="1"/>
                      </p:cNvPicPr>
                      <p:nvPr/>
                    </p:nvPicPr>
                    <p:blipFill>
                      <a:blip r:embed="rId97"/>
                      <a:srcRect/>
                      <a:stretch>
                        <a:fillRect/>
                      </a:stretch>
                    </p:blipFill>
                    <p:spPr bwMode="auto">
                      <a:xfrm>
                        <a:off x="6553200" y="4417432"/>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 name="Object 153"/>
          <p:cNvGraphicFramePr>
            <a:graphicFrameLocks noChangeAspect="1"/>
          </p:cNvGraphicFramePr>
          <p:nvPr>
            <p:extLst>
              <p:ext uri="{D42A27DB-BD31-4B8C-83A1-F6EECF244321}">
                <p14:modId xmlns:p14="http://schemas.microsoft.com/office/powerpoint/2010/main" val="471777975"/>
              </p:ext>
            </p:extLst>
          </p:nvPr>
        </p:nvGraphicFramePr>
        <p:xfrm>
          <a:off x="6134100" y="4417432"/>
          <a:ext cx="266700" cy="266700"/>
        </p:xfrm>
        <a:graphic>
          <a:graphicData uri="http://schemas.openxmlformats.org/presentationml/2006/ole">
            <mc:AlternateContent xmlns:mc="http://schemas.openxmlformats.org/markup-compatibility/2006">
              <mc:Choice xmlns:v="urn:schemas-microsoft-com:vml" Requires="v">
                <p:oleObj spid="_x0000_s109479" name="Equation" r:id="rId98" imgW="266400" imgH="266400" progId="Equation.DSMT4">
                  <p:embed/>
                </p:oleObj>
              </mc:Choice>
              <mc:Fallback>
                <p:oleObj name="Equation" r:id="rId98" imgW="266400" imgH="266400" progId="Equation.DSMT4">
                  <p:embed/>
                  <p:pic>
                    <p:nvPicPr>
                      <p:cNvPr id="0" name="Object 152"/>
                      <p:cNvPicPr>
                        <a:picLocks noChangeAspect="1" noChangeArrowheads="1"/>
                      </p:cNvPicPr>
                      <p:nvPr/>
                    </p:nvPicPr>
                    <p:blipFill>
                      <a:blip r:embed="rId99"/>
                      <a:srcRect/>
                      <a:stretch>
                        <a:fillRect/>
                      </a:stretch>
                    </p:blipFill>
                    <p:spPr bwMode="auto">
                      <a:xfrm>
                        <a:off x="6134100" y="4417432"/>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5" name="Object 154"/>
          <p:cNvGraphicFramePr>
            <a:graphicFrameLocks noChangeAspect="1"/>
          </p:cNvGraphicFramePr>
          <p:nvPr>
            <p:extLst>
              <p:ext uri="{D42A27DB-BD31-4B8C-83A1-F6EECF244321}">
                <p14:modId xmlns:p14="http://schemas.microsoft.com/office/powerpoint/2010/main" val="1585808272"/>
              </p:ext>
            </p:extLst>
          </p:nvPr>
        </p:nvGraphicFramePr>
        <p:xfrm>
          <a:off x="5886450" y="4664333"/>
          <a:ext cx="266700" cy="266700"/>
        </p:xfrm>
        <a:graphic>
          <a:graphicData uri="http://schemas.openxmlformats.org/presentationml/2006/ole">
            <mc:AlternateContent xmlns:mc="http://schemas.openxmlformats.org/markup-compatibility/2006">
              <mc:Choice xmlns:v="urn:schemas-microsoft-com:vml" Requires="v">
                <p:oleObj spid="_x0000_s109480" name="Equation" r:id="rId100" imgW="266400" imgH="266400" progId="Equation.DSMT4">
                  <p:embed/>
                </p:oleObj>
              </mc:Choice>
              <mc:Fallback>
                <p:oleObj name="Equation" r:id="rId100" imgW="266400" imgH="266400" progId="Equation.DSMT4">
                  <p:embed/>
                  <p:pic>
                    <p:nvPicPr>
                      <p:cNvPr id="0" name="Object 152"/>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5886450" y="4664333"/>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6" name="Object 155"/>
          <p:cNvGraphicFramePr>
            <a:graphicFrameLocks noChangeAspect="1"/>
          </p:cNvGraphicFramePr>
          <p:nvPr>
            <p:extLst>
              <p:ext uri="{D42A27DB-BD31-4B8C-83A1-F6EECF244321}">
                <p14:modId xmlns:p14="http://schemas.microsoft.com/office/powerpoint/2010/main" val="2937476770"/>
              </p:ext>
            </p:extLst>
          </p:nvPr>
        </p:nvGraphicFramePr>
        <p:xfrm>
          <a:off x="6781800" y="4914900"/>
          <a:ext cx="266700" cy="266700"/>
        </p:xfrm>
        <a:graphic>
          <a:graphicData uri="http://schemas.openxmlformats.org/presentationml/2006/ole">
            <mc:AlternateContent xmlns:mc="http://schemas.openxmlformats.org/markup-compatibility/2006">
              <mc:Choice xmlns:v="urn:schemas-microsoft-com:vml" Requires="v">
                <p:oleObj spid="_x0000_s109481" name="Equation" r:id="rId102" imgW="266400" imgH="266400" progId="Equation.DSMT4">
                  <p:embed/>
                </p:oleObj>
              </mc:Choice>
              <mc:Fallback>
                <p:oleObj name="Equation" r:id="rId102" imgW="266400" imgH="266400" progId="Equation.DSMT4">
                  <p:embed/>
                  <p:pic>
                    <p:nvPicPr>
                      <p:cNvPr id="0" name="Object 153"/>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6781800" y="4914900"/>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7" name="Object 156"/>
          <p:cNvGraphicFramePr>
            <a:graphicFrameLocks noChangeAspect="1"/>
          </p:cNvGraphicFramePr>
          <p:nvPr>
            <p:extLst>
              <p:ext uri="{D42A27DB-BD31-4B8C-83A1-F6EECF244321}">
                <p14:modId xmlns:p14="http://schemas.microsoft.com/office/powerpoint/2010/main" val="412710248"/>
              </p:ext>
            </p:extLst>
          </p:nvPr>
        </p:nvGraphicFramePr>
        <p:xfrm>
          <a:off x="4518025" y="4430132"/>
          <a:ext cx="279400" cy="254000"/>
        </p:xfrm>
        <a:graphic>
          <a:graphicData uri="http://schemas.openxmlformats.org/presentationml/2006/ole">
            <mc:AlternateContent xmlns:mc="http://schemas.openxmlformats.org/markup-compatibility/2006">
              <mc:Choice xmlns:v="urn:schemas-microsoft-com:vml" Requires="v">
                <p:oleObj spid="_x0000_s109482" name="Equation" r:id="rId104" imgW="279360" imgH="253800" progId="Equation.DSMT4">
                  <p:embed/>
                </p:oleObj>
              </mc:Choice>
              <mc:Fallback>
                <p:oleObj name="Equation" r:id="rId104" imgW="279360" imgH="253800" progId="Equation.DSMT4">
                  <p:embed/>
                  <p:pic>
                    <p:nvPicPr>
                      <p:cNvPr id="0" name="Object 62"/>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4518025" y="4430132"/>
                        <a:ext cx="279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8" name="Object 157"/>
          <p:cNvGraphicFramePr>
            <a:graphicFrameLocks noChangeAspect="1"/>
          </p:cNvGraphicFramePr>
          <p:nvPr>
            <p:extLst>
              <p:ext uri="{D42A27DB-BD31-4B8C-83A1-F6EECF244321}">
                <p14:modId xmlns:p14="http://schemas.microsoft.com/office/powerpoint/2010/main" val="1792386880"/>
              </p:ext>
            </p:extLst>
          </p:nvPr>
        </p:nvGraphicFramePr>
        <p:xfrm>
          <a:off x="5454650" y="4679310"/>
          <a:ext cx="279400" cy="254000"/>
        </p:xfrm>
        <a:graphic>
          <a:graphicData uri="http://schemas.openxmlformats.org/presentationml/2006/ole">
            <mc:AlternateContent xmlns:mc="http://schemas.openxmlformats.org/markup-compatibility/2006">
              <mc:Choice xmlns:v="urn:schemas-microsoft-com:vml" Requires="v">
                <p:oleObj spid="_x0000_s109483" name="Equation" r:id="rId106" imgW="279360" imgH="253800" progId="Equation.DSMT4">
                  <p:embed/>
                </p:oleObj>
              </mc:Choice>
              <mc:Fallback>
                <p:oleObj name="Equation" r:id="rId106" imgW="279360" imgH="253800" progId="Equation.DSMT4">
                  <p:embed/>
                  <p:pic>
                    <p:nvPicPr>
                      <p:cNvPr id="0" name="Object 151"/>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5454650" y="4679310"/>
                        <a:ext cx="279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9" name="Oval 158"/>
          <p:cNvSpPr/>
          <p:nvPr/>
        </p:nvSpPr>
        <p:spPr>
          <a:xfrm>
            <a:off x="2561748" y="238910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61" name="Straight Connector 160"/>
          <p:cNvCxnSpPr/>
          <p:nvPr/>
        </p:nvCxnSpPr>
        <p:spPr>
          <a:xfrm flipV="1">
            <a:off x="2586989" y="2000248"/>
            <a:ext cx="494345" cy="407908"/>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62" name="Object 161"/>
          <p:cNvGraphicFramePr>
            <a:graphicFrameLocks noChangeAspect="1"/>
          </p:cNvGraphicFramePr>
          <p:nvPr>
            <p:extLst>
              <p:ext uri="{D42A27DB-BD31-4B8C-83A1-F6EECF244321}">
                <p14:modId xmlns:p14="http://schemas.microsoft.com/office/powerpoint/2010/main" val="4022824684"/>
              </p:ext>
            </p:extLst>
          </p:nvPr>
        </p:nvGraphicFramePr>
        <p:xfrm>
          <a:off x="2102769" y="2259408"/>
          <a:ext cx="469900" cy="177800"/>
        </p:xfrm>
        <a:graphic>
          <a:graphicData uri="http://schemas.openxmlformats.org/presentationml/2006/ole">
            <mc:AlternateContent xmlns:mc="http://schemas.openxmlformats.org/markup-compatibility/2006">
              <mc:Choice xmlns:v="urn:schemas-microsoft-com:vml" Requires="v">
                <p:oleObj spid="_x0000_s109484" name="Equation" r:id="rId108" imgW="469800" imgH="177480" progId="Equation.DSMT4">
                  <p:embed/>
                </p:oleObj>
              </mc:Choice>
              <mc:Fallback>
                <p:oleObj name="Equation" r:id="rId108" imgW="469800" imgH="177480" progId="Equation.DSMT4">
                  <p:embed/>
                  <p:pic>
                    <p:nvPicPr>
                      <p:cNvPr id="0" name="Object 155"/>
                      <p:cNvPicPr>
                        <a:picLocks noChangeAspect="1" noChangeArrowheads="1"/>
                      </p:cNvPicPr>
                      <p:nvPr/>
                    </p:nvPicPr>
                    <p:blipFill>
                      <a:blip r:embed="rId109"/>
                      <a:srcRect/>
                      <a:stretch>
                        <a:fillRect/>
                      </a:stretch>
                    </p:blipFill>
                    <p:spPr bwMode="auto">
                      <a:xfrm>
                        <a:off x="2102769" y="2259408"/>
                        <a:ext cx="4699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 name="Arc 162"/>
          <p:cNvSpPr/>
          <p:nvPr/>
        </p:nvSpPr>
        <p:spPr>
          <a:xfrm>
            <a:off x="-123" y="1519574"/>
            <a:ext cx="3405067" cy="3357246"/>
          </a:xfrm>
          <a:prstGeom prst="arc">
            <a:avLst>
              <a:gd name="adj1" fmla="val 27594"/>
              <a:gd name="adj2" fmla="val 19129071"/>
            </a:avLst>
          </a:prstGeom>
          <a:ln w="38100" cap="flat" cmpd="sng">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64" name="Object 163"/>
          <p:cNvGraphicFramePr>
            <a:graphicFrameLocks noChangeAspect="1"/>
          </p:cNvGraphicFramePr>
          <p:nvPr>
            <p:extLst>
              <p:ext uri="{D42A27DB-BD31-4B8C-83A1-F6EECF244321}">
                <p14:modId xmlns:p14="http://schemas.microsoft.com/office/powerpoint/2010/main" val="120675023"/>
              </p:ext>
            </p:extLst>
          </p:nvPr>
        </p:nvGraphicFramePr>
        <p:xfrm>
          <a:off x="2057400" y="2114550"/>
          <a:ext cx="584200" cy="177800"/>
        </p:xfrm>
        <a:graphic>
          <a:graphicData uri="http://schemas.openxmlformats.org/presentationml/2006/ole">
            <mc:AlternateContent xmlns:mc="http://schemas.openxmlformats.org/markup-compatibility/2006">
              <mc:Choice xmlns:v="urn:schemas-microsoft-com:vml" Requires="v">
                <p:oleObj spid="_x0000_s109485" name="Equation" r:id="rId110" imgW="583920" imgH="177480" progId="Equation.DSMT4">
                  <p:embed/>
                </p:oleObj>
              </mc:Choice>
              <mc:Fallback>
                <p:oleObj name="Equation" r:id="rId110" imgW="583920" imgH="177480" progId="Equation.DSMT4">
                  <p:embed/>
                  <p:pic>
                    <p:nvPicPr>
                      <p:cNvPr id="0" name="Object 161"/>
                      <p:cNvPicPr>
                        <a:picLocks noChangeAspect="1" noChangeArrowheads="1"/>
                      </p:cNvPicPr>
                      <p:nvPr/>
                    </p:nvPicPr>
                    <p:blipFill>
                      <a:blip r:embed="rId111"/>
                      <a:srcRect/>
                      <a:stretch>
                        <a:fillRect/>
                      </a:stretch>
                    </p:blipFill>
                    <p:spPr bwMode="auto">
                      <a:xfrm>
                        <a:off x="2057400" y="2114550"/>
                        <a:ext cx="584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5" name="Oval 164"/>
          <p:cNvSpPr/>
          <p:nvPr/>
        </p:nvSpPr>
        <p:spPr>
          <a:xfrm>
            <a:off x="2672070" y="229552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6" name="Oval 165"/>
          <p:cNvSpPr/>
          <p:nvPr/>
        </p:nvSpPr>
        <p:spPr>
          <a:xfrm>
            <a:off x="2688907" y="379176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167" name="Object 166"/>
          <p:cNvGraphicFramePr>
            <a:graphicFrameLocks noChangeAspect="1"/>
          </p:cNvGraphicFramePr>
          <p:nvPr>
            <p:extLst>
              <p:ext uri="{D42A27DB-BD31-4B8C-83A1-F6EECF244321}">
                <p14:modId xmlns:p14="http://schemas.microsoft.com/office/powerpoint/2010/main" val="2353662036"/>
              </p:ext>
            </p:extLst>
          </p:nvPr>
        </p:nvGraphicFramePr>
        <p:xfrm>
          <a:off x="2324100" y="3860800"/>
          <a:ext cx="520700" cy="177800"/>
        </p:xfrm>
        <a:graphic>
          <a:graphicData uri="http://schemas.openxmlformats.org/presentationml/2006/ole">
            <mc:AlternateContent xmlns:mc="http://schemas.openxmlformats.org/markup-compatibility/2006">
              <mc:Choice xmlns:v="urn:schemas-microsoft-com:vml" Requires="v">
                <p:oleObj spid="_x0000_s109486" name="Equation" r:id="rId112" imgW="520560" imgH="177480" progId="Equation.DSMT4">
                  <p:embed/>
                </p:oleObj>
              </mc:Choice>
              <mc:Fallback>
                <p:oleObj name="Equation" r:id="rId112" imgW="520560" imgH="177480" progId="Equation.DSMT4">
                  <p:embed/>
                  <p:pic>
                    <p:nvPicPr>
                      <p:cNvPr id="0" name="Object 161"/>
                      <p:cNvPicPr>
                        <a:picLocks noChangeAspect="1" noChangeArrowheads="1"/>
                      </p:cNvPicPr>
                      <p:nvPr/>
                    </p:nvPicPr>
                    <p:blipFill>
                      <a:blip r:embed="rId113"/>
                      <a:srcRect/>
                      <a:stretch>
                        <a:fillRect/>
                      </a:stretch>
                    </p:blipFill>
                    <p:spPr bwMode="auto">
                      <a:xfrm>
                        <a:off x="2324100" y="3860800"/>
                        <a:ext cx="5207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8" name="Arc 167"/>
          <p:cNvSpPr/>
          <p:nvPr/>
        </p:nvSpPr>
        <p:spPr>
          <a:xfrm>
            <a:off x="119075" y="1519229"/>
            <a:ext cx="3405067" cy="3357246"/>
          </a:xfrm>
          <a:prstGeom prst="arc">
            <a:avLst>
              <a:gd name="adj1" fmla="val 27594"/>
              <a:gd name="adj2" fmla="val 1997701"/>
            </a:avLst>
          </a:prstGeom>
          <a:ln w="38100" cap="flat" cmpd="sng">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72" name="Object 171"/>
          <p:cNvGraphicFramePr>
            <a:graphicFrameLocks noChangeAspect="1"/>
          </p:cNvGraphicFramePr>
          <p:nvPr>
            <p:extLst>
              <p:ext uri="{D42A27DB-BD31-4B8C-83A1-F6EECF244321}">
                <p14:modId xmlns:p14="http://schemas.microsoft.com/office/powerpoint/2010/main" val="342054613"/>
              </p:ext>
            </p:extLst>
          </p:nvPr>
        </p:nvGraphicFramePr>
        <p:xfrm>
          <a:off x="2314578" y="3979861"/>
          <a:ext cx="584200" cy="177800"/>
        </p:xfrm>
        <a:graphic>
          <a:graphicData uri="http://schemas.openxmlformats.org/presentationml/2006/ole">
            <mc:AlternateContent xmlns:mc="http://schemas.openxmlformats.org/markup-compatibility/2006">
              <mc:Choice xmlns:v="urn:schemas-microsoft-com:vml" Requires="v">
                <p:oleObj spid="_x0000_s109487" name="Equation" r:id="rId114" imgW="583920" imgH="177480" progId="Equation.DSMT4">
                  <p:embed/>
                </p:oleObj>
              </mc:Choice>
              <mc:Fallback>
                <p:oleObj name="Equation" r:id="rId114" imgW="583920" imgH="177480" progId="Equation.DSMT4">
                  <p:embed/>
                  <p:pic>
                    <p:nvPicPr>
                      <p:cNvPr id="0" name="Object 166"/>
                      <p:cNvPicPr>
                        <a:picLocks noChangeAspect="1" noChangeArrowheads="1"/>
                      </p:cNvPicPr>
                      <p:nvPr/>
                    </p:nvPicPr>
                    <p:blipFill>
                      <a:blip r:embed="rId115"/>
                      <a:srcRect/>
                      <a:stretch>
                        <a:fillRect/>
                      </a:stretch>
                    </p:blipFill>
                    <p:spPr bwMode="auto">
                      <a:xfrm>
                        <a:off x="2314578" y="3979861"/>
                        <a:ext cx="584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3" name="Object 172"/>
          <p:cNvGraphicFramePr>
            <a:graphicFrameLocks noChangeAspect="1"/>
          </p:cNvGraphicFramePr>
          <p:nvPr>
            <p:extLst>
              <p:ext uri="{D42A27DB-BD31-4B8C-83A1-F6EECF244321}">
                <p14:modId xmlns:p14="http://schemas.microsoft.com/office/powerpoint/2010/main" val="1049012158"/>
              </p:ext>
            </p:extLst>
          </p:nvPr>
        </p:nvGraphicFramePr>
        <p:xfrm>
          <a:off x="3745230" y="5275263"/>
          <a:ext cx="1028700" cy="254000"/>
        </p:xfrm>
        <a:graphic>
          <a:graphicData uri="http://schemas.openxmlformats.org/presentationml/2006/ole">
            <mc:AlternateContent xmlns:mc="http://schemas.openxmlformats.org/markup-compatibility/2006">
              <mc:Choice xmlns:v="urn:schemas-microsoft-com:vml" Requires="v">
                <p:oleObj spid="_x0000_s109488" name="Equation" r:id="rId116" imgW="1028520" imgH="253800" progId="Equation.DSMT4">
                  <p:embed/>
                </p:oleObj>
              </mc:Choice>
              <mc:Fallback>
                <p:oleObj name="Equation" r:id="rId116" imgW="1028520" imgH="253800" progId="Equation.DSMT4">
                  <p:embed/>
                  <p:pic>
                    <p:nvPicPr>
                      <p:cNvPr id="0" name="Object 7"/>
                      <p:cNvPicPr>
                        <a:picLocks noChangeAspect="1" noChangeArrowheads="1"/>
                      </p:cNvPicPr>
                      <p:nvPr/>
                    </p:nvPicPr>
                    <p:blipFill>
                      <a:blip r:embed="rId117"/>
                      <a:srcRect/>
                      <a:stretch>
                        <a:fillRect/>
                      </a:stretch>
                    </p:blipFill>
                    <p:spPr bwMode="auto">
                      <a:xfrm>
                        <a:off x="3745230" y="5275263"/>
                        <a:ext cx="1028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 name="Notched Right Arrow 173"/>
          <p:cNvSpPr/>
          <p:nvPr/>
        </p:nvSpPr>
        <p:spPr>
          <a:xfrm>
            <a:off x="6057900" y="3799600"/>
            <a:ext cx="190500" cy="353300"/>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19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00"/>
                                        <p:tgtEl>
                                          <p:spTgt spid="68"/>
                                        </p:tgtEl>
                                      </p:cBhvr>
                                    </p:animEffect>
                                    <p:anim calcmode="lin" valueType="num">
                                      <p:cBhvr>
                                        <p:cTn id="33" dur="1000" fill="hold"/>
                                        <p:tgtEl>
                                          <p:spTgt spid="68"/>
                                        </p:tgtEl>
                                        <p:attrNameLst>
                                          <p:attrName>ppt_x</p:attrName>
                                        </p:attrNameLst>
                                      </p:cBhvr>
                                      <p:tavLst>
                                        <p:tav tm="0">
                                          <p:val>
                                            <p:strVal val="#ppt_x"/>
                                          </p:val>
                                        </p:tav>
                                        <p:tav tm="100000">
                                          <p:val>
                                            <p:strVal val="#ppt_x"/>
                                          </p:val>
                                        </p:tav>
                                      </p:tavLst>
                                    </p:anim>
                                    <p:anim calcmode="lin" valueType="num">
                                      <p:cBhvr>
                                        <p:cTn id="34" dur="1000" fill="hold"/>
                                        <p:tgtEl>
                                          <p:spTgt spid="6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1000"/>
                                        <p:tgtEl>
                                          <p:spTgt spid="101"/>
                                        </p:tgtEl>
                                      </p:cBhvr>
                                    </p:animEffect>
                                    <p:anim calcmode="lin" valueType="num">
                                      <p:cBhvr>
                                        <p:cTn id="43" dur="1000" fill="hold"/>
                                        <p:tgtEl>
                                          <p:spTgt spid="101"/>
                                        </p:tgtEl>
                                        <p:attrNameLst>
                                          <p:attrName>ppt_x</p:attrName>
                                        </p:attrNameLst>
                                      </p:cBhvr>
                                      <p:tavLst>
                                        <p:tav tm="0">
                                          <p:val>
                                            <p:strVal val="#ppt_x"/>
                                          </p:val>
                                        </p:tav>
                                        <p:tav tm="100000">
                                          <p:val>
                                            <p:strVal val="#ppt_x"/>
                                          </p:val>
                                        </p:tav>
                                      </p:tavLst>
                                    </p:anim>
                                    <p:anim calcmode="lin" valueType="num">
                                      <p:cBhvr>
                                        <p:cTn id="44" dur="1000" fill="hold"/>
                                        <p:tgtEl>
                                          <p:spTgt spid="10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1000"/>
                                        <p:tgtEl>
                                          <p:spTgt spid="98"/>
                                        </p:tgtEl>
                                      </p:cBhvr>
                                    </p:animEffect>
                                    <p:anim calcmode="lin" valueType="num">
                                      <p:cBhvr>
                                        <p:cTn id="53" dur="1000" fill="hold"/>
                                        <p:tgtEl>
                                          <p:spTgt spid="98"/>
                                        </p:tgtEl>
                                        <p:attrNameLst>
                                          <p:attrName>ppt_x</p:attrName>
                                        </p:attrNameLst>
                                      </p:cBhvr>
                                      <p:tavLst>
                                        <p:tav tm="0">
                                          <p:val>
                                            <p:strVal val="#ppt_x"/>
                                          </p:val>
                                        </p:tav>
                                        <p:tav tm="100000">
                                          <p:val>
                                            <p:strVal val="#ppt_x"/>
                                          </p:val>
                                        </p:tav>
                                      </p:tavLst>
                                    </p:anim>
                                    <p:anim calcmode="lin" valueType="num">
                                      <p:cBhvr>
                                        <p:cTn id="54" dur="1000" fill="hold"/>
                                        <p:tgtEl>
                                          <p:spTgt spid="9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1000"/>
                                        <p:tgtEl>
                                          <p:spTgt spid="81"/>
                                        </p:tgtEl>
                                      </p:cBhvr>
                                    </p:animEffect>
                                    <p:anim calcmode="lin" valueType="num">
                                      <p:cBhvr>
                                        <p:cTn id="58" dur="1000" fill="hold"/>
                                        <p:tgtEl>
                                          <p:spTgt spid="81"/>
                                        </p:tgtEl>
                                        <p:attrNameLst>
                                          <p:attrName>ppt_x</p:attrName>
                                        </p:attrNameLst>
                                      </p:cBhvr>
                                      <p:tavLst>
                                        <p:tav tm="0">
                                          <p:val>
                                            <p:strVal val="#ppt_x"/>
                                          </p:val>
                                        </p:tav>
                                        <p:tav tm="100000">
                                          <p:val>
                                            <p:strVal val="#ppt_x"/>
                                          </p:val>
                                        </p:tav>
                                      </p:tavLst>
                                    </p:anim>
                                    <p:anim calcmode="lin" valueType="num">
                                      <p:cBhvr>
                                        <p:cTn id="59" dur="1000" fill="hold"/>
                                        <p:tgtEl>
                                          <p:spTgt spid="8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1000"/>
                                        <p:tgtEl>
                                          <p:spTgt spid="76"/>
                                        </p:tgtEl>
                                      </p:cBhvr>
                                    </p:animEffect>
                                    <p:anim calcmode="lin" valueType="num">
                                      <p:cBhvr>
                                        <p:cTn id="63" dur="1000" fill="hold"/>
                                        <p:tgtEl>
                                          <p:spTgt spid="76"/>
                                        </p:tgtEl>
                                        <p:attrNameLst>
                                          <p:attrName>ppt_x</p:attrName>
                                        </p:attrNameLst>
                                      </p:cBhvr>
                                      <p:tavLst>
                                        <p:tav tm="0">
                                          <p:val>
                                            <p:strVal val="#ppt_x"/>
                                          </p:val>
                                        </p:tav>
                                        <p:tav tm="100000">
                                          <p:val>
                                            <p:strVal val="#ppt_x"/>
                                          </p:val>
                                        </p:tav>
                                      </p:tavLst>
                                    </p:anim>
                                    <p:anim calcmode="lin" valueType="num">
                                      <p:cBhvr>
                                        <p:cTn id="64" dur="1000" fill="hold"/>
                                        <p:tgtEl>
                                          <p:spTgt spid="7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1000"/>
                                        <p:tgtEl>
                                          <p:spTgt spid="71"/>
                                        </p:tgtEl>
                                      </p:cBhvr>
                                    </p:animEffect>
                                    <p:anim calcmode="lin" valueType="num">
                                      <p:cBhvr>
                                        <p:cTn id="68" dur="1000" fill="hold"/>
                                        <p:tgtEl>
                                          <p:spTgt spid="71"/>
                                        </p:tgtEl>
                                        <p:attrNameLst>
                                          <p:attrName>ppt_x</p:attrName>
                                        </p:attrNameLst>
                                      </p:cBhvr>
                                      <p:tavLst>
                                        <p:tav tm="0">
                                          <p:val>
                                            <p:strVal val="#ppt_x"/>
                                          </p:val>
                                        </p:tav>
                                        <p:tav tm="100000">
                                          <p:val>
                                            <p:strVal val="#ppt_x"/>
                                          </p:val>
                                        </p:tav>
                                      </p:tavLst>
                                    </p:anim>
                                    <p:anim calcmode="lin" valueType="num">
                                      <p:cBhvr>
                                        <p:cTn id="69" dur="1000" fill="hold"/>
                                        <p:tgtEl>
                                          <p:spTgt spid="7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fade">
                                      <p:cBhvr>
                                        <p:cTn id="72" dur="1000"/>
                                        <p:tgtEl>
                                          <p:spTgt spid="102"/>
                                        </p:tgtEl>
                                      </p:cBhvr>
                                    </p:animEffect>
                                    <p:anim calcmode="lin" valueType="num">
                                      <p:cBhvr>
                                        <p:cTn id="73" dur="1000" fill="hold"/>
                                        <p:tgtEl>
                                          <p:spTgt spid="102"/>
                                        </p:tgtEl>
                                        <p:attrNameLst>
                                          <p:attrName>ppt_x</p:attrName>
                                        </p:attrNameLst>
                                      </p:cBhvr>
                                      <p:tavLst>
                                        <p:tav tm="0">
                                          <p:val>
                                            <p:strVal val="#ppt_x"/>
                                          </p:val>
                                        </p:tav>
                                        <p:tav tm="100000">
                                          <p:val>
                                            <p:strVal val="#ppt_x"/>
                                          </p:val>
                                        </p:tav>
                                      </p:tavLst>
                                    </p:anim>
                                    <p:anim calcmode="lin" valueType="num">
                                      <p:cBhvr>
                                        <p:cTn id="74" dur="1000" fill="hold"/>
                                        <p:tgtEl>
                                          <p:spTgt spid="102"/>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fade">
                                      <p:cBhvr>
                                        <p:cTn id="77" dur="1000"/>
                                        <p:tgtEl>
                                          <p:spTgt spid="103"/>
                                        </p:tgtEl>
                                      </p:cBhvr>
                                    </p:animEffect>
                                    <p:anim calcmode="lin" valueType="num">
                                      <p:cBhvr>
                                        <p:cTn id="78" dur="1000" fill="hold"/>
                                        <p:tgtEl>
                                          <p:spTgt spid="103"/>
                                        </p:tgtEl>
                                        <p:attrNameLst>
                                          <p:attrName>ppt_x</p:attrName>
                                        </p:attrNameLst>
                                      </p:cBhvr>
                                      <p:tavLst>
                                        <p:tav tm="0">
                                          <p:val>
                                            <p:strVal val="#ppt_x"/>
                                          </p:val>
                                        </p:tav>
                                        <p:tav tm="100000">
                                          <p:val>
                                            <p:strVal val="#ppt_x"/>
                                          </p:val>
                                        </p:tav>
                                      </p:tavLst>
                                    </p:anim>
                                    <p:anim calcmode="lin" valueType="num">
                                      <p:cBhvr>
                                        <p:cTn id="79" dur="1000" fill="hold"/>
                                        <p:tgtEl>
                                          <p:spTgt spid="103"/>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fade">
                                      <p:cBhvr>
                                        <p:cTn id="82" dur="1000"/>
                                        <p:tgtEl>
                                          <p:spTgt spid="104"/>
                                        </p:tgtEl>
                                      </p:cBhvr>
                                    </p:animEffect>
                                    <p:anim calcmode="lin" valueType="num">
                                      <p:cBhvr>
                                        <p:cTn id="83" dur="1000" fill="hold"/>
                                        <p:tgtEl>
                                          <p:spTgt spid="104"/>
                                        </p:tgtEl>
                                        <p:attrNameLst>
                                          <p:attrName>ppt_x</p:attrName>
                                        </p:attrNameLst>
                                      </p:cBhvr>
                                      <p:tavLst>
                                        <p:tav tm="0">
                                          <p:val>
                                            <p:strVal val="#ppt_x"/>
                                          </p:val>
                                        </p:tav>
                                        <p:tav tm="100000">
                                          <p:val>
                                            <p:strVal val="#ppt_x"/>
                                          </p:val>
                                        </p:tav>
                                      </p:tavLst>
                                    </p:anim>
                                    <p:anim calcmode="lin" valueType="num">
                                      <p:cBhvr>
                                        <p:cTn id="84"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88"/>
                                        </p:tgtEl>
                                        <p:attrNameLst>
                                          <p:attrName>style.visibility</p:attrName>
                                        </p:attrNameLst>
                                      </p:cBhvr>
                                      <p:to>
                                        <p:strVal val="visible"/>
                                      </p:to>
                                    </p:set>
                                    <p:animEffect transition="in" filter="fade">
                                      <p:cBhvr>
                                        <p:cTn id="89" dur="1000"/>
                                        <p:tgtEl>
                                          <p:spTgt spid="88"/>
                                        </p:tgtEl>
                                      </p:cBhvr>
                                    </p:animEffect>
                                    <p:anim calcmode="lin" valueType="num">
                                      <p:cBhvr>
                                        <p:cTn id="90" dur="1000" fill="hold"/>
                                        <p:tgtEl>
                                          <p:spTgt spid="88"/>
                                        </p:tgtEl>
                                        <p:attrNameLst>
                                          <p:attrName>ppt_x</p:attrName>
                                        </p:attrNameLst>
                                      </p:cBhvr>
                                      <p:tavLst>
                                        <p:tav tm="0">
                                          <p:val>
                                            <p:strVal val="#ppt_x"/>
                                          </p:val>
                                        </p:tav>
                                        <p:tav tm="100000">
                                          <p:val>
                                            <p:strVal val="#ppt_x"/>
                                          </p:val>
                                        </p:tav>
                                      </p:tavLst>
                                    </p:anim>
                                    <p:anim calcmode="lin" valueType="num">
                                      <p:cBhvr>
                                        <p:cTn id="9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fade">
                                      <p:cBhvr>
                                        <p:cTn id="96" dur="1000"/>
                                        <p:tgtEl>
                                          <p:spTgt spid="90"/>
                                        </p:tgtEl>
                                      </p:cBhvr>
                                    </p:animEffect>
                                    <p:anim calcmode="lin" valueType="num">
                                      <p:cBhvr>
                                        <p:cTn id="97" dur="1000" fill="hold"/>
                                        <p:tgtEl>
                                          <p:spTgt spid="90"/>
                                        </p:tgtEl>
                                        <p:attrNameLst>
                                          <p:attrName>ppt_x</p:attrName>
                                        </p:attrNameLst>
                                      </p:cBhvr>
                                      <p:tavLst>
                                        <p:tav tm="0">
                                          <p:val>
                                            <p:strVal val="#ppt_x"/>
                                          </p:val>
                                        </p:tav>
                                        <p:tav tm="100000">
                                          <p:val>
                                            <p:strVal val="#ppt_x"/>
                                          </p:val>
                                        </p:tav>
                                      </p:tavLst>
                                    </p:anim>
                                    <p:anim calcmode="lin" valueType="num">
                                      <p:cBhvr>
                                        <p:cTn id="9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fade">
                                      <p:cBhvr>
                                        <p:cTn id="103" dur="1000"/>
                                        <p:tgtEl>
                                          <p:spTgt spid="79"/>
                                        </p:tgtEl>
                                      </p:cBhvr>
                                    </p:animEffect>
                                    <p:anim calcmode="lin" valueType="num">
                                      <p:cBhvr>
                                        <p:cTn id="104" dur="1000" fill="hold"/>
                                        <p:tgtEl>
                                          <p:spTgt spid="79"/>
                                        </p:tgtEl>
                                        <p:attrNameLst>
                                          <p:attrName>ppt_x</p:attrName>
                                        </p:attrNameLst>
                                      </p:cBhvr>
                                      <p:tavLst>
                                        <p:tav tm="0">
                                          <p:val>
                                            <p:strVal val="#ppt_x"/>
                                          </p:val>
                                        </p:tav>
                                        <p:tav tm="100000">
                                          <p:val>
                                            <p:strVal val="#ppt_x"/>
                                          </p:val>
                                        </p:tav>
                                      </p:tavLst>
                                    </p:anim>
                                    <p:anim calcmode="lin" valueType="num">
                                      <p:cBhvr>
                                        <p:cTn id="105"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1000"/>
                                        <p:tgtEl>
                                          <p:spTgt spid="89"/>
                                        </p:tgtEl>
                                      </p:cBhvr>
                                    </p:animEffect>
                                    <p:anim calcmode="lin" valueType="num">
                                      <p:cBhvr>
                                        <p:cTn id="111" dur="1000" fill="hold"/>
                                        <p:tgtEl>
                                          <p:spTgt spid="89"/>
                                        </p:tgtEl>
                                        <p:attrNameLst>
                                          <p:attrName>ppt_x</p:attrName>
                                        </p:attrNameLst>
                                      </p:cBhvr>
                                      <p:tavLst>
                                        <p:tav tm="0">
                                          <p:val>
                                            <p:strVal val="#ppt_x"/>
                                          </p:val>
                                        </p:tav>
                                        <p:tav tm="100000">
                                          <p:val>
                                            <p:strVal val="#ppt_x"/>
                                          </p:val>
                                        </p:tav>
                                      </p:tavLst>
                                    </p:anim>
                                    <p:anim calcmode="lin" valueType="num">
                                      <p:cBhvr>
                                        <p:cTn id="11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80"/>
                                        </p:tgtEl>
                                        <p:attrNameLst>
                                          <p:attrName>style.visibility</p:attrName>
                                        </p:attrNameLst>
                                      </p:cBhvr>
                                      <p:to>
                                        <p:strVal val="visible"/>
                                      </p:to>
                                    </p:set>
                                    <p:animEffect transition="in" filter="fade">
                                      <p:cBhvr>
                                        <p:cTn id="124" dur="1000"/>
                                        <p:tgtEl>
                                          <p:spTgt spid="80"/>
                                        </p:tgtEl>
                                      </p:cBhvr>
                                    </p:animEffect>
                                    <p:anim calcmode="lin" valueType="num">
                                      <p:cBhvr>
                                        <p:cTn id="125" dur="1000" fill="hold"/>
                                        <p:tgtEl>
                                          <p:spTgt spid="80"/>
                                        </p:tgtEl>
                                        <p:attrNameLst>
                                          <p:attrName>ppt_x</p:attrName>
                                        </p:attrNameLst>
                                      </p:cBhvr>
                                      <p:tavLst>
                                        <p:tav tm="0">
                                          <p:val>
                                            <p:strVal val="#ppt_x"/>
                                          </p:val>
                                        </p:tav>
                                        <p:tav tm="100000">
                                          <p:val>
                                            <p:strVal val="#ppt_x"/>
                                          </p:val>
                                        </p:tav>
                                      </p:tavLst>
                                    </p:anim>
                                    <p:anim calcmode="lin" valueType="num">
                                      <p:cBhvr>
                                        <p:cTn id="126"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105"/>
                                        </p:tgtEl>
                                        <p:attrNameLst>
                                          <p:attrName>style.visibility</p:attrName>
                                        </p:attrNameLst>
                                      </p:cBhvr>
                                      <p:to>
                                        <p:strVal val="visible"/>
                                      </p:to>
                                    </p:set>
                                    <p:animEffect transition="in" filter="fade">
                                      <p:cBhvr>
                                        <p:cTn id="131" dur="1000"/>
                                        <p:tgtEl>
                                          <p:spTgt spid="105"/>
                                        </p:tgtEl>
                                      </p:cBhvr>
                                    </p:animEffect>
                                    <p:anim calcmode="lin" valueType="num">
                                      <p:cBhvr>
                                        <p:cTn id="132" dur="1000" fill="hold"/>
                                        <p:tgtEl>
                                          <p:spTgt spid="105"/>
                                        </p:tgtEl>
                                        <p:attrNameLst>
                                          <p:attrName>ppt_x</p:attrName>
                                        </p:attrNameLst>
                                      </p:cBhvr>
                                      <p:tavLst>
                                        <p:tav tm="0">
                                          <p:val>
                                            <p:strVal val="#ppt_x"/>
                                          </p:val>
                                        </p:tav>
                                        <p:tav tm="100000">
                                          <p:val>
                                            <p:strVal val="#ppt_x"/>
                                          </p:val>
                                        </p:tav>
                                      </p:tavLst>
                                    </p:anim>
                                    <p:anim calcmode="lin" valueType="num">
                                      <p:cBhvr>
                                        <p:cTn id="133" dur="1000" fill="hold"/>
                                        <p:tgtEl>
                                          <p:spTgt spid="105"/>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106"/>
                                        </p:tgtEl>
                                        <p:attrNameLst>
                                          <p:attrName>style.visibility</p:attrName>
                                        </p:attrNameLst>
                                      </p:cBhvr>
                                      <p:to>
                                        <p:strVal val="visible"/>
                                      </p:to>
                                    </p:set>
                                    <p:animEffect transition="in" filter="fade">
                                      <p:cBhvr>
                                        <p:cTn id="136" dur="1000"/>
                                        <p:tgtEl>
                                          <p:spTgt spid="106"/>
                                        </p:tgtEl>
                                      </p:cBhvr>
                                    </p:animEffect>
                                    <p:anim calcmode="lin" valueType="num">
                                      <p:cBhvr>
                                        <p:cTn id="137" dur="1000" fill="hold"/>
                                        <p:tgtEl>
                                          <p:spTgt spid="106"/>
                                        </p:tgtEl>
                                        <p:attrNameLst>
                                          <p:attrName>ppt_x</p:attrName>
                                        </p:attrNameLst>
                                      </p:cBhvr>
                                      <p:tavLst>
                                        <p:tav tm="0">
                                          <p:val>
                                            <p:strVal val="#ppt_x"/>
                                          </p:val>
                                        </p:tav>
                                        <p:tav tm="100000">
                                          <p:val>
                                            <p:strVal val="#ppt_x"/>
                                          </p:val>
                                        </p:tav>
                                      </p:tavLst>
                                    </p:anim>
                                    <p:anim calcmode="lin" valueType="num">
                                      <p:cBhvr>
                                        <p:cTn id="138" dur="1000" fill="hold"/>
                                        <p:tgtEl>
                                          <p:spTgt spid="106"/>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107"/>
                                        </p:tgtEl>
                                        <p:attrNameLst>
                                          <p:attrName>style.visibility</p:attrName>
                                        </p:attrNameLst>
                                      </p:cBhvr>
                                      <p:to>
                                        <p:strVal val="visible"/>
                                      </p:to>
                                    </p:set>
                                    <p:animEffect transition="in" filter="fade">
                                      <p:cBhvr>
                                        <p:cTn id="141" dur="1000"/>
                                        <p:tgtEl>
                                          <p:spTgt spid="107"/>
                                        </p:tgtEl>
                                      </p:cBhvr>
                                    </p:animEffect>
                                    <p:anim calcmode="lin" valueType="num">
                                      <p:cBhvr>
                                        <p:cTn id="142" dur="1000" fill="hold"/>
                                        <p:tgtEl>
                                          <p:spTgt spid="107"/>
                                        </p:tgtEl>
                                        <p:attrNameLst>
                                          <p:attrName>ppt_x</p:attrName>
                                        </p:attrNameLst>
                                      </p:cBhvr>
                                      <p:tavLst>
                                        <p:tav tm="0">
                                          <p:val>
                                            <p:strVal val="#ppt_x"/>
                                          </p:val>
                                        </p:tav>
                                        <p:tav tm="100000">
                                          <p:val>
                                            <p:strVal val="#ppt_x"/>
                                          </p:val>
                                        </p:tav>
                                      </p:tavLst>
                                    </p:anim>
                                    <p:anim calcmode="lin" valueType="num">
                                      <p:cBhvr>
                                        <p:cTn id="143" dur="1000" fill="hold"/>
                                        <p:tgtEl>
                                          <p:spTgt spid="107"/>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108"/>
                                        </p:tgtEl>
                                        <p:attrNameLst>
                                          <p:attrName>style.visibility</p:attrName>
                                        </p:attrNameLst>
                                      </p:cBhvr>
                                      <p:to>
                                        <p:strVal val="visible"/>
                                      </p:to>
                                    </p:set>
                                    <p:animEffect transition="in" filter="fade">
                                      <p:cBhvr>
                                        <p:cTn id="146" dur="1000"/>
                                        <p:tgtEl>
                                          <p:spTgt spid="108"/>
                                        </p:tgtEl>
                                      </p:cBhvr>
                                    </p:animEffect>
                                    <p:anim calcmode="lin" valueType="num">
                                      <p:cBhvr>
                                        <p:cTn id="147" dur="1000" fill="hold"/>
                                        <p:tgtEl>
                                          <p:spTgt spid="108"/>
                                        </p:tgtEl>
                                        <p:attrNameLst>
                                          <p:attrName>ppt_x</p:attrName>
                                        </p:attrNameLst>
                                      </p:cBhvr>
                                      <p:tavLst>
                                        <p:tav tm="0">
                                          <p:val>
                                            <p:strVal val="#ppt_x"/>
                                          </p:val>
                                        </p:tav>
                                        <p:tav tm="100000">
                                          <p:val>
                                            <p:strVal val="#ppt_x"/>
                                          </p:val>
                                        </p:tav>
                                      </p:tavLst>
                                    </p:anim>
                                    <p:anim calcmode="lin" valueType="num">
                                      <p:cBhvr>
                                        <p:cTn id="148" dur="1000" fill="hold"/>
                                        <p:tgtEl>
                                          <p:spTgt spid="108"/>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109"/>
                                        </p:tgtEl>
                                        <p:attrNameLst>
                                          <p:attrName>style.visibility</p:attrName>
                                        </p:attrNameLst>
                                      </p:cBhvr>
                                      <p:to>
                                        <p:strVal val="visible"/>
                                      </p:to>
                                    </p:set>
                                    <p:animEffect transition="in" filter="fade">
                                      <p:cBhvr>
                                        <p:cTn id="151" dur="1000"/>
                                        <p:tgtEl>
                                          <p:spTgt spid="109"/>
                                        </p:tgtEl>
                                      </p:cBhvr>
                                    </p:animEffect>
                                    <p:anim calcmode="lin" valueType="num">
                                      <p:cBhvr>
                                        <p:cTn id="152" dur="1000" fill="hold"/>
                                        <p:tgtEl>
                                          <p:spTgt spid="109"/>
                                        </p:tgtEl>
                                        <p:attrNameLst>
                                          <p:attrName>ppt_x</p:attrName>
                                        </p:attrNameLst>
                                      </p:cBhvr>
                                      <p:tavLst>
                                        <p:tav tm="0">
                                          <p:val>
                                            <p:strVal val="#ppt_x"/>
                                          </p:val>
                                        </p:tav>
                                        <p:tav tm="100000">
                                          <p:val>
                                            <p:strVal val="#ppt_x"/>
                                          </p:val>
                                        </p:tav>
                                      </p:tavLst>
                                    </p:anim>
                                    <p:anim calcmode="lin" valueType="num">
                                      <p:cBhvr>
                                        <p:cTn id="153" dur="1000" fill="hold"/>
                                        <p:tgtEl>
                                          <p:spTgt spid="109"/>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0"/>
                                  </p:stCondLst>
                                  <p:childTnLst>
                                    <p:set>
                                      <p:cBhvr>
                                        <p:cTn id="155" dur="1" fill="hold">
                                          <p:stCondLst>
                                            <p:cond delay="0"/>
                                          </p:stCondLst>
                                        </p:cTn>
                                        <p:tgtEl>
                                          <p:spTgt spid="113"/>
                                        </p:tgtEl>
                                        <p:attrNameLst>
                                          <p:attrName>style.visibility</p:attrName>
                                        </p:attrNameLst>
                                      </p:cBhvr>
                                      <p:to>
                                        <p:strVal val="visible"/>
                                      </p:to>
                                    </p:set>
                                    <p:animEffect transition="in" filter="fade">
                                      <p:cBhvr>
                                        <p:cTn id="156" dur="1000"/>
                                        <p:tgtEl>
                                          <p:spTgt spid="113"/>
                                        </p:tgtEl>
                                      </p:cBhvr>
                                    </p:animEffect>
                                    <p:anim calcmode="lin" valueType="num">
                                      <p:cBhvr>
                                        <p:cTn id="157" dur="1000" fill="hold"/>
                                        <p:tgtEl>
                                          <p:spTgt spid="113"/>
                                        </p:tgtEl>
                                        <p:attrNameLst>
                                          <p:attrName>ppt_x</p:attrName>
                                        </p:attrNameLst>
                                      </p:cBhvr>
                                      <p:tavLst>
                                        <p:tav tm="0">
                                          <p:val>
                                            <p:strVal val="#ppt_x"/>
                                          </p:val>
                                        </p:tav>
                                        <p:tav tm="100000">
                                          <p:val>
                                            <p:strVal val="#ppt_x"/>
                                          </p:val>
                                        </p:tav>
                                      </p:tavLst>
                                    </p:anim>
                                    <p:anim calcmode="lin" valueType="num">
                                      <p:cBhvr>
                                        <p:cTn id="158" dur="1000" fill="hold"/>
                                        <p:tgtEl>
                                          <p:spTgt spid="113"/>
                                        </p:tgtEl>
                                        <p:attrNameLst>
                                          <p:attrName>ppt_y</p:attrName>
                                        </p:attrNameLst>
                                      </p:cBhvr>
                                      <p:tavLst>
                                        <p:tav tm="0">
                                          <p:val>
                                            <p:strVal val="#ppt_y+.1"/>
                                          </p:val>
                                        </p:tav>
                                        <p:tav tm="100000">
                                          <p:val>
                                            <p:strVal val="#ppt_y"/>
                                          </p:val>
                                        </p:tav>
                                      </p:tavLst>
                                    </p:anim>
                                  </p:childTnLst>
                                </p:cTn>
                              </p:par>
                              <p:par>
                                <p:cTn id="159" presetID="42" presetClass="entr" presetSubtype="0" fill="hold" nodeType="with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1000"/>
                                        <p:tgtEl>
                                          <p:spTgt spid="118"/>
                                        </p:tgtEl>
                                      </p:cBhvr>
                                    </p:animEffect>
                                    <p:anim calcmode="lin" valueType="num">
                                      <p:cBhvr>
                                        <p:cTn id="162" dur="1000" fill="hold"/>
                                        <p:tgtEl>
                                          <p:spTgt spid="118"/>
                                        </p:tgtEl>
                                        <p:attrNameLst>
                                          <p:attrName>ppt_x</p:attrName>
                                        </p:attrNameLst>
                                      </p:cBhvr>
                                      <p:tavLst>
                                        <p:tav tm="0">
                                          <p:val>
                                            <p:strVal val="#ppt_x"/>
                                          </p:val>
                                        </p:tav>
                                        <p:tav tm="100000">
                                          <p:val>
                                            <p:strVal val="#ppt_x"/>
                                          </p:val>
                                        </p:tav>
                                      </p:tavLst>
                                    </p:anim>
                                    <p:anim calcmode="lin" valueType="num">
                                      <p:cBhvr>
                                        <p:cTn id="163" dur="1000" fill="hold"/>
                                        <p:tgtEl>
                                          <p:spTgt spid="118"/>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0"/>
                                  </p:stCondLst>
                                  <p:childTnLst>
                                    <p:set>
                                      <p:cBhvr>
                                        <p:cTn id="165" dur="1" fill="hold">
                                          <p:stCondLst>
                                            <p:cond delay="0"/>
                                          </p:stCondLst>
                                        </p:cTn>
                                        <p:tgtEl>
                                          <p:spTgt spid="117"/>
                                        </p:tgtEl>
                                        <p:attrNameLst>
                                          <p:attrName>style.visibility</p:attrName>
                                        </p:attrNameLst>
                                      </p:cBhvr>
                                      <p:to>
                                        <p:strVal val="visible"/>
                                      </p:to>
                                    </p:set>
                                    <p:animEffect transition="in" filter="fade">
                                      <p:cBhvr>
                                        <p:cTn id="166" dur="1000"/>
                                        <p:tgtEl>
                                          <p:spTgt spid="117"/>
                                        </p:tgtEl>
                                      </p:cBhvr>
                                    </p:animEffect>
                                    <p:anim calcmode="lin" valueType="num">
                                      <p:cBhvr>
                                        <p:cTn id="167" dur="1000" fill="hold"/>
                                        <p:tgtEl>
                                          <p:spTgt spid="117"/>
                                        </p:tgtEl>
                                        <p:attrNameLst>
                                          <p:attrName>ppt_x</p:attrName>
                                        </p:attrNameLst>
                                      </p:cBhvr>
                                      <p:tavLst>
                                        <p:tav tm="0">
                                          <p:val>
                                            <p:strVal val="#ppt_x"/>
                                          </p:val>
                                        </p:tav>
                                        <p:tav tm="100000">
                                          <p:val>
                                            <p:strVal val="#ppt_x"/>
                                          </p:val>
                                        </p:tav>
                                      </p:tavLst>
                                    </p:anim>
                                    <p:anim calcmode="lin" valueType="num">
                                      <p:cBhvr>
                                        <p:cTn id="168" dur="1000" fill="hold"/>
                                        <p:tgtEl>
                                          <p:spTgt spid="117"/>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116"/>
                                        </p:tgtEl>
                                        <p:attrNameLst>
                                          <p:attrName>style.visibility</p:attrName>
                                        </p:attrNameLst>
                                      </p:cBhvr>
                                      <p:to>
                                        <p:strVal val="visible"/>
                                      </p:to>
                                    </p:set>
                                    <p:animEffect transition="in" filter="fade">
                                      <p:cBhvr>
                                        <p:cTn id="171" dur="1000"/>
                                        <p:tgtEl>
                                          <p:spTgt spid="116"/>
                                        </p:tgtEl>
                                      </p:cBhvr>
                                    </p:animEffect>
                                    <p:anim calcmode="lin" valueType="num">
                                      <p:cBhvr>
                                        <p:cTn id="172" dur="1000" fill="hold"/>
                                        <p:tgtEl>
                                          <p:spTgt spid="116"/>
                                        </p:tgtEl>
                                        <p:attrNameLst>
                                          <p:attrName>ppt_x</p:attrName>
                                        </p:attrNameLst>
                                      </p:cBhvr>
                                      <p:tavLst>
                                        <p:tav tm="0">
                                          <p:val>
                                            <p:strVal val="#ppt_x"/>
                                          </p:val>
                                        </p:tav>
                                        <p:tav tm="100000">
                                          <p:val>
                                            <p:strVal val="#ppt_x"/>
                                          </p:val>
                                        </p:tav>
                                      </p:tavLst>
                                    </p:anim>
                                    <p:anim calcmode="lin" valueType="num">
                                      <p:cBhvr>
                                        <p:cTn id="173" dur="1000" fill="hold"/>
                                        <p:tgtEl>
                                          <p:spTgt spid="116"/>
                                        </p:tgtEl>
                                        <p:attrNameLst>
                                          <p:attrName>ppt_y</p:attrName>
                                        </p:attrNameLst>
                                      </p:cBhvr>
                                      <p:tavLst>
                                        <p:tav tm="0">
                                          <p:val>
                                            <p:strVal val="#ppt_y+.1"/>
                                          </p:val>
                                        </p:tav>
                                        <p:tav tm="100000">
                                          <p:val>
                                            <p:strVal val="#ppt_y"/>
                                          </p:val>
                                        </p:tav>
                                      </p:tavLst>
                                    </p:anim>
                                  </p:childTnLst>
                                </p:cTn>
                              </p:par>
                              <p:par>
                                <p:cTn id="174" presetID="42" presetClass="entr" presetSubtype="0" fill="hold" nodeType="withEffect">
                                  <p:stCondLst>
                                    <p:cond delay="0"/>
                                  </p:stCondLst>
                                  <p:childTnLst>
                                    <p:set>
                                      <p:cBhvr>
                                        <p:cTn id="175" dur="1" fill="hold">
                                          <p:stCondLst>
                                            <p:cond delay="0"/>
                                          </p:stCondLst>
                                        </p:cTn>
                                        <p:tgtEl>
                                          <p:spTgt spid="114"/>
                                        </p:tgtEl>
                                        <p:attrNameLst>
                                          <p:attrName>style.visibility</p:attrName>
                                        </p:attrNameLst>
                                      </p:cBhvr>
                                      <p:to>
                                        <p:strVal val="visible"/>
                                      </p:to>
                                    </p:set>
                                    <p:animEffect transition="in" filter="fade">
                                      <p:cBhvr>
                                        <p:cTn id="176" dur="1000"/>
                                        <p:tgtEl>
                                          <p:spTgt spid="114"/>
                                        </p:tgtEl>
                                      </p:cBhvr>
                                    </p:animEffect>
                                    <p:anim calcmode="lin" valueType="num">
                                      <p:cBhvr>
                                        <p:cTn id="177" dur="1000" fill="hold"/>
                                        <p:tgtEl>
                                          <p:spTgt spid="114"/>
                                        </p:tgtEl>
                                        <p:attrNameLst>
                                          <p:attrName>ppt_x</p:attrName>
                                        </p:attrNameLst>
                                      </p:cBhvr>
                                      <p:tavLst>
                                        <p:tav tm="0">
                                          <p:val>
                                            <p:strVal val="#ppt_x"/>
                                          </p:val>
                                        </p:tav>
                                        <p:tav tm="100000">
                                          <p:val>
                                            <p:strVal val="#ppt_x"/>
                                          </p:val>
                                        </p:tav>
                                      </p:tavLst>
                                    </p:anim>
                                    <p:anim calcmode="lin" valueType="num">
                                      <p:cBhvr>
                                        <p:cTn id="178" dur="1000" fill="hold"/>
                                        <p:tgtEl>
                                          <p:spTgt spid="114"/>
                                        </p:tgtEl>
                                        <p:attrNameLst>
                                          <p:attrName>ppt_y</p:attrName>
                                        </p:attrNameLst>
                                      </p:cBhvr>
                                      <p:tavLst>
                                        <p:tav tm="0">
                                          <p:val>
                                            <p:strVal val="#ppt_y+.1"/>
                                          </p:val>
                                        </p:tav>
                                        <p:tav tm="100000">
                                          <p:val>
                                            <p:strVal val="#ppt_y"/>
                                          </p:val>
                                        </p:tav>
                                      </p:tavLst>
                                    </p:anim>
                                  </p:childTnLst>
                                </p:cTn>
                              </p:par>
                              <p:par>
                                <p:cTn id="179" presetID="42" presetClass="entr" presetSubtype="0" fill="hold" nodeType="withEffect">
                                  <p:stCondLst>
                                    <p:cond delay="0"/>
                                  </p:stCondLst>
                                  <p:childTnLst>
                                    <p:set>
                                      <p:cBhvr>
                                        <p:cTn id="180" dur="1" fill="hold">
                                          <p:stCondLst>
                                            <p:cond delay="0"/>
                                          </p:stCondLst>
                                        </p:cTn>
                                        <p:tgtEl>
                                          <p:spTgt spid="110"/>
                                        </p:tgtEl>
                                        <p:attrNameLst>
                                          <p:attrName>style.visibility</p:attrName>
                                        </p:attrNameLst>
                                      </p:cBhvr>
                                      <p:to>
                                        <p:strVal val="visible"/>
                                      </p:to>
                                    </p:set>
                                    <p:animEffect transition="in" filter="fade">
                                      <p:cBhvr>
                                        <p:cTn id="181" dur="1000"/>
                                        <p:tgtEl>
                                          <p:spTgt spid="110"/>
                                        </p:tgtEl>
                                      </p:cBhvr>
                                    </p:animEffect>
                                    <p:anim calcmode="lin" valueType="num">
                                      <p:cBhvr>
                                        <p:cTn id="182" dur="1000" fill="hold"/>
                                        <p:tgtEl>
                                          <p:spTgt spid="110"/>
                                        </p:tgtEl>
                                        <p:attrNameLst>
                                          <p:attrName>ppt_x</p:attrName>
                                        </p:attrNameLst>
                                      </p:cBhvr>
                                      <p:tavLst>
                                        <p:tav tm="0">
                                          <p:val>
                                            <p:strVal val="#ppt_x"/>
                                          </p:val>
                                        </p:tav>
                                        <p:tav tm="100000">
                                          <p:val>
                                            <p:strVal val="#ppt_x"/>
                                          </p:val>
                                        </p:tav>
                                      </p:tavLst>
                                    </p:anim>
                                    <p:anim calcmode="lin" valueType="num">
                                      <p:cBhvr>
                                        <p:cTn id="183" dur="1000" fill="hold"/>
                                        <p:tgtEl>
                                          <p:spTgt spid="110"/>
                                        </p:tgtEl>
                                        <p:attrNameLst>
                                          <p:attrName>ppt_y</p:attrName>
                                        </p:attrNameLst>
                                      </p:cBhvr>
                                      <p:tavLst>
                                        <p:tav tm="0">
                                          <p:val>
                                            <p:strVal val="#ppt_y+.1"/>
                                          </p:val>
                                        </p:tav>
                                        <p:tav tm="100000">
                                          <p:val>
                                            <p:strVal val="#ppt_y"/>
                                          </p:val>
                                        </p:tav>
                                      </p:tavLst>
                                    </p:anim>
                                  </p:childTnLst>
                                </p:cTn>
                              </p:par>
                              <p:par>
                                <p:cTn id="184" presetID="42" presetClass="entr" presetSubtype="0" fill="hold" nodeType="withEffect">
                                  <p:stCondLst>
                                    <p:cond delay="0"/>
                                  </p:stCondLst>
                                  <p:childTnLst>
                                    <p:set>
                                      <p:cBhvr>
                                        <p:cTn id="185" dur="1" fill="hold">
                                          <p:stCondLst>
                                            <p:cond delay="0"/>
                                          </p:stCondLst>
                                        </p:cTn>
                                        <p:tgtEl>
                                          <p:spTgt spid="111"/>
                                        </p:tgtEl>
                                        <p:attrNameLst>
                                          <p:attrName>style.visibility</p:attrName>
                                        </p:attrNameLst>
                                      </p:cBhvr>
                                      <p:to>
                                        <p:strVal val="visible"/>
                                      </p:to>
                                    </p:set>
                                    <p:animEffect transition="in" filter="fade">
                                      <p:cBhvr>
                                        <p:cTn id="186" dur="1000"/>
                                        <p:tgtEl>
                                          <p:spTgt spid="111"/>
                                        </p:tgtEl>
                                      </p:cBhvr>
                                    </p:animEffect>
                                    <p:anim calcmode="lin" valueType="num">
                                      <p:cBhvr>
                                        <p:cTn id="187" dur="1000" fill="hold"/>
                                        <p:tgtEl>
                                          <p:spTgt spid="111"/>
                                        </p:tgtEl>
                                        <p:attrNameLst>
                                          <p:attrName>ppt_x</p:attrName>
                                        </p:attrNameLst>
                                      </p:cBhvr>
                                      <p:tavLst>
                                        <p:tav tm="0">
                                          <p:val>
                                            <p:strVal val="#ppt_x"/>
                                          </p:val>
                                        </p:tav>
                                        <p:tav tm="100000">
                                          <p:val>
                                            <p:strVal val="#ppt_x"/>
                                          </p:val>
                                        </p:tav>
                                      </p:tavLst>
                                    </p:anim>
                                    <p:anim calcmode="lin" valueType="num">
                                      <p:cBhvr>
                                        <p:cTn id="188" dur="1000" fill="hold"/>
                                        <p:tgtEl>
                                          <p:spTgt spid="111"/>
                                        </p:tgtEl>
                                        <p:attrNameLst>
                                          <p:attrName>ppt_y</p:attrName>
                                        </p:attrNameLst>
                                      </p:cBhvr>
                                      <p:tavLst>
                                        <p:tav tm="0">
                                          <p:val>
                                            <p:strVal val="#ppt_y+.1"/>
                                          </p:val>
                                        </p:tav>
                                        <p:tav tm="100000">
                                          <p:val>
                                            <p:strVal val="#ppt_y"/>
                                          </p:val>
                                        </p:tav>
                                      </p:tavLst>
                                    </p:anim>
                                  </p:childTnLst>
                                </p:cTn>
                              </p:par>
                              <p:par>
                                <p:cTn id="189" presetID="42" presetClass="entr" presetSubtype="0" fill="hold" nodeType="withEffect">
                                  <p:stCondLst>
                                    <p:cond delay="0"/>
                                  </p:stCondLst>
                                  <p:childTnLst>
                                    <p:set>
                                      <p:cBhvr>
                                        <p:cTn id="190" dur="1" fill="hold">
                                          <p:stCondLst>
                                            <p:cond delay="0"/>
                                          </p:stCondLst>
                                        </p:cTn>
                                        <p:tgtEl>
                                          <p:spTgt spid="112"/>
                                        </p:tgtEl>
                                        <p:attrNameLst>
                                          <p:attrName>style.visibility</p:attrName>
                                        </p:attrNameLst>
                                      </p:cBhvr>
                                      <p:to>
                                        <p:strVal val="visible"/>
                                      </p:to>
                                    </p:set>
                                    <p:animEffect transition="in" filter="fade">
                                      <p:cBhvr>
                                        <p:cTn id="191" dur="1000"/>
                                        <p:tgtEl>
                                          <p:spTgt spid="112"/>
                                        </p:tgtEl>
                                      </p:cBhvr>
                                    </p:animEffect>
                                    <p:anim calcmode="lin" valueType="num">
                                      <p:cBhvr>
                                        <p:cTn id="192" dur="1000" fill="hold"/>
                                        <p:tgtEl>
                                          <p:spTgt spid="112"/>
                                        </p:tgtEl>
                                        <p:attrNameLst>
                                          <p:attrName>ppt_x</p:attrName>
                                        </p:attrNameLst>
                                      </p:cBhvr>
                                      <p:tavLst>
                                        <p:tav tm="0">
                                          <p:val>
                                            <p:strVal val="#ppt_x"/>
                                          </p:val>
                                        </p:tav>
                                        <p:tav tm="100000">
                                          <p:val>
                                            <p:strVal val="#ppt_x"/>
                                          </p:val>
                                        </p:tav>
                                      </p:tavLst>
                                    </p:anim>
                                    <p:anim calcmode="lin" valueType="num">
                                      <p:cBhvr>
                                        <p:cTn id="193" dur="1000" fill="hold"/>
                                        <p:tgtEl>
                                          <p:spTgt spid="112"/>
                                        </p:tgtEl>
                                        <p:attrNameLst>
                                          <p:attrName>ppt_y</p:attrName>
                                        </p:attrNameLst>
                                      </p:cBhvr>
                                      <p:tavLst>
                                        <p:tav tm="0">
                                          <p:val>
                                            <p:strVal val="#ppt_y+.1"/>
                                          </p:val>
                                        </p:tav>
                                        <p:tav tm="100000">
                                          <p:val>
                                            <p:strVal val="#ppt_y"/>
                                          </p:val>
                                        </p:tav>
                                      </p:tavLst>
                                    </p:anim>
                                  </p:childTnLst>
                                </p:cTn>
                              </p:par>
                              <p:par>
                                <p:cTn id="194" presetID="42" presetClass="entr" presetSubtype="0" fill="hold" nodeType="withEffect">
                                  <p:stCondLst>
                                    <p:cond delay="0"/>
                                  </p:stCondLst>
                                  <p:childTnLst>
                                    <p:set>
                                      <p:cBhvr>
                                        <p:cTn id="195" dur="1" fill="hold">
                                          <p:stCondLst>
                                            <p:cond delay="0"/>
                                          </p:stCondLst>
                                        </p:cTn>
                                        <p:tgtEl>
                                          <p:spTgt spid="119"/>
                                        </p:tgtEl>
                                        <p:attrNameLst>
                                          <p:attrName>style.visibility</p:attrName>
                                        </p:attrNameLst>
                                      </p:cBhvr>
                                      <p:to>
                                        <p:strVal val="visible"/>
                                      </p:to>
                                    </p:set>
                                    <p:animEffect transition="in" filter="fade">
                                      <p:cBhvr>
                                        <p:cTn id="196" dur="1000"/>
                                        <p:tgtEl>
                                          <p:spTgt spid="119"/>
                                        </p:tgtEl>
                                      </p:cBhvr>
                                    </p:animEffect>
                                    <p:anim calcmode="lin" valueType="num">
                                      <p:cBhvr>
                                        <p:cTn id="197" dur="1000" fill="hold"/>
                                        <p:tgtEl>
                                          <p:spTgt spid="119"/>
                                        </p:tgtEl>
                                        <p:attrNameLst>
                                          <p:attrName>ppt_x</p:attrName>
                                        </p:attrNameLst>
                                      </p:cBhvr>
                                      <p:tavLst>
                                        <p:tav tm="0">
                                          <p:val>
                                            <p:strVal val="#ppt_x"/>
                                          </p:val>
                                        </p:tav>
                                        <p:tav tm="100000">
                                          <p:val>
                                            <p:strVal val="#ppt_x"/>
                                          </p:val>
                                        </p:tav>
                                      </p:tavLst>
                                    </p:anim>
                                    <p:anim calcmode="lin" valueType="num">
                                      <p:cBhvr>
                                        <p:cTn id="198" dur="1000" fill="hold"/>
                                        <p:tgtEl>
                                          <p:spTgt spid="119"/>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46"/>
                                        </p:tgtEl>
                                        <p:attrNameLst>
                                          <p:attrName>style.visibility</p:attrName>
                                        </p:attrNameLst>
                                      </p:cBhvr>
                                      <p:to>
                                        <p:strVal val="visible"/>
                                      </p:to>
                                    </p:set>
                                    <p:animEffect transition="in" filter="fade">
                                      <p:cBhvr>
                                        <p:cTn id="201" dur="1000"/>
                                        <p:tgtEl>
                                          <p:spTgt spid="46"/>
                                        </p:tgtEl>
                                      </p:cBhvr>
                                    </p:animEffect>
                                    <p:anim calcmode="lin" valueType="num">
                                      <p:cBhvr>
                                        <p:cTn id="202" dur="1000" fill="hold"/>
                                        <p:tgtEl>
                                          <p:spTgt spid="46"/>
                                        </p:tgtEl>
                                        <p:attrNameLst>
                                          <p:attrName>ppt_x</p:attrName>
                                        </p:attrNameLst>
                                      </p:cBhvr>
                                      <p:tavLst>
                                        <p:tav tm="0">
                                          <p:val>
                                            <p:strVal val="#ppt_x"/>
                                          </p:val>
                                        </p:tav>
                                        <p:tav tm="100000">
                                          <p:val>
                                            <p:strVal val="#ppt_x"/>
                                          </p:val>
                                        </p:tav>
                                      </p:tavLst>
                                    </p:anim>
                                    <p:anim calcmode="lin" valueType="num">
                                      <p:cBhvr>
                                        <p:cTn id="20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nodeType="clickEffect">
                                  <p:stCondLst>
                                    <p:cond delay="0"/>
                                  </p:stCondLst>
                                  <p:childTnLst>
                                    <p:set>
                                      <p:cBhvr>
                                        <p:cTn id="207" dur="1" fill="hold">
                                          <p:stCondLst>
                                            <p:cond delay="0"/>
                                          </p:stCondLst>
                                        </p:cTn>
                                        <p:tgtEl>
                                          <p:spTgt spid="92"/>
                                        </p:tgtEl>
                                        <p:attrNameLst>
                                          <p:attrName>style.visibility</p:attrName>
                                        </p:attrNameLst>
                                      </p:cBhvr>
                                      <p:to>
                                        <p:strVal val="visible"/>
                                      </p:to>
                                    </p:set>
                                    <p:animEffect transition="in" filter="wipe(down)">
                                      <p:cBhvr>
                                        <p:cTn id="208" dur="500"/>
                                        <p:tgtEl>
                                          <p:spTgt spid="92"/>
                                        </p:tgtEl>
                                      </p:cBhvr>
                                    </p:animEffect>
                                  </p:childTnLst>
                                </p:cTn>
                              </p:par>
                            </p:childTnLst>
                          </p:cTn>
                        </p:par>
                      </p:childTnLst>
                    </p:cTn>
                  </p:par>
                  <p:par>
                    <p:cTn id="209" fill="hold">
                      <p:stCondLst>
                        <p:cond delay="indefinite"/>
                      </p:stCondLst>
                      <p:childTnLst>
                        <p:par>
                          <p:cTn id="210" fill="hold">
                            <p:stCondLst>
                              <p:cond delay="0"/>
                            </p:stCondLst>
                            <p:childTnLst>
                              <p:par>
                                <p:cTn id="211" presetID="42" presetClass="entr" presetSubtype="0" fill="hold" grpId="0" nodeType="clickEffect">
                                  <p:stCondLst>
                                    <p:cond delay="0"/>
                                  </p:stCondLst>
                                  <p:childTnLst>
                                    <p:set>
                                      <p:cBhvr>
                                        <p:cTn id="212" dur="1" fill="hold">
                                          <p:stCondLst>
                                            <p:cond delay="0"/>
                                          </p:stCondLst>
                                        </p:cTn>
                                        <p:tgtEl>
                                          <p:spTgt spid="94"/>
                                        </p:tgtEl>
                                        <p:attrNameLst>
                                          <p:attrName>style.visibility</p:attrName>
                                        </p:attrNameLst>
                                      </p:cBhvr>
                                      <p:to>
                                        <p:strVal val="visible"/>
                                      </p:to>
                                    </p:set>
                                    <p:animEffect transition="in" filter="fade">
                                      <p:cBhvr>
                                        <p:cTn id="213" dur="1000"/>
                                        <p:tgtEl>
                                          <p:spTgt spid="94"/>
                                        </p:tgtEl>
                                      </p:cBhvr>
                                    </p:animEffect>
                                    <p:anim calcmode="lin" valueType="num">
                                      <p:cBhvr>
                                        <p:cTn id="214" dur="1000" fill="hold"/>
                                        <p:tgtEl>
                                          <p:spTgt spid="94"/>
                                        </p:tgtEl>
                                        <p:attrNameLst>
                                          <p:attrName>ppt_x</p:attrName>
                                        </p:attrNameLst>
                                      </p:cBhvr>
                                      <p:tavLst>
                                        <p:tav tm="0">
                                          <p:val>
                                            <p:strVal val="#ppt_x"/>
                                          </p:val>
                                        </p:tav>
                                        <p:tav tm="100000">
                                          <p:val>
                                            <p:strVal val="#ppt_x"/>
                                          </p:val>
                                        </p:tav>
                                      </p:tavLst>
                                    </p:anim>
                                    <p:anim calcmode="lin" valueType="num">
                                      <p:cBhvr>
                                        <p:cTn id="215"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42" presetClass="entr" presetSubtype="0" fill="hold" grpId="0" nodeType="clickEffect">
                                  <p:stCondLst>
                                    <p:cond delay="0"/>
                                  </p:stCondLst>
                                  <p:childTnLst>
                                    <p:set>
                                      <p:cBhvr>
                                        <p:cTn id="219" dur="1" fill="hold">
                                          <p:stCondLst>
                                            <p:cond delay="0"/>
                                          </p:stCondLst>
                                        </p:cTn>
                                        <p:tgtEl>
                                          <p:spTgt spid="96"/>
                                        </p:tgtEl>
                                        <p:attrNameLst>
                                          <p:attrName>style.visibility</p:attrName>
                                        </p:attrNameLst>
                                      </p:cBhvr>
                                      <p:to>
                                        <p:strVal val="visible"/>
                                      </p:to>
                                    </p:set>
                                    <p:animEffect transition="in" filter="fade">
                                      <p:cBhvr>
                                        <p:cTn id="220" dur="1000"/>
                                        <p:tgtEl>
                                          <p:spTgt spid="96"/>
                                        </p:tgtEl>
                                      </p:cBhvr>
                                    </p:animEffect>
                                    <p:anim calcmode="lin" valueType="num">
                                      <p:cBhvr>
                                        <p:cTn id="221" dur="1000" fill="hold"/>
                                        <p:tgtEl>
                                          <p:spTgt spid="96"/>
                                        </p:tgtEl>
                                        <p:attrNameLst>
                                          <p:attrName>ppt_x</p:attrName>
                                        </p:attrNameLst>
                                      </p:cBhvr>
                                      <p:tavLst>
                                        <p:tav tm="0">
                                          <p:val>
                                            <p:strVal val="#ppt_x"/>
                                          </p:val>
                                        </p:tav>
                                        <p:tav tm="100000">
                                          <p:val>
                                            <p:strVal val="#ppt_x"/>
                                          </p:val>
                                        </p:tav>
                                      </p:tavLst>
                                    </p:anim>
                                    <p:anim calcmode="lin" valueType="num">
                                      <p:cBhvr>
                                        <p:cTn id="222"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22" presetClass="entr" presetSubtype="4" fill="hold" nodeType="clickEffect">
                                  <p:stCondLst>
                                    <p:cond delay="0"/>
                                  </p:stCondLst>
                                  <p:childTnLst>
                                    <p:set>
                                      <p:cBhvr>
                                        <p:cTn id="226" dur="1" fill="hold">
                                          <p:stCondLst>
                                            <p:cond delay="0"/>
                                          </p:stCondLst>
                                        </p:cTn>
                                        <p:tgtEl>
                                          <p:spTgt spid="120"/>
                                        </p:tgtEl>
                                        <p:attrNameLst>
                                          <p:attrName>style.visibility</p:attrName>
                                        </p:attrNameLst>
                                      </p:cBhvr>
                                      <p:to>
                                        <p:strVal val="visible"/>
                                      </p:to>
                                    </p:set>
                                    <p:animEffect transition="in" filter="wipe(down)">
                                      <p:cBhvr>
                                        <p:cTn id="227" dur="500"/>
                                        <p:tgtEl>
                                          <p:spTgt spid="120"/>
                                        </p:tgtEl>
                                      </p:cBhvr>
                                    </p:animEffect>
                                  </p:childTnLst>
                                </p:cTn>
                              </p:par>
                            </p:childTnLst>
                          </p:cTn>
                        </p:par>
                      </p:childTnLst>
                    </p:cTn>
                  </p:par>
                  <p:par>
                    <p:cTn id="228" fill="hold">
                      <p:stCondLst>
                        <p:cond delay="indefinite"/>
                      </p:stCondLst>
                      <p:childTnLst>
                        <p:par>
                          <p:cTn id="229" fill="hold">
                            <p:stCondLst>
                              <p:cond delay="0"/>
                            </p:stCondLst>
                            <p:childTnLst>
                              <p:par>
                                <p:cTn id="230" presetID="42" presetClass="entr" presetSubtype="0" fill="hold" grpId="0" nodeType="click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42" presetClass="entr" presetSubtype="0" fill="hold" grpId="0" nodeType="clickEffect">
                                  <p:stCondLst>
                                    <p:cond delay="0"/>
                                  </p:stCondLst>
                                  <p:childTnLst>
                                    <p:set>
                                      <p:cBhvr>
                                        <p:cTn id="238" dur="1" fill="hold">
                                          <p:stCondLst>
                                            <p:cond delay="0"/>
                                          </p:stCondLst>
                                        </p:cTn>
                                        <p:tgtEl>
                                          <p:spTgt spid="127"/>
                                        </p:tgtEl>
                                        <p:attrNameLst>
                                          <p:attrName>style.visibility</p:attrName>
                                        </p:attrNameLst>
                                      </p:cBhvr>
                                      <p:to>
                                        <p:strVal val="visible"/>
                                      </p:to>
                                    </p:set>
                                    <p:animEffect transition="in" filter="fade">
                                      <p:cBhvr>
                                        <p:cTn id="239" dur="1000"/>
                                        <p:tgtEl>
                                          <p:spTgt spid="127"/>
                                        </p:tgtEl>
                                      </p:cBhvr>
                                    </p:animEffect>
                                    <p:anim calcmode="lin" valueType="num">
                                      <p:cBhvr>
                                        <p:cTn id="240" dur="1000" fill="hold"/>
                                        <p:tgtEl>
                                          <p:spTgt spid="127"/>
                                        </p:tgtEl>
                                        <p:attrNameLst>
                                          <p:attrName>ppt_x</p:attrName>
                                        </p:attrNameLst>
                                      </p:cBhvr>
                                      <p:tavLst>
                                        <p:tav tm="0">
                                          <p:val>
                                            <p:strVal val="#ppt_x"/>
                                          </p:val>
                                        </p:tav>
                                        <p:tav tm="100000">
                                          <p:val>
                                            <p:strVal val="#ppt_x"/>
                                          </p:val>
                                        </p:tav>
                                      </p:tavLst>
                                    </p:anim>
                                    <p:anim calcmode="lin" valueType="num">
                                      <p:cBhvr>
                                        <p:cTn id="241"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242" fill="hold">
                      <p:stCondLst>
                        <p:cond delay="indefinite"/>
                      </p:stCondLst>
                      <p:childTnLst>
                        <p:par>
                          <p:cTn id="243" fill="hold">
                            <p:stCondLst>
                              <p:cond delay="0"/>
                            </p:stCondLst>
                            <p:childTnLst>
                              <p:par>
                                <p:cTn id="244" presetID="21" presetClass="entr" presetSubtype="1" fill="hold" grpId="0" nodeType="clickEffect">
                                  <p:stCondLst>
                                    <p:cond delay="0"/>
                                  </p:stCondLst>
                                  <p:childTnLst>
                                    <p:set>
                                      <p:cBhvr>
                                        <p:cTn id="245" dur="1" fill="hold">
                                          <p:stCondLst>
                                            <p:cond delay="0"/>
                                          </p:stCondLst>
                                        </p:cTn>
                                        <p:tgtEl>
                                          <p:spTgt spid="124"/>
                                        </p:tgtEl>
                                        <p:attrNameLst>
                                          <p:attrName>style.visibility</p:attrName>
                                        </p:attrNameLst>
                                      </p:cBhvr>
                                      <p:to>
                                        <p:strVal val="visible"/>
                                      </p:to>
                                    </p:set>
                                    <p:animEffect transition="in" filter="wheel(1)">
                                      <p:cBhvr>
                                        <p:cTn id="246" dur="2000"/>
                                        <p:tgtEl>
                                          <p:spTgt spid="124"/>
                                        </p:tgtEl>
                                      </p:cBhvr>
                                    </p:animEffect>
                                  </p:childTnLst>
                                </p:cTn>
                              </p:par>
                            </p:childTnLst>
                          </p:cTn>
                        </p:par>
                      </p:childTnLst>
                    </p:cTn>
                  </p:par>
                  <p:par>
                    <p:cTn id="247" fill="hold">
                      <p:stCondLst>
                        <p:cond delay="indefinite"/>
                      </p:stCondLst>
                      <p:childTnLst>
                        <p:par>
                          <p:cTn id="248" fill="hold">
                            <p:stCondLst>
                              <p:cond delay="0"/>
                            </p:stCondLst>
                            <p:childTnLst>
                              <p:par>
                                <p:cTn id="249" presetID="42" presetClass="entr" presetSubtype="0" fill="hold" nodeType="clickEffect">
                                  <p:stCondLst>
                                    <p:cond delay="0"/>
                                  </p:stCondLst>
                                  <p:childTnLst>
                                    <p:set>
                                      <p:cBhvr>
                                        <p:cTn id="250" dur="1" fill="hold">
                                          <p:stCondLst>
                                            <p:cond delay="0"/>
                                          </p:stCondLst>
                                        </p:cTn>
                                        <p:tgtEl>
                                          <p:spTgt spid="135"/>
                                        </p:tgtEl>
                                        <p:attrNameLst>
                                          <p:attrName>style.visibility</p:attrName>
                                        </p:attrNameLst>
                                      </p:cBhvr>
                                      <p:to>
                                        <p:strVal val="visible"/>
                                      </p:to>
                                    </p:set>
                                    <p:animEffect transition="in" filter="fade">
                                      <p:cBhvr>
                                        <p:cTn id="251" dur="1000"/>
                                        <p:tgtEl>
                                          <p:spTgt spid="135"/>
                                        </p:tgtEl>
                                      </p:cBhvr>
                                    </p:animEffect>
                                    <p:anim calcmode="lin" valueType="num">
                                      <p:cBhvr>
                                        <p:cTn id="252" dur="1000" fill="hold"/>
                                        <p:tgtEl>
                                          <p:spTgt spid="135"/>
                                        </p:tgtEl>
                                        <p:attrNameLst>
                                          <p:attrName>ppt_x</p:attrName>
                                        </p:attrNameLst>
                                      </p:cBhvr>
                                      <p:tavLst>
                                        <p:tav tm="0">
                                          <p:val>
                                            <p:strVal val="#ppt_x"/>
                                          </p:val>
                                        </p:tav>
                                        <p:tav tm="100000">
                                          <p:val>
                                            <p:strVal val="#ppt_x"/>
                                          </p:val>
                                        </p:tav>
                                      </p:tavLst>
                                    </p:anim>
                                    <p:anim calcmode="lin" valueType="num">
                                      <p:cBhvr>
                                        <p:cTn id="253"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254" fill="hold">
                      <p:stCondLst>
                        <p:cond delay="indefinite"/>
                      </p:stCondLst>
                      <p:childTnLst>
                        <p:par>
                          <p:cTn id="255" fill="hold">
                            <p:stCondLst>
                              <p:cond delay="0"/>
                            </p:stCondLst>
                            <p:childTnLst>
                              <p:par>
                                <p:cTn id="256" presetID="22" presetClass="entr" presetSubtype="4" fill="hold" nodeType="clickEffect">
                                  <p:stCondLst>
                                    <p:cond delay="0"/>
                                  </p:stCondLst>
                                  <p:childTnLst>
                                    <p:set>
                                      <p:cBhvr>
                                        <p:cTn id="257" dur="1" fill="hold">
                                          <p:stCondLst>
                                            <p:cond delay="0"/>
                                          </p:stCondLst>
                                        </p:cTn>
                                        <p:tgtEl>
                                          <p:spTgt spid="93"/>
                                        </p:tgtEl>
                                        <p:attrNameLst>
                                          <p:attrName>style.visibility</p:attrName>
                                        </p:attrNameLst>
                                      </p:cBhvr>
                                      <p:to>
                                        <p:strVal val="visible"/>
                                      </p:to>
                                    </p:set>
                                    <p:animEffect transition="in" filter="wipe(down)">
                                      <p:cBhvr>
                                        <p:cTn id="258" dur="500"/>
                                        <p:tgtEl>
                                          <p:spTgt spid="93"/>
                                        </p:tgtEl>
                                      </p:cBhvr>
                                    </p:animEffect>
                                  </p:childTnLst>
                                </p:cTn>
                              </p:par>
                            </p:childTnLst>
                          </p:cTn>
                        </p:par>
                      </p:childTnLst>
                    </p:cTn>
                  </p:par>
                  <p:par>
                    <p:cTn id="259" fill="hold">
                      <p:stCondLst>
                        <p:cond delay="indefinite"/>
                      </p:stCondLst>
                      <p:childTnLst>
                        <p:par>
                          <p:cTn id="260" fill="hold">
                            <p:stCondLst>
                              <p:cond delay="0"/>
                            </p:stCondLst>
                            <p:childTnLst>
                              <p:par>
                                <p:cTn id="261" presetID="42" presetClass="entr" presetSubtype="0" fill="hold" grpId="0" nodeType="clickEffect">
                                  <p:stCondLst>
                                    <p:cond delay="0"/>
                                  </p:stCondLst>
                                  <p:childTnLst>
                                    <p:set>
                                      <p:cBhvr>
                                        <p:cTn id="262" dur="1" fill="hold">
                                          <p:stCondLst>
                                            <p:cond delay="0"/>
                                          </p:stCondLst>
                                        </p:cTn>
                                        <p:tgtEl>
                                          <p:spTgt spid="95"/>
                                        </p:tgtEl>
                                        <p:attrNameLst>
                                          <p:attrName>style.visibility</p:attrName>
                                        </p:attrNameLst>
                                      </p:cBhvr>
                                      <p:to>
                                        <p:strVal val="visible"/>
                                      </p:to>
                                    </p:set>
                                    <p:animEffect transition="in" filter="fade">
                                      <p:cBhvr>
                                        <p:cTn id="263" dur="1000"/>
                                        <p:tgtEl>
                                          <p:spTgt spid="95"/>
                                        </p:tgtEl>
                                      </p:cBhvr>
                                    </p:animEffect>
                                    <p:anim calcmode="lin" valueType="num">
                                      <p:cBhvr>
                                        <p:cTn id="264" dur="1000" fill="hold"/>
                                        <p:tgtEl>
                                          <p:spTgt spid="95"/>
                                        </p:tgtEl>
                                        <p:attrNameLst>
                                          <p:attrName>ppt_x</p:attrName>
                                        </p:attrNameLst>
                                      </p:cBhvr>
                                      <p:tavLst>
                                        <p:tav tm="0">
                                          <p:val>
                                            <p:strVal val="#ppt_x"/>
                                          </p:val>
                                        </p:tav>
                                        <p:tav tm="100000">
                                          <p:val>
                                            <p:strVal val="#ppt_x"/>
                                          </p:val>
                                        </p:tav>
                                      </p:tavLst>
                                    </p:anim>
                                    <p:anim calcmode="lin" valueType="num">
                                      <p:cBhvr>
                                        <p:cTn id="265"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266" fill="hold">
                      <p:stCondLst>
                        <p:cond delay="indefinite"/>
                      </p:stCondLst>
                      <p:childTnLst>
                        <p:par>
                          <p:cTn id="267" fill="hold">
                            <p:stCondLst>
                              <p:cond delay="0"/>
                            </p:stCondLst>
                            <p:childTnLst>
                              <p:par>
                                <p:cTn id="268" presetID="42" presetClass="entr" presetSubtype="0" fill="hold" grpId="0" nodeType="clickEffect">
                                  <p:stCondLst>
                                    <p:cond delay="0"/>
                                  </p:stCondLst>
                                  <p:childTnLst>
                                    <p:set>
                                      <p:cBhvr>
                                        <p:cTn id="269" dur="1" fill="hold">
                                          <p:stCondLst>
                                            <p:cond delay="0"/>
                                          </p:stCondLst>
                                        </p:cTn>
                                        <p:tgtEl>
                                          <p:spTgt spid="97"/>
                                        </p:tgtEl>
                                        <p:attrNameLst>
                                          <p:attrName>style.visibility</p:attrName>
                                        </p:attrNameLst>
                                      </p:cBhvr>
                                      <p:to>
                                        <p:strVal val="visible"/>
                                      </p:to>
                                    </p:set>
                                    <p:animEffect transition="in" filter="fade">
                                      <p:cBhvr>
                                        <p:cTn id="270" dur="1000"/>
                                        <p:tgtEl>
                                          <p:spTgt spid="97"/>
                                        </p:tgtEl>
                                      </p:cBhvr>
                                    </p:animEffect>
                                    <p:anim calcmode="lin" valueType="num">
                                      <p:cBhvr>
                                        <p:cTn id="271" dur="1000" fill="hold"/>
                                        <p:tgtEl>
                                          <p:spTgt spid="97"/>
                                        </p:tgtEl>
                                        <p:attrNameLst>
                                          <p:attrName>ppt_x</p:attrName>
                                        </p:attrNameLst>
                                      </p:cBhvr>
                                      <p:tavLst>
                                        <p:tav tm="0">
                                          <p:val>
                                            <p:strVal val="#ppt_x"/>
                                          </p:val>
                                        </p:tav>
                                        <p:tav tm="100000">
                                          <p:val>
                                            <p:strVal val="#ppt_x"/>
                                          </p:val>
                                        </p:tav>
                                      </p:tavLst>
                                    </p:anim>
                                    <p:anim calcmode="lin" valueType="num">
                                      <p:cBhvr>
                                        <p:cTn id="272"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73" fill="hold">
                      <p:stCondLst>
                        <p:cond delay="indefinite"/>
                      </p:stCondLst>
                      <p:childTnLst>
                        <p:par>
                          <p:cTn id="274" fill="hold">
                            <p:stCondLst>
                              <p:cond delay="0"/>
                            </p:stCondLst>
                            <p:childTnLst>
                              <p:par>
                                <p:cTn id="275" presetID="21" presetClass="entr" presetSubtype="1" fill="hold" grpId="0" nodeType="clickEffect">
                                  <p:stCondLst>
                                    <p:cond delay="0"/>
                                  </p:stCondLst>
                                  <p:childTnLst>
                                    <p:set>
                                      <p:cBhvr>
                                        <p:cTn id="276" dur="1" fill="hold">
                                          <p:stCondLst>
                                            <p:cond delay="0"/>
                                          </p:stCondLst>
                                        </p:cTn>
                                        <p:tgtEl>
                                          <p:spTgt spid="125"/>
                                        </p:tgtEl>
                                        <p:attrNameLst>
                                          <p:attrName>style.visibility</p:attrName>
                                        </p:attrNameLst>
                                      </p:cBhvr>
                                      <p:to>
                                        <p:strVal val="visible"/>
                                      </p:to>
                                    </p:set>
                                    <p:animEffect transition="in" filter="wheel(1)">
                                      <p:cBhvr>
                                        <p:cTn id="277" dur="2000"/>
                                        <p:tgtEl>
                                          <p:spTgt spid="125"/>
                                        </p:tgtEl>
                                      </p:cBhvr>
                                    </p:animEffect>
                                  </p:childTnLst>
                                </p:cTn>
                              </p:par>
                            </p:childTnLst>
                          </p:cTn>
                        </p:par>
                      </p:childTnLst>
                    </p:cTn>
                  </p:par>
                  <p:par>
                    <p:cTn id="278" fill="hold">
                      <p:stCondLst>
                        <p:cond delay="indefinite"/>
                      </p:stCondLst>
                      <p:childTnLst>
                        <p:par>
                          <p:cTn id="279" fill="hold">
                            <p:stCondLst>
                              <p:cond delay="0"/>
                            </p:stCondLst>
                            <p:childTnLst>
                              <p:par>
                                <p:cTn id="280" presetID="42" presetClass="entr" presetSubtype="0" fill="hold" nodeType="clickEffect">
                                  <p:stCondLst>
                                    <p:cond delay="0"/>
                                  </p:stCondLst>
                                  <p:childTnLst>
                                    <p:set>
                                      <p:cBhvr>
                                        <p:cTn id="281" dur="1" fill="hold">
                                          <p:stCondLst>
                                            <p:cond delay="0"/>
                                          </p:stCondLst>
                                        </p:cTn>
                                        <p:tgtEl>
                                          <p:spTgt spid="130"/>
                                        </p:tgtEl>
                                        <p:attrNameLst>
                                          <p:attrName>style.visibility</p:attrName>
                                        </p:attrNameLst>
                                      </p:cBhvr>
                                      <p:to>
                                        <p:strVal val="visible"/>
                                      </p:to>
                                    </p:set>
                                    <p:animEffect transition="in" filter="fade">
                                      <p:cBhvr>
                                        <p:cTn id="282" dur="1000"/>
                                        <p:tgtEl>
                                          <p:spTgt spid="130"/>
                                        </p:tgtEl>
                                      </p:cBhvr>
                                    </p:animEffect>
                                    <p:anim calcmode="lin" valueType="num">
                                      <p:cBhvr>
                                        <p:cTn id="283" dur="1000" fill="hold"/>
                                        <p:tgtEl>
                                          <p:spTgt spid="130"/>
                                        </p:tgtEl>
                                        <p:attrNameLst>
                                          <p:attrName>ppt_x</p:attrName>
                                        </p:attrNameLst>
                                      </p:cBhvr>
                                      <p:tavLst>
                                        <p:tav tm="0">
                                          <p:val>
                                            <p:strVal val="#ppt_x"/>
                                          </p:val>
                                        </p:tav>
                                        <p:tav tm="100000">
                                          <p:val>
                                            <p:strVal val="#ppt_x"/>
                                          </p:val>
                                        </p:tav>
                                      </p:tavLst>
                                    </p:anim>
                                    <p:anim calcmode="lin" valueType="num">
                                      <p:cBhvr>
                                        <p:cTn id="284"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42" presetClass="entr" presetSubtype="0" fill="hold" grpId="0" nodeType="clickEffect">
                                  <p:stCondLst>
                                    <p:cond delay="0"/>
                                  </p:stCondLst>
                                  <p:childTnLst>
                                    <p:set>
                                      <p:cBhvr>
                                        <p:cTn id="288" dur="1" fill="hold">
                                          <p:stCondLst>
                                            <p:cond delay="0"/>
                                          </p:stCondLst>
                                        </p:cTn>
                                        <p:tgtEl>
                                          <p:spTgt spid="52"/>
                                        </p:tgtEl>
                                        <p:attrNameLst>
                                          <p:attrName>style.visibility</p:attrName>
                                        </p:attrNameLst>
                                      </p:cBhvr>
                                      <p:to>
                                        <p:strVal val="visible"/>
                                      </p:to>
                                    </p:set>
                                    <p:animEffect transition="in" filter="fade">
                                      <p:cBhvr>
                                        <p:cTn id="289" dur="1000"/>
                                        <p:tgtEl>
                                          <p:spTgt spid="52"/>
                                        </p:tgtEl>
                                      </p:cBhvr>
                                    </p:animEffect>
                                    <p:anim calcmode="lin" valueType="num">
                                      <p:cBhvr>
                                        <p:cTn id="290" dur="1000" fill="hold"/>
                                        <p:tgtEl>
                                          <p:spTgt spid="52"/>
                                        </p:tgtEl>
                                        <p:attrNameLst>
                                          <p:attrName>ppt_x</p:attrName>
                                        </p:attrNameLst>
                                      </p:cBhvr>
                                      <p:tavLst>
                                        <p:tav tm="0">
                                          <p:val>
                                            <p:strVal val="#ppt_x"/>
                                          </p:val>
                                        </p:tav>
                                        <p:tav tm="100000">
                                          <p:val>
                                            <p:strVal val="#ppt_x"/>
                                          </p:val>
                                        </p:tav>
                                      </p:tavLst>
                                    </p:anim>
                                    <p:anim calcmode="lin" valueType="num">
                                      <p:cBhvr>
                                        <p:cTn id="291" dur="1000" fill="hold"/>
                                        <p:tgtEl>
                                          <p:spTgt spid="52"/>
                                        </p:tgtEl>
                                        <p:attrNameLst>
                                          <p:attrName>ppt_y</p:attrName>
                                        </p:attrNameLst>
                                      </p:cBhvr>
                                      <p:tavLst>
                                        <p:tav tm="0">
                                          <p:val>
                                            <p:strVal val="#ppt_y+.1"/>
                                          </p:val>
                                        </p:tav>
                                        <p:tav tm="100000">
                                          <p:val>
                                            <p:strVal val="#ppt_y"/>
                                          </p:val>
                                        </p:tav>
                                      </p:tavLst>
                                    </p:anim>
                                  </p:childTnLst>
                                </p:cTn>
                              </p:par>
                              <p:par>
                                <p:cTn id="292" presetID="42" presetClass="entr" presetSubtype="0" fill="hold" nodeType="withEffect">
                                  <p:stCondLst>
                                    <p:cond delay="0"/>
                                  </p:stCondLst>
                                  <p:childTnLst>
                                    <p:set>
                                      <p:cBhvr>
                                        <p:cTn id="293" dur="1" fill="hold">
                                          <p:stCondLst>
                                            <p:cond delay="0"/>
                                          </p:stCondLst>
                                        </p:cTn>
                                        <p:tgtEl>
                                          <p:spTgt spid="10"/>
                                        </p:tgtEl>
                                        <p:attrNameLst>
                                          <p:attrName>style.visibility</p:attrName>
                                        </p:attrNameLst>
                                      </p:cBhvr>
                                      <p:to>
                                        <p:strVal val="visible"/>
                                      </p:to>
                                    </p:set>
                                    <p:animEffect transition="in" filter="fade">
                                      <p:cBhvr>
                                        <p:cTn id="294" dur="1000"/>
                                        <p:tgtEl>
                                          <p:spTgt spid="10"/>
                                        </p:tgtEl>
                                      </p:cBhvr>
                                    </p:animEffect>
                                    <p:anim calcmode="lin" valueType="num">
                                      <p:cBhvr>
                                        <p:cTn id="295" dur="1000" fill="hold"/>
                                        <p:tgtEl>
                                          <p:spTgt spid="10"/>
                                        </p:tgtEl>
                                        <p:attrNameLst>
                                          <p:attrName>ppt_x</p:attrName>
                                        </p:attrNameLst>
                                      </p:cBhvr>
                                      <p:tavLst>
                                        <p:tav tm="0">
                                          <p:val>
                                            <p:strVal val="#ppt_x"/>
                                          </p:val>
                                        </p:tav>
                                        <p:tav tm="100000">
                                          <p:val>
                                            <p:strVal val="#ppt_x"/>
                                          </p:val>
                                        </p:tav>
                                      </p:tavLst>
                                    </p:anim>
                                    <p:anim calcmode="lin" valueType="num">
                                      <p:cBhvr>
                                        <p:cTn id="296" dur="1000" fill="hold"/>
                                        <p:tgtEl>
                                          <p:spTgt spid="10"/>
                                        </p:tgtEl>
                                        <p:attrNameLst>
                                          <p:attrName>ppt_y</p:attrName>
                                        </p:attrNameLst>
                                      </p:cBhvr>
                                      <p:tavLst>
                                        <p:tav tm="0">
                                          <p:val>
                                            <p:strVal val="#ppt_y+.1"/>
                                          </p:val>
                                        </p:tav>
                                        <p:tav tm="100000">
                                          <p:val>
                                            <p:strVal val="#ppt_y"/>
                                          </p:val>
                                        </p:tav>
                                      </p:tavLst>
                                    </p:anim>
                                  </p:childTnLst>
                                </p:cTn>
                              </p:par>
                              <p:par>
                                <p:cTn id="297" presetID="42" presetClass="entr" presetSubtype="0" fill="hold" nodeType="withEffect">
                                  <p:stCondLst>
                                    <p:cond delay="0"/>
                                  </p:stCondLst>
                                  <p:childTnLst>
                                    <p:set>
                                      <p:cBhvr>
                                        <p:cTn id="298" dur="1" fill="hold">
                                          <p:stCondLst>
                                            <p:cond delay="0"/>
                                          </p:stCondLst>
                                        </p:cTn>
                                        <p:tgtEl>
                                          <p:spTgt spid="9"/>
                                        </p:tgtEl>
                                        <p:attrNameLst>
                                          <p:attrName>style.visibility</p:attrName>
                                        </p:attrNameLst>
                                      </p:cBhvr>
                                      <p:to>
                                        <p:strVal val="visible"/>
                                      </p:to>
                                    </p:set>
                                    <p:animEffect transition="in" filter="fade">
                                      <p:cBhvr>
                                        <p:cTn id="299" dur="1000"/>
                                        <p:tgtEl>
                                          <p:spTgt spid="9"/>
                                        </p:tgtEl>
                                      </p:cBhvr>
                                    </p:animEffect>
                                    <p:anim calcmode="lin" valueType="num">
                                      <p:cBhvr>
                                        <p:cTn id="300" dur="1000" fill="hold"/>
                                        <p:tgtEl>
                                          <p:spTgt spid="9"/>
                                        </p:tgtEl>
                                        <p:attrNameLst>
                                          <p:attrName>ppt_x</p:attrName>
                                        </p:attrNameLst>
                                      </p:cBhvr>
                                      <p:tavLst>
                                        <p:tav tm="0">
                                          <p:val>
                                            <p:strVal val="#ppt_x"/>
                                          </p:val>
                                        </p:tav>
                                        <p:tav tm="100000">
                                          <p:val>
                                            <p:strVal val="#ppt_x"/>
                                          </p:val>
                                        </p:tav>
                                      </p:tavLst>
                                    </p:anim>
                                    <p:anim calcmode="lin" valueType="num">
                                      <p:cBhvr>
                                        <p:cTn id="301" dur="1000" fill="hold"/>
                                        <p:tgtEl>
                                          <p:spTgt spid="9"/>
                                        </p:tgtEl>
                                        <p:attrNameLst>
                                          <p:attrName>ppt_y</p:attrName>
                                        </p:attrNameLst>
                                      </p:cBhvr>
                                      <p:tavLst>
                                        <p:tav tm="0">
                                          <p:val>
                                            <p:strVal val="#ppt_y+.1"/>
                                          </p:val>
                                        </p:tav>
                                        <p:tav tm="100000">
                                          <p:val>
                                            <p:strVal val="#ppt_y"/>
                                          </p:val>
                                        </p:tav>
                                      </p:tavLst>
                                    </p:anim>
                                  </p:childTnLst>
                                </p:cTn>
                              </p:par>
                              <p:par>
                                <p:cTn id="302" presetID="42" presetClass="entr" presetSubtype="0" fill="hold" nodeType="withEffect">
                                  <p:stCondLst>
                                    <p:cond delay="0"/>
                                  </p:stCondLst>
                                  <p:childTnLst>
                                    <p:set>
                                      <p:cBhvr>
                                        <p:cTn id="303" dur="1" fill="hold">
                                          <p:stCondLst>
                                            <p:cond delay="0"/>
                                          </p:stCondLst>
                                        </p:cTn>
                                        <p:tgtEl>
                                          <p:spTgt spid="132"/>
                                        </p:tgtEl>
                                        <p:attrNameLst>
                                          <p:attrName>style.visibility</p:attrName>
                                        </p:attrNameLst>
                                      </p:cBhvr>
                                      <p:to>
                                        <p:strVal val="visible"/>
                                      </p:to>
                                    </p:set>
                                    <p:animEffect transition="in" filter="fade">
                                      <p:cBhvr>
                                        <p:cTn id="304" dur="1000"/>
                                        <p:tgtEl>
                                          <p:spTgt spid="132"/>
                                        </p:tgtEl>
                                      </p:cBhvr>
                                    </p:animEffect>
                                    <p:anim calcmode="lin" valueType="num">
                                      <p:cBhvr>
                                        <p:cTn id="305" dur="1000" fill="hold"/>
                                        <p:tgtEl>
                                          <p:spTgt spid="132"/>
                                        </p:tgtEl>
                                        <p:attrNameLst>
                                          <p:attrName>ppt_x</p:attrName>
                                        </p:attrNameLst>
                                      </p:cBhvr>
                                      <p:tavLst>
                                        <p:tav tm="0">
                                          <p:val>
                                            <p:strVal val="#ppt_x"/>
                                          </p:val>
                                        </p:tav>
                                        <p:tav tm="100000">
                                          <p:val>
                                            <p:strVal val="#ppt_x"/>
                                          </p:val>
                                        </p:tav>
                                      </p:tavLst>
                                    </p:anim>
                                    <p:anim calcmode="lin" valueType="num">
                                      <p:cBhvr>
                                        <p:cTn id="306" dur="1000" fill="hold"/>
                                        <p:tgtEl>
                                          <p:spTgt spid="132"/>
                                        </p:tgtEl>
                                        <p:attrNameLst>
                                          <p:attrName>ppt_y</p:attrName>
                                        </p:attrNameLst>
                                      </p:cBhvr>
                                      <p:tavLst>
                                        <p:tav tm="0">
                                          <p:val>
                                            <p:strVal val="#ppt_y+.1"/>
                                          </p:val>
                                        </p:tav>
                                        <p:tav tm="100000">
                                          <p:val>
                                            <p:strVal val="#ppt_y"/>
                                          </p:val>
                                        </p:tav>
                                      </p:tavLst>
                                    </p:anim>
                                  </p:childTnLst>
                                </p:cTn>
                              </p:par>
                              <p:par>
                                <p:cTn id="307" presetID="42" presetClass="entr" presetSubtype="0" fill="hold" nodeType="withEffect">
                                  <p:stCondLst>
                                    <p:cond delay="0"/>
                                  </p:stCondLst>
                                  <p:childTnLst>
                                    <p:set>
                                      <p:cBhvr>
                                        <p:cTn id="308" dur="1" fill="hold">
                                          <p:stCondLst>
                                            <p:cond delay="0"/>
                                          </p:stCondLst>
                                        </p:cTn>
                                        <p:tgtEl>
                                          <p:spTgt spid="133"/>
                                        </p:tgtEl>
                                        <p:attrNameLst>
                                          <p:attrName>style.visibility</p:attrName>
                                        </p:attrNameLst>
                                      </p:cBhvr>
                                      <p:to>
                                        <p:strVal val="visible"/>
                                      </p:to>
                                    </p:set>
                                    <p:animEffect transition="in" filter="fade">
                                      <p:cBhvr>
                                        <p:cTn id="309" dur="1000"/>
                                        <p:tgtEl>
                                          <p:spTgt spid="133"/>
                                        </p:tgtEl>
                                      </p:cBhvr>
                                    </p:animEffect>
                                    <p:anim calcmode="lin" valueType="num">
                                      <p:cBhvr>
                                        <p:cTn id="310" dur="1000" fill="hold"/>
                                        <p:tgtEl>
                                          <p:spTgt spid="133"/>
                                        </p:tgtEl>
                                        <p:attrNameLst>
                                          <p:attrName>ppt_x</p:attrName>
                                        </p:attrNameLst>
                                      </p:cBhvr>
                                      <p:tavLst>
                                        <p:tav tm="0">
                                          <p:val>
                                            <p:strVal val="#ppt_x"/>
                                          </p:val>
                                        </p:tav>
                                        <p:tav tm="100000">
                                          <p:val>
                                            <p:strVal val="#ppt_x"/>
                                          </p:val>
                                        </p:tav>
                                      </p:tavLst>
                                    </p:anim>
                                    <p:anim calcmode="lin" valueType="num">
                                      <p:cBhvr>
                                        <p:cTn id="311"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312" fill="hold">
                      <p:stCondLst>
                        <p:cond delay="indefinite"/>
                      </p:stCondLst>
                      <p:childTnLst>
                        <p:par>
                          <p:cTn id="313" fill="hold">
                            <p:stCondLst>
                              <p:cond delay="0"/>
                            </p:stCondLst>
                            <p:childTnLst>
                              <p:par>
                                <p:cTn id="314" presetID="42" presetClass="entr" presetSubtype="0" fill="hold" grpId="0" nodeType="clickEffect">
                                  <p:stCondLst>
                                    <p:cond delay="0"/>
                                  </p:stCondLst>
                                  <p:childTnLst>
                                    <p:set>
                                      <p:cBhvr>
                                        <p:cTn id="315" dur="1" fill="hold">
                                          <p:stCondLst>
                                            <p:cond delay="0"/>
                                          </p:stCondLst>
                                        </p:cTn>
                                        <p:tgtEl>
                                          <p:spTgt spid="137"/>
                                        </p:tgtEl>
                                        <p:attrNameLst>
                                          <p:attrName>style.visibility</p:attrName>
                                        </p:attrNameLst>
                                      </p:cBhvr>
                                      <p:to>
                                        <p:strVal val="visible"/>
                                      </p:to>
                                    </p:set>
                                    <p:animEffect transition="in" filter="fade">
                                      <p:cBhvr>
                                        <p:cTn id="316" dur="1000"/>
                                        <p:tgtEl>
                                          <p:spTgt spid="137"/>
                                        </p:tgtEl>
                                      </p:cBhvr>
                                    </p:animEffect>
                                    <p:anim calcmode="lin" valueType="num">
                                      <p:cBhvr>
                                        <p:cTn id="317" dur="1000" fill="hold"/>
                                        <p:tgtEl>
                                          <p:spTgt spid="137"/>
                                        </p:tgtEl>
                                        <p:attrNameLst>
                                          <p:attrName>ppt_x</p:attrName>
                                        </p:attrNameLst>
                                      </p:cBhvr>
                                      <p:tavLst>
                                        <p:tav tm="0">
                                          <p:val>
                                            <p:strVal val="#ppt_x"/>
                                          </p:val>
                                        </p:tav>
                                        <p:tav tm="100000">
                                          <p:val>
                                            <p:strVal val="#ppt_x"/>
                                          </p:val>
                                        </p:tav>
                                      </p:tavLst>
                                    </p:anim>
                                    <p:anim calcmode="lin" valueType="num">
                                      <p:cBhvr>
                                        <p:cTn id="318" dur="1000" fill="hold"/>
                                        <p:tgtEl>
                                          <p:spTgt spid="137"/>
                                        </p:tgtEl>
                                        <p:attrNameLst>
                                          <p:attrName>ppt_y</p:attrName>
                                        </p:attrNameLst>
                                      </p:cBhvr>
                                      <p:tavLst>
                                        <p:tav tm="0">
                                          <p:val>
                                            <p:strVal val="#ppt_y+.1"/>
                                          </p:val>
                                        </p:tav>
                                        <p:tav tm="100000">
                                          <p:val>
                                            <p:strVal val="#ppt_y"/>
                                          </p:val>
                                        </p:tav>
                                      </p:tavLst>
                                    </p:anim>
                                  </p:childTnLst>
                                </p:cTn>
                              </p:par>
                              <p:par>
                                <p:cTn id="319" presetID="42" presetClass="entr" presetSubtype="0" fill="hold" grpId="0" nodeType="withEffect">
                                  <p:stCondLst>
                                    <p:cond delay="0"/>
                                  </p:stCondLst>
                                  <p:childTnLst>
                                    <p:set>
                                      <p:cBhvr>
                                        <p:cTn id="320" dur="1" fill="hold">
                                          <p:stCondLst>
                                            <p:cond delay="0"/>
                                          </p:stCondLst>
                                        </p:cTn>
                                        <p:tgtEl>
                                          <p:spTgt spid="140"/>
                                        </p:tgtEl>
                                        <p:attrNameLst>
                                          <p:attrName>style.visibility</p:attrName>
                                        </p:attrNameLst>
                                      </p:cBhvr>
                                      <p:to>
                                        <p:strVal val="visible"/>
                                      </p:to>
                                    </p:set>
                                    <p:animEffect transition="in" filter="fade">
                                      <p:cBhvr>
                                        <p:cTn id="321" dur="1000"/>
                                        <p:tgtEl>
                                          <p:spTgt spid="140"/>
                                        </p:tgtEl>
                                      </p:cBhvr>
                                    </p:animEffect>
                                    <p:anim calcmode="lin" valueType="num">
                                      <p:cBhvr>
                                        <p:cTn id="322" dur="1000" fill="hold"/>
                                        <p:tgtEl>
                                          <p:spTgt spid="140"/>
                                        </p:tgtEl>
                                        <p:attrNameLst>
                                          <p:attrName>ppt_x</p:attrName>
                                        </p:attrNameLst>
                                      </p:cBhvr>
                                      <p:tavLst>
                                        <p:tav tm="0">
                                          <p:val>
                                            <p:strVal val="#ppt_x"/>
                                          </p:val>
                                        </p:tav>
                                        <p:tav tm="100000">
                                          <p:val>
                                            <p:strVal val="#ppt_x"/>
                                          </p:val>
                                        </p:tav>
                                      </p:tavLst>
                                    </p:anim>
                                    <p:anim calcmode="lin" valueType="num">
                                      <p:cBhvr>
                                        <p:cTn id="323" dur="1000" fill="hold"/>
                                        <p:tgtEl>
                                          <p:spTgt spid="140"/>
                                        </p:tgtEl>
                                        <p:attrNameLst>
                                          <p:attrName>ppt_y</p:attrName>
                                        </p:attrNameLst>
                                      </p:cBhvr>
                                      <p:tavLst>
                                        <p:tav tm="0">
                                          <p:val>
                                            <p:strVal val="#ppt_y+.1"/>
                                          </p:val>
                                        </p:tav>
                                        <p:tav tm="100000">
                                          <p:val>
                                            <p:strVal val="#ppt_y"/>
                                          </p:val>
                                        </p:tav>
                                      </p:tavLst>
                                    </p:anim>
                                  </p:childTnLst>
                                </p:cTn>
                              </p:par>
                              <p:par>
                                <p:cTn id="324" presetID="42" presetClass="entr" presetSubtype="0" fill="hold" grpId="0" nodeType="withEffect">
                                  <p:stCondLst>
                                    <p:cond delay="0"/>
                                  </p:stCondLst>
                                  <p:childTnLst>
                                    <p:set>
                                      <p:cBhvr>
                                        <p:cTn id="325" dur="1" fill="hold">
                                          <p:stCondLst>
                                            <p:cond delay="0"/>
                                          </p:stCondLst>
                                        </p:cTn>
                                        <p:tgtEl>
                                          <p:spTgt spid="139"/>
                                        </p:tgtEl>
                                        <p:attrNameLst>
                                          <p:attrName>style.visibility</p:attrName>
                                        </p:attrNameLst>
                                      </p:cBhvr>
                                      <p:to>
                                        <p:strVal val="visible"/>
                                      </p:to>
                                    </p:set>
                                    <p:animEffect transition="in" filter="fade">
                                      <p:cBhvr>
                                        <p:cTn id="326" dur="1000"/>
                                        <p:tgtEl>
                                          <p:spTgt spid="139"/>
                                        </p:tgtEl>
                                      </p:cBhvr>
                                    </p:animEffect>
                                    <p:anim calcmode="lin" valueType="num">
                                      <p:cBhvr>
                                        <p:cTn id="327" dur="1000" fill="hold"/>
                                        <p:tgtEl>
                                          <p:spTgt spid="139"/>
                                        </p:tgtEl>
                                        <p:attrNameLst>
                                          <p:attrName>ppt_x</p:attrName>
                                        </p:attrNameLst>
                                      </p:cBhvr>
                                      <p:tavLst>
                                        <p:tav tm="0">
                                          <p:val>
                                            <p:strVal val="#ppt_x"/>
                                          </p:val>
                                        </p:tav>
                                        <p:tav tm="100000">
                                          <p:val>
                                            <p:strVal val="#ppt_x"/>
                                          </p:val>
                                        </p:tav>
                                      </p:tavLst>
                                    </p:anim>
                                    <p:anim calcmode="lin" valueType="num">
                                      <p:cBhvr>
                                        <p:cTn id="328" dur="1000" fill="hold"/>
                                        <p:tgtEl>
                                          <p:spTgt spid="139"/>
                                        </p:tgtEl>
                                        <p:attrNameLst>
                                          <p:attrName>ppt_y</p:attrName>
                                        </p:attrNameLst>
                                      </p:cBhvr>
                                      <p:tavLst>
                                        <p:tav tm="0">
                                          <p:val>
                                            <p:strVal val="#ppt_y+.1"/>
                                          </p:val>
                                        </p:tav>
                                        <p:tav tm="100000">
                                          <p:val>
                                            <p:strVal val="#ppt_y"/>
                                          </p:val>
                                        </p:tav>
                                      </p:tavLst>
                                    </p:anim>
                                  </p:childTnLst>
                                </p:cTn>
                              </p:par>
                              <p:par>
                                <p:cTn id="329" presetID="42" presetClass="entr" presetSubtype="0" fill="hold" grpId="0" nodeType="withEffect">
                                  <p:stCondLst>
                                    <p:cond delay="0"/>
                                  </p:stCondLst>
                                  <p:childTnLst>
                                    <p:set>
                                      <p:cBhvr>
                                        <p:cTn id="330" dur="1" fill="hold">
                                          <p:stCondLst>
                                            <p:cond delay="0"/>
                                          </p:stCondLst>
                                        </p:cTn>
                                        <p:tgtEl>
                                          <p:spTgt spid="138"/>
                                        </p:tgtEl>
                                        <p:attrNameLst>
                                          <p:attrName>style.visibility</p:attrName>
                                        </p:attrNameLst>
                                      </p:cBhvr>
                                      <p:to>
                                        <p:strVal val="visible"/>
                                      </p:to>
                                    </p:set>
                                    <p:animEffect transition="in" filter="fade">
                                      <p:cBhvr>
                                        <p:cTn id="331" dur="1000"/>
                                        <p:tgtEl>
                                          <p:spTgt spid="138"/>
                                        </p:tgtEl>
                                      </p:cBhvr>
                                    </p:animEffect>
                                    <p:anim calcmode="lin" valueType="num">
                                      <p:cBhvr>
                                        <p:cTn id="332" dur="1000" fill="hold"/>
                                        <p:tgtEl>
                                          <p:spTgt spid="138"/>
                                        </p:tgtEl>
                                        <p:attrNameLst>
                                          <p:attrName>ppt_x</p:attrName>
                                        </p:attrNameLst>
                                      </p:cBhvr>
                                      <p:tavLst>
                                        <p:tav tm="0">
                                          <p:val>
                                            <p:strVal val="#ppt_x"/>
                                          </p:val>
                                        </p:tav>
                                        <p:tav tm="100000">
                                          <p:val>
                                            <p:strVal val="#ppt_x"/>
                                          </p:val>
                                        </p:tav>
                                      </p:tavLst>
                                    </p:anim>
                                    <p:anim calcmode="lin" valueType="num">
                                      <p:cBhvr>
                                        <p:cTn id="333"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334" fill="hold">
                      <p:stCondLst>
                        <p:cond delay="indefinite"/>
                      </p:stCondLst>
                      <p:childTnLst>
                        <p:par>
                          <p:cTn id="335" fill="hold">
                            <p:stCondLst>
                              <p:cond delay="0"/>
                            </p:stCondLst>
                            <p:childTnLst>
                              <p:par>
                                <p:cTn id="336" presetID="42" presetClass="entr" presetSubtype="0" fill="hold" grpId="0" nodeType="clickEffect">
                                  <p:stCondLst>
                                    <p:cond delay="0"/>
                                  </p:stCondLst>
                                  <p:childTnLst>
                                    <p:set>
                                      <p:cBhvr>
                                        <p:cTn id="337" dur="1" fill="hold">
                                          <p:stCondLst>
                                            <p:cond delay="0"/>
                                          </p:stCondLst>
                                        </p:cTn>
                                        <p:tgtEl>
                                          <p:spTgt spid="151"/>
                                        </p:tgtEl>
                                        <p:attrNameLst>
                                          <p:attrName>style.visibility</p:attrName>
                                        </p:attrNameLst>
                                      </p:cBhvr>
                                      <p:to>
                                        <p:strVal val="visible"/>
                                      </p:to>
                                    </p:set>
                                    <p:animEffect transition="in" filter="fade">
                                      <p:cBhvr>
                                        <p:cTn id="338" dur="1000"/>
                                        <p:tgtEl>
                                          <p:spTgt spid="151"/>
                                        </p:tgtEl>
                                      </p:cBhvr>
                                    </p:animEffect>
                                    <p:anim calcmode="lin" valueType="num">
                                      <p:cBhvr>
                                        <p:cTn id="339" dur="1000" fill="hold"/>
                                        <p:tgtEl>
                                          <p:spTgt spid="151"/>
                                        </p:tgtEl>
                                        <p:attrNameLst>
                                          <p:attrName>ppt_x</p:attrName>
                                        </p:attrNameLst>
                                      </p:cBhvr>
                                      <p:tavLst>
                                        <p:tav tm="0">
                                          <p:val>
                                            <p:strVal val="#ppt_x"/>
                                          </p:val>
                                        </p:tav>
                                        <p:tav tm="100000">
                                          <p:val>
                                            <p:strVal val="#ppt_x"/>
                                          </p:val>
                                        </p:tav>
                                      </p:tavLst>
                                    </p:anim>
                                    <p:anim calcmode="lin" valueType="num">
                                      <p:cBhvr>
                                        <p:cTn id="340" dur="1000" fill="hold"/>
                                        <p:tgtEl>
                                          <p:spTgt spid="151"/>
                                        </p:tgtEl>
                                        <p:attrNameLst>
                                          <p:attrName>ppt_y</p:attrName>
                                        </p:attrNameLst>
                                      </p:cBhvr>
                                      <p:tavLst>
                                        <p:tav tm="0">
                                          <p:val>
                                            <p:strVal val="#ppt_y+.1"/>
                                          </p:val>
                                        </p:tav>
                                        <p:tav tm="100000">
                                          <p:val>
                                            <p:strVal val="#ppt_y"/>
                                          </p:val>
                                        </p:tav>
                                      </p:tavLst>
                                    </p:anim>
                                  </p:childTnLst>
                                </p:cTn>
                              </p:par>
                              <p:par>
                                <p:cTn id="341" presetID="42" presetClass="entr" presetSubtype="0" fill="hold" grpId="0" nodeType="withEffect">
                                  <p:stCondLst>
                                    <p:cond delay="0"/>
                                  </p:stCondLst>
                                  <p:childTnLst>
                                    <p:set>
                                      <p:cBhvr>
                                        <p:cTn id="342" dur="1" fill="hold">
                                          <p:stCondLst>
                                            <p:cond delay="0"/>
                                          </p:stCondLst>
                                        </p:cTn>
                                        <p:tgtEl>
                                          <p:spTgt spid="174"/>
                                        </p:tgtEl>
                                        <p:attrNameLst>
                                          <p:attrName>style.visibility</p:attrName>
                                        </p:attrNameLst>
                                      </p:cBhvr>
                                      <p:to>
                                        <p:strVal val="visible"/>
                                      </p:to>
                                    </p:set>
                                    <p:animEffect transition="in" filter="fade">
                                      <p:cBhvr>
                                        <p:cTn id="343" dur="1000"/>
                                        <p:tgtEl>
                                          <p:spTgt spid="174"/>
                                        </p:tgtEl>
                                      </p:cBhvr>
                                    </p:animEffect>
                                    <p:anim calcmode="lin" valueType="num">
                                      <p:cBhvr>
                                        <p:cTn id="344" dur="1000" fill="hold"/>
                                        <p:tgtEl>
                                          <p:spTgt spid="174"/>
                                        </p:tgtEl>
                                        <p:attrNameLst>
                                          <p:attrName>ppt_x</p:attrName>
                                        </p:attrNameLst>
                                      </p:cBhvr>
                                      <p:tavLst>
                                        <p:tav tm="0">
                                          <p:val>
                                            <p:strVal val="#ppt_x"/>
                                          </p:val>
                                        </p:tav>
                                        <p:tav tm="100000">
                                          <p:val>
                                            <p:strVal val="#ppt_x"/>
                                          </p:val>
                                        </p:tav>
                                      </p:tavLst>
                                    </p:anim>
                                    <p:anim calcmode="lin" valueType="num">
                                      <p:cBhvr>
                                        <p:cTn id="345" dur="1000" fill="hold"/>
                                        <p:tgtEl>
                                          <p:spTgt spid="174"/>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150"/>
                                        </p:tgtEl>
                                        <p:attrNameLst>
                                          <p:attrName>style.visibility</p:attrName>
                                        </p:attrNameLst>
                                      </p:cBhvr>
                                      <p:to>
                                        <p:strVal val="visible"/>
                                      </p:to>
                                    </p:set>
                                    <p:animEffect transition="in" filter="fade">
                                      <p:cBhvr>
                                        <p:cTn id="348" dur="1000"/>
                                        <p:tgtEl>
                                          <p:spTgt spid="150"/>
                                        </p:tgtEl>
                                      </p:cBhvr>
                                    </p:animEffect>
                                    <p:anim calcmode="lin" valueType="num">
                                      <p:cBhvr>
                                        <p:cTn id="349" dur="1000" fill="hold"/>
                                        <p:tgtEl>
                                          <p:spTgt spid="150"/>
                                        </p:tgtEl>
                                        <p:attrNameLst>
                                          <p:attrName>ppt_x</p:attrName>
                                        </p:attrNameLst>
                                      </p:cBhvr>
                                      <p:tavLst>
                                        <p:tav tm="0">
                                          <p:val>
                                            <p:strVal val="#ppt_x"/>
                                          </p:val>
                                        </p:tav>
                                        <p:tav tm="100000">
                                          <p:val>
                                            <p:strVal val="#ppt_x"/>
                                          </p:val>
                                        </p:tav>
                                      </p:tavLst>
                                    </p:anim>
                                    <p:anim calcmode="lin" valueType="num">
                                      <p:cBhvr>
                                        <p:cTn id="350" dur="1000" fill="hold"/>
                                        <p:tgtEl>
                                          <p:spTgt spid="150"/>
                                        </p:tgtEl>
                                        <p:attrNameLst>
                                          <p:attrName>ppt_y</p:attrName>
                                        </p:attrNameLst>
                                      </p:cBhvr>
                                      <p:tavLst>
                                        <p:tav tm="0">
                                          <p:val>
                                            <p:strVal val="#ppt_y+.1"/>
                                          </p:val>
                                        </p:tav>
                                        <p:tav tm="100000">
                                          <p:val>
                                            <p:strVal val="#ppt_y"/>
                                          </p:val>
                                        </p:tav>
                                      </p:tavLst>
                                    </p:anim>
                                  </p:childTnLst>
                                </p:cTn>
                              </p:par>
                              <p:par>
                                <p:cTn id="351" presetID="42" presetClass="entr" presetSubtype="0" fill="hold" grpId="0" nodeType="withEffect">
                                  <p:stCondLst>
                                    <p:cond delay="0"/>
                                  </p:stCondLst>
                                  <p:childTnLst>
                                    <p:set>
                                      <p:cBhvr>
                                        <p:cTn id="352" dur="1" fill="hold">
                                          <p:stCondLst>
                                            <p:cond delay="0"/>
                                          </p:stCondLst>
                                        </p:cTn>
                                        <p:tgtEl>
                                          <p:spTgt spid="145"/>
                                        </p:tgtEl>
                                        <p:attrNameLst>
                                          <p:attrName>style.visibility</p:attrName>
                                        </p:attrNameLst>
                                      </p:cBhvr>
                                      <p:to>
                                        <p:strVal val="visible"/>
                                      </p:to>
                                    </p:set>
                                    <p:animEffect transition="in" filter="fade">
                                      <p:cBhvr>
                                        <p:cTn id="353" dur="1000"/>
                                        <p:tgtEl>
                                          <p:spTgt spid="145"/>
                                        </p:tgtEl>
                                      </p:cBhvr>
                                    </p:animEffect>
                                    <p:anim calcmode="lin" valueType="num">
                                      <p:cBhvr>
                                        <p:cTn id="354" dur="1000" fill="hold"/>
                                        <p:tgtEl>
                                          <p:spTgt spid="145"/>
                                        </p:tgtEl>
                                        <p:attrNameLst>
                                          <p:attrName>ppt_x</p:attrName>
                                        </p:attrNameLst>
                                      </p:cBhvr>
                                      <p:tavLst>
                                        <p:tav tm="0">
                                          <p:val>
                                            <p:strVal val="#ppt_x"/>
                                          </p:val>
                                        </p:tav>
                                        <p:tav tm="100000">
                                          <p:val>
                                            <p:strVal val="#ppt_x"/>
                                          </p:val>
                                        </p:tav>
                                      </p:tavLst>
                                    </p:anim>
                                    <p:anim calcmode="lin" valueType="num">
                                      <p:cBhvr>
                                        <p:cTn id="355"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356" fill="hold">
                      <p:stCondLst>
                        <p:cond delay="indefinite"/>
                      </p:stCondLst>
                      <p:childTnLst>
                        <p:par>
                          <p:cTn id="357" fill="hold">
                            <p:stCondLst>
                              <p:cond delay="0"/>
                            </p:stCondLst>
                            <p:childTnLst>
                              <p:par>
                                <p:cTn id="358" presetID="42" presetClass="entr" presetSubtype="0" fill="hold" nodeType="clickEffect">
                                  <p:stCondLst>
                                    <p:cond delay="0"/>
                                  </p:stCondLst>
                                  <p:childTnLst>
                                    <p:set>
                                      <p:cBhvr>
                                        <p:cTn id="359" dur="1" fill="hold">
                                          <p:stCondLst>
                                            <p:cond delay="0"/>
                                          </p:stCondLst>
                                        </p:cTn>
                                        <p:tgtEl>
                                          <p:spTgt spid="63"/>
                                        </p:tgtEl>
                                        <p:attrNameLst>
                                          <p:attrName>style.visibility</p:attrName>
                                        </p:attrNameLst>
                                      </p:cBhvr>
                                      <p:to>
                                        <p:strVal val="visible"/>
                                      </p:to>
                                    </p:set>
                                    <p:animEffect transition="in" filter="fade">
                                      <p:cBhvr>
                                        <p:cTn id="360" dur="1000"/>
                                        <p:tgtEl>
                                          <p:spTgt spid="63"/>
                                        </p:tgtEl>
                                      </p:cBhvr>
                                    </p:animEffect>
                                    <p:anim calcmode="lin" valueType="num">
                                      <p:cBhvr>
                                        <p:cTn id="361" dur="1000" fill="hold"/>
                                        <p:tgtEl>
                                          <p:spTgt spid="63"/>
                                        </p:tgtEl>
                                        <p:attrNameLst>
                                          <p:attrName>ppt_x</p:attrName>
                                        </p:attrNameLst>
                                      </p:cBhvr>
                                      <p:tavLst>
                                        <p:tav tm="0">
                                          <p:val>
                                            <p:strVal val="#ppt_x"/>
                                          </p:val>
                                        </p:tav>
                                        <p:tav tm="100000">
                                          <p:val>
                                            <p:strVal val="#ppt_x"/>
                                          </p:val>
                                        </p:tav>
                                      </p:tavLst>
                                    </p:anim>
                                    <p:anim calcmode="lin" valueType="num">
                                      <p:cBhvr>
                                        <p:cTn id="362" dur="1000" fill="hold"/>
                                        <p:tgtEl>
                                          <p:spTgt spid="63"/>
                                        </p:tgtEl>
                                        <p:attrNameLst>
                                          <p:attrName>ppt_y</p:attrName>
                                        </p:attrNameLst>
                                      </p:cBhvr>
                                      <p:tavLst>
                                        <p:tav tm="0">
                                          <p:val>
                                            <p:strVal val="#ppt_y+.1"/>
                                          </p:val>
                                        </p:tav>
                                        <p:tav tm="100000">
                                          <p:val>
                                            <p:strVal val="#ppt_y"/>
                                          </p:val>
                                        </p:tav>
                                      </p:tavLst>
                                    </p:anim>
                                  </p:childTnLst>
                                </p:cTn>
                              </p:par>
                              <p:par>
                                <p:cTn id="363" presetID="42" presetClass="entr" presetSubtype="0" fill="hold" nodeType="withEffect">
                                  <p:stCondLst>
                                    <p:cond delay="0"/>
                                  </p:stCondLst>
                                  <p:childTnLst>
                                    <p:set>
                                      <p:cBhvr>
                                        <p:cTn id="364" dur="1" fill="hold">
                                          <p:stCondLst>
                                            <p:cond delay="0"/>
                                          </p:stCondLst>
                                        </p:cTn>
                                        <p:tgtEl>
                                          <p:spTgt spid="152"/>
                                        </p:tgtEl>
                                        <p:attrNameLst>
                                          <p:attrName>style.visibility</p:attrName>
                                        </p:attrNameLst>
                                      </p:cBhvr>
                                      <p:to>
                                        <p:strVal val="visible"/>
                                      </p:to>
                                    </p:set>
                                    <p:animEffect transition="in" filter="fade">
                                      <p:cBhvr>
                                        <p:cTn id="365" dur="1000"/>
                                        <p:tgtEl>
                                          <p:spTgt spid="152"/>
                                        </p:tgtEl>
                                      </p:cBhvr>
                                    </p:animEffect>
                                    <p:anim calcmode="lin" valueType="num">
                                      <p:cBhvr>
                                        <p:cTn id="366" dur="1000" fill="hold"/>
                                        <p:tgtEl>
                                          <p:spTgt spid="152"/>
                                        </p:tgtEl>
                                        <p:attrNameLst>
                                          <p:attrName>ppt_x</p:attrName>
                                        </p:attrNameLst>
                                      </p:cBhvr>
                                      <p:tavLst>
                                        <p:tav tm="0">
                                          <p:val>
                                            <p:strVal val="#ppt_x"/>
                                          </p:val>
                                        </p:tav>
                                        <p:tav tm="100000">
                                          <p:val>
                                            <p:strVal val="#ppt_x"/>
                                          </p:val>
                                        </p:tav>
                                      </p:tavLst>
                                    </p:anim>
                                    <p:anim calcmode="lin" valueType="num">
                                      <p:cBhvr>
                                        <p:cTn id="367" dur="1000" fill="hold"/>
                                        <p:tgtEl>
                                          <p:spTgt spid="152"/>
                                        </p:tgtEl>
                                        <p:attrNameLst>
                                          <p:attrName>ppt_y</p:attrName>
                                        </p:attrNameLst>
                                      </p:cBhvr>
                                      <p:tavLst>
                                        <p:tav tm="0">
                                          <p:val>
                                            <p:strVal val="#ppt_y+.1"/>
                                          </p:val>
                                        </p:tav>
                                        <p:tav tm="100000">
                                          <p:val>
                                            <p:strVal val="#ppt_y"/>
                                          </p:val>
                                        </p:tav>
                                      </p:tavLst>
                                    </p:anim>
                                  </p:childTnLst>
                                </p:cTn>
                              </p:par>
                              <p:par>
                                <p:cTn id="368" presetID="42" presetClass="entr" presetSubtype="0" fill="hold" nodeType="withEffect">
                                  <p:stCondLst>
                                    <p:cond delay="0"/>
                                  </p:stCondLst>
                                  <p:childTnLst>
                                    <p:set>
                                      <p:cBhvr>
                                        <p:cTn id="369" dur="1" fill="hold">
                                          <p:stCondLst>
                                            <p:cond delay="0"/>
                                          </p:stCondLst>
                                        </p:cTn>
                                        <p:tgtEl>
                                          <p:spTgt spid="153"/>
                                        </p:tgtEl>
                                        <p:attrNameLst>
                                          <p:attrName>style.visibility</p:attrName>
                                        </p:attrNameLst>
                                      </p:cBhvr>
                                      <p:to>
                                        <p:strVal val="visible"/>
                                      </p:to>
                                    </p:set>
                                    <p:animEffect transition="in" filter="fade">
                                      <p:cBhvr>
                                        <p:cTn id="370" dur="1000"/>
                                        <p:tgtEl>
                                          <p:spTgt spid="153"/>
                                        </p:tgtEl>
                                      </p:cBhvr>
                                    </p:animEffect>
                                    <p:anim calcmode="lin" valueType="num">
                                      <p:cBhvr>
                                        <p:cTn id="371" dur="1000" fill="hold"/>
                                        <p:tgtEl>
                                          <p:spTgt spid="153"/>
                                        </p:tgtEl>
                                        <p:attrNameLst>
                                          <p:attrName>ppt_x</p:attrName>
                                        </p:attrNameLst>
                                      </p:cBhvr>
                                      <p:tavLst>
                                        <p:tav tm="0">
                                          <p:val>
                                            <p:strVal val="#ppt_x"/>
                                          </p:val>
                                        </p:tav>
                                        <p:tav tm="100000">
                                          <p:val>
                                            <p:strVal val="#ppt_x"/>
                                          </p:val>
                                        </p:tav>
                                      </p:tavLst>
                                    </p:anim>
                                    <p:anim calcmode="lin" valueType="num">
                                      <p:cBhvr>
                                        <p:cTn id="372" dur="1000" fill="hold"/>
                                        <p:tgtEl>
                                          <p:spTgt spid="153"/>
                                        </p:tgtEl>
                                        <p:attrNameLst>
                                          <p:attrName>ppt_y</p:attrName>
                                        </p:attrNameLst>
                                      </p:cBhvr>
                                      <p:tavLst>
                                        <p:tav tm="0">
                                          <p:val>
                                            <p:strVal val="#ppt_y+.1"/>
                                          </p:val>
                                        </p:tav>
                                        <p:tav tm="100000">
                                          <p:val>
                                            <p:strVal val="#ppt_y"/>
                                          </p:val>
                                        </p:tav>
                                      </p:tavLst>
                                    </p:anim>
                                  </p:childTnLst>
                                </p:cTn>
                              </p:par>
                              <p:par>
                                <p:cTn id="373" presetID="42" presetClass="entr" presetSubtype="0" fill="hold" nodeType="withEffect">
                                  <p:stCondLst>
                                    <p:cond delay="0"/>
                                  </p:stCondLst>
                                  <p:childTnLst>
                                    <p:set>
                                      <p:cBhvr>
                                        <p:cTn id="374" dur="1" fill="hold">
                                          <p:stCondLst>
                                            <p:cond delay="0"/>
                                          </p:stCondLst>
                                        </p:cTn>
                                        <p:tgtEl>
                                          <p:spTgt spid="154"/>
                                        </p:tgtEl>
                                        <p:attrNameLst>
                                          <p:attrName>style.visibility</p:attrName>
                                        </p:attrNameLst>
                                      </p:cBhvr>
                                      <p:to>
                                        <p:strVal val="visible"/>
                                      </p:to>
                                    </p:set>
                                    <p:animEffect transition="in" filter="fade">
                                      <p:cBhvr>
                                        <p:cTn id="375" dur="1000"/>
                                        <p:tgtEl>
                                          <p:spTgt spid="154"/>
                                        </p:tgtEl>
                                      </p:cBhvr>
                                    </p:animEffect>
                                    <p:anim calcmode="lin" valueType="num">
                                      <p:cBhvr>
                                        <p:cTn id="376" dur="1000" fill="hold"/>
                                        <p:tgtEl>
                                          <p:spTgt spid="154"/>
                                        </p:tgtEl>
                                        <p:attrNameLst>
                                          <p:attrName>ppt_x</p:attrName>
                                        </p:attrNameLst>
                                      </p:cBhvr>
                                      <p:tavLst>
                                        <p:tav tm="0">
                                          <p:val>
                                            <p:strVal val="#ppt_x"/>
                                          </p:val>
                                        </p:tav>
                                        <p:tav tm="100000">
                                          <p:val>
                                            <p:strVal val="#ppt_x"/>
                                          </p:val>
                                        </p:tav>
                                      </p:tavLst>
                                    </p:anim>
                                    <p:anim calcmode="lin" valueType="num">
                                      <p:cBhvr>
                                        <p:cTn id="377" dur="1000" fill="hold"/>
                                        <p:tgtEl>
                                          <p:spTgt spid="154"/>
                                        </p:tgtEl>
                                        <p:attrNameLst>
                                          <p:attrName>ppt_y</p:attrName>
                                        </p:attrNameLst>
                                      </p:cBhvr>
                                      <p:tavLst>
                                        <p:tav tm="0">
                                          <p:val>
                                            <p:strVal val="#ppt_y+.1"/>
                                          </p:val>
                                        </p:tav>
                                        <p:tav tm="100000">
                                          <p:val>
                                            <p:strVal val="#ppt_y"/>
                                          </p:val>
                                        </p:tav>
                                      </p:tavLst>
                                    </p:anim>
                                  </p:childTnLst>
                                </p:cTn>
                              </p:par>
                              <p:par>
                                <p:cTn id="378" presetID="42" presetClass="entr" presetSubtype="0" fill="hold" nodeType="withEffect">
                                  <p:stCondLst>
                                    <p:cond delay="0"/>
                                  </p:stCondLst>
                                  <p:childTnLst>
                                    <p:set>
                                      <p:cBhvr>
                                        <p:cTn id="379" dur="1" fill="hold">
                                          <p:stCondLst>
                                            <p:cond delay="0"/>
                                          </p:stCondLst>
                                        </p:cTn>
                                        <p:tgtEl>
                                          <p:spTgt spid="155"/>
                                        </p:tgtEl>
                                        <p:attrNameLst>
                                          <p:attrName>style.visibility</p:attrName>
                                        </p:attrNameLst>
                                      </p:cBhvr>
                                      <p:to>
                                        <p:strVal val="visible"/>
                                      </p:to>
                                    </p:set>
                                    <p:animEffect transition="in" filter="fade">
                                      <p:cBhvr>
                                        <p:cTn id="380" dur="1000"/>
                                        <p:tgtEl>
                                          <p:spTgt spid="155"/>
                                        </p:tgtEl>
                                      </p:cBhvr>
                                    </p:animEffect>
                                    <p:anim calcmode="lin" valueType="num">
                                      <p:cBhvr>
                                        <p:cTn id="381" dur="1000" fill="hold"/>
                                        <p:tgtEl>
                                          <p:spTgt spid="155"/>
                                        </p:tgtEl>
                                        <p:attrNameLst>
                                          <p:attrName>ppt_x</p:attrName>
                                        </p:attrNameLst>
                                      </p:cBhvr>
                                      <p:tavLst>
                                        <p:tav tm="0">
                                          <p:val>
                                            <p:strVal val="#ppt_x"/>
                                          </p:val>
                                        </p:tav>
                                        <p:tav tm="100000">
                                          <p:val>
                                            <p:strVal val="#ppt_x"/>
                                          </p:val>
                                        </p:tav>
                                      </p:tavLst>
                                    </p:anim>
                                    <p:anim calcmode="lin" valueType="num">
                                      <p:cBhvr>
                                        <p:cTn id="382" dur="1000" fill="hold"/>
                                        <p:tgtEl>
                                          <p:spTgt spid="155"/>
                                        </p:tgtEl>
                                        <p:attrNameLst>
                                          <p:attrName>ppt_y</p:attrName>
                                        </p:attrNameLst>
                                      </p:cBhvr>
                                      <p:tavLst>
                                        <p:tav tm="0">
                                          <p:val>
                                            <p:strVal val="#ppt_y+.1"/>
                                          </p:val>
                                        </p:tav>
                                        <p:tav tm="100000">
                                          <p:val>
                                            <p:strVal val="#ppt_y"/>
                                          </p:val>
                                        </p:tav>
                                      </p:tavLst>
                                    </p:anim>
                                  </p:childTnLst>
                                </p:cTn>
                              </p:par>
                              <p:par>
                                <p:cTn id="383" presetID="42" presetClass="entr" presetSubtype="0" fill="hold" nodeType="withEffect">
                                  <p:stCondLst>
                                    <p:cond delay="0"/>
                                  </p:stCondLst>
                                  <p:childTnLst>
                                    <p:set>
                                      <p:cBhvr>
                                        <p:cTn id="384" dur="1" fill="hold">
                                          <p:stCondLst>
                                            <p:cond delay="0"/>
                                          </p:stCondLst>
                                        </p:cTn>
                                        <p:tgtEl>
                                          <p:spTgt spid="158"/>
                                        </p:tgtEl>
                                        <p:attrNameLst>
                                          <p:attrName>style.visibility</p:attrName>
                                        </p:attrNameLst>
                                      </p:cBhvr>
                                      <p:to>
                                        <p:strVal val="visible"/>
                                      </p:to>
                                    </p:set>
                                    <p:animEffect transition="in" filter="fade">
                                      <p:cBhvr>
                                        <p:cTn id="385" dur="1000"/>
                                        <p:tgtEl>
                                          <p:spTgt spid="158"/>
                                        </p:tgtEl>
                                      </p:cBhvr>
                                    </p:animEffect>
                                    <p:anim calcmode="lin" valueType="num">
                                      <p:cBhvr>
                                        <p:cTn id="386" dur="1000" fill="hold"/>
                                        <p:tgtEl>
                                          <p:spTgt spid="158"/>
                                        </p:tgtEl>
                                        <p:attrNameLst>
                                          <p:attrName>ppt_x</p:attrName>
                                        </p:attrNameLst>
                                      </p:cBhvr>
                                      <p:tavLst>
                                        <p:tav tm="0">
                                          <p:val>
                                            <p:strVal val="#ppt_x"/>
                                          </p:val>
                                        </p:tav>
                                        <p:tav tm="100000">
                                          <p:val>
                                            <p:strVal val="#ppt_x"/>
                                          </p:val>
                                        </p:tav>
                                      </p:tavLst>
                                    </p:anim>
                                    <p:anim calcmode="lin" valueType="num">
                                      <p:cBhvr>
                                        <p:cTn id="387" dur="1000" fill="hold"/>
                                        <p:tgtEl>
                                          <p:spTgt spid="158"/>
                                        </p:tgtEl>
                                        <p:attrNameLst>
                                          <p:attrName>ppt_y</p:attrName>
                                        </p:attrNameLst>
                                      </p:cBhvr>
                                      <p:tavLst>
                                        <p:tav tm="0">
                                          <p:val>
                                            <p:strVal val="#ppt_y+.1"/>
                                          </p:val>
                                        </p:tav>
                                        <p:tav tm="100000">
                                          <p:val>
                                            <p:strVal val="#ppt_y"/>
                                          </p:val>
                                        </p:tav>
                                      </p:tavLst>
                                    </p:anim>
                                  </p:childTnLst>
                                </p:cTn>
                              </p:par>
                              <p:par>
                                <p:cTn id="388" presetID="42" presetClass="entr" presetSubtype="0" fill="hold" nodeType="withEffect">
                                  <p:stCondLst>
                                    <p:cond delay="0"/>
                                  </p:stCondLst>
                                  <p:childTnLst>
                                    <p:set>
                                      <p:cBhvr>
                                        <p:cTn id="389" dur="1" fill="hold">
                                          <p:stCondLst>
                                            <p:cond delay="0"/>
                                          </p:stCondLst>
                                        </p:cTn>
                                        <p:tgtEl>
                                          <p:spTgt spid="157"/>
                                        </p:tgtEl>
                                        <p:attrNameLst>
                                          <p:attrName>style.visibility</p:attrName>
                                        </p:attrNameLst>
                                      </p:cBhvr>
                                      <p:to>
                                        <p:strVal val="visible"/>
                                      </p:to>
                                    </p:set>
                                    <p:animEffect transition="in" filter="fade">
                                      <p:cBhvr>
                                        <p:cTn id="390" dur="1000"/>
                                        <p:tgtEl>
                                          <p:spTgt spid="157"/>
                                        </p:tgtEl>
                                      </p:cBhvr>
                                    </p:animEffect>
                                    <p:anim calcmode="lin" valueType="num">
                                      <p:cBhvr>
                                        <p:cTn id="391" dur="1000" fill="hold"/>
                                        <p:tgtEl>
                                          <p:spTgt spid="157"/>
                                        </p:tgtEl>
                                        <p:attrNameLst>
                                          <p:attrName>ppt_x</p:attrName>
                                        </p:attrNameLst>
                                      </p:cBhvr>
                                      <p:tavLst>
                                        <p:tav tm="0">
                                          <p:val>
                                            <p:strVal val="#ppt_x"/>
                                          </p:val>
                                        </p:tav>
                                        <p:tav tm="100000">
                                          <p:val>
                                            <p:strVal val="#ppt_x"/>
                                          </p:val>
                                        </p:tav>
                                      </p:tavLst>
                                    </p:anim>
                                    <p:anim calcmode="lin" valueType="num">
                                      <p:cBhvr>
                                        <p:cTn id="392" dur="1000" fill="hold"/>
                                        <p:tgtEl>
                                          <p:spTgt spid="157"/>
                                        </p:tgtEl>
                                        <p:attrNameLst>
                                          <p:attrName>ppt_y</p:attrName>
                                        </p:attrNameLst>
                                      </p:cBhvr>
                                      <p:tavLst>
                                        <p:tav tm="0">
                                          <p:val>
                                            <p:strVal val="#ppt_y+.1"/>
                                          </p:val>
                                        </p:tav>
                                        <p:tav tm="100000">
                                          <p:val>
                                            <p:strVal val="#ppt_y"/>
                                          </p:val>
                                        </p:tav>
                                      </p:tavLst>
                                    </p:anim>
                                  </p:childTnLst>
                                </p:cTn>
                              </p:par>
                              <p:par>
                                <p:cTn id="393" presetID="42" presetClass="entr" presetSubtype="0" fill="hold" nodeType="withEffect">
                                  <p:stCondLst>
                                    <p:cond delay="0"/>
                                  </p:stCondLst>
                                  <p:childTnLst>
                                    <p:set>
                                      <p:cBhvr>
                                        <p:cTn id="394" dur="1" fill="hold">
                                          <p:stCondLst>
                                            <p:cond delay="0"/>
                                          </p:stCondLst>
                                        </p:cTn>
                                        <p:tgtEl>
                                          <p:spTgt spid="156"/>
                                        </p:tgtEl>
                                        <p:attrNameLst>
                                          <p:attrName>style.visibility</p:attrName>
                                        </p:attrNameLst>
                                      </p:cBhvr>
                                      <p:to>
                                        <p:strVal val="visible"/>
                                      </p:to>
                                    </p:set>
                                    <p:animEffect transition="in" filter="fade">
                                      <p:cBhvr>
                                        <p:cTn id="395" dur="1000"/>
                                        <p:tgtEl>
                                          <p:spTgt spid="156"/>
                                        </p:tgtEl>
                                      </p:cBhvr>
                                    </p:animEffect>
                                    <p:anim calcmode="lin" valueType="num">
                                      <p:cBhvr>
                                        <p:cTn id="396" dur="1000" fill="hold"/>
                                        <p:tgtEl>
                                          <p:spTgt spid="156"/>
                                        </p:tgtEl>
                                        <p:attrNameLst>
                                          <p:attrName>ppt_x</p:attrName>
                                        </p:attrNameLst>
                                      </p:cBhvr>
                                      <p:tavLst>
                                        <p:tav tm="0">
                                          <p:val>
                                            <p:strVal val="#ppt_x"/>
                                          </p:val>
                                        </p:tav>
                                        <p:tav tm="100000">
                                          <p:val>
                                            <p:strVal val="#ppt_x"/>
                                          </p:val>
                                        </p:tav>
                                      </p:tavLst>
                                    </p:anim>
                                    <p:anim calcmode="lin" valueType="num">
                                      <p:cBhvr>
                                        <p:cTn id="397" dur="1000" fill="hold"/>
                                        <p:tgtEl>
                                          <p:spTgt spid="156"/>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62"/>
                                        </p:tgtEl>
                                        <p:attrNameLst>
                                          <p:attrName>style.visibility</p:attrName>
                                        </p:attrNameLst>
                                      </p:cBhvr>
                                      <p:to>
                                        <p:strVal val="visible"/>
                                      </p:to>
                                    </p:set>
                                    <p:animEffect transition="in" filter="fade">
                                      <p:cBhvr>
                                        <p:cTn id="400" dur="1000"/>
                                        <p:tgtEl>
                                          <p:spTgt spid="62"/>
                                        </p:tgtEl>
                                      </p:cBhvr>
                                    </p:animEffect>
                                    <p:anim calcmode="lin" valueType="num">
                                      <p:cBhvr>
                                        <p:cTn id="401" dur="1000" fill="hold"/>
                                        <p:tgtEl>
                                          <p:spTgt spid="62"/>
                                        </p:tgtEl>
                                        <p:attrNameLst>
                                          <p:attrName>ppt_x</p:attrName>
                                        </p:attrNameLst>
                                      </p:cBhvr>
                                      <p:tavLst>
                                        <p:tav tm="0">
                                          <p:val>
                                            <p:strVal val="#ppt_x"/>
                                          </p:val>
                                        </p:tav>
                                        <p:tav tm="100000">
                                          <p:val>
                                            <p:strVal val="#ppt_x"/>
                                          </p:val>
                                        </p:tav>
                                      </p:tavLst>
                                    </p:anim>
                                    <p:anim calcmode="lin" valueType="num">
                                      <p:cBhvr>
                                        <p:cTn id="40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403" fill="hold">
                      <p:stCondLst>
                        <p:cond delay="indefinite"/>
                      </p:stCondLst>
                      <p:childTnLst>
                        <p:par>
                          <p:cTn id="404" fill="hold">
                            <p:stCondLst>
                              <p:cond delay="0"/>
                            </p:stCondLst>
                            <p:childTnLst>
                              <p:par>
                                <p:cTn id="405" presetID="42" presetClass="entr" presetSubtype="0" fill="hold" grpId="0" nodeType="clickEffect">
                                  <p:stCondLst>
                                    <p:cond delay="0"/>
                                  </p:stCondLst>
                                  <p:childTnLst>
                                    <p:set>
                                      <p:cBhvr>
                                        <p:cTn id="406" dur="1" fill="hold">
                                          <p:stCondLst>
                                            <p:cond delay="0"/>
                                          </p:stCondLst>
                                        </p:cTn>
                                        <p:tgtEl>
                                          <p:spTgt spid="166"/>
                                        </p:tgtEl>
                                        <p:attrNameLst>
                                          <p:attrName>style.visibility</p:attrName>
                                        </p:attrNameLst>
                                      </p:cBhvr>
                                      <p:to>
                                        <p:strVal val="visible"/>
                                      </p:to>
                                    </p:set>
                                    <p:animEffect transition="in" filter="fade">
                                      <p:cBhvr>
                                        <p:cTn id="407" dur="1000"/>
                                        <p:tgtEl>
                                          <p:spTgt spid="166"/>
                                        </p:tgtEl>
                                      </p:cBhvr>
                                    </p:animEffect>
                                    <p:anim calcmode="lin" valueType="num">
                                      <p:cBhvr>
                                        <p:cTn id="408" dur="1000" fill="hold"/>
                                        <p:tgtEl>
                                          <p:spTgt spid="166"/>
                                        </p:tgtEl>
                                        <p:attrNameLst>
                                          <p:attrName>ppt_x</p:attrName>
                                        </p:attrNameLst>
                                      </p:cBhvr>
                                      <p:tavLst>
                                        <p:tav tm="0">
                                          <p:val>
                                            <p:strVal val="#ppt_x"/>
                                          </p:val>
                                        </p:tav>
                                        <p:tav tm="100000">
                                          <p:val>
                                            <p:strVal val="#ppt_x"/>
                                          </p:val>
                                        </p:tav>
                                      </p:tavLst>
                                    </p:anim>
                                    <p:anim calcmode="lin" valueType="num">
                                      <p:cBhvr>
                                        <p:cTn id="40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410" fill="hold">
                      <p:stCondLst>
                        <p:cond delay="indefinite"/>
                      </p:stCondLst>
                      <p:childTnLst>
                        <p:par>
                          <p:cTn id="411" fill="hold">
                            <p:stCondLst>
                              <p:cond delay="0"/>
                            </p:stCondLst>
                            <p:childTnLst>
                              <p:par>
                                <p:cTn id="412" presetID="42" presetClass="entr" presetSubtype="0" fill="hold" nodeType="clickEffect">
                                  <p:stCondLst>
                                    <p:cond delay="0"/>
                                  </p:stCondLst>
                                  <p:childTnLst>
                                    <p:set>
                                      <p:cBhvr>
                                        <p:cTn id="413" dur="1" fill="hold">
                                          <p:stCondLst>
                                            <p:cond delay="0"/>
                                          </p:stCondLst>
                                        </p:cTn>
                                        <p:tgtEl>
                                          <p:spTgt spid="167"/>
                                        </p:tgtEl>
                                        <p:attrNameLst>
                                          <p:attrName>style.visibility</p:attrName>
                                        </p:attrNameLst>
                                      </p:cBhvr>
                                      <p:to>
                                        <p:strVal val="visible"/>
                                      </p:to>
                                    </p:set>
                                    <p:animEffect transition="in" filter="fade">
                                      <p:cBhvr>
                                        <p:cTn id="414" dur="1000"/>
                                        <p:tgtEl>
                                          <p:spTgt spid="167"/>
                                        </p:tgtEl>
                                      </p:cBhvr>
                                    </p:animEffect>
                                    <p:anim calcmode="lin" valueType="num">
                                      <p:cBhvr>
                                        <p:cTn id="415" dur="1000" fill="hold"/>
                                        <p:tgtEl>
                                          <p:spTgt spid="167"/>
                                        </p:tgtEl>
                                        <p:attrNameLst>
                                          <p:attrName>ppt_x</p:attrName>
                                        </p:attrNameLst>
                                      </p:cBhvr>
                                      <p:tavLst>
                                        <p:tav tm="0">
                                          <p:val>
                                            <p:strVal val="#ppt_x"/>
                                          </p:val>
                                        </p:tav>
                                        <p:tav tm="100000">
                                          <p:val>
                                            <p:strVal val="#ppt_x"/>
                                          </p:val>
                                        </p:tav>
                                      </p:tavLst>
                                    </p:anim>
                                    <p:anim calcmode="lin" valueType="num">
                                      <p:cBhvr>
                                        <p:cTn id="416" dur="1000" fill="hold"/>
                                        <p:tgtEl>
                                          <p:spTgt spid="167"/>
                                        </p:tgtEl>
                                        <p:attrNameLst>
                                          <p:attrName>ppt_y</p:attrName>
                                        </p:attrNameLst>
                                      </p:cBhvr>
                                      <p:tavLst>
                                        <p:tav tm="0">
                                          <p:val>
                                            <p:strVal val="#ppt_y+.1"/>
                                          </p:val>
                                        </p:tav>
                                        <p:tav tm="100000">
                                          <p:val>
                                            <p:strVal val="#ppt_y"/>
                                          </p:val>
                                        </p:tav>
                                      </p:tavLst>
                                    </p:anim>
                                  </p:childTnLst>
                                </p:cTn>
                              </p:par>
                            </p:childTnLst>
                          </p:cTn>
                        </p:par>
                      </p:childTnLst>
                    </p:cTn>
                  </p:par>
                  <p:par>
                    <p:cTn id="417" fill="hold">
                      <p:stCondLst>
                        <p:cond delay="indefinite"/>
                      </p:stCondLst>
                      <p:childTnLst>
                        <p:par>
                          <p:cTn id="418" fill="hold">
                            <p:stCondLst>
                              <p:cond delay="0"/>
                            </p:stCondLst>
                            <p:childTnLst>
                              <p:par>
                                <p:cTn id="419" presetID="21" presetClass="entr" presetSubtype="1" fill="hold" grpId="0" nodeType="clickEffect">
                                  <p:stCondLst>
                                    <p:cond delay="0"/>
                                  </p:stCondLst>
                                  <p:childTnLst>
                                    <p:set>
                                      <p:cBhvr>
                                        <p:cTn id="420" dur="1" fill="hold">
                                          <p:stCondLst>
                                            <p:cond delay="0"/>
                                          </p:stCondLst>
                                        </p:cTn>
                                        <p:tgtEl>
                                          <p:spTgt spid="168"/>
                                        </p:tgtEl>
                                        <p:attrNameLst>
                                          <p:attrName>style.visibility</p:attrName>
                                        </p:attrNameLst>
                                      </p:cBhvr>
                                      <p:to>
                                        <p:strVal val="visible"/>
                                      </p:to>
                                    </p:set>
                                    <p:animEffect transition="in" filter="wheel(1)">
                                      <p:cBhvr>
                                        <p:cTn id="421" dur="2000"/>
                                        <p:tgtEl>
                                          <p:spTgt spid="168"/>
                                        </p:tgtEl>
                                      </p:cBhvr>
                                    </p:animEffect>
                                  </p:childTnLst>
                                </p:cTn>
                              </p:par>
                            </p:childTnLst>
                          </p:cTn>
                        </p:par>
                      </p:childTnLst>
                    </p:cTn>
                  </p:par>
                  <p:par>
                    <p:cTn id="422" fill="hold">
                      <p:stCondLst>
                        <p:cond delay="indefinite"/>
                      </p:stCondLst>
                      <p:childTnLst>
                        <p:par>
                          <p:cTn id="423" fill="hold">
                            <p:stCondLst>
                              <p:cond delay="0"/>
                            </p:stCondLst>
                            <p:childTnLst>
                              <p:par>
                                <p:cTn id="424" presetID="42" presetClass="entr" presetSubtype="0" fill="hold" nodeType="clickEffect">
                                  <p:stCondLst>
                                    <p:cond delay="0"/>
                                  </p:stCondLst>
                                  <p:childTnLst>
                                    <p:set>
                                      <p:cBhvr>
                                        <p:cTn id="425" dur="1" fill="hold">
                                          <p:stCondLst>
                                            <p:cond delay="0"/>
                                          </p:stCondLst>
                                        </p:cTn>
                                        <p:tgtEl>
                                          <p:spTgt spid="172"/>
                                        </p:tgtEl>
                                        <p:attrNameLst>
                                          <p:attrName>style.visibility</p:attrName>
                                        </p:attrNameLst>
                                      </p:cBhvr>
                                      <p:to>
                                        <p:strVal val="visible"/>
                                      </p:to>
                                    </p:set>
                                    <p:animEffect transition="in" filter="fade">
                                      <p:cBhvr>
                                        <p:cTn id="426" dur="1000"/>
                                        <p:tgtEl>
                                          <p:spTgt spid="172"/>
                                        </p:tgtEl>
                                      </p:cBhvr>
                                    </p:animEffect>
                                    <p:anim calcmode="lin" valueType="num">
                                      <p:cBhvr>
                                        <p:cTn id="427" dur="1000" fill="hold"/>
                                        <p:tgtEl>
                                          <p:spTgt spid="172"/>
                                        </p:tgtEl>
                                        <p:attrNameLst>
                                          <p:attrName>ppt_x</p:attrName>
                                        </p:attrNameLst>
                                      </p:cBhvr>
                                      <p:tavLst>
                                        <p:tav tm="0">
                                          <p:val>
                                            <p:strVal val="#ppt_x"/>
                                          </p:val>
                                        </p:tav>
                                        <p:tav tm="100000">
                                          <p:val>
                                            <p:strVal val="#ppt_x"/>
                                          </p:val>
                                        </p:tav>
                                      </p:tavLst>
                                    </p:anim>
                                    <p:anim calcmode="lin" valueType="num">
                                      <p:cBhvr>
                                        <p:cTn id="428" dur="1000" fill="hold"/>
                                        <p:tgtEl>
                                          <p:spTgt spid="172"/>
                                        </p:tgtEl>
                                        <p:attrNameLst>
                                          <p:attrName>ppt_y</p:attrName>
                                        </p:attrNameLst>
                                      </p:cBhvr>
                                      <p:tavLst>
                                        <p:tav tm="0">
                                          <p:val>
                                            <p:strVal val="#ppt_y+.1"/>
                                          </p:val>
                                        </p:tav>
                                        <p:tav tm="100000">
                                          <p:val>
                                            <p:strVal val="#ppt_y"/>
                                          </p:val>
                                        </p:tav>
                                      </p:tavLst>
                                    </p:anim>
                                  </p:childTnLst>
                                </p:cTn>
                              </p:par>
                            </p:childTnLst>
                          </p:cTn>
                        </p:par>
                      </p:childTnLst>
                    </p:cTn>
                  </p:par>
                  <p:par>
                    <p:cTn id="429" fill="hold">
                      <p:stCondLst>
                        <p:cond delay="indefinite"/>
                      </p:stCondLst>
                      <p:childTnLst>
                        <p:par>
                          <p:cTn id="430" fill="hold">
                            <p:stCondLst>
                              <p:cond delay="0"/>
                            </p:stCondLst>
                            <p:childTnLst>
                              <p:par>
                                <p:cTn id="431" presetID="42" presetClass="entr" presetSubtype="0" fill="hold" nodeType="clickEffect">
                                  <p:stCondLst>
                                    <p:cond delay="0"/>
                                  </p:stCondLst>
                                  <p:childTnLst>
                                    <p:set>
                                      <p:cBhvr>
                                        <p:cTn id="432" dur="1" fill="hold">
                                          <p:stCondLst>
                                            <p:cond delay="0"/>
                                          </p:stCondLst>
                                        </p:cTn>
                                        <p:tgtEl>
                                          <p:spTgt spid="8"/>
                                        </p:tgtEl>
                                        <p:attrNameLst>
                                          <p:attrName>style.visibility</p:attrName>
                                        </p:attrNameLst>
                                      </p:cBhvr>
                                      <p:to>
                                        <p:strVal val="visible"/>
                                      </p:to>
                                    </p:set>
                                    <p:animEffect transition="in" filter="fade">
                                      <p:cBhvr>
                                        <p:cTn id="433" dur="1000"/>
                                        <p:tgtEl>
                                          <p:spTgt spid="8"/>
                                        </p:tgtEl>
                                      </p:cBhvr>
                                    </p:animEffect>
                                    <p:anim calcmode="lin" valueType="num">
                                      <p:cBhvr>
                                        <p:cTn id="434" dur="1000" fill="hold"/>
                                        <p:tgtEl>
                                          <p:spTgt spid="8"/>
                                        </p:tgtEl>
                                        <p:attrNameLst>
                                          <p:attrName>ppt_x</p:attrName>
                                        </p:attrNameLst>
                                      </p:cBhvr>
                                      <p:tavLst>
                                        <p:tav tm="0">
                                          <p:val>
                                            <p:strVal val="#ppt_x"/>
                                          </p:val>
                                        </p:tav>
                                        <p:tav tm="100000">
                                          <p:val>
                                            <p:strVal val="#ppt_x"/>
                                          </p:val>
                                        </p:tav>
                                      </p:tavLst>
                                    </p:anim>
                                    <p:anim calcmode="lin" valueType="num">
                                      <p:cBhvr>
                                        <p:cTn id="4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6" fill="hold">
                      <p:stCondLst>
                        <p:cond delay="indefinite"/>
                      </p:stCondLst>
                      <p:childTnLst>
                        <p:par>
                          <p:cTn id="437" fill="hold">
                            <p:stCondLst>
                              <p:cond delay="0"/>
                            </p:stCondLst>
                            <p:childTnLst>
                              <p:par>
                                <p:cTn id="438" presetID="42" presetClass="entr" presetSubtype="0" fill="hold" grpId="0" nodeType="clickEffect">
                                  <p:stCondLst>
                                    <p:cond delay="0"/>
                                  </p:stCondLst>
                                  <p:childTnLst>
                                    <p:set>
                                      <p:cBhvr>
                                        <p:cTn id="439" dur="1" fill="hold">
                                          <p:stCondLst>
                                            <p:cond delay="0"/>
                                          </p:stCondLst>
                                        </p:cTn>
                                        <p:tgtEl>
                                          <p:spTgt spid="159"/>
                                        </p:tgtEl>
                                        <p:attrNameLst>
                                          <p:attrName>style.visibility</p:attrName>
                                        </p:attrNameLst>
                                      </p:cBhvr>
                                      <p:to>
                                        <p:strVal val="visible"/>
                                      </p:to>
                                    </p:set>
                                    <p:animEffect transition="in" filter="fade">
                                      <p:cBhvr>
                                        <p:cTn id="440" dur="1000"/>
                                        <p:tgtEl>
                                          <p:spTgt spid="159"/>
                                        </p:tgtEl>
                                      </p:cBhvr>
                                    </p:animEffect>
                                    <p:anim calcmode="lin" valueType="num">
                                      <p:cBhvr>
                                        <p:cTn id="441" dur="1000" fill="hold"/>
                                        <p:tgtEl>
                                          <p:spTgt spid="159"/>
                                        </p:tgtEl>
                                        <p:attrNameLst>
                                          <p:attrName>ppt_x</p:attrName>
                                        </p:attrNameLst>
                                      </p:cBhvr>
                                      <p:tavLst>
                                        <p:tav tm="0">
                                          <p:val>
                                            <p:strVal val="#ppt_x"/>
                                          </p:val>
                                        </p:tav>
                                        <p:tav tm="100000">
                                          <p:val>
                                            <p:strVal val="#ppt_x"/>
                                          </p:val>
                                        </p:tav>
                                      </p:tavLst>
                                    </p:anim>
                                    <p:anim calcmode="lin" valueType="num">
                                      <p:cBhvr>
                                        <p:cTn id="442"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443" fill="hold">
                      <p:stCondLst>
                        <p:cond delay="indefinite"/>
                      </p:stCondLst>
                      <p:childTnLst>
                        <p:par>
                          <p:cTn id="444" fill="hold">
                            <p:stCondLst>
                              <p:cond delay="0"/>
                            </p:stCondLst>
                            <p:childTnLst>
                              <p:par>
                                <p:cTn id="445" presetID="42" presetClass="entr" presetSubtype="0" fill="hold" nodeType="clickEffect">
                                  <p:stCondLst>
                                    <p:cond delay="0"/>
                                  </p:stCondLst>
                                  <p:childTnLst>
                                    <p:set>
                                      <p:cBhvr>
                                        <p:cTn id="446" dur="1" fill="hold">
                                          <p:stCondLst>
                                            <p:cond delay="0"/>
                                          </p:stCondLst>
                                        </p:cTn>
                                        <p:tgtEl>
                                          <p:spTgt spid="162"/>
                                        </p:tgtEl>
                                        <p:attrNameLst>
                                          <p:attrName>style.visibility</p:attrName>
                                        </p:attrNameLst>
                                      </p:cBhvr>
                                      <p:to>
                                        <p:strVal val="visible"/>
                                      </p:to>
                                    </p:set>
                                    <p:animEffect transition="in" filter="fade">
                                      <p:cBhvr>
                                        <p:cTn id="447" dur="1000"/>
                                        <p:tgtEl>
                                          <p:spTgt spid="162"/>
                                        </p:tgtEl>
                                      </p:cBhvr>
                                    </p:animEffect>
                                    <p:anim calcmode="lin" valueType="num">
                                      <p:cBhvr>
                                        <p:cTn id="448" dur="1000" fill="hold"/>
                                        <p:tgtEl>
                                          <p:spTgt spid="162"/>
                                        </p:tgtEl>
                                        <p:attrNameLst>
                                          <p:attrName>ppt_x</p:attrName>
                                        </p:attrNameLst>
                                      </p:cBhvr>
                                      <p:tavLst>
                                        <p:tav tm="0">
                                          <p:val>
                                            <p:strVal val="#ppt_x"/>
                                          </p:val>
                                        </p:tav>
                                        <p:tav tm="100000">
                                          <p:val>
                                            <p:strVal val="#ppt_x"/>
                                          </p:val>
                                        </p:tav>
                                      </p:tavLst>
                                    </p:anim>
                                    <p:anim calcmode="lin" valueType="num">
                                      <p:cBhvr>
                                        <p:cTn id="449"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par>
                    <p:cTn id="450" fill="hold">
                      <p:stCondLst>
                        <p:cond delay="indefinite"/>
                      </p:stCondLst>
                      <p:childTnLst>
                        <p:par>
                          <p:cTn id="451" fill="hold">
                            <p:stCondLst>
                              <p:cond delay="0"/>
                            </p:stCondLst>
                            <p:childTnLst>
                              <p:par>
                                <p:cTn id="452" presetID="22" presetClass="entr" presetSubtype="4" fill="hold" nodeType="clickEffect">
                                  <p:stCondLst>
                                    <p:cond delay="0"/>
                                  </p:stCondLst>
                                  <p:childTnLst>
                                    <p:set>
                                      <p:cBhvr>
                                        <p:cTn id="453" dur="1" fill="hold">
                                          <p:stCondLst>
                                            <p:cond delay="0"/>
                                          </p:stCondLst>
                                        </p:cTn>
                                        <p:tgtEl>
                                          <p:spTgt spid="161"/>
                                        </p:tgtEl>
                                        <p:attrNameLst>
                                          <p:attrName>style.visibility</p:attrName>
                                        </p:attrNameLst>
                                      </p:cBhvr>
                                      <p:to>
                                        <p:strVal val="visible"/>
                                      </p:to>
                                    </p:set>
                                    <p:animEffect transition="in" filter="wipe(down)">
                                      <p:cBhvr>
                                        <p:cTn id="454" dur="500"/>
                                        <p:tgtEl>
                                          <p:spTgt spid="161"/>
                                        </p:tgtEl>
                                      </p:cBhvr>
                                    </p:animEffect>
                                  </p:childTnLst>
                                </p:cTn>
                              </p:par>
                            </p:childTnLst>
                          </p:cTn>
                        </p:par>
                      </p:childTnLst>
                    </p:cTn>
                  </p:par>
                  <p:par>
                    <p:cTn id="455" fill="hold">
                      <p:stCondLst>
                        <p:cond delay="indefinite"/>
                      </p:stCondLst>
                      <p:childTnLst>
                        <p:par>
                          <p:cTn id="456" fill="hold">
                            <p:stCondLst>
                              <p:cond delay="0"/>
                            </p:stCondLst>
                            <p:childTnLst>
                              <p:par>
                                <p:cTn id="457" presetID="21" presetClass="entr" presetSubtype="1" fill="hold" grpId="0" nodeType="clickEffect">
                                  <p:stCondLst>
                                    <p:cond delay="0"/>
                                  </p:stCondLst>
                                  <p:childTnLst>
                                    <p:set>
                                      <p:cBhvr>
                                        <p:cTn id="458" dur="1" fill="hold">
                                          <p:stCondLst>
                                            <p:cond delay="0"/>
                                          </p:stCondLst>
                                        </p:cTn>
                                        <p:tgtEl>
                                          <p:spTgt spid="163"/>
                                        </p:tgtEl>
                                        <p:attrNameLst>
                                          <p:attrName>style.visibility</p:attrName>
                                        </p:attrNameLst>
                                      </p:cBhvr>
                                      <p:to>
                                        <p:strVal val="visible"/>
                                      </p:to>
                                    </p:set>
                                    <p:animEffect transition="in" filter="wheel(1)">
                                      <p:cBhvr>
                                        <p:cTn id="459" dur="2000"/>
                                        <p:tgtEl>
                                          <p:spTgt spid="163"/>
                                        </p:tgtEl>
                                      </p:cBhvr>
                                    </p:animEffect>
                                  </p:childTnLst>
                                </p:cTn>
                              </p:par>
                            </p:childTnLst>
                          </p:cTn>
                        </p:par>
                      </p:childTnLst>
                    </p:cTn>
                  </p:par>
                  <p:par>
                    <p:cTn id="460" fill="hold">
                      <p:stCondLst>
                        <p:cond delay="indefinite"/>
                      </p:stCondLst>
                      <p:childTnLst>
                        <p:par>
                          <p:cTn id="461" fill="hold">
                            <p:stCondLst>
                              <p:cond delay="0"/>
                            </p:stCondLst>
                            <p:childTnLst>
                              <p:par>
                                <p:cTn id="462" presetID="42" presetClass="entr" presetSubtype="0" fill="hold" grpId="0" nodeType="clickEffect">
                                  <p:stCondLst>
                                    <p:cond delay="0"/>
                                  </p:stCondLst>
                                  <p:childTnLst>
                                    <p:set>
                                      <p:cBhvr>
                                        <p:cTn id="463" dur="1" fill="hold">
                                          <p:stCondLst>
                                            <p:cond delay="0"/>
                                          </p:stCondLst>
                                        </p:cTn>
                                        <p:tgtEl>
                                          <p:spTgt spid="165"/>
                                        </p:tgtEl>
                                        <p:attrNameLst>
                                          <p:attrName>style.visibility</p:attrName>
                                        </p:attrNameLst>
                                      </p:cBhvr>
                                      <p:to>
                                        <p:strVal val="visible"/>
                                      </p:to>
                                    </p:set>
                                    <p:animEffect transition="in" filter="fade">
                                      <p:cBhvr>
                                        <p:cTn id="464" dur="1000"/>
                                        <p:tgtEl>
                                          <p:spTgt spid="165"/>
                                        </p:tgtEl>
                                      </p:cBhvr>
                                    </p:animEffect>
                                    <p:anim calcmode="lin" valueType="num">
                                      <p:cBhvr>
                                        <p:cTn id="465" dur="1000" fill="hold"/>
                                        <p:tgtEl>
                                          <p:spTgt spid="165"/>
                                        </p:tgtEl>
                                        <p:attrNameLst>
                                          <p:attrName>ppt_x</p:attrName>
                                        </p:attrNameLst>
                                      </p:cBhvr>
                                      <p:tavLst>
                                        <p:tav tm="0">
                                          <p:val>
                                            <p:strVal val="#ppt_x"/>
                                          </p:val>
                                        </p:tav>
                                        <p:tav tm="100000">
                                          <p:val>
                                            <p:strVal val="#ppt_x"/>
                                          </p:val>
                                        </p:tav>
                                      </p:tavLst>
                                    </p:anim>
                                    <p:anim calcmode="lin" valueType="num">
                                      <p:cBhvr>
                                        <p:cTn id="466"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467" fill="hold">
                      <p:stCondLst>
                        <p:cond delay="indefinite"/>
                      </p:stCondLst>
                      <p:childTnLst>
                        <p:par>
                          <p:cTn id="468" fill="hold">
                            <p:stCondLst>
                              <p:cond delay="0"/>
                            </p:stCondLst>
                            <p:childTnLst>
                              <p:par>
                                <p:cTn id="469" presetID="42" presetClass="entr" presetSubtype="0" fill="hold" nodeType="clickEffect">
                                  <p:stCondLst>
                                    <p:cond delay="0"/>
                                  </p:stCondLst>
                                  <p:childTnLst>
                                    <p:set>
                                      <p:cBhvr>
                                        <p:cTn id="470" dur="1" fill="hold">
                                          <p:stCondLst>
                                            <p:cond delay="0"/>
                                          </p:stCondLst>
                                        </p:cTn>
                                        <p:tgtEl>
                                          <p:spTgt spid="164"/>
                                        </p:tgtEl>
                                        <p:attrNameLst>
                                          <p:attrName>style.visibility</p:attrName>
                                        </p:attrNameLst>
                                      </p:cBhvr>
                                      <p:to>
                                        <p:strVal val="visible"/>
                                      </p:to>
                                    </p:set>
                                    <p:animEffect transition="in" filter="fade">
                                      <p:cBhvr>
                                        <p:cTn id="471" dur="1000"/>
                                        <p:tgtEl>
                                          <p:spTgt spid="164"/>
                                        </p:tgtEl>
                                      </p:cBhvr>
                                    </p:animEffect>
                                    <p:anim calcmode="lin" valueType="num">
                                      <p:cBhvr>
                                        <p:cTn id="472" dur="1000" fill="hold"/>
                                        <p:tgtEl>
                                          <p:spTgt spid="164"/>
                                        </p:tgtEl>
                                        <p:attrNameLst>
                                          <p:attrName>ppt_x</p:attrName>
                                        </p:attrNameLst>
                                      </p:cBhvr>
                                      <p:tavLst>
                                        <p:tav tm="0">
                                          <p:val>
                                            <p:strVal val="#ppt_x"/>
                                          </p:val>
                                        </p:tav>
                                        <p:tav tm="100000">
                                          <p:val>
                                            <p:strVal val="#ppt_x"/>
                                          </p:val>
                                        </p:tav>
                                      </p:tavLst>
                                    </p:anim>
                                    <p:anim calcmode="lin" valueType="num">
                                      <p:cBhvr>
                                        <p:cTn id="473"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par>
                    <p:cTn id="474" fill="hold">
                      <p:stCondLst>
                        <p:cond delay="indefinite"/>
                      </p:stCondLst>
                      <p:childTnLst>
                        <p:par>
                          <p:cTn id="475" fill="hold">
                            <p:stCondLst>
                              <p:cond delay="0"/>
                            </p:stCondLst>
                            <p:childTnLst>
                              <p:par>
                                <p:cTn id="476" presetID="42" presetClass="entr" presetSubtype="0" fill="hold" nodeType="clickEffect">
                                  <p:stCondLst>
                                    <p:cond delay="0"/>
                                  </p:stCondLst>
                                  <p:childTnLst>
                                    <p:set>
                                      <p:cBhvr>
                                        <p:cTn id="477" dur="1" fill="hold">
                                          <p:stCondLst>
                                            <p:cond delay="0"/>
                                          </p:stCondLst>
                                        </p:cTn>
                                        <p:tgtEl>
                                          <p:spTgt spid="173"/>
                                        </p:tgtEl>
                                        <p:attrNameLst>
                                          <p:attrName>style.visibility</p:attrName>
                                        </p:attrNameLst>
                                      </p:cBhvr>
                                      <p:to>
                                        <p:strVal val="visible"/>
                                      </p:to>
                                    </p:set>
                                    <p:animEffect transition="in" filter="fade">
                                      <p:cBhvr>
                                        <p:cTn id="478" dur="1000"/>
                                        <p:tgtEl>
                                          <p:spTgt spid="173"/>
                                        </p:tgtEl>
                                      </p:cBhvr>
                                    </p:animEffect>
                                    <p:anim calcmode="lin" valueType="num">
                                      <p:cBhvr>
                                        <p:cTn id="479" dur="1000" fill="hold"/>
                                        <p:tgtEl>
                                          <p:spTgt spid="173"/>
                                        </p:tgtEl>
                                        <p:attrNameLst>
                                          <p:attrName>ppt_x</p:attrName>
                                        </p:attrNameLst>
                                      </p:cBhvr>
                                      <p:tavLst>
                                        <p:tav tm="0">
                                          <p:val>
                                            <p:strVal val="#ppt_x"/>
                                          </p:val>
                                        </p:tav>
                                        <p:tav tm="100000">
                                          <p:val>
                                            <p:strVal val="#ppt_x"/>
                                          </p:val>
                                        </p:tav>
                                      </p:tavLst>
                                    </p:anim>
                                    <p:anim calcmode="lin" valueType="num">
                                      <p:cBhvr>
                                        <p:cTn id="480"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6" grpId="0"/>
      <p:bldP spid="52" grpId="0"/>
      <p:bldP spid="62" grpId="0"/>
      <p:bldP spid="88" grpId="0" animBg="1"/>
      <p:bldP spid="89" grpId="0" animBg="1"/>
      <p:bldP spid="90" grpId="0"/>
      <p:bldP spid="91" grpId="0"/>
      <p:bldP spid="94" grpId="0" animBg="1"/>
      <p:bldP spid="95" grpId="0" animBg="1"/>
      <p:bldP spid="96" grpId="0"/>
      <p:bldP spid="97" grpId="0"/>
      <p:bldP spid="124" grpId="0" animBg="1"/>
      <p:bldP spid="125" grpId="0" animBg="1"/>
      <p:bldP spid="126" grpId="0" animBg="1"/>
      <p:bldP spid="127" grpId="0"/>
      <p:bldP spid="137" grpId="0"/>
      <p:bldP spid="138" grpId="0" animBg="1"/>
      <p:bldP spid="139" grpId="0" animBg="1"/>
      <p:bldP spid="140" grpId="0" animBg="1"/>
      <p:bldP spid="145" grpId="0"/>
      <p:bldP spid="150" grpId="0" animBg="1"/>
      <p:bldP spid="151" grpId="0" animBg="1"/>
      <p:bldP spid="159" grpId="0" animBg="1"/>
      <p:bldP spid="163" grpId="0" animBg="1"/>
      <p:bldP spid="165" grpId="0" animBg="1"/>
      <p:bldP spid="166" grpId="0" animBg="1"/>
      <p:bldP spid="168" grpId="0" animBg="1"/>
      <p:bldP spid="1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04800" y="609600"/>
                <a:ext cx="8610600" cy="1676400"/>
              </a:xfrm>
            </p:spPr>
            <p:txBody>
              <a:bodyPr anchor="t" anchorCtr="0">
                <a:noAutofit/>
              </a:bodyPr>
              <a:lstStyle/>
              <a:p>
                <a:pPr algn="r" rtl="1"/>
                <a:r>
                  <a:rPr lang="fa-IR" sz="2200" dirty="0" smtClean="0">
                    <a:solidFill>
                      <a:srgbClr val="FF0000"/>
                    </a:solidFill>
                    <a:latin typeface="Times New Roman" panose="02020603050405020304" pitchFamily="18" charset="0"/>
                    <a:cs typeface="Times New Roman" panose="02020603050405020304" pitchFamily="18" charset="0"/>
                  </a:rPr>
                  <a:t>تمرین اول:</a:t>
                </a:r>
                <a:r>
                  <a:rPr lang="fa-IR" sz="2200" dirty="0" smtClean="0">
                    <a:latin typeface="Times New Roman" panose="02020603050405020304" pitchFamily="18" charset="0"/>
                    <a:cs typeface="Times New Roman" panose="02020603050405020304" pitchFamily="18" charset="0"/>
                  </a:rPr>
                  <a:t/>
                </a:r>
                <a:br>
                  <a:rPr lang="fa-IR" sz="2200" dirty="0" smtClean="0">
                    <a:latin typeface="Times New Roman" panose="02020603050405020304" pitchFamily="18" charset="0"/>
                    <a:cs typeface="Times New Roman" panose="02020603050405020304" pitchFamily="18" charset="0"/>
                  </a:rPr>
                </a:br>
                <a:r>
                  <a:rPr lang="fa-IR" sz="2200" dirty="0" smtClean="0">
                    <a:latin typeface="Times New Roman" panose="02020603050405020304" pitchFamily="18" charset="0"/>
                    <a:cs typeface="Times New Roman" panose="02020603050405020304" pitchFamily="18" charset="0"/>
                  </a:rPr>
                  <a:t>بار </a:t>
                </a:r>
                <a:r>
                  <a:rPr lang="en-US" sz="2200" dirty="0">
                    <a:solidFill>
                      <a:srgbClr val="FF0000"/>
                    </a:solidFill>
                    <a:latin typeface="Times New Roman" panose="02020603050405020304" pitchFamily="18" charset="0"/>
                    <a:cs typeface="Times New Roman" panose="02020603050405020304" pitchFamily="18" charset="0"/>
                  </a:rPr>
                  <a:t>Z</a:t>
                </a:r>
                <a:r>
                  <a:rPr lang="en-US" sz="2200" baseline="-25000" dirty="0">
                    <a:solidFill>
                      <a:srgbClr val="FF0000"/>
                    </a:solidFill>
                    <a:latin typeface="Times New Roman" panose="02020603050405020304" pitchFamily="18" charset="0"/>
                    <a:cs typeface="Times New Roman" panose="02020603050405020304" pitchFamily="18" charset="0"/>
                  </a:rPr>
                  <a:t>LOAD</a:t>
                </a:r>
                <a:r>
                  <a:rPr lang="fa-IR" sz="2200" dirty="0" smtClean="0">
                    <a:latin typeface="Times New Roman" panose="02020603050405020304" pitchFamily="18" charset="0"/>
                    <a:cs typeface="Times New Roman" panose="02020603050405020304" pitchFamily="18" charset="0"/>
                  </a:rPr>
                  <a:t> با یک خط انتقال مخابراتی از روش یک استاب اتصال کوتاه تطبیق شده است مطلوب است محاسبه فاصله استاب تا بار</a:t>
                </a:r>
                <a:r>
                  <a:rPr lang="fa-IR" sz="2200" dirty="0">
                    <a:latin typeface="Times New Roman" panose="02020603050405020304" pitchFamily="18" charset="0"/>
                    <a:cs typeface="Times New Roman" panose="02020603050405020304" pitchFamily="18" charset="0"/>
                  </a:rPr>
                  <a:t> </a:t>
                </a:r>
                <a:r>
                  <a:rPr lang="fa-IR" sz="2200" dirty="0" smtClean="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fa-IR" sz="2200" i="1" smtClean="0">
                            <a:solidFill>
                              <a:srgbClr val="FF0000"/>
                            </a:solidFill>
                            <a:latin typeface="Cambria Math"/>
                            <a:cs typeface="Times New Roman" panose="02020603050405020304" pitchFamily="18" charset="0"/>
                          </a:rPr>
                        </m:ctrlPr>
                      </m:accPr>
                      <m:e>
                        <m:sSub>
                          <m:sSubPr>
                            <m:ctrlPr>
                              <a:rPr lang="fa-IR" sz="2200" i="1" smtClean="0">
                                <a:solidFill>
                                  <a:srgbClr val="FF0000"/>
                                </a:solidFill>
                                <a:latin typeface="Cambria Math"/>
                                <a:cs typeface="Times New Roman" panose="02020603050405020304" pitchFamily="18" charset="0"/>
                              </a:rPr>
                            </m:ctrlPr>
                          </m:sSubPr>
                          <m:e>
                            <m:r>
                              <a:rPr lang="en-US" sz="2200" b="0" i="1" smtClean="0">
                                <a:solidFill>
                                  <a:srgbClr val="FF0000"/>
                                </a:solidFill>
                                <a:latin typeface="Cambria Math"/>
                                <a:cs typeface="Times New Roman" panose="02020603050405020304" pitchFamily="18" charset="0"/>
                              </a:rPr>
                              <m:t>𝑑</m:t>
                            </m:r>
                          </m:e>
                          <m:sub>
                            <m:r>
                              <a:rPr lang="en-US" sz="2200" b="0" i="1" smtClean="0">
                                <a:solidFill>
                                  <a:srgbClr val="FF0000"/>
                                </a:solidFill>
                                <a:latin typeface="Cambria Math"/>
                                <a:cs typeface="Times New Roman" panose="02020603050405020304" pitchFamily="18" charset="0"/>
                              </a:rPr>
                              <m:t>1</m:t>
                            </m:r>
                          </m:sub>
                        </m:sSub>
                      </m:e>
                    </m:acc>
                  </m:oMath>
                </a14:m>
                <a:r>
                  <a:rPr lang="en-US" sz="2200" dirty="0" smtClean="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2200" i="1" dirty="0" smtClean="0">
                            <a:solidFill>
                              <a:srgbClr val="FF0000"/>
                            </a:solidFill>
                            <a:latin typeface="Cambria Math"/>
                            <a:cs typeface="Times New Roman" panose="02020603050405020304" pitchFamily="18" charset="0"/>
                          </a:rPr>
                        </m:ctrlPr>
                      </m:sSubPr>
                      <m:e>
                        <m:r>
                          <a:rPr lang="en-US" sz="2200" b="0" i="1" dirty="0" smtClean="0">
                            <a:solidFill>
                              <a:srgbClr val="FF0000"/>
                            </a:solidFill>
                            <a:latin typeface="Cambria Math"/>
                            <a:cs typeface="Times New Roman" panose="02020603050405020304" pitchFamily="18" charset="0"/>
                          </a:rPr>
                          <m:t>𝑑</m:t>
                        </m:r>
                      </m:e>
                      <m:sub>
                        <m:r>
                          <a:rPr lang="en-US" sz="2200" b="0" i="1" dirty="0" smtClean="0">
                            <a:solidFill>
                              <a:srgbClr val="FF0000"/>
                            </a:solidFill>
                            <a:latin typeface="Cambria Math"/>
                            <a:cs typeface="Times New Roman" panose="02020603050405020304" pitchFamily="18" charset="0"/>
                          </a:rPr>
                          <m:t>1</m:t>
                        </m:r>
                      </m:sub>
                    </m:sSub>
                  </m:oMath>
                </a14:m>
                <a:r>
                  <a:rPr lang="fa-IR" sz="2200" dirty="0" smtClean="0">
                    <a:latin typeface="Times New Roman" panose="02020603050405020304" pitchFamily="18" charset="0"/>
                    <a:cs typeface="Times New Roman" panose="02020603050405020304" pitchFamily="18" charset="0"/>
                  </a:rPr>
                  <a:t>) وطول استاب (</a:t>
                </a:r>
                <a14:m>
                  <m:oMath xmlns:m="http://schemas.openxmlformats.org/officeDocument/2006/math">
                    <m:acc>
                      <m:accPr>
                        <m:chr m:val="́"/>
                        <m:ctrlPr>
                          <a:rPr lang="fa-IR" sz="2200" i="1" smtClean="0">
                            <a:solidFill>
                              <a:srgbClr val="FF0000"/>
                            </a:solidFill>
                            <a:latin typeface="Cambria Math"/>
                            <a:cs typeface="Times New Roman" panose="02020603050405020304" pitchFamily="18" charset="0"/>
                          </a:rPr>
                        </m:ctrlPr>
                      </m:accPr>
                      <m:e>
                        <m:sSub>
                          <m:sSubPr>
                            <m:ctrlPr>
                              <a:rPr lang="fa-IR" sz="2200" i="1" smtClean="0">
                                <a:solidFill>
                                  <a:srgbClr val="FF0000"/>
                                </a:solidFill>
                                <a:latin typeface="Cambria Math"/>
                                <a:cs typeface="Times New Roman" panose="02020603050405020304" pitchFamily="18" charset="0"/>
                              </a:rPr>
                            </m:ctrlPr>
                          </m:sSubPr>
                          <m:e>
                            <m:r>
                              <a:rPr lang="en-US" sz="2200" b="0" i="1" smtClean="0">
                                <a:solidFill>
                                  <a:srgbClr val="FF0000"/>
                                </a:solidFill>
                                <a:latin typeface="Cambria Math"/>
                                <a:cs typeface="Times New Roman" panose="02020603050405020304" pitchFamily="18" charset="0"/>
                              </a:rPr>
                              <m:t>𝐿</m:t>
                            </m:r>
                          </m:e>
                          <m:sub>
                            <m:r>
                              <a:rPr lang="en-US" sz="2200" b="0" i="1" smtClean="0">
                                <a:solidFill>
                                  <a:srgbClr val="FF0000"/>
                                </a:solidFill>
                                <a:latin typeface="Cambria Math"/>
                                <a:cs typeface="Times New Roman" panose="02020603050405020304" pitchFamily="18" charset="0"/>
                              </a:rPr>
                              <m:t>𝑠</m:t>
                            </m:r>
                            <m:r>
                              <a:rPr lang="en-US" sz="2200" b="0" i="1" smtClean="0">
                                <a:solidFill>
                                  <a:srgbClr val="FF0000"/>
                                </a:solidFill>
                                <a:latin typeface="Cambria Math"/>
                                <a:cs typeface="Times New Roman" panose="02020603050405020304" pitchFamily="18" charset="0"/>
                              </a:rPr>
                              <m:t>1</m:t>
                            </m:r>
                          </m:sub>
                        </m:sSub>
                      </m:e>
                    </m:acc>
                  </m:oMath>
                </a14:m>
                <a:r>
                  <a:rPr lang="en-US" sz="2200" dirty="0" smtClean="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2200" i="1" smtClean="0">
                            <a:solidFill>
                              <a:srgbClr val="FF0000"/>
                            </a:solidFill>
                            <a:latin typeface="Cambria Math"/>
                            <a:cs typeface="Times New Roman" panose="02020603050405020304" pitchFamily="18" charset="0"/>
                          </a:rPr>
                        </m:ctrlPr>
                      </m:sSubPr>
                      <m:e>
                        <m:r>
                          <a:rPr lang="en-US" sz="2200" b="0" i="1" smtClean="0">
                            <a:solidFill>
                              <a:srgbClr val="FF0000"/>
                            </a:solidFill>
                            <a:latin typeface="Cambria Math"/>
                            <a:cs typeface="Times New Roman" panose="02020603050405020304" pitchFamily="18" charset="0"/>
                          </a:rPr>
                          <m:t>𝐿</m:t>
                        </m:r>
                      </m:e>
                      <m:sub>
                        <m:r>
                          <a:rPr lang="en-US" sz="2200" b="0" i="1" smtClean="0">
                            <a:solidFill>
                              <a:srgbClr val="FF0000"/>
                            </a:solidFill>
                            <a:latin typeface="Cambria Math"/>
                            <a:cs typeface="Times New Roman" panose="02020603050405020304" pitchFamily="18" charset="0"/>
                          </a:rPr>
                          <m:t>𝑠</m:t>
                        </m:r>
                        <m:r>
                          <a:rPr lang="en-US" sz="2200" b="0" i="1" smtClean="0">
                            <a:solidFill>
                              <a:srgbClr val="FF0000"/>
                            </a:solidFill>
                            <a:latin typeface="Cambria Math"/>
                            <a:cs typeface="Times New Roman" panose="02020603050405020304" pitchFamily="18" charset="0"/>
                          </a:rPr>
                          <m:t>1</m:t>
                        </m:r>
                      </m:sub>
                    </m:sSub>
                  </m:oMath>
                </a14:m>
                <a:r>
                  <a:rPr lang="fa-IR"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04800" y="609600"/>
                <a:ext cx="8610600" cy="1676400"/>
              </a:xfrm>
              <a:blipFill rotWithShape="1">
                <a:blip r:embed="rId3"/>
                <a:stretch>
                  <a:fillRect l="-2548" t="-2182" r="-1911"/>
                </a:stretch>
              </a:blipFill>
            </p:spPr>
            <p:txBody>
              <a:bodyPr/>
              <a:lstStyle/>
              <a:p>
                <a:r>
                  <a:rPr lang="en-US">
                    <a:noFill/>
                  </a:rPr>
                  <a:t> </a:t>
                </a:r>
              </a:p>
            </p:txBody>
          </p:sp>
        </mc:Fallback>
      </mc:AlternateContent>
      <p:pic>
        <p:nvPicPr>
          <p:cNvPr id="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133" y="2863379"/>
            <a:ext cx="3871322" cy="237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81000" y="4192656"/>
            <a:ext cx="323860" cy="323860"/>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10" idx="0"/>
          </p:cNvCxnSpPr>
          <p:nvPr/>
        </p:nvCxnSpPr>
        <p:spPr>
          <a:xfrm>
            <a:off x="542930" y="4073589"/>
            <a:ext cx="0" cy="11906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0548" y="4518883"/>
            <a:ext cx="0" cy="11906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35299" y="4325658"/>
            <a:ext cx="212410" cy="64636"/>
          </a:xfrm>
          <a:custGeom>
            <a:avLst/>
            <a:gdLst>
              <a:gd name="connsiteX0" fmla="*/ 0 w 284395"/>
              <a:gd name="connsiteY0" fmla="*/ 47835 h 64636"/>
              <a:gd name="connsiteX1" fmla="*/ 128588 w 284395"/>
              <a:gd name="connsiteY1" fmla="*/ 210 h 64636"/>
              <a:gd name="connsiteX2" fmla="*/ 192881 w 284395"/>
              <a:gd name="connsiteY2" fmla="*/ 64504 h 64636"/>
              <a:gd name="connsiteX3" fmla="*/ 273844 w 284395"/>
              <a:gd name="connsiteY3" fmla="*/ 16879 h 64636"/>
              <a:gd name="connsiteX4" fmla="*/ 280988 w 284395"/>
              <a:gd name="connsiteY4" fmla="*/ 12116 h 6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95" h="64636">
                <a:moveTo>
                  <a:pt x="0" y="47835"/>
                </a:moveTo>
                <a:cubicBezTo>
                  <a:pt x="48220" y="22633"/>
                  <a:pt x="96441" y="-2568"/>
                  <a:pt x="128588" y="210"/>
                </a:cubicBezTo>
                <a:cubicBezTo>
                  <a:pt x="160735" y="2988"/>
                  <a:pt x="168672" y="61726"/>
                  <a:pt x="192881" y="64504"/>
                </a:cubicBezTo>
                <a:cubicBezTo>
                  <a:pt x="217090" y="67282"/>
                  <a:pt x="259160" y="25610"/>
                  <a:pt x="273844" y="16879"/>
                </a:cubicBezTo>
                <a:cubicBezTo>
                  <a:pt x="288528" y="8148"/>
                  <a:pt x="284758" y="10132"/>
                  <a:pt x="280988" y="1211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14600" y="2918936"/>
            <a:ext cx="533400" cy="369332"/>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endParaRPr lang="en-US" sz="1200" dirty="0"/>
          </a:p>
        </p:txBody>
      </p:sp>
      <mc:AlternateContent xmlns:mc="http://schemas.openxmlformats.org/markup-compatibility/2006" xmlns:a14="http://schemas.microsoft.com/office/drawing/2010/main">
        <mc:Choice Requires="a14">
          <p:sp>
            <p:nvSpPr>
              <p:cNvPr id="16" name="Rectangle 15"/>
              <p:cNvSpPr/>
              <p:nvPr/>
            </p:nvSpPr>
            <p:spPr>
              <a:xfrm>
                <a:off x="1905000" y="3997640"/>
                <a:ext cx="609600" cy="369332"/>
              </a:xfrm>
              <a:prstGeom prst="rect">
                <a:avLst/>
              </a:prstGeom>
            </p:spPr>
            <p:txBody>
              <a:bodyPr wrap="square">
                <a:spAutoFit/>
              </a:bodyPr>
              <a:lstStyle/>
              <a:p>
                <a14:m>
                  <m:oMath xmlns:m="http://schemas.openxmlformats.org/officeDocument/2006/math">
                    <m:acc>
                      <m:accPr>
                        <m:chr m:val="̅"/>
                        <m:ctrlPr>
                          <a:rPr lang="en-US" i="1" smtClean="0">
                            <a:latin typeface="Cambria Math"/>
                          </a:rPr>
                        </m:ctrlPr>
                      </m:accPr>
                      <m:e>
                        <m:r>
                          <a:rPr lang="en-US" b="0" i="1" smtClean="0">
                            <a:latin typeface="Cambria Math"/>
                          </a:rPr>
                          <m:t>𝑌</m:t>
                        </m:r>
                      </m:e>
                    </m:acc>
                  </m:oMath>
                </a14:m>
                <a:r>
                  <a:rPr lang="en-US" dirty="0" smtClean="0"/>
                  <a:t>=1</a:t>
                </a:r>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905000" y="3997640"/>
                <a:ext cx="609600" cy="369332"/>
              </a:xfrm>
              <a:prstGeom prst="rect">
                <a:avLst/>
              </a:prstGeom>
              <a:blipFill rotWithShape="1">
                <a:blip r:embed="rId5"/>
                <a:stretch>
                  <a:fillRect t="-8333" r="-3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590800" y="3758419"/>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𝑆</m:t>
                          </m:r>
                        </m:sub>
                      </m:sSub>
                    </m:oMath>
                  </m:oMathPara>
                </a14:m>
                <a:endParaRPr lang="en-US" sz="1200" dirty="0"/>
              </a:p>
            </p:txBody>
          </p:sp>
        </mc:Choice>
        <mc:Fallback xmlns="">
          <p:sp>
            <p:nvSpPr>
              <p:cNvPr id="17" name="Rectangle 16"/>
              <p:cNvSpPr>
                <a:spLocks noRot="1" noChangeAspect="1" noMove="1" noResize="1" noEditPoints="1" noAdjustHandles="1" noChangeArrowheads="1" noChangeShapeType="1" noTextEdit="1"/>
              </p:cNvSpPr>
              <p:nvPr/>
            </p:nvSpPr>
            <p:spPr>
              <a:xfrm>
                <a:off x="2590800" y="3758419"/>
                <a:ext cx="406400" cy="368049"/>
              </a:xfrm>
              <a:prstGeom prst="rect">
                <a:avLst/>
              </a:prstGeom>
              <a:blipFill rotWithShape="1">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590800" y="4352989"/>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𝑑</m:t>
                          </m:r>
                        </m:sub>
                      </m:sSub>
                    </m:oMath>
                  </m:oMathPara>
                </a14:m>
                <a:endParaRPr lang="en-US" sz="1200" dirty="0"/>
              </a:p>
            </p:txBody>
          </p:sp>
        </mc:Choice>
        <mc:Fallback xmlns="">
          <p:sp>
            <p:nvSpPr>
              <p:cNvPr id="18" name="Rectangle 17"/>
              <p:cNvSpPr>
                <a:spLocks noRot="1" noChangeAspect="1" noMove="1" noResize="1" noEditPoints="1" noAdjustHandles="1" noChangeArrowheads="1" noChangeShapeType="1" noTextEdit="1"/>
              </p:cNvSpPr>
              <p:nvPr/>
            </p:nvSpPr>
            <p:spPr>
              <a:xfrm>
                <a:off x="2590800" y="4352989"/>
                <a:ext cx="406400" cy="368049"/>
              </a:xfrm>
              <a:prstGeom prst="rect">
                <a:avLst/>
              </a:prstGeom>
              <a:blipFill rotWithShape="1">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429000" y="4126468"/>
                <a:ext cx="7239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𝑍</m:t>
                          </m:r>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𝐿𝑂𝐴𝐷</m:t>
                          </m:r>
                        </m:sub>
                      </m:sSub>
                    </m:oMath>
                  </m:oMathPara>
                </a14:m>
                <a:endParaRPr lang="en-US" sz="1200" dirty="0"/>
              </a:p>
            </p:txBody>
          </p:sp>
        </mc:Choice>
        <mc:Fallback xmlns="">
          <p:sp>
            <p:nvSpPr>
              <p:cNvPr id="21" name="Rectangle 20"/>
              <p:cNvSpPr>
                <a:spLocks noRot="1" noChangeAspect="1" noMove="1" noResize="1" noEditPoints="1" noAdjustHandles="1" noChangeArrowheads="1" noChangeShapeType="1" noTextEdit="1"/>
              </p:cNvSpPr>
              <p:nvPr/>
            </p:nvSpPr>
            <p:spPr>
              <a:xfrm>
                <a:off x="3429000" y="4126468"/>
                <a:ext cx="723900" cy="369332"/>
              </a:xfrm>
              <a:prstGeom prst="rect">
                <a:avLst/>
              </a:prstGeom>
              <a:blipFill rotWithShape="1">
                <a:blip r:embed="rId8"/>
                <a:stretch>
                  <a:fillRect r="-3390"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098516" y="5193268"/>
                <a:ext cx="711484" cy="369332"/>
              </a:xfrm>
              <a:prstGeom prst="rect">
                <a:avLst/>
              </a:prstGeom>
            </p:spPr>
            <p:txBody>
              <a:bodyPr wrap="square">
                <a:spAutoFit/>
              </a:bodyPr>
              <a:lstStyle/>
              <a:p>
                <a:r>
                  <a:rPr lang="en-US" b="0" dirty="0" smtClean="0"/>
                  <a:t>d</a:t>
                </a:r>
                <a14:m>
                  <m:oMath xmlns:m="http://schemas.openxmlformats.org/officeDocument/2006/math">
                    <m:r>
                      <a:rPr lang="en-US" b="0" i="1" smtClean="0">
                        <a:latin typeface="Cambria Math"/>
                      </a:rPr>
                      <m:t>=?</m:t>
                    </m:r>
                  </m:oMath>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3098516" y="5193268"/>
                <a:ext cx="711484" cy="369332"/>
              </a:xfrm>
              <a:prstGeom prst="rect">
                <a:avLst/>
              </a:prstGeom>
              <a:blipFill rotWithShape="1">
                <a:blip r:embed="rId9"/>
                <a:stretch>
                  <a:fillRect l="-6838"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itle 1"/>
              <p:cNvSpPr txBox="1">
                <a:spLocks/>
              </p:cNvSpPr>
              <p:nvPr/>
            </p:nvSpPr>
            <p:spPr>
              <a:xfrm>
                <a:off x="435298" y="2057400"/>
                <a:ext cx="2384101" cy="371475"/>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14:m>
                  <m:oMath xmlns:m="http://schemas.openxmlformats.org/officeDocument/2006/math">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𝑍</m:t>
                        </m:r>
                      </m:e>
                      <m:sub>
                        <m:r>
                          <a:rPr lang="en-US" sz="2000" b="0" i="1" smtClean="0">
                            <a:latin typeface="Cambria Math"/>
                            <a:cs typeface="Times New Roman" panose="02020603050405020304" pitchFamily="18" charset="0"/>
                          </a:rPr>
                          <m:t>𝐿𝑂𝐴𝐷</m:t>
                        </m:r>
                      </m:sub>
                    </m:sSub>
                  </m:oMath>
                </a14:m>
                <a:r>
                  <a:rPr lang="en-US" sz="2000" dirty="0" smtClean="0">
                    <a:latin typeface="Times New Roman" panose="02020603050405020304" pitchFamily="18" charset="0"/>
                    <a:cs typeface="Times New Roman" panose="02020603050405020304" pitchFamily="18" charset="0"/>
                  </a:rPr>
                  <a:t> = </a:t>
                </a:r>
                <a:r>
                  <a:rPr lang="fa-IR" sz="2000" dirty="0" smtClean="0">
                    <a:latin typeface="Times New Roman" panose="02020603050405020304" pitchFamily="18" charset="0"/>
                    <a:cs typeface="Times New Roman" panose="02020603050405020304" pitchFamily="18" charset="0"/>
                  </a:rPr>
                  <a:t>4</a:t>
                </a:r>
                <a:r>
                  <a:rPr lang="en-US" sz="2000" dirty="0" smtClean="0">
                    <a:latin typeface="Times New Roman" panose="02020603050405020304" pitchFamily="18" charset="0"/>
                    <a:cs typeface="Times New Roman" panose="02020603050405020304" pitchFamily="18" charset="0"/>
                  </a:rPr>
                  <a:t>0</a:t>
                </a:r>
                <a:r>
                  <a:rPr lang="fa-IR"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J</a:t>
                </a:r>
                <a:r>
                  <a:rPr lang="fa-IR" sz="2000" dirty="0" smtClean="0">
                    <a:latin typeface="Times New Roman" panose="02020603050405020304" pitchFamily="18" charset="0"/>
                    <a:cs typeface="Times New Roman" panose="02020603050405020304" pitchFamily="18" charset="0"/>
                  </a:rPr>
                  <a:t>120</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000" i="1" smtClean="0">
                        <a:latin typeface="Cambria Math"/>
                        <a:ea typeface="Cambria Math"/>
                        <a:cs typeface="Times New Roman" panose="02020603050405020304" pitchFamily="18" charset="0"/>
                      </a:rPr>
                      <m:t>Ω</m:t>
                    </m:r>
                  </m:oMath>
                </a14:m>
                <a:r>
                  <a:rPr lang="en-US" sz="2000" dirty="0" smtClean="0">
                    <a:latin typeface="Times New Roman" panose="02020603050405020304" pitchFamily="18" charset="0"/>
                    <a:cs typeface="Times New Roman" panose="02020603050405020304" pitchFamily="18" charset="0"/>
                  </a:rPr>
                  <a:t>) </a:t>
                </a:r>
              </a:p>
            </p:txBody>
          </p:sp>
        </mc:Choice>
        <mc:Fallback xmlns="">
          <p:sp>
            <p:nvSpPr>
              <p:cNvPr id="23" name="Title 1"/>
              <p:cNvSpPr txBox="1">
                <a:spLocks noRot="1" noChangeAspect="1" noMove="1" noResize="1" noEditPoints="1" noAdjustHandles="1" noChangeArrowheads="1" noChangeShapeType="1" noTextEdit="1"/>
              </p:cNvSpPr>
              <p:nvPr/>
            </p:nvSpPr>
            <p:spPr>
              <a:xfrm>
                <a:off x="435298" y="2057400"/>
                <a:ext cx="2384101" cy="371475"/>
              </a:xfrm>
              <a:prstGeom prst="rect">
                <a:avLst/>
              </a:prstGeom>
              <a:blipFill rotWithShape="1">
                <a:blip r:embed="rId10"/>
                <a:stretch>
                  <a:fillRect l="-3581" t="-8333" r="-4092"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itle 1"/>
              <p:cNvSpPr txBox="1">
                <a:spLocks/>
              </p:cNvSpPr>
              <p:nvPr/>
            </p:nvSpPr>
            <p:spPr>
              <a:xfrm>
                <a:off x="533400" y="3352800"/>
                <a:ext cx="838200" cy="371475"/>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16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a-IR" sz="1600" i="1" smtClean="0">
                            <a:solidFill>
                              <a:schemeClr val="tx1"/>
                            </a:solidFill>
                            <a:latin typeface="Cambria Math"/>
                          </a:rPr>
                        </m:ctrlPr>
                      </m:sSubPr>
                      <m:e>
                        <m:r>
                          <a:rPr lang="en-US" sz="1600" i="1">
                            <a:solidFill>
                              <a:schemeClr val="tx1"/>
                            </a:solidFill>
                            <a:latin typeface="Cambria Math"/>
                          </a:rPr>
                          <m:t>𝑍</m:t>
                        </m:r>
                      </m:e>
                      <m:sub>
                        <m:r>
                          <a:rPr lang="en-US" sz="1600" i="1">
                            <a:solidFill>
                              <a:schemeClr val="tx1"/>
                            </a:solidFill>
                            <a:latin typeface="Cambria Math"/>
                          </a:rPr>
                          <m:t>0</m:t>
                        </m:r>
                      </m:sub>
                    </m:sSub>
                    <m:r>
                      <a:rPr lang="en-US" sz="1600" i="1">
                        <a:solidFill>
                          <a:schemeClr val="tx1"/>
                        </a:solidFill>
                        <a:latin typeface="Cambria Math"/>
                      </a:rPr>
                      <m:t>=</m:t>
                    </m:r>
                    <m:r>
                      <a:rPr lang="en-US" sz="1600" b="0" i="1" smtClean="0">
                        <a:solidFill>
                          <a:schemeClr val="tx1"/>
                        </a:solidFill>
                        <a:latin typeface="Cambria Math"/>
                      </a:rPr>
                      <m:t>50</m:t>
                    </m:r>
                  </m:oMath>
                </a14:m>
                <a:endParaRPr lang="en-US" sz="1600"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24" name="Title 1"/>
              <p:cNvSpPr txBox="1">
                <a:spLocks noRot="1" noChangeAspect="1" noMove="1" noResize="1" noEditPoints="1" noAdjustHandles="1" noChangeArrowheads="1" noChangeShapeType="1" noTextEdit="1"/>
              </p:cNvSpPr>
              <p:nvPr/>
            </p:nvSpPr>
            <p:spPr>
              <a:xfrm>
                <a:off x="533400" y="3352800"/>
                <a:ext cx="838200" cy="371475"/>
              </a:xfrm>
              <a:prstGeom prst="rect">
                <a:avLst/>
              </a:prstGeom>
              <a:blipFill rotWithShape="1">
                <a:blip r:embed="rId11"/>
                <a:stretch>
                  <a:fillRect l="-16058" t="-4918" b="-11475"/>
                </a:stretch>
              </a:blipFill>
            </p:spPr>
            <p:txBody>
              <a:bodyPr/>
              <a:lstStyle/>
              <a:p>
                <a:r>
                  <a:rPr lang="en-US">
                    <a:noFill/>
                  </a:rPr>
                  <a:t> </a:t>
                </a:r>
              </a:p>
            </p:txBody>
          </p:sp>
        </mc:Fallback>
      </mc:AlternateContent>
      <p:pic>
        <p:nvPicPr>
          <p:cNvPr id="1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1133" y="2831068"/>
            <a:ext cx="3871322" cy="237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a:xfrm>
            <a:off x="4572000" y="4160345"/>
            <a:ext cx="323860" cy="323860"/>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endCxn id="20" idx="0"/>
          </p:cNvCxnSpPr>
          <p:nvPr/>
        </p:nvCxnSpPr>
        <p:spPr>
          <a:xfrm>
            <a:off x="4733930" y="4041278"/>
            <a:ext cx="0" cy="11906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31548" y="4486572"/>
            <a:ext cx="0" cy="11906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4626299" y="4293347"/>
            <a:ext cx="212410" cy="64636"/>
          </a:xfrm>
          <a:custGeom>
            <a:avLst/>
            <a:gdLst>
              <a:gd name="connsiteX0" fmla="*/ 0 w 284395"/>
              <a:gd name="connsiteY0" fmla="*/ 47835 h 64636"/>
              <a:gd name="connsiteX1" fmla="*/ 128588 w 284395"/>
              <a:gd name="connsiteY1" fmla="*/ 210 h 64636"/>
              <a:gd name="connsiteX2" fmla="*/ 192881 w 284395"/>
              <a:gd name="connsiteY2" fmla="*/ 64504 h 64636"/>
              <a:gd name="connsiteX3" fmla="*/ 273844 w 284395"/>
              <a:gd name="connsiteY3" fmla="*/ 16879 h 64636"/>
              <a:gd name="connsiteX4" fmla="*/ 280988 w 284395"/>
              <a:gd name="connsiteY4" fmla="*/ 12116 h 6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95" h="64636">
                <a:moveTo>
                  <a:pt x="0" y="47835"/>
                </a:moveTo>
                <a:cubicBezTo>
                  <a:pt x="48220" y="22633"/>
                  <a:pt x="96441" y="-2568"/>
                  <a:pt x="128588" y="210"/>
                </a:cubicBezTo>
                <a:cubicBezTo>
                  <a:pt x="160735" y="2988"/>
                  <a:pt x="168672" y="61726"/>
                  <a:pt x="192881" y="64504"/>
                </a:cubicBezTo>
                <a:cubicBezTo>
                  <a:pt x="217090" y="67282"/>
                  <a:pt x="259160" y="25610"/>
                  <a:pt x="273844" y="16879"/>
                </a:cubicBezTo>
                <a:cubicBezTo>
                  <a:pt x="288528" y="8148"/>
                  <a:pt x="284758" y="10132"/>
                  <a:pt x="280988" y="1211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Rectangle 31"/>
              <p:cNvSpPr/>
              <p:nvPr/>
            </p:nvSpPr>
            <p:spPr>
              <a:xfrm>
                <a:off x="7620000" y="4086843"/>
                <a:ext cx="7239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𝑍</m:t>
                          </m:r>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𝐿𝑂𝐴𝐷</m:t>
                          </m:r>
                        </m:sub>
                      </m:sSub>
                    </m:oMath>
                  </m:oMathPara>
                </a14:m>
                <a:endParaRPr lang="en-US" sz="1200" dirty="0"/>
              </a:p>
            </p:txBody>
          </p:sp>
        </mc:Choice>
        <mc:Fallback xmlns="">
          <p:sp>
            <p:nvSpPr>
              <p:cNvPr id="32" name="Rectangle 31"/>
              <p:cNvSpPr>
                <a:spLocks noRot="1" noChangeAspect="1" noMove="1" noResize="1" noEditPoints="1" noAdjustHandles="1" noChangeArrowheads="1" noChangeShapeType="1" noTextEdit="1"/>
              </p:cNvSpPr>
              <p:nvPr/>
            </p:nvSpPr>
            <p:spPr>
              <a:xfrm>
                <a:off x="7620000" y="4086843"/>
                <a:ext cx="723900" cy="369332"/>
              </a:xfrm>
              <a:prstGeom prst="rect">
                <a:avLst/>
              </a:prstGeom>
              <a:blipFill rotWithShape="1">
                <a:blip r:embed="rId12"/>
                <a:stretch>
                  <a:fillRect r="-3361" b="-8197"/>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1048506872"/>
              </p:ext>
            </p:extLst>
          </p:nvPr>
        </p:nvGraphicFramePr>
        <p:xfrm>
          <a:off x="6172200" y="4050268"/>
          <a:ext cx="533400" cy="254000"/>
        </p:xfrm>
        <a:graphic>
          <a:graphicData uri="http://schemas.openxmlformats.org/presentationml/2006/ole">
            <mc:AlternateContent xmlns:mc="http://schemas.openxmlformats.org/markup-compatibility/2006">
              <mc:Choice xmlns:v="urn:schemas-microsoft-com:vml" Requires="v">
                <p:oleObj spid="_x0000_s75673" name="Equation" r:id="rId13" imgW="533160" imgH="253800" progId="Equation.DSMT4">
                  <p:embed/>
                </p:oleObj>
              </mc:Choice>
              <mc:Fallback>
                <p:oleObj name="Equation" r:id="rId13" imgW="533160" imgH="253800" progId="Equation.DSMT4">
                  <p:embed/>
                  <p:pic>
                    <p:nvPicPr>
                      <p:cNvPr id="0" name=""/>
                      <p:cNvPicPr/>
                      <p:nvPr/>
                    </p:nvPicPr>
                    <p:blipFill>
                      <a:blip r:embed="rId14"/>
                      <a:stretch>
                        <a:fillRect/>
                      </a:stretch>
                    </p:blipFill>
                    <p:spPr>
                      <a:xfrm>
                        <a:off x="6172200" y="4050268"/>
                        <a:ext cx="533400" cy="2540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16791260"/>
              </p:ext>
            </p:extLst>
          </p:nvPr>
        </p:nvGraphicFramePr>
        <p:xfrm>
          <a:off x="6731429" y="2983468"/>
          <a:ext cx="254000" cy="292100"/>
        </p:xfrm>
        <a:graphic>
          <a:graphicData uri="http://schemas.openxmlformats.org/presentationml/2006/ole">
            <mc:AlternateContent xmlns:mc="http://schemas.openxmlformats.org/markup-compatibility/2006">
              <mc:Choice xmlns:v="urn:schemas-microsoft-com:vml" Requires="v">
                <p:oleObj spid="_x0000_s75674" name="Equation" r:id="rId15" imgW="253800" imgH="291960" progId="Equation.DSMT4">
                  <p:embed/>
                </p:oleObj>
              </mc:Choice>
              <mc:Fallback>
                <p:oleObj name="Equation" r:id="rId15" imgW="253800" imgH="291960" progId="Equation.DSMT4">
                  <p:embed/>
                  <p:pic>
                    <p:nvPicPr>
                      <p:cNvPr id="0" name="Object 2"/>
                      <p:cNvPicPr>
                        <a:picLocks noChangeAspect="1" noChangeArrowheads="1"/>
                      </p:cNvPicPr>
                      <p:nvPr/>
                    </p:nvPicPr>
                    <p:blipFill>
                      <a:blip r:embed="rId16"/>
                      <a:srcRect/>
                      <a:stretch>
                        <a:fillRect/>
                      </a:stretch>
                    </p:blipFill>
                    <p:spPr bwMode="auto">
                      <a:xfrm>
                        <a:off x="6731429" y="2983468"/>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44357882"/>
              </p:ext>
            </p:extLst>
          </p:nvPr>
        </p:nvGraphicFramePr>
        <p:xfrm>
          <a:off x="6858000" y="3765800"/>
          <a:ext cx="228600" cy="317500"/>
        </p:xfrm>
        <a:graphic>
          <a:graphicData uri="http://schemas.openxmlformats.org/presentationml/2006/ole">
            <mc:AlternateContent xmlns:mc="http://schemas.openxmlformats.org/markup-compatibility/2006">
              <mc:Choice xmlns:v="urn:schemas-microsoft-com:vml" Requires="v">
                <p:oleObj spid="_x0000_s75675" name="Equation" r:id="rId17" imgW="228600" imgH="317160" progId="Equation.DSMT4">
                  <p:embed/>
                </p:oleObj>
              </mc:Choice>
              <mc:Fallback>
                <p:oleObj name="Equation" r:id="rId17" imgW="228600" imgH="317160" progId="Equation.DSMT4">
                  <p:embed/>
                  <p:pic>
                    <p:nvPicPr>
                      <p:cNvPr id="0" name="Object 2"/>
                      <p:cNvPicPr>
                        <a:picLocks noChangeAspect="1" noChangeArrowheads="1"/>
                      </p:cNvPicPr>
                      <p:nvPr/>
                    </p:nvPicPr>
                    <p:blipFill>
                      <a:blip r:embed="rId18"/>
                      <a:srcRect/>
                      <a:stretch>
                        <a:fillRect/>
                      </a:stretch>
                    </p:blipFill>
                    <p:spPr bwMode="auto">
                      <a:xfrm>
                        <a:off x="6858000" y="3765800"/>
                        <a:ext cx="228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27358913"/>
              </p:ext>
            </p:extLst>
          </p:nvPr>
        </p:nvGraphicFramePr>
        <p:xfrm>
          <a:off x="6858000" y="4369698"/>
          <a:ext cx="228600" cy="317500"/>
        </p:xfrm>
        <a:graphic>
          <a:graphicData uri="http://schemas.openxmlformats.org/presentationml/2006/ole">
            <mc:AlternateContent xmlns:mc="http://schemas.openxmlformats.org/markup-compatibility/2006">
              <mc:Choice xmlns:v="urn:schemas-microsoft-com:vml" Requires="v">
                <p:oleObj spid="_x0000_s75676" name="Equation" r:id="rId19" imgW="228600" imgH="317160" progId="Equation.DSMT4">
                  <p:embed/>
                </p:oleObj>
              </mc:Choice>
              <mc:Fallback>
                <p:oleObj name="Equation" r:id="rId19" imgW="228600" imgH="317160" progId="Equation.DSMT4">
                  <p:embed/>
                  <p:pic>
                    <p:nvPicPr>
                      <p:cNvPr id="0" name="Object 4"/>
                      <p:cNvPicPr>
                        <a:picLocks noChangeAspect="1" noChangeArrowheads="1"/>
                      </p:cNvPicPr>
                      <p:nvPr/>
                    </p:nvPicPr>
                    <p:blipFill>
                      <a:blip r:embed="rId20"/>
                      <a:srcRect/>
                      <a:stretch>
                        <a:fillRect/>
                      </a:stretch>
                    </p:blipFill>
                    <p:spPr bwMode="auto">
                      <a:xfrm>
                        <a:off x="6858000" y="4369698"/>
                        <a:ext cx="228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88819279"/>
              </p:ext>
            </p:extLst>
          </p:nvPr>
        </p:nvGraphicFramePr>
        <p:xfrm>
          <a:off x="7346950" y="5118747"/>
          <a:ext cx="546100" cy="241300"/>
        </p:xfrm>
        <a:graphic>
          <a:graphicData uri="http://schemas.openxmlformats.org/presentationml/2006/ole">
            <mc:AlternateContent xmlns:mc="http://schemas.openxmlformats.org/markup-compatibility/2006">
              <mc:Choice xmlns:v="urn:schemas-microsoft-com:vml" Requires="v">
                <p:oleObj spid="_x0000_s75677" name="Equation" r:id="rId21" imgW="545760" imgH="241200" progId="Equation.DSMT4">
                  <p:embed/>
                </p:oleObj>
              </mc:Choice>
              <mc:Fallback>
                <p:oleObj name="Equation" r:id="rId21" imgW="545760" imgH="241200" progId="Equation.DSMT4">
                  <p:embed/>
                  <p:pic>
                    <p:nvPicPr>
                      <p:cNvPr id="0" name="Object 5"/>
                      <p:cNvPicPr>
                        <a:picLocks noChangeAspect="1" noChangeArrowheads="1"/>
                      </p:cNvPicPr>
                      <p:nvPr/>
                    </p:nvPicPr>
                    <p:blipFill>
                      <a:blip r:embed="rId22"/>
                      <a:srcRect/>
                      <a:stretch>
                        <a:fillRect/>
                      </a:stretch>
                    </p:blipFill>
                    <p:spPr bwMode="auto">
                      <a:xfrm>
                        <a:off x="7346950" y="5118747"/>
                        <a:ext cx="5461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8" name="Title 1"/>
              <p:cNvSpPr txBox="1">
                <a:spLocks/>
              </p:cNvSpPr>
              <p:nvPr/>
            </p:nvSpPr>
            <p:spPr>
              <a:xfrm>
                <a:off x="4724400" y="3352800"/>
                <a:ext cx="838200" cy="371475"/>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16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a-IR" sz="1600" i="1" smtClean="0">
                            <a:solidFill>
                              <a:schemeClr val="tx1"/>
                            </a:solidFill>
                            <a:latin typeface="Cambria Math"/>
                          </a:rPr>
                        </m:ctrlPr>
                      </m:sSubPr>
                      <m:e>
                        <m:r>
                          <a:rPr lang="en-US" sz="1600" i="1">
                            <a:solidFill>
                              <a:schemeClr val="tx1"/>
                            </a:solidFill>
                            <a:latin typeface="Cambria Math"/>
                          </a:rPr>
                          <m:t>𝑍</m:t>
                        </m:r>
                      </m:e>
                      <m:sub>
                        <m:r>
                          <a:rPr lang="en-US" sz="1600" i="1">
                            <a:solidFill>
                              <a:schemeClr val="tx1"/>
                            </a:solidFill>
                            <a:latin typeface="Cambria Math"/>
                          </a:rPr>
                          <m:t>0</m:t>
                        </m:r>
                      </m:sub>
                    </m:sSub>
                    <m:r>
                      <a:rPr lang="en-US" sz="1600" i="1">
                        <a:solidFill>
                          <a:schemeClr val="tx1"/>
                        </a:solidFill>
                        <a:latin typeface="Cambria Math"/>
                      </a:rPr>
                      <m:t>=</m:t>
                    </m:r>
                    <m:r>
                      <a:rPr lang="en-US" sz="1600" b="0" i="1" smtClean="0">
                        <a:solidFill>
                          <a:schemeClr val="tx1"/>
                        </a:solidFill>
                        <a:latin typeface="Cambria Math"/>
                      </a:rPr>
                      <m:t>50</m:t>
                    </m:r>
                  </m:oMath>
                </a14:m>
                <a:endParaRPr lang="en-US" sz="1600"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28" name="Title 1"/>
              <p:cNvSpPr txBox="1">
                <a:spLocks noRot="1" noChangeAspect="1" noMove="1" noResize="1" noEditPoints="1" noAdjustHandles="1" noChangeArrowheads="1" noChangeShapeType="1" noTextEdit="1"/>
              </p:cNvSpPr>
              <p:nvPr/>
            </p:nvSpPr>
            <p:spPr>
              <a:xfrm>
                <a:off x="4724400" y="3352800"/>
                <a:ext cx="838200" cy="371475"/>
              </a:xfrm>
              <a:prstGeom prst="rect">
                <a:avLst/>
              </a:prstGeom>
              <a:blipFill rotWithShape="1">
                <a:blip r:embed="rId23"/>
                <a:stretch>
                  <a:fillRect l="-15217" t="-4918" b="-11475"/>
                </a:stretch>
              </a:blipFill>
            </p:spPr>
            <p:txBody>
              <a:bodyPr/>
              <a:lstStyle/>
              <a:p>
                <a:r>
                  <a:rPr lang="en-US">
                    <a:noFill/>
                  </a:rPr>
                  <a:t> </a:t>
                </a:r>
              </a:p>
            </p:txBody>
          </p:sp>
        </mc:Fallback>
      </mc:AlternateContent>
    </p:spTree>
    <p:extLst>
      <p:ext uri="{BB962C8B-B14F-4D97-AF65-F5344CB8AC3E}">
        <p14:creationId xmlns:p14="http://schemas.microsoft.com/office/powerpoint/2010/main" val="2364254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p:cNvSpPr txBox="1">
                <a:spLocks/>
              </p:cNvSpPr>
              <p:nvPr/>
            </p:nvSpPr>
            <p:spPr>
              <a:xfrm>
                <a:off x="-8530" y="848565"/>
                <a:ext cx="1516860" cy="433388"/>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buClr>
                    <a:srgbClr val="FF0000"/>
                  </a:buClr>
                </a:pPr>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a:rPr>
                          </m:ctrlPr>
                        </m:sSubPr>
                        <m:e>
                          <m:acc>
                            <m:accPr>
                              <m:chr m:val="̅"/>
                              <m:ctrlPr>
                                <a:rPr lang="en-US" sz="1600" i="1" smtClean="0">
                                  <a:solidFill>
                                    <a:srgbClr val="FF0000"/>
                                  </a:solidFill>
                                  <a:latin typeface="Cambria Math"/>
                                </a:rPr>
                              </m:ctrlPr>
                            </m:accPr>
                            <m:e>
                              <m:r>
                                <a:rPr lang="en-US" sz="1600" b="0" i="1" smtClean="0">
                                  <a:solidFill>
                                    <a:srgbClr val="FF0000"/>
                                  </a:solidFill>
                                  <a:latin typeface="Cambria Math"/>
                                </a:rPr>
                                <m:t>𝑍</m:t>
                              </m:r>
                            </m:e>
                          </m:acc>
                        </m:e>
                        <m:sub>
                          <m:r>
                            <a:rPr lang="en-US" sz="1600" b="0" i="1" smtClean="0">
                              <a:solidFill>
                                <a:srgbClr val="FF0000"/>
                              </a:solidFill>
                              <a:latin typeface="Cambria Math"/>
                            </a:rPr>
                            <m:t>𝐿𝑂𝐴𝐷</m:t>
                          </m:r>
                        </m:sub>
                      </m:sSub>
                      <m:r>
                        <a:rPr lang="en-US" sz="1600" b="0" i="1" smtClean="0">
                          <a:solidFill>
                            <a:srgbClr val="FF0000"/>
                          </a:solidFill>
                          <a:latin typeface="Cambria Math"/>
                        </a:rPr>
                        <m:t>=</m:t>
                      </m:r>
                      <m:r>
                        <a:rPr lang="fa-IR" sz="1600" b="0" i="1" smtClean="0">
                          <a:solidFill>
                            <a:srgbClr val="FF0000"/>
                          </a:solidFill>
                          <a:latin typeface="Cambria Math"/>
                        </a:rPr>
                        <m:t>0</m:t>
                      </m:r>
                      <m:r>
                        <a:rPr lang="fa-IR" sz="1600" b="0" i="1" smtClean="0">
                          <a:solidFill>
                            <a:srgbClr val="FF0000"/>
                          </a:solidFill>
                          <a:latin typeface="Cambria Math"/>
                        </a:rPr>
                        <m:t>.</m:t>
                      </m:r>
                      <m:r>
                        <a:rPr lang="fa-IR" sz="1600" b="0" i="1" smtClean="0">
                          <a:solidFill>
                            <a:srgbClr val="FF0000"/>
                          </a:solidFill>
                          <a:latin typeface="Cambria Math"/>
                        </a:rPr>
                        <m:t>8</m:t>
                      </m:r>
                    </m:oMath>
                  </m:oMathPara>
                </a14:m>
                <a:endParaRPr lang="en-US" sz="1600" dirty="0" smtClean="0">
                  <a:solidFill>
                    <a:srgbClr val="FF0000"/>
                  </a:solidFill>
                </a:endParaRPr>
              </a:p>
            </p:txBody>
          </p:sp>
        </mc:Choice>
        <mc:Fallback xmlns="">
          <p:sp>
            <p:nvSpPr>
              <p:cNvPr id="4" name="Title 1"/>
              <p:cNvSpPr txBox="1">
                <a:spLocks noRot="1" noChangeAspect="1" noMove="1" noResize="1" noEditPoints="1" noAdjustHandles="1" noChangeArrowheads="1" noChangeShapeType="1" noTextEdit="1"/>
              </p:cNvSpPr>
              <p:nvPr/>
            </p:nvSpPr>
            <p:spPr>
              <a:xfrm>
                <a:off x="-8530" y="848565"/>
                <a:ext cx="1516860" cy="43338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itle 1"/>
              <p:cNvSpPr txBox="1">
                <a:spLocks/>
              </p:cNvSpPr>
              <p:nvPr/>
            </p:nvSpPr>
            <p:spPr>
              <a:xfrm>
                <a:off x="1315445" y="848565"/>
                <a:ext cx="749523" cy="433388"/>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buClr>
                    <a:srgbClr val="FF0000"/>
                  </a:buClr>
                </a:pPr>
                <a14:m>
                  <m:oMathPara xmlns:m="http://schemas.openxmlformats.org/officeDocument/2006/math">
                    <m:oMathParaPr>
                      <m:jc m:val="left"/>
                    </m:oMathParaPr>
                    <m:oMath xmlns:m="http://schemas.openxmlformats.org/officeDocument/2006/math">
                      <m:r>
                        <a:rPr lang="fa-IR" sz="1600" b="0" i="1" smtClean="0">
                          <a:solidFill>
                            <a:srgbClr val="FF0000"/>
                          </a:solidFill>
                          <a:latin typeface="Cambria Math"/>
                        </a:rPr>
                        <m:t>+</m:t>
                      </m:r>
                      <m:r>
                        <a:rPr lang="en-US" sz="1600" b="0" i="1" smtClean="0">
                          <a:solidFill>
                            <a:srgbClr val="FF0000"/>
                          </a:solidFill>
                          <a:latin typeface="Cambria Math"/>
                        </a:rPr>
                        <m:t>𝐽</m:t>
                      </m:r>
                      <m:r>
                        <a:rPr lang="fa-IR" sz="1600" b="0" i="1" smtClean="0">
                          <a:solidFill>
                            <a:srgbClr val="FF0000"/>
                          </a:solidFill>
                          <a:latin typeface="Cambria Math"/>
                        </a:rPr>
                        <m:t>2</m:t>
                      </m:r>
                      <m:r>
                        <a:rPr lang="fa-IR" sz="1600" b="0" i="1" smtClean="0">
                          <a:solidFill>
                            <a:srgbClr val="FF0000"/>
                          </a:solidFill>
                          <a:latin typeface="Cambria Math"/>
                        </a:rPr>
                        <m:t>.</m:t>
                      </m:r>
                      <m:r>
                        <a:rPr lang="fa-IR" sz="1600" b="0" i="1" smtClean="0">
                          <a:solidFill>
                            <a:srgbClr val="FF0000"/>
                          </a:solidFill>
                          <a:latin typeface="Cambria Math"/>
                        </a:rPr>
                        <m:t>4</m:t>
                      </m:r>
                    </m:oMath>
                  </m:oMathPara>
                </a14:m>
                <a:endParaRPr lang="en-US" sz="1600" dirty="0" smtClean="0">
                  <a:solidFill>
                    <a:srgbClr val="FF0000"/>
                  </a:solidFill>
                </a:endParaRPr>
              </a:p>
            </p:txBody>
          </p:sp>
        </mc:Choice>
        <mc:Fallback xmlns="">
          <p:sp>
            <p:nvSpPr>
              <p:cNvPr id="5" name="Title 1"/>
              <p:cNvSpPr txBox="1">
                <a:spLocks noRot="1" noChangeAspect="1" noMove="1" noResize="1" noEditPoints="1" noAdjustHandles="1" noChangeArrowheads="1" noChangeShapeType="1" noTextEdit="1"/>
              </p:cNvSpPr>
              <p:nvPr/>
            </p:nvSpPr>
            <p:spPr>
              <a:xfrm>
                <a:off x="1315445" y="848565"/>
                <a:ext cx="749523" cy="433388"/>
              </a:xfrm>
              <a:prstGeom prst="rect">
                <a:avLst/>
              </a:prstGeom>
              <a:blipFill rotWithShape="1">
                <a:blip r:embed="rId5"/>
                <a:stretch>
                  <a:fillRect l="-89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itle 1"/>
              <p:cNvSpPr txBox="1">
                <a:spLocks/>
              </p:cNvSpPr>
              <p:nvPr/>
            </p:nvSpPr>
            <p:spPr>
              <a:xfrm>
                <a:off x="3352800" y="1600200"/>
                <a:ext cx="3810000" cy="5334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14:m>
                  <m:oMathPara xmlns:m="http://schemas.openxmlformats.org/officeDocument/2006/math">
                    <m:oMathParaPr>
                      <m:jc m:val="left"/>
                    </m:oMathParaPr>
                    <m:oMath xmlns:m="http://schemas.openxmlformats.org/officeDocument/2006/math">
                      <m:sSub>
                        <m:sSubPr>
                          <m:ctrlPr>
                            <a:rPr lang="en-US" sz="1400" b="1" i="1" smtClean="0">
                              <a:solidFill>
                                <a:srgbClr val="FFFF00"/>
                              </a:solidFill>
                              <a:latin typeface="Cambria Math"/>
                            </a:rPr>
                          </m:ctrlPr>
                        </m:sSubPr>
                        <m:e>
                          <m:acc>
                            <m:accPr>
                              <m:chr m:val="̅"/>
                              <m:ctrlPr>
                                <a:rPr lang="en-US" sz="1400" b="1" i="1" smtClean="0">
                                  <a:solidFill>
                                    <a:srgbClr val="FFFF00"/>
                                  </a:solidFill>
                                  <a:latin typeface="Cambria Math"/>
                                </a:rPr>
                              </m:ctrlPr>
                            </m:accPr>
                            <m:e>
                              <m:r>
                                <a:rPr lang="en-US" sz="1400" b="1" i="1" smtClean="0">
                                  <a:solidFill>
                                    <a:srgbClr val="FFFF00"/>
                                  </a:solidFill>
                                  <a:latin typeface="Cambria Math"/>
                                </a:rPr>
                                <m:t>𝒀</m:t>
                              </m:r>
                            </m:e>
                          </m:acc>
                        </m:e>
                        <m:sub>
                          <m:r>
                            <a:rPr lang="en-US" sz="1400" b="1" i="1" smtClean="0">
                              <a:solidFill>
                                <a:srgbClr val="FFFF00"/>
                              </a:solidFill>
                              <a:latin typeface="Cambria Math"/>
                            </a:rPr>
                            <m:t>𝑳𝑶𝑨𝑫</m:t>
                          </m:r>
                        </m:sub>
                      </m:sSub>
                      <m:r>
                        <a:rPr lang="en-US" sz="1400" b="1" i="1" smtClean="0">
                          <a:solidFill>
                            <a:srgbClr val="FFFF00"/>
                          </a:solidFill>
                          <a:latin typeface="Cambria Math"/>
                        </a:rPr>
                        <m:t>=</m:t>
                      </m:r>
                      <m:f>
                        <m:fPr>
                          <m:ctrlPr>
                            <a:rPr lang="en-US" sz="1400" b="1" i="1" smtClean="0">
                              <a:solidFill>
                                <a:srgbClr val="FFFF00"/>
                              </a:solidFill>
                              <a:latin typeface="Cambria Math"/>
                            </a:rPr>
                          </m:ctrlPr>
                        </m:fPr>
                        <m:num>
                          <m:r>
                            <a:rPr lang="en-US" sz="1400" b="1" i="1" smtClean="0">
                              <a:solidFill>
                                <a:srgbClr val="FFFF00"/>
                              </a:solidFill>
                              <a:latin typeface="Cambria Math"/>
                            </a:rPr>
                            <m:t>𝟏</m:t>
                          </m:r>
                        </m:num>
                        <m:den>
                          <m:sSub>
                            <m:sSubPr>
                              <m:ctrlPr>
                                <a:rPr lang="en-US" sz="1400" b="1" i="1" smtClean="0">
                                  <a:solidFill>
                                    <a:srgbClr val="FFFF00"/>
                                  </a:solidFill>
                                  <a:latin typeface="Cambria Math"/>
                                </a:rPr>
                              </m:ctrlPr>
                            </m:sSubPr>
                            <m:e>
                              <m:acc>
                                <m:accPr>
                                  <m:chr m:val="̅"/>
                                  <m:ctrlPr>
                                    <a:rPr lang="en-US" sz="1400" b="1" i="1" smtClean="0">
                                      <a:solidFill>
                                        <a:srgbClr val="FFFF00"/>
                                      </a:solidFill>
                                      <a:latin typeface="Cambria Math"/>
                                    </a:rPr>
                                  </m:ctrlPr>
                                </m:accPr>
                                <m:e>
                                  <m:r>
                                    <a:rPr lang="en-US" sz="1400" b="1" i="1" smtClean="0">
                                      <a:solidFill>
                                        <a:srgbClr val="FFFF00"/>
                                      </a:solidFill>
                                      <a:latin typeface="Cambria Math"/>
                                    </a:rPr>
                                    <m:t>𝒁</m:t>
                                  </m:r>
                                </m:e>
                              </m:acc>
                            </m:e>
                            <m:sub>
                              <m:r>
                                <a:rPr lang="en-US" sz="1400" b="1" i="1" smtClean="0">
                                  <a:solidFill>
                                    <a:srgbClr val="FFFF00"/>
                                  </a:solidFill>
                                  <a:latin typeface="Cambria Math"/>
                                </a:rPr>
                                <m:t>𝑳𝑶𝑨𝑫</m:t>
                              </m:r>
                            </m:sub>
                          </m:sSub>
                        </m:den>
                      </m:f>
                      <m:r>
                        <a:rPr lang="en-US" sz="1400" b="1" i="1" smtClean="0">
                          <a:solidFill>
                            <a:srgbClr val="FFFF00"/>
                          </a:solidFill>
                          <a:latin typeface="Cambria Math"/>
                        </a:rPr>
                        <m:t>=</m:t>
                      </m:r>
                      <m:f>
                        <m:fPr>
                          <m:ctrlPr>
                            <a:rPr lang="en-US" sz="1400" b="1" i="1" smtClean="0">
                              <a:solidFill>
                                <a:srgbClr val="FFFF00"/>
                              </a:solidFill>
                              <a:latin typeface="Cambria Math"/>
                            </a:rPr>
                          </m:ctrlPr>
                        </m:fPr>
                        <m:num>
                          <m:r>
                            <a:rPr lang="en-US" sz="1400" b="1" i="1" smtClean="0">
                              <a:solidFill>
                                <a:srgbClr val="FFFF00"/>
                              </a:solidFill>
                              <a:latin typeface="Cambria Math"/>
                            </a:rPr>
                            <m:t>𝟏</m:t>
                          </m:r>
                        </m:num>
                        <m:den>
                          <m:r>
                            <a:rPr lang="fa-IR" sz="1400" b="1" i="1" smtClean="0">
                              <a:solidFill>
                                <a:srgbClr val="FFFF00"/>
                              </a:solidFill>
                              <a:latin typeface="Cambria Math"/>
                            </a:rPr>
                            <m:t>𝟎</m:t>
                          </m:r>
                          <m:r>
                            <a:rPr lang="fa-IR" sz="1400" b="1" i="1" smtClean="0">
                              <a:solidFill>
                                <a:srgbClr val="FFFF00"/>
                              </a:solidFill>
                              <a:latin typeface="Cambria Math"/>
                            </a:rPr>
                            <m:t>.</m:t>
                          </m:r>
                          <m:r>
                            <a:rPr lang="fa-IR" sz="1400" b="1" i="1" smtClean="0">
                              <a:solidFill>
                                <a:srgbClr val="FFFF00"/>
                              </a:solidFill>
                              <a:latin typeface="Cambria Math"/>
                            </a:rPr>
                            <m:t>𝟖</m:t>
                          </m:r>
                          <m:r>
                            <a:rPr lang="fa-IR" sz="1400" b="1" i="1" smtClean="0">
                              <a:solidFill>
                                <a:srgbClr val="FFFF00"/>
                              </a:solidFill>
                              <a:latin typeface="Cambria Math"/>
                            </a:rPr>
                            <m:t>+</m:t>
                          </m:r>
                          <m:r>
                            <a:rPr lang="en-US" sz="1400" b="1" i="1" smtClean="0">
                              <a:solidFill>
                                <a:srgbClr val="FFFF00"/>
                              </a:solidFill>
                              <a:latin typeface="Cambria Math"/>
                            </a:rPr>
                            <m:t>𝑱</m:t>
                          </m:r>
                          <m:r>
                            <a:rPr lang="fa-IR" sz="1400" b="1" i="1" smtClean="0">
                              <a:solidFill>
                                <a:srgbClr val="FFFF00"/>
                              </a:solidFill>
                              <a:latin typeface="Cambria Math"/>
                            </a:rPr>
                            <m:t>𝟐</m:t>
                          </m:r>
                          <m:r>
                            <a:rPr lang="fa-IR" sz="1400" b="1" i="1" smtClean="0">
                              <a:solidFill>
                                <a:srgbClr val="FFFF00"/>
                              </a:solidFill>
                              <a:latin typeface="Cambria Math"/>
                            </a:rPr>
                            <m:t>.</m:t>
                          </m:r>
                          <m:r>
                            <a:rPr lang="fa-IR" sz="1400" b="1" i="1" smtClean="0">
                              <a:solidFill>
                                <a:srgbClr val="FFFF00"/>
                              </a:solidFill>
                              <a:latin typeface="Cambria Math"/>
                            </a:rPr>
                            <m:t>𝟒</m:t>
                          </m:r>
                        </m:den>
                      </m:f>
                      <m:r>
                        <a:rPr lang="en-US" sz="1400" b="1" i="1" smtClean="0">
                          <a:solidFill>
                            <a:srgbClr val="FFFF00"/>
                          </a:solidFill>
                          <a:latin typeface="Cambria Math"/>
                        </a:rPr>
                        <m:t>=</m:t>
                      </m:r>
                      <m:r>
                        <a:rPr lang="fa-IR" sz="1400" b="1" i="1" smtClean="0">
                          <a:solidFill>
                            <a:srgbClr val="FFFF00"/>
                          </a:solidFill>
                          <a:latin typeface="Cambria Math"/>
                        </a:rPr>
                        <m:t>𝟎</m:t>
                      </m:r>
                      <m:r>
                        <a:rPr lang="fa-IR" sz="1400" b="1" i="1" smtClean="0">
                          <a:solidFill>
                            <a:srgbClr val="FFFF00"/>
                          </a:solidFill>
                          <a:latin typeface="Cambria Math"/>
                        </a:rPr>
                        <m:t>.</m:t>
                      </m:r>
                      <m:r>
                        <a:rPr lang="fa-IR" sz="1400" b="1" i="1" smtClean="0">
                          <a:solidFill>
                            <a:srgbClr val="FFFF00"/>
                          </a:solidFill>
                          <a:latin typeface="Cambria Math"/>
                        </a:rPr>
                        <m:t>𝟏𝟐𝟓</m:t>
                      </m:r>
                      <m:r>
                        <a:rPr lang="en-US" sz="1400" b="1" i="1" smtClean="0">
                          <a:solidFill>
                            <a:srgbClr val="FFFF00"/>
                          </a:solidFill>
                          <a:latin typeface="Cambria Math"/>
                        </a:rPr>
                        <m:t>−</m:t>
                      </m:r>
                      <m:r>
                        <a:rPr lang="en-US" sz="1400" b="1" i="1" smtClean="0">
                          <a:solidFill>
                            <a:srgbClr val="FFFF00"/>
                          </a:solidFill>
                          <a:latin typeface="Cambria Math"/>
                        </a:rPr>
                        <m:t>𝑱</m:t>
                      </m:r>
                      <m:r>
                        <a:rPr lang="fa-IR" sz="1400" b="1" i="1" smtClean="0">
                          <a:solidFill>
                            <a:srgbClr val="FFFF00"/>
                          </a:solidFill>
                          <a:latin typeface="Cambria Math"/>
                        </a:rPr>
                        <m:t>𝟎</m:t>
                      </m:r>
                      <m:r>
                        <a:rPr lang="fa-IR" sz="1400" b="1" i="1" smtClean="0">
                          <a:solidFill>
                            <a:srgbClr val="FFFF00"/>
                          </a:solidFill>
                          <a:latin typeface="Cambria Math"/>
                        </a:rPr>
                        <m:t>.</m:t>
                      </m:r>
                      <m:r>
                        <a:rPr lang="fa-IR" sz="1400" b="1" i="1" smtClean="0">
                          <a:solidFill>
                            <a:srgbClr val="FFFF00"/>
                          </a:solidFill>
                          <a:latin typeface="Cambria Math"/>
                        </a:rPr>
                        <m:t>𝟑𝟕𝟓</m:t>
                      </m:r>
                    </m:oMath>
                  </m:oMathPara>
                </a14:m>
                <a:endParaRPr lang="en-US" sz="1400" b="1" dirty="0" smtClean="0">
                  <a:solidFill>
                    <a:srgbClr val="FFFF00"/>
                  </a:solidFill>
                </a:endParaRPr>
              </a:p>
            </p:txBody>
          </p:sp>
        </mc:Choice>
        <mc:Fallback xmlns="">
          <p:sp>
            <p:nvSpPr>
              <p:cNvPr id="90" name="Title 1"/>
              <p:cNvSpPr txBox="1">
                <a:spLocks noRot="1" noChangeAspect="1" noMove="1" noResize="1" noEditPoints="1" noAdjustHandles="1" noChangeArrowheads="1" noChangeShapeType="1" noTextEdit="1"/>
              </p:cNvSpPr>
              <p:nvPr/>
            </p:nvSpPr>
            <p:spPr>
              <a:xfrm>
                <a:off x="3352800" y="1600200"/>
                <a:ext cx="3810000" cy="533400"/>
              </a:xfrm>
              <a:prstGeom prst="rect">
                <a:avLst/>
              </a:prstGeom>
              <a:blipFill rotWithShape="1">
                <a:blip r:embed="rId6"/>
                <a:stretch>
                  <a:fillRect l="-1440"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itle 1"/>
              <p:cNvSpPr txBox="1">
                <a:spLocks/>
              </p:cNvSpPr>
              <p:nvPr/>
            </p:nvSpPr>
            <p:spPr>
              <a:xfrm>
                <a:off x="194687" y="546099"/>
                <a:ext cx="8720713" cy="596901"/>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r>
                  <a:rPr lang="fa-IR" sz="1700" dirty="0" smtClean="0">
                    <a:latin typeface="Times New Roman" panose="02020603050405020304" pitchFamily="18" charset="0"/>
                    <a:cs typeface="Times New Roman" panose="02020603050405020304" pitchFamily="18" charset="0"/>
                  </a:rPr>
                  <a:t>2) نقطه </a:t>
                </a:r>
                <a14:m>
                  <m:oMath xmlns:m="http://schemas.openxmlformats.org/officeDocument/2006/math">
                    <m:acc>
                      <m:accPr>
                        <m:chr m:val="̅"/>
                        <m:ctrlPr>
                          <a:rPr lang="en-US" sz="1700" i="1" dirty="0" smtClean="0">
                            <a:solidFill>
                              <a:srgbClr val="FF0000"/>
                            </a:solidFill>
                            <a:latin typeface="Cambria Math"/>
                            <a:cs typeface="Times New Roman" panose="02020603050405020304" pitchFamily="18" charset="0"/>
                          </a:rPr>
                        </m:ctrlPr>
                      </m:accPr>
                      <m:e>
                        <m:r>
                          <a:rPr lang="en-US" sz="1700" b="0" i="1" dirty="0" smtClean="0">
                            <a:solidFill>
                              <a:srgbClr val="FF0000"/>
                            </a:solidFill>
                            <a:latin typeface="Cambria Math"/>
                            <a:cs typeface="Times New Roman" panose="02020603050405020304" pitchFamily="18" charset="0"/>
                          </a:rPr>
                          <m:t>𝑍</m:t>
                        </m:r>
                      </m:e>
                    </m:acc>
                  </m:oMath>
                </a14:m>
                <a:r>
                  <a:rPr lang="en-US" sz="1700" baseline="-25000" dirty="0" smtClean="0">
                    <a:solidFill>
                      <a:srgbClr val="FF0000"/>
                    </a:solidFill>
                    <a:latin typeface="Times New Roman" panose="02020603050405020304" pitchFamily="18" charset="0"/>
                    <a:cs typeface="Times New Roman" panose="02020603050405020304" pitchFamily="18" charset="0"/>
                  </a:rPr>
                  <a:t>LOAD</a:t>
                </a:r>
                <a:r>
                  <a:rPr lang="fa-IR" sz="1700" dirty="0" smtClean="0">
                    <a:solidFill>
                      <a:srgbClr val="FF0000"/>
                    </a:solidFill>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را در اسمیت چارتی که دایره 1 حقیقی آن رسم شده است   مشخص میکنیم</a:t>
                </a:r>
                <a:r>
                  <a:rPr lang="fa-IR" sz="1700" dirty="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.آن را </a:t>
                </a:r>
                <a:r>
                  <a:rPr lang="en-US" sz="1700" dirty="0" smtClean="0">
                    <a:latin typeface="Times New Roman" panose="02020603050405020304" pitchFamily="18" charset="0"/>
                    <a:cs typeface="Times New Roman" panose="02020603050405020304" pitchFamily="18" charset="0"/>
                  </a:rPr>
                  <a:t>P</a:t>
                </a:r>
                <a:r>
                  <a:rPr lang="fa-IR" sz="1700" dirty="0" smtClean="0">
                    <a:latin typeface="Times New Roman" panose="02020603050405020304" pitchFamily="18" charset="0"/>
                    <a:cs typeface="Times New Roman" panose="02020603050405020304" pitchFamily="18" charset="0"/>
                  </a:rPr>
                  <a:t> نامگذاری میکنیم و به مرکز </a:t>
                </a:r>
                <a:r>
                  <a:rPr lang="en-US" sz="1700" dirty="0" smtClean="0">
                    <a:latin typeface="Times New Roman" panose="02020603050405020304" pitchFamily="18" charset="0"/>
                    <a:cs typeface="Times New Roman" panose="02020603050405020304" pitchFamily="18" charset="0"/>
                  </a:rPr>
                  <a:t>O</a:t>
                </a:r>
                <a:r>
                  <a:rPr lang="fa-IR" sz="1700" dirty="0" smtClean="0">
                    <a:latin typeface="Times New Roman" panose="02020603050405020304" pitchFamily="18" charset="0"/>
                    <a:cs typeface="Times New Roman" panose="02020603050405020304" pitchFamily="18" charset="0"/>
                  </a:rPr>
                  <a:t> وصل میکنیم.</a:t>
                </a:r>
                <a:r>
                  <a:rPr lang="en-US" sz="1700" dirty="0" smtClean="0">
                    <a:latin typeface="Times New Roman" panose="02020603050405020304" pitchFamily="18" charset="0"/>
                    <a:cs typeface="Times New Roman" panose="02020603050405020304" pitchFamily="18" charset="0"/>
                  </a:rPr>
                  <a:t> </a:t>
                </a:r>
                <a:r>
                  <a:rPr lang="fa-IR" sz="1700" b="0" dirty="0" smtClean="0">
                    <a:latin typeface="Times New Roman" panose="02020603050405020304" pitchFamily="18" charset="0"/>
                    <a:cs typeface="Times New Roman" panose="02020603050405020304" pitchFamily="18" charset="0"/>
                  </a:rPr>
                  <a:t>به شعاع </a:t>
                </a:r>
                <a:r>
                  <a:rPr lang="en-US" sz="1700" b="0" dirty="0" smtClean="0">
                    <a:latin typeface="Times New Roman" panose="02020603050405020304" pitchFamily="18" charset="0"/>
                    <a:cs typeface="Times New Roman" panose="02020603050405020304" pitchFamily="18" charset="0"/>
                  </a:rPr>
                  <a:t>OP</a:t>
                </a:r>
                <a:r>
                  <a:rPr lang="fa-IR" sz="1700" b="0" dirty="0" smtClean="0">
                    <a:latin typeface="Times New Roman" panose="02020603050405020304" pitchFamily="18" charset="0"/>
                    <a:cs typeface="Times New Roman" panose="02020603050405020304" pitchFamily="18" charset="0"/>
                  </a:rPr>
                  <a:t> دایره </a:t>
                </a:r>
                <a:r>
                  <a:rPr lang="en-US" sz="1700" b="0" dirty="0" smtClean="0">
                    <a:latin typeface="Times New Roman" panose="02020603050405020304" pitchFamily="18" charset="0"/>
                    <a:cs typeface="Times New Roman" panose="02020603050405020304" pitchFamily="18" charset="0"/>
                  </a:rPr>
                  <a:t>SWR</a:t>
                </a:r>
                <a:r>
                  <a:rPr lang="fa-IR" sz="1700" b="0" dirty="0" smtClean="0">
                    <a:latin typeface="Times New Roman" panose="02020603050405020304" pitchFamily="18" charset="0"/>
                    <a:cs typeface="Times New Roman" panose="02020603050405020304" pitchFamily="18" charset="0"/>
                  </a:rPr>
                  <a:t> بار نرمالیزه شده را به مرکز </a:t>
                </a:r>
                <a:r>
                  <a:rPr lang="en-US" sz="1700" b="0" dirty="0" smtClean="0">
                    <a:latin typeface="Times New Roman" panose="02020603050405020304" pitchFamily="18" charset="0"/>
                    <a:cs typeface="Times New Roman" panose="02020603050405020304" pitchFamily="18" charset="0"/>
                  </a:rPr>
                  <a:t>O</a:t>
                </a:r>
                <a:r>
                  <a:rPr lang="fa-IR" sz="1700" b="0" dirty="0" smtClean="0">
                    <a:latin typeface="Times New Roman" panose="02020603050405020304" pitchFamily="18" charset="0"/>
                    <a:cs typeface="Times New Roman" panose="02020603050405020304" pitchFamily="18" charset="0"/>
                  </a:rPr>
                  <a:t> رسم میکنیم.</a:t>
                </a:r>
                <a:endParaRPr lang="en-US" sz="1700" b="0" dirty="0" smtClean="0">
                  <a:latin typeface="Times New Roman" panose="02020603050405020304" pitchFamily="18" charset="0"/>
                  <a:cs typeface="Times New Roman" panose="02020603050405020304" pitchFamily="18" charset="0"/>
                </a:endParaRPr>
              </a:p>
            </p:txBody>
          </p:sp>
        </mc:Choice>
        <mc:Fallback xmlns="">
          <p:sp>
            <p:nvSpPr>
              <p:cNvPr id="75" name="Title 1"/>
              <p:cNvSpPr txBox="1">
                <a:spLocks noRot="1" noChangeAspect="1" noMove="1" noResize="1" noEditPoints="1" noAdjustHandles="1" noChangeArrowheads="1" noChangeShapeType="1" noTextEdit="1"/>
              </p:cNvSpPr>
              <p:nvPr/>
            </p:nvSpPr>
            <p:spPr>
              <a:xfrm>
                <a:off x="194687" y="546099"/>
                <a:ext cx="8720713" cy="596901"/>
              </a:xfrm>
              <a:prstGeom prst="rect">
                <a:avLst/>
              </a:prstGeom>
              <a:blipFill rotWithShape="1">
                <a:blip r:embed="rId23"/>
                <a:stretch>
                  <a:fillRect l="-2166" t="-2041" r="-1537" b="-173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itle 1"/>
              <p:cNvSpPr txBox="1">
                <a:spLocks/>
              </p:cNvSpPr>
              <p:nvPr/>
            </p:nvSpPr>
            <p:spPr>
              <a:xfrm>
                <a:off x="4495800" y="152400"/>
                <a:ext cx="4419600" cy="5334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r>
                  <a:rPr lang="fa-IR" sz="1700" dirty="0" smtClean="0">
                    <a:latin typeface="Times New Roman" panose="02020603050405020304" pitchFamily="18" charset="0"/>
                    <a:cs typeface="Times New Roman" panose="02020603050405020304" pitchFamily="18" charset="0"/>
                  </a:rPr>
                  <a:t>1) برای محاسبه امپدانس نرمالیزه داریم  </a:t>
                </a:r>
                <a14:m>
                  <m:oMath xmlns:m="http://schemas.openxmlformats.org/officeDocument/2006/math">
                    <m:sSub>
                      <m:sSubPr>
                        <m:ctrlPr>
                          <a:rPr lang="en-US" sz="1700" i="1" smtClean="0">
                            <a:solidFill>
                              <a:srgbClr val="FFFF00"/>
                            </a:solidFill>
                            <a:latin typeface="Cambria Math"/>
                          </a:rPr>
                        </m:ctrlPr>
                      </m:sSubPr>
                      <m:e>
                        <m:acc>
                          <m:accPr>
                            <m:chr m:val="̅"/>
                            <m:ctrlPr>
                              <a:rPr lang="en-US" sz="1700" i="1" smtClean="0">
                                <a:solidFill>
                                  <a:srgbClr val="FFFF00"/>
                                </a:solidFill>
                                <a:latin typeface="Cambria Math"/>
                              </a:rPr>
                            </m:ctrlPr>
                          </m:accPr>
                          <m:e>
                            <m:r>
                              <a:rPr lang="en-US" sz="1700" b="0" i="1" smtClean="0">
                                <a:solidFill>
                                  <a:srgbClr val="FFFF00"/>
                                </a:solidFill>
                                <a:latin typeface="Cambria Math"/>
                              </a:rPr>
                              <m:t>𝑍</m:t>
                            </m:r>
                          </m:e>
                        </m:acc>
                      </m:e>
                      <m:sub>
                        <m:r>
                          <a:rPr lang="en-US" sz="1700" b="0" i="1" smtClean="0">
                            <a:solidFill>
                              <a:srgbClr val="FFFF00"/>
                            </a:solidFill>
                            <a:latin typeface="Cambria Math"/>
                          </a:rPr>
                          <m:t>𝐿𝑂𝐴𝐷</m:t>
                        </m:r>
                      </m:sub>
                    </m:sSub>
                    <m:r>
                      <a:rPr lang="en-US" sz="1700" b="0" i="1" smtClean="0">
                        <a:solidFill>
                          <a:srgbClr val="FFFF00"/>
                        </a:solidFill>
                        <a:latin typeface="Cambria Math"/>
                      </a:rPr>
                      <m:t>=</m:t>
                    </m:r>
                    <m:f>
                      <m:fPr>
                        <m:ctrlPr>
                          <a:rPr lang="en-US" sz="1700" b="0" i="1" smtClean="0">
                            <a:solidFill>
                              <a:srgbClr val="FFFF00"/>
                            </a:solidFill>
                            <a:latin typeface="Cambria Math"/>
                          </a:rPr>
                        </m:ctrlPr>
                      </m:fPr>
                      <m:num>
                        <m:sSub>
                          <m:sSubPr>
                            <m:ctrlPr>
                              <a:rPr lang="en-US" sz="1700" b="0" i="1" smtClean="0">
                                <a:solidFill>
                                  <a:srgbClr val="FFFF00"/>
                                </a:solidFill>
                                <a:latin typeface="Cambria Math"/>
                              </a:rPr>
                            </m:ctrlPr>
                          </m:sSubPr>
                          <m:e>
                            <m:r>
                              <a:rPr lang="en-US" sz="1700" b="0" i="1" smtClean="0">
                                <a:solidFill>
                                  <a:srgbClr val="FFFF00"/>
                                </a:solidFill>
                                <a:latin typeface="Cambria Math"/>
                              </a:rPr>
                              <m:t>𝑍</m:t>
                            </m:r>
                          </m:e>
                          <m:sub>
                            <m:r>
                              <a:rPr lang="en-US" sz="1700" b="0" i="1" smtClean="0">
                                <a:solidFill>
                                  <a:srgbClr val="FFFF00"/>
                                </a:solidFill>
                                <a:latin typeface="Cambria Math"/>
                              </a:rPr>
                              <m:t>𝐿𝑂𝐴𝐷</m:t>
                            </m:r>
                          </m:sub>
                        </m:sSub>
                      </m:num>
                      <m:den>
                        <m:sSub>
                          <m:sSubPr>
                            <m:ctrlPr>
                              <a:rPr lang="en-US" sz="1700" b="0" i="1" smtClean="0">
                                <a:solidFill>
                                  <a:srgbClr val="FFFF00"/>
                                </a:solidFill>
                                <a:latin typeface="Cambria Math"/>
                              </a:rPr>
                            </m:ctrlPr>
                          </m:sSubPr>
                          <m:e>
                            <m:r>
                              <a:rPr lang="en-US" sz="1700" b="0" i="1" smtClean="0">
                                <a:solidFill>
                                  <a:srgbClr val="FFFF00"/>
                                </a:solidFill>
                                <a:latin typeface="Cambria Math"/>
                              </a:rPr>
                              <m:t>𝑍</m:t>
                            </m:r>
                          </m:e>
                          <m:sub>
                            <m:r>
                              <a:rPr lang="en-US" sz="1700" b="0" i="1" smtClean="0">
                                <a:solidFill>
                                  <a:srgbClr val="FFFF00"/>
                                </a:solidFill>
                                <a:latin typeface="Cambria Math"/>
                              </a:rPr>
                              <m:t>0</m:t>
                            </m:r>
                          </m:sub>
                        </m:sSub>
                      </m:den>
                    </m:f>
                  </m:oMath>
                </a14:m>
                <a:r>
                  <a:rPr lang="fa-IR" sz="1700" b="0" dirty="0" smtClean="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a:t>
                </a:r>
                <a:endParaRPr lang="en-US" sz="1700" b="0" dirty="0" smtClean="0">
                  <a:latin typeface="Times New Roman" panose="02020603050405020304" pitchFamily="18" charset="0"/>
                  <a:cs typeface="Times New Roman" panose="02020603050405020304" pitchFamily="18" charset="0"/>
                </a:endParaRPr>
              </a:p>
            </p:txBody>
          </p:sp>
        </mc:Choice>
        <mc:Fallback xmlns="">
          <p:sp>
            <p:nvSpPr>
              <p:cNvPr id="76" name="Title 1"/>
              <p:cNvSpPr txBox="1">
                <a:spLocks noRot="1" noChangeAspect="1" noMove="1" noResize="1" noEditPoints="1" noAdjustHandles="1" noChangeArrowheads="1" noChangeShapeType="1" noTextEdit="1"/>
              </p:cNvSpPr>
              <p:nvPr/>
            </p:nvSpPr>
            <p:spPr>
              <a:xfrm>
                <a:off x="4495800" y="152400"/>
                <a:ext cx="4419600" cy="533400"/>
              </a:xfrm>
              <a:prstGeom prst="rect">
                <a:avLst/>
              </a:prstGeom>
              <a:blipFill rotWithShape="1">
                <a:blip r:embed="rId24"/>
                <a:stretch>
                  <a:fillRect r="-3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itle 1"/>
              <p:cNvSpPr txBox="1">
                <a:spLocks/>
              </p:cNvSpPr>
              <p:nvPr/>
            </p:nvSpPr>
            <p:spPr>
              <a:xfrm>
                <a:off x="228600" y="228600"/>
                <a:ext cx="3657600" cy="40005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14:m>
                  <m:oMath xmlns:m="http://schemas.openxmlformats.org/officeDocument/2006/math">
                    <m:sSub>
                      <m:sSubPr>
                        <m:ctrlPr>
                          <a:rPr lang="en-US" sz="1600" i="1" smtClean="0">
                            <a:latin typeface="Cambria Math"/>
                            <a:cs typeface="Times New Roman" panose="02020603050405020304" pitchFamily="18" charset="0"/>
                          </a:rPr>
                        </m:ctrlPr>
                      </m:sSubPr>
                      <m:e>
                        <m:acc>
                          <m:accPr>
                            <m:chr m:val="̅"/>
                            <m:ctrlPr>
                              <a:rPr lang="en-US" sz="1600" i="1" smtClean="0">
                                <a:latin typeface="Cambria Math"/>
                                <a:cs typeface="Times New Roman" panose="02020603050405020304" pitchFamily="18" charset="0"/>
                              </a:rPr>
                            </m:ctrlPr>
                          </m:accPr>
                          <m:e>
                            <m:r>
                              <a:rPr lang="en-US" sz="1600" b="0" i="1" smtClean="0">
                                <a:latin typeface="Cambria Math"/>
                                <a:cs typeface="Times New Roman" panose="02020603050405020304" pitchFamily="18" charset="0"/>
                              </a:rPr>
                              <m:t>𝑍</m:t>
                            </m:r>
                          </m:e>
                        </m:acc>
                      </m:e>
                      <m:sub>
                        <m:r>
                          <a:rPr lang="en-US" sz="1600" b="0" i="1" smtClean="0">
                            <a:latin typeface="Cambria Math"/>
                            <a:cs typeface="Times New Roman" panose="02020603050405020304" pitchFamily="18" charset="0"/>
                          </a:rPr>
                          <m:t>𝐿𝑂𝐴𝐷</m:t>
                        </m:r>
                      </m:sub>
                    </m:sSub>
                  </m:oMath>
                </a14:m>
                <a:r>
                  <a:rPr lang="en-US" sz="1600" dirty="0" smtClean="0">
                    <a:latin typeface="Times New Roman" panose="02020603050405020304" pitchFamily="18" charset="0"/>
                    <a:cs typeface="Times New Roman" panose="02020603050405020304" pitchFamily="18" charset="0"/>
                  </a:rPr>
                  <a:t>= </a:t>
                </a:r>
                <a14:m>
                  <m:oMath xmlns:m="http://schemas.openxmlformats.org/officeDocument/2006/math">
                    <m:f>
                      <m:fPr>
                        <m:type m:val="lin"/>
                        <m:ctrlPr>
                          <a:rPr lang="en-US" sz="1600" i="1" dirty="0" smtClean="0">
                            <a:latin typeface="Cambria Math"/>
                            <a:cs typeface="Times New Roman" panose="02020603050405020304" pitchFamily="18" charset="0"/>
                          </a:rPr>
                        </m:ctrlPr>
                      </m:fPr>
                      <m:num>
                        <m:r>
                          <a:rPr lang="en-US" sz="1600" b="0" i="1" dirty="0" smtClean="0">
                            <a:latin typeface="Cambria Math"/>
                            <a:cs typeface="Times New Roman" panose="02020603050405020304" pitchFamily="18" charset="0"/>
                          </a:rPr>
                          <m:t>(</m:t>
                        </m:r>
                        <m:r>
                          <a:rPr lang="fa-IR" sz="1600" b="0" i="1" dirty="0" smtClean="0">
                            <a:latin typeface="Cambria Math"/>
                            <a:cs typeface="Times New Roman" panose="02020603050405020304" pitchFamily="18" charset="0"/>
                          </a:rPr>
                          <m:t>40</m:t>
                        </m:r>
                        <m:r>
                          <a:rPr lang="fa-IR" sz="1600" b="0" i="1" dirty="0" smtClean="0">
                            <a:latin typeface="Cambria Math"/>
                            <a:cs typeface="Times New Roman" panose="02020603050405020304" pitchFamily="18" charset="0"/>
                          </a:rPr>
                          <m:t>+</m:t>
                        </m:r>
                        <m:r>
                          <a:rPr lang="en-US" sz="1600" b="0" i="1" dirty="0" smtClean="0">
                            <a:latin typeface="Cambria Math"/>
                            <a:cs typeface="Times New Roman" panose="02020603050405020304" pitchFamily="18" charset="0"/>
                          </a:rPr>
                          <m:t>𝐽</m:t>
                        </m:r>
                        <m:r>
                          <a:rPr lang="fa-IR" sz="1600" b="0" i="1" dirty="0" smtClean="0">
                            <a:latin typeface="Cambria Math"/>
                            <a:cs typeface="Times New Roman" panose="02020603050405020304" pitchFamily="18" charset="0"/>
                          </a:rPr>
                          <m:t>120</m:t>
                        </m:r>
                        <m:r>
                          <a:rPr lang="en-US" sz="1600" b="0" i="1" dirty="0" smtClean="0">
                            <a:latin typeface="Cambria Math"/>
                            <a:cs typeface="Times New Roman" panose="02020603050405020304" pitchFamily="18" charset="0"/>
                          </a:rPr>
                          <m:t>)</m:t>
                        </m:r>
                      </m:num>
                      <m:den>
                        <m:r>
                          <a:rPr lang="en-US" sz="1600" b="0" i="1" dirty="0" smtClean="0">
                            <a:latin typeface="Cambria Math"/>
                            <a:cs typeface="Times New Roman" panose="02020603050405020304" pitchFamily="18" charset="0"/>
                          </a:rPr>
                          <m:t>50</m:t>
                        </m:r>
                      </m:den>
                    </m:f>
                  </m:oMath>
                </a14:m>
                <a:r>
                  <a:rPr lang="en-US" sz="1600" dirty="0" smtClean="0">
                    <a:latin typeface="Times New Roman" panose="02020603050405020304" pitchFamily="18" charset="0"/>
                    <a:cs typeface="Times New Roman" panose="02020603050405020304" pitchFamily="18" charset="0"/>
                  </a:rPr>
                  <a:t> = </a:t>
                </a:r>
                <a:r>
                  <a:rPr lang="fa-IR" sz="1600" dirty="0" smtClean="0">
                    <a:latin typeface="Times New Roman" panose="02020603050405020304" pitchFamily="18" charset="0"/>
                    <a:cs typeface="Times New Roman" panose="02020603050405020304" pitchFamily="18" charset="0"/>
                  </a:rPr>
                  <a:t>0.8</a:t>
                </a:r>
                <a:r>
                  <a:rPr lang="en-US" sz="1600" dirty="0" smtClean="0">
                    <a:latin typeface="Times New Roman" panose="02020603050405020304" pitchFamily="18" charset="0"/>
                    <a:cs typeface="Times New Roman" panose="02020603050405020304" pitchFamily="18" charset="0"/>
                  </a:rPr>
                  <a:t> </a:t>
                </a:r>
                <a:r>
                  <a:rPr lang="fa-I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J</a:t>
                </a:r>
                <a:r>
                  <a:rPr lang="fa-IR" sz="1600" dirty="0" smtClean="0">
                    <a:latin typeface="Times New Roman" panose="02020603050405020304" pitchFamily="18" charset="0"/>
                    <a:cs typeface="Times New Roman" panose="02020603050405020304" pitchFamily="18" charset="0"/>
                  </a:rPr>
                  <a:t>2.4</a:t>
                </a:r>
                <a:r>
                  <a:rPr lang="en-US" sz="16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1600" i="1" smtClean="0">
                        <a:latin typeface="Cambria Math"/>
                        <a:ea typeface="Cambria Math"/>
                        <a:cs typeface="Times New Roman" panose="02020603050405020304" pitchFamily="18" charset="0"/>
                      </a:rPr>
                      <m:t>Ω</m:t>
                    </m:r>
                  </m:oMath>
                </a14:m>
                <a:r>
                  <a:rPr lang="en-US" sz="1600" dirty="0" smtClean="0">
                    <a:latin typeface="Times New Roman" panose="02020603050405020304" pitchFamily="18" charset="0"/>
                    <a:cs typeface="Times New Roman" panose="02020603050405020304" pitchFamily="18" charset="0"/>
                  </a:rPr>
                  <a:t>)</a:t>
                </a:r>
              </a:p>
            </p:txBody>
          </p:sp>
        </mc:Choice>
        <mc:Fallback xmlns="">
          <p:sp>
            <p:nvSpPr>
              <p:cNvPr id="84" name="Title 1"/>
              <p:cNvSpPr txBox="1">
                <a:spLocks noRot="1" noChangeAspect="1" noMove="1" noResize="1" noEditPoints="1" noAdjustHandles="1" noChangeArrowheads="1" noChangeShapeType="1" noTextEdit="1"/>
              </p:cNvSpPr>
              <p:nvPr/>
            </p:nvSpPr>
            <p:spPr>
              <a:xfrm>
                <a:off x="228600" y="228600"/>
                <a:ext cx="3657600" cy="400050"/>
              </a:xfrm>
              <a:prstGeom prst="rect">
                <a:avLst/>
              </a:prstGeom>
              <a:blipFill rotWithShape="1">
                <a:blip r:embed="rId25"/>
                <a:stretch>
                  <a:fillRect l="-2000" t="-86154" b="-126154"/>
                </a:stretch>
              </a:blipFill>
            </p:spPr>
            <p:txBody>
              <a:bodyPr/>
              <a:lstStyle/>
              <a:p>
                <a:r>
                  <a:rPr lang="en-US">
                    <a:noFill/>
                  </a:rPr>
                  <a:t> </a:t>
                </a:r>
              </a:p>
            </p:txBody>
          </p:sp>
        </mc:Fallback>
      </mc:AlternateContent>
      <p:sp>
        <p:nvSpPr>
          <p:cNvPr id="86" name="Title 1"/>
          <p:cNvSpPr txBox="1">
            <a:spLocks/>
          </p:cNvSpPr>
          <p:nvPr/>
        </p:nvSpPr>
        <p:spPr>
          <a:xfrm>
            <a:off x="3505200" y="1121055"/>
            <a:ext cx="5410200" cy="58102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r>
              <a:rPr lang="fa-IR" sz="1700" dirty="0" smtClean="0">
                <a:latin typeface="Times New Roman" panose="02020603050405020304" pitchFamily="18" charset="0"/>
                <a:cs typeface="Times New Roman" panose="02020603050405020304" pitchFamily="18" charset="0"/>
              </a:rPr>
              <a:t>3) پاره خط </a:t>
            </a:r>
            <a:r>
              <a:rPr lang="en-US" sz="1700" dirty="0" smtClean="0">
                <a:latin typeface="Times New Roman" panose="02020603050405020304" pitchFamily="18" charset="0"/>
                <a:cs typeface="Times New Roman" panose="02020603050405020304" pitchFamily="18" charset="0"/>
              </a:rPr>
              <a:t>PO</a:t>
            </a:r>
            <a:r>
              <a:rPr lang="fa-IR" sz="1700" dirty="0" smtClean="0">
                <a:latin typeface="Times New Roman" panose="02020603050405020304" pitchFamily="18" charset="0"/>
                <a:cs typeface="Times New Roman" panose="02020603050405020304" pitchFamily="18" charset="0"/>
              </a:rPr>
              <a:t> را ادامه میدهیم تا دایره </a:t>
            </a:r>
            <a:r>
              <a:rPr lang="en-US" sz="1700" dirty="0" smtClean="0">
                <a:latin typeface="Times New Roman" panose="02020603050405020304" pitchFamily="18" charset="0"/>
                <a:cs typeface="Times New Roman" panose="02020603050405020304" pitchFamily="18" charset="0"/>
              </a:rPr>
              <a:t>SWR</a:t>
            </a:r>
            <a:r>
              <a:rPr lang="fa-IR" sz="1700" dirty="0" smtClean="0">
                <a:latin typeface="Times New Roman" panose="02020603050405020304" pitchFamily="18" charset="0"/>
                <a:cs typeface="Times New Roman" panose="02020603050405020304" pitchFamily="18" charset="0"/>
              </a:rPr>
              <a:t> را در نقطه </a:t>
            </a:r>
            <a:r>
              <a:rPr lang="en-US" sz="1700" dirty="0" smtClean="0">
                <a:latin typeface="Times New Roman" panose="02020603050405020304" pitchFamily="18" charset="0"/>
                <a:cs typeface="Times New Roman" panose="02020603050405020304" pitchFamily="18" charset="0"/>
              </a:rPr>
              <a:t>Q</a:t>
            </a:r>
            <a:r>
              <a:rPr lang="fa-IR" sz="1700" dirty="0" smtClean="0">
                <a:latin typeface="Times New Roman" panose="02020603050405020304" pitchFamily="18" charset="0"/>
                <a:cs typeface="Times New Roman" panose="02020603050405020304" pitchFamily="18" charset="0"/>
              </a:rPr>
              <a:t> ودایره بیرونی </a:t>
            </a:r>
            <a:r>
              <a:rPr lang="fa-IR" sz="1700" dirty="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اسمیت چارت را در نقطه </a:t>
            </a:r>
            <a:r>
              <a:rPr lang="en-US" sz="1700" dirty="0" smtClean="0">
                <a:latin typeface="Times New Roman" panose="02020603050405020304" pitchFamily="18" charset="0"/>
                <a:cs typeface="Times New Roman" panose="02020603050405020304" pitchFamily="18" charset="0"/>
              </a:rPr>
              <a:t>M</a:t>
            </a:r>
            <a:r>
              <a:rPr lang="fa-IR" sz="1700" dirty="0" smtClean="0">
                <a:latin typeface="Times New Roman" panose="02020603050405020304" pitchFamily="18" charset="0"/>
                <a:cs typeface="Times New Roman" panose="02020603050405020304" pitchFamily="18" charset="0"/>
              </a:rPr>
              <a:t> قطع کند.</a:t>
            </a:r>
          </a:p>
        </p:txBody>
      </p:sp>
      <mc:AlternateContent xmlns:mc="http://schemas.openxmlformats.org/markup-compatibility/2006" xmlns:a14="http://schemas.microsoft.com/office/drawing/2010/main">
        <mc:Choice Requires="a14">
          <p:sp>
            <p:nvSpPr>
              <p:cNvPr id="87" name="Title 1"/>
              <p:cNvSpPr txBox="1">
                <a:spLocks/>
              </p:cNvSpPr>
              <p:nvPr/>
            </p:nvSpPr>
            <p:spPr>
              <a:xfrm>
                <a:off x="3505200" y="2057400"/>
                <a:ext cx="5410200" cy="926289"/>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r>
                  <a:rPr lang="fa-IR" sz="1700" dirty="0" smtClean="0">
                    <a:latin typeface="Times New Roman" panose="02020603050405020304" pitchFamily="18" charset="0"/>
                    <a:cs typeface="Times New Roman" panose="02020603050405020304" pitchFamily="18" charset="0"/>
                  </a:rPr>
                  <a:t>4) دایره </a:t>
                </a:r>
                <a:r>
                  <a:rPr lang="en-US" sz="1700" dirty="0" smtClean="0">
                    <a:latin typeface="Times New Roman" panose="02020603050405020304" pitchFamily="18" charset="0"/>
                    <a:cs typeface="Times New Roman" panose="02020603050405020304" pitchFamily="18" charset="0"/>
                  </a:rPr>
                  <a:t>SWR</a:t>
                </a:r>
                <a:r>
                  <a:rPr lang="fa-IR" sz="1700"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a:t>
                </a:r>
                <a:r>
                  <a:rPr lang="fa-IR" sz="1700" dirty="0" smtClean="0">
                    <a:latin typeface="Times New Roman" panose="02020603050405020304" pitchFamily="18" charset="0"/>
                    <a:cs typeface="Times New Roman" panose="02020603050405020304" pitchFamily="18" charset="0"/>
                  </a:rPr>
                  <a:t>دایره واحد را دو نقطه </a:t>
                </a:r>
                <a:r>
                  <a:rPr lang="en-US" sz="1700" dirty="0" smtClean="0">
                    <a:latin typeface="Times New Roman" panose="02020603050405020304" pitchFamily="18" charset="0"/>
                    <a:cs typeface="Times New Roman" panose="02020603050405020304" pitchFamily="18" charset="0"/>
                  </a:rPr>
                  <a:t>A</a:t>
                </a:r>
                <a:r>
                  <a:rPr lang="fa-IR" sz="1700" dirty="0" smtClean="0">
                    <a:latin typeface="Times New Roman" panose="02020603050405020304" pitchFamily="18" charset="0"/>
                    <a:cs typeface="Times New Roman" panose="02020603050405020304" pitchFamily="18" charset="0"/>
                  </a:rPr>
                  <a:t>و</a:t>
                </a:r>
                <a:r>
                  <a:rPr lang="en-US" sz="1700" dirty="0" smtClean="0">
                    <a:latin typeface="Times New Roman" panose="02020603050405020304" pitchFamily="18" charset="0"/>
                    <a:cs typeface="Times New Roman" panose="02020603050405020304" pitchFamily="18" charset="0"/>
                  </a:rPr>
                  <a:t>B</a:t>
                </a:r>
                <a:r>
                  <a:rPr lang="fa-IR" sz="1700" dirty="0" smtClean="0">
                    <a:latin typeface="Times New Roman" panose="02020603050405020304" pitchFamily="18" charset="0"/>
                    <a:cs typeface="Times New Roman" panose="02020603050405020304" pitchFamily="18" charset="0"/>
                  </a:rPr>
                  <a:t> قطع میکند پاره خطهای </a:t>
                </a:r>
                <a:r>
                  <a:rPr lang="en-US" sz="1700" dirty="0" smtClean="0">
                    <a:latin typeface="Times New Roman" panose="02020603050405020304" pitchFamily="18" charset="0"/>
                    <a:cs typeface="Times New Roman" panose="02020603050405020304" pitchFamily="18" charset="0"/>
                  </a:rPr>
                  <a:t>OA</a:t>
                </a:r>
                <a:r>
                  <a:rPr lang="fa-IR" sz="1700" dirty="0" smtClean="0">
                    <a:latin typeface="Times New Roman" panose="02020603050405020304" pitchFamily="18" charset="0"/>
                    <a:cs typeface="Times New Roman" panose="02020603050405020304" pitchFamily="18" charset="0"/>
                  </a:rPr>
                  <a:t> و </a:t>
                </a:r>
                <a:r>
                  <a:rPr lang="en-US" sz="1700" dirty="0" smtClean="0">
                    <a:latin typeface="Times New Roman" panose="02020603050405020304" pitchFamily="18" charset="0"/>
                    <a:cs typeface="Times New Roman" panose="02020603050405020304" pitchFamily="18" charset="0"/>
                  </a:rPr>
                  <a:t>OB</a:t>
                </a:r>
                <a:r>
                  <a:rPr lang="fa-IR" sz="1700" dirty="0" smtClean="0">
                    <a:latin typeface="Times New Roman" panose="02020603050405020304" pitchFamily="18" charset="0"/>
                    <a:cs typeface="Times New Roman" panose="02020603050405020304" pitchFamily="18" charset="0"/>
                  </a:rPr>
                  <a:t> را ادامه داده تا دایره بیرونی چارت را در نقاط </a:t>
                </a:r>
                <a:r>
                  <a:rPr lang="en-US" sz="1700" dirty="0" smtClean="0">
                    <a:latin typeface="Times New Roman" panose="02020603050405020304" pitchFamily="18" charset="0"/>
                    <a:cs typeface="Times New Roman" panose="02020603050405020304" pitchFamily="18" charset="0"/>
                  </a:rPr>
                  <a:t>N</a:t>
                </a:r>
                <a:r>
                  <a:rPr lang="fa-IR" sz="1700" dirty="0" smtClean="0">
                    <a:latin typeface="Times New Roman" panose="02020603050405020304" pitchFamily="18" charset="0"/>
                    <a:cs typeface="Times New Roman" panose="02020603050405020304" pitchFamily="18" charset="0"/>
                  </a:rPr>
                  <a:t> و</a:t>
                </a:r>
                <a:r>
                  <a:rPr lang="en-US" sz="170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𝑁</m:t>
                        </m:r>
                      </m:e>
                    </m:acc>
                  </m:oMath>
                </a14:m>
                <a:r>
                  <a:rPr lang="fa-IR" sz="1700" dirty="0" smtClean="0">
                    <a:latin typeface="Times New Roman" panose="02020603050405020304" pitchFamily="18" charset="0"/>
                    <a:cs typeface="Times New Roman" panose="02020603050405020304" pitchFamily="18" charset="0"/>
                  </a:rPr>
                  <a:t> قطع کنند فاصله </a:t>
                </a:r>
                <a:r>
                  <a:rPr lang="en-US" sz="1700" dirty="0" smtClean="0">
                    <a:latin typeface="Times New Roman" panose="02020603050405020304" pitchFamily="18" charset="0"/>
                    <a:cs typeface="Times New Roman" panose="02020603050405020304" pitchFamily="18" charset="0"/>
                  </a:rPr>
                  <a:t>M</a:t>
                </a:r>
                <a:r>
                  <a:rPr lang="fa-IR" sz="1700" dirty="0" smtClean="0">
                    <a:latin typeface="Times New Roman" panose="02020603050405020304" pitchFamily="18" charset="0"/>
                    <a:cs typeface="Times New Roman" panose="02020603050405020304" pitchFamily="18" charset="0"/>
                  </a:rPr>
                  <a:t> تا نقاط </a:t>
                </a:r>
                <a:r>
                  <a:rPr lang="en-US" sz="1700" dirty="0" smtClean="0">
                    <a:latin typeface="Times New Roman" panose="02020603050405020304" pitchFamily="18" charset="0"/>
                    <a:cs typeface="Times New Roman" panose="02020603050405020304" pitchFamily="18" charset="0"/>
                  </a:rPr>
                  <a:t>N</a:t>
                </a:r>
                <a:r>
                  <a:rPr lang="fa-IR" sz="1700" dirty="0" smtClean="0">
                    <a:latin typeface="Times New Roman" panose="02020603050405020304" pitchFamily="18" charset="0"/>
                    <a:cs typeface="Times New Roman" panose="02020603050405020304" pitchFamily="18" charset="0"/>
                  </a:rPr>
                  <a:t> و</a:t>
                </a:r>
                <a:r>
                  <a:rPr lang="en-US" sz="170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𝑁</m:t>
                        </m:r>
                      </m:e>
                    </m:acc>
                  </m:oMath>
                </a14:m>
                <a:r>
                  <a:rPr lang="fa-IR" sz="1700" dirty="0" smtClean="0">
                    <a:latin typeface="Times New Roman" panose="02020603050405020304" pitchFamily="18" charset="0"/>
                    <a:cs typeface="Times New Roman" panose="02020603050405020304" pitchFamily="18" charset="0"/>
                  </a:rPr>
                  <a:t> بصورت ساعتگرد به ترتیب </a:t>
                </a:r>
                <a14:m>
                  <m:oMath xmlns:m="http://schemas.openxmlformats.org/officeDocument/2006/math">
                    <m:r>
                      <a:rPr lang="en-US" sz="1700" i="1" dirty="0" smtClean="0">
                        <a:latin typeface="Cambria Math"/>
                        <a:cs typeface="Times New Roman" panose="02020603050405020304" pitchFamily="18" charset="0"/>
                      </a:rPr>
                      <m:t>𝑑</m:t>
                    </m:r>
                    <m:r>
                      <a:rPr lang="fa-IR" sz="1700" i="1" dirty="0" smtClean="0">
                        <a:latin typeface="Cambria Math"/>
                        <a:cs typeface="Times New Roman" panose="02020603050405020304" pitchFamily="18" charset="0"/>
                      </a:rPr>
                      <m:t> </m:t>
                    </m:r>
                  </m:oMath>
                </a14:m>
                <a:r>
                  <a:rPr lang="fa-IR" sz="1700" dirty="0" smtClean="0">
                    <a:latin typeface="Times New Roman" panose="02020603050405020304" pitchFamily="18" charset="0"/>
                    <a:cs typeface="Times New Roman" panose="02020603050405020304" pitchFamily="18" charset="0"/>
                  </a:rPr>
                  <a:t> و</a:t>
                </a:r>
                <a14:m>
                  <m:oMath xmlns:m="http://schemas.openxmlformats.org/officeDocument/2006/math">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𝑑</m:t>
                        </m:r>
                      </m:e>
                    </m:acc>
                    <m:r>
                      <a:rPr lang="fa-IR" sz="1700" i="1" dirty="0" smtClean="0">
                        <a:latin typeface="Cambria Math"/>
                        <a:cs typeface="Times New Roman" panose="02020603050405020304" pitchFamily="18" charset="0"/>
                      </a:rPr>
                      <m:t>  </m:t>
                    </m:r>
                  </m:oMath>
                </a14:m>
                <a:r>
                  <a:rPr lang="fa-IR" sz="1700" dirty="0" smtClean="0">
                    <a:latin typeface="Times New Roman" panose="02020603050405020304" pitchFamily="18" charset="0"/>
                    <a:cs typeface="Times New Roman" panose="02020603050405020304" pitchFamily="18" charset="0"/>
                  </a:rPr>
                  <a:t>  را به ما نشان میدهد.</a:t>
                </a:r>
              </a:p>
            </p:txBody>
          </p:sp>
        </mc:Choice>
        <mc:Fallback xmlns="">
          <p:sp>
            <p:nvSpPr>
              <p:cNvPr id="87" name="Title 1"/>
              <p:cNvSpPr txBox="1">
                <a:spLocks noRot="1" noChangeAspect="1" noMove="1" noResize="1" noEditPoints="1" noAdjustHandles="1" noChangeArrowheads="1" noChangeShapeType="1" noTextEdit="1"/>
              </p:cNvSpPr>
              <p:nvPr/>
            </p:nvSpPr>
            <p:spPr>
              <a:xfrm>
                <a:off x="3505200" y="2057400"/>
                <a:ext cx="5410200" cy="926289"/>
              </a:xfrm>
              <a:prstGeom prst="rect">
                <a:avLst/>
              </a:prstGeom>
              <a:blipFill rotWithShape="1">
                <a:blip r:embed="rId26"/>
                <a:stretch>
                  <a:fillRect l="-3491" t="-1325" r="-2365" b="-596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4028241418"/>
              </p:ext>
            </p:extLst>
          </p:nvPr>
        </p:nvGraphicFramePr>
        <p:xfrm>
          <a:off x="3516313" y="3048000"/>
          <a:ext cx="889000" cy="203200"/>
        </p:xfrm>
        <a:graphic>
          <a:graphicData uri="http://schemas.openxmlformats.org/presentationml/2006/ole">
            <mc:AlternateContent xmlns:mc="http://schemas.openxmlformats.org/markup-compatibility/2006">
              <mc:Choice xmlns:v="urn:schemas-microsoft-com:vml" Requires="v">
                <p:oleObj spid="_x0000_s102316" name="Equation" r:id="rId27" imgW="888840" imgH="203040" progId="Equation.DSMT4">
                  <p:embed/>
                </p:oleObj>
              </mc:Choice>
              <mc:Fallback>
                <p:oleObj name="Equation" r:id="rId27" imgW="888840" imgH="203040" progId="Equation.DSMT4">
                  <p:embed/>
                  <p:pic>
                    <p:nvPicPr>
                      <p:cNvPr id="0" name=""/>
                      <p:cNvPicPr/>
                      <p:nvPr/>
                    </p:nvPicPr>
                    <p:blipFill>
                      <a:blip r:embed="rId28"/>
                      <a:stretch>
                        <a:fillRect/>
                      </a:stretch>
                    </p:blipFill>
                    <p:spPr>
                      <a:xfrm>
                        <a:off x="3516313" y="3048000"/>
                        <a:ext cx="889000" cy="2032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05412460"/>
              </p:ext>
            </p:extLst>
          </p:nvPr>
        </p:nvGraphicFramePr>
        <p:xfrm>
          <a:off x="4876800" y="3026272"/>
          <a:ext cx="838200" cy="203200"/>
        </p:xfrm>
        <a:graphic>
          <a:graphicData uri="http://schemas.openxmlformats.org/presentationml/2006/ole">
            <mc:AlternateContent xmlns:mc="http://schemas.openxmlformats.org/markup-compatibility/2006">
              <mc:Choice xmlns:v="urn:schemas-microsoft-com:vml" Requires="v">
                <p:oleObj spid="_x0000_s102317" name="Equation" r:id="rId29" imgW="838080" imgH="203040" progId="Equation.DSMT4">
                  <p:embed/>
                </p:oleObj>
              </mc:Choice>
              <mc:Fallback>
                <p:oleObj name="Equation" r:id="rId29" imgW="838080" imgH="203040" progId="Equation.DSMT4">
                  <p:embed/>
                  <p:pic>
                    <p:nvPicPr>
                      <p:cNvPr id="0" name="Object 1"/>
                      <p:cNvPicPr>
                        <a:picLocks noChangeAspect="1" noChangeArrowheads="1"/>
                      </p:cNvPicPr>
                      <p:nvPr/>
                    </p:nvPicPr>
                    <p:blipFill>
                      <a:blip r:embed="rId30"/>
                      <a:srcRect/>
                      <a:stretch>
                        <a:fillRect/>
                      </a:stretch>
                    </p:blipFill>
                    <p:spPr bwMode="auto">
                      <a:xfrm>
                        <a:off x="4876800" y="3026272"/>
                        <a:ext cx="838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 name="Title 1"/>
          <p:cNvSpPr txBox="1">
            <a:spLocks/>
          </p:cNvSpPr>
          <p:nvPr/>
        </p:nvSpPr>
        <p:spPr>
          <a:xfrm>
            <a:off x="3505200" y="3268880"/>
            <a:ext cx="5410200" cy="737649"/>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r>
              <a:rPr lang="fa-IR" sz="1700" dirty="0" smtClean="0">
                <a:latin typeface="Times New Roman" panose="02020603050405020304" pitchFamily="18" charset="0"/>
                <a:cs typeface="Times New Roman" panose="02020603050405020304" pitchFamily="18" charset="0"/>
              </a:rPr>
              <a:t>5) ادمیتانس نقاط </a:t>
            </a:r>
            <a:r>
              <a:rPr lang="en-US" sz="1700" dirty="0" smtClean="0">
                <a:latin typeface="Times New Roman" panose="02020603050405020304" pitchFamily="18" charset="0"/>
                <a:cs typeface="Times New Roman" panose="02020603050405020304" pitchFamily="18" charset="0"/>
              </a:rPr>
              <a:t>A</a:t>
            </a:r>
            <a:r>
              <a:rPr lang="fa-IR" sz="1700" dirty="0" smtClean="0">
                <a:latin typeface="Times New Roman" panose="02020603050405020304" pitchFamily="18" charset="0"/>
                <a:cs typeface="Times New Roman" panose="02020603050405020304" pitchFamily="18" charset="0"/>
              </a:rPr>
              <a:t> و </a:t>
            </a:r>
            <a:r>
              <a:rPr lang="en-US" sz="1700" dirty="0" smtClean="0">
                <a:latin typeface="Times New Roman" panose="02020603050405020304" pitchFamily="18" charset="0"/>
                <a:cs typeface="Times New Roman" panose="02020603050405020304" pitchFamily="18" charset="0"/>
              </a:rPr>
              <a:t>B</a:t>
            </a:r>
            <a:r>
              <a:rPr lang="fa-IR" sz="1700" dirty="0" smtClean="0">
                <a:latin typeface="Times New Roman" panose="02020603050405020304" pitchFamily="18" charset="0"/>
                <a:cs typeface="Times New Roman" panose="02020603050405020304" pitchFamily="18" charset="0"/>
              </a:rPr>
              <a:t> برابر است با  </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                    و                       </a:t>
            </a:r>
          </a:p>
          <a:p>
            <a:pPr algn="just" rtl="1"/>
            <a:r>
              <a:rPr lang="fa-IR" sz="1700" dirty="0" smtClean="0">
                <a:latin typeface="Times New Roman" panose="02020603050405020304" pitchFamily="18" charset="0"/>
                <a:cs typeface="Times New Roman" panose="02020603050405020304" pitchFamily="18" charset="0"/>
              </a:rPr>
              <a:t>که از فرمول                     نتایج زیر را داریم :</a:t>
            </a:r>
          </a:p>
        </p:txBody>
      </p:sp>
      <p:graphicFrame>
        <p:nvGraphicFramePr>
          <p:cNvPr id="16" name="Object 15"/>
          <p:cNvGraphicFramePr>
            <a:graphicFrameLocks noChangeAspect="1"/>
          </p:cNvGraphicFramePr>
          <p:nvPr>
            <p:extLst>
              <p:ext uri="{D42A27DB-BD31-4B8C-83A1-F6EECF244321}">
                <p14:modId xmlns:p14="http://schemas.microsoft.com/office/powerpoint/2010/main" val="2209734531"/>
              </p:ext>
            </p:extLst>
          </p:nvPr>
        </p:nvGraphicFramePr>
        <p:xfrm>
          <a:off x="4964113" y="3309938"/>
          <a:ext cx="1181100" cy="317500"/>
        </p:xfrm>
        <a:graphic>
          <a:graphicData uri="http://schemas.openxmlformats.org/presentationml/2006/ole">
            <mc:AlternateContent xmlns:mc="http://schemas.openxmlformats.org/markup-compatibility/2006">
              <mc:Choice xmlns:v="urn:schemas-microsoft-com:vml" Requires="v">
                <p:oleObj spid="_x0000_s102318" name="Equation" r:id="rId31" imgW="1180800" imgH="317160" progId="Equation.DSMT4">
                  <p:embed/>
                </p:oleObj>
              </mc:Choice>
              <mc:Fallback>
                <p:oleObj name="Equation" r:id="rId31" imgW="1180800" imgH="317160" progId="Equation.DSMT4">
                  <p:embed/>
                  <p:pic>
                    <p:nvPicPr>
                      <p:cNvPr id="0" name="Object 13"/>
                      <p:cNvPicPr>
                        <a:picLocks noChangeAspect="1" noChangeArrowheads="1"/>
                      </p:cNvPicPr>
                      <p:nvPr/>
                    </p:nvPicPr>
                    <p:blipFill>
                      <a:blip r:embed="rId32"/>
                      <a:srcRect/>
                      <a:stretch>
                        <a:fillRect/>
                      </a:stretch>
                    </p:blipFill>
                    <p:spPr bwMode="auto">
                      <a:xfrm>
                        <a:off x="4964113" y="3309938"/>
                        <a:ext cx="1181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690033637"/>
              </p:ext>
            </p:extLst>
          </p:nvPr>
        </p:nvGraphicFramePr>
        <p:xfrm>
          <a:off x="3511550" y="3332163"/>
          <a:ext cx="1181100" cy="317500"/>
        </p:xfrm>
        <a:graphic>
          <a:graphicData uri="http://schemas.openxmlformats.org/presentationml/2006/ole">
            <mc:AlternateContent xmlns:mc="http://schemas.openxmlformats.org/markup-compatibility/2006">
              <mc:Choice xmlns:v="urn:schemas-microsoft-com:vml" Requires="v">
                <p:oleObj spid="_x0000_s102319" name="Equation" r:id="rId33" imgW="1180800" imgH="317160" progId="Equation.DSMT4">
                  <p:embed/>
                </p:oleObj>
              </mc:Choice>
              <mc:Fallback>
                <p:oleObj name="Equation" r:id="rId33" imgW="1180800" imgH="317160" progId="Equation.DSMT4">
                  <p:embed/>
                  <p:pic>
                    <p:nvPicPr>
                      <p:cNvPr id="0" name="Object 15"/>
                      <p:cNvPicPr>
                        <a:picLocks noChangeAspect="1" noChangeArrowheads="1"/>
                      </p:cNvPicPr>
                      <p:nvPr/>
                    </p:nvPicPr>
                    <p:blipFill>
                      <a:blip r:embed="rId34"/>
                      <a:srcRect/>
                      <a:stretch>
                        <a:fillRect/>
                      </a:stretch>
                    </p:blipFill>
                    <p:spPr bwMode="auto">
                      <a:xfrm>
                        <a:off x="3511550" y="3332163"/>
                        <a:ext cx="1181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994332053"/>
              </p:ext>
            </p:extLst>
          </p:nvPr>
        </p:nvGraphicFramePr>
        <p:xfrm>
          <a:off x="3378200" y="3879470"/>
          <a:ext cx="939800" cy="317500"/>
        </p:xfrm>
        <a:graphic>
          <a:graphicData uri="http://schemas.openxmlformats.org/presentationml/2006/ole">
            <mc:AlternateContent xmlns:mc="http://schemas.openxmlformats.org/markup-compatibility/2006">
              <mc:Choice xmlns:v="urn:schemas-microsoft-com:vml" Requires="v">
                <p:oleObj spid="_x0000_s102320" name="Equation" r:id="rId35" imgW="939600" imgH="317160" progId="Equation.DSMT4">
                  <p:embed/>
                </p:oleObj>
              </mc:Choice>
              <mc:Fallback>
                <p:oleObj name="Equation" r:id="rId35" imgW="939600" imgH="317160" progId="Equation.DSMT4">
                  <p:embed/>
                  <p:pic>
                    <p:nvPicPr>
                      <p:cNvPr id="0" name=""/>
                      <p:cNvPicPr/>
                      <p:nvPr/>
                    </p:nvPicPr>
                    <p:blipFill>
                      <a:blip r:embed="rId36"/>
                      <a:stretch>
                        <a:fillRect/>
                      </a:stretch>
                    </p:blipFill>
                    <p:spPr>
                      <a:xfrm>
                        <a:off x="3378200" y="3879470"/>
                        <a:ext cx="939800" cy="3175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579290464"/>
              </p:ext>
            </p:extLst>
          </p:nvPr>
        </p:nvGraphicFramePr>
        <p:xfrm>
          <a:off x="3378200" y="4222750"/>
          <a:ext cx="939800" cy="317500"/>
        </p:xfrm>
        <a:graphic>
          <a:graphicData uri="http://schemas.openxmlformats.org/presentationml/2006/ole">
            <mc:AlternateContent xmlns:mc="http://schemas.openxmlformats.org/markup-compatibility/2006">
              <mc:Choice xmlns:v="urn:schemas-microsoft-com:vml" Requires="v">
                <p:oleObj spid="_x0000_s102321" name="Equation" r:id="rId37" imgW="939600" imgH="317160" progId="Equation.DSMT4">
                  <p:embed/>
                </p:oleObj>
              </mc:Choice>
              <mc:Fallback>
                <p:oleObj name="Equation" r:id="rId37" imgW="939600" imgH="317160" progId="Equation.DSMT4">
                  <p:embed/>
                  <p:pic>
                    <p:nvPicPr>
                      <p:cNvPr id="0" name="Object 17"/>
                      <p:cNvPicPr>
                        <a:picLocks noChangeAspect="1" noChangeArrowheads="1"/>
                      </p:cNvPicPr>
                      <p:nvPr/>
                    </p:nvPicPr>
                    <p:blipFill>
                      <a:blip r:embed="rId38"/>
                      <a:srcRect/>
                      <a:stretch>
                        <a:fillRect/>
                      </a:stretch>
                    </p:blipFill>
                    <p:spPr bwMode="auto">
                      <a:xfrm>
                        <a:off x="3378200" y="4222750"/>
                        <a:ext cx="93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364584673"/>
              </p:ext>
            </p:extLst>
          </p:nvPr>
        </p:nvGraphicFramePr>
        <p:xfrm>
          <a:off x="4953000" y="3876675"/>
          <a:ext cx="1600200" cy="317500"/>
        </p:xfrm>
        <a:graphic>
          <a:graphicData uri="http://schemas.openxmlformats.org/presentationml/2006/ole">
            <mc:AlternateContent xmlns:mc="http://schemas.openxmlformats.org/markup-compatibility/2006">
              <mc:Choice xmlns:v="urn:schemas-microsoft-com:vml" Requires="v">
                <p:oleObj spid="_x0000_s102322" name="Equation" r:id="rId39" imgW="1600200" imgH="317160" progId="Equation.DSMT4">
                  <p:embed/>
                </p:oleObj>
              </mc:Choice>
              <mc:Fallback>
                <p:oleObj name="Equation" r:id="rId39" imgW="1600200" imgH="317160" progId="Equation.DSMT4">
                  <p:embed/>
                  <p:pic>
                    <p:nvPicPr>
                      <p:cNvPr id="0" name="Object 17"/>
                      <p:cNvPicPr>
                        <a:picLocks noChangeAspect="1" noChangeArrowheads="1"/>
                      </p:cNvPicPr>
                      <p:nvPr/>
                    </p:nvPicPr>
                    <p:blipFill>
                      <a:blip r:embed="rId40"/>
                      <a:srcRect/>
                      <a:stretch>
                        <a:fillRect/>
                      </a:stretch>
                    </p:blipFill>
                    <p:spPr bwMode="auto">
                      <a:xfrm>
                        <a:off x="4953000" y="3876675"/>
                        <a:ext cx="1600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700607028"/>
              </p:ext>
            </p:extLst>
          </p:nvPr>
        </p:nvGraphicFramePr>
        <p:xfrm>
          <a:off x="4959350" y="4222750"/>
          <a:ext cx="1612900" cy="317500"/>
        </p:xfrm>
        <a:graphic>
          <a:graphicData uri="http://schemas.openxmlformats.org/presentationml/2006/ole">
            <mc:AlternateContent xmlns:mc="http://schemas.openxmlformats.org/markup-compatibility/2006">
              <mc:Choice xmlns:v="urn:schemas-microsoft-com:vml" Requires="v">
                <p:oleObj spid="_x0000_s102323" name="Equation" r:id="rId41" imgW="1612800" imgH="317160" progId="Equation.DSMT4">
                  <p:embed/>
                </p:oleObj>
              </mc:Choice>
              <mc:Fallback>
                <p:oleObj name="Equation" r:id="rId41" imgW="1612800" imgH="317160" progId="Equation.DSMT4">
                  <p:embed/>
                  <p:pic>
                    <p:nvPicPr>
                      <p:cNvPr id="0" name="Object 18"/>
                      <p:cNvPicPr>
                        <a:picLocks noChangeAspect="1" noChangeArrowheads="1"/>
                      </p:cNvPicPr>
                      <p:nvPr/>
                    </p:nvPicPr>
                    <p:blipFill>
                      <a:blip r:embed="rId42"/>
                      <a:srcRect/>
                      <a:stretch>
                        <a:fillRect/>
                      </a:stretch>
                    </p:blipFill>
                    <p:spPr bwMode="auto">
                      <a:xfrm>
                        <a:off x="4959350" y="4222750"/>
                        <a:ext cx="1612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52668302"/>
              </p:ext>
            </p:extLst>
          </p:nvPr>
        </p:nvGraphicFramePr>
        <p:xfrm>
          <a:off x="6972300" y="3568700"/>
          <a:ext cx="1016000" cy="317500"/>
        </p:xfrm>
        <a:graphic>
          <a:graphicData uri="http://schemas.openxmlformats.org/presentationml/2006/ole">
            <mc:AlternateContent xmlns:mc="http://schemas.openxmlformats.org/markup-compatibility/2006">
              <mc:Choice xmlns:v="urn:schemas-microsoft-com:vml" Requires="v">
                <p:oleObj spid="_x0000_s102324" name="Equation" r:id="rId43" imgW="1015920" imgH="317160" progId="Equation.DSMT4">
                  <p:embed/>
                </p:oleObj>
              </mc:Choice>
              <mc:Fallback>
                <p:oleObj name="Equation" r:id="rId43" imgW="1015920" imgH="317160" progId="Equation.DSMT4">
                  <p:embed/>
                  <p:pic>
                    <p:nvPicPr>
                      <p:cNvPr id="0" name="Object 19"/>
                      <p:cNvPicPr>
                        <a:picLocks noChangeAspect="1" noChangeArrowheads="1"/>
                      </p:cNvPicPr>
                      <p:nvPr/>
                    </p:nvPicPr>
                    <p:blipFill>
                      <a:blip r:embed="rId44"/>
                      <a:srcRect/>
                      <a:stretch>
                        <a:fillRect/>
                      </a:stretch>
                    </p:blipFill>
                    <p:spPr bwMode="auto">
                      <a:xfrm>
                        <a:off x="6972300" y="3568700"/>
                        <a:ext cx="1016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993038972"/>
              </p:ext>
            </p:extLst>
          </p:nvPr>
        </p:nvGraphicFramePr>
        <p:xfrm>
          <a:off x="7264400" y="3875088"/>
          <a:ext cx="1041400" cy="317500"/>
        </p:xfrm>
        <a:graphic>
          <a:graphicData uri="http://schemas.openxmlformats.org/presentationml/2006/ole">
            <mc:AlternateContent xmlns:mc="http://schemas.openxmlformats.org/markup-compatibility/2006">
              <mc:Choice xmlns:v="urn:schemas-microsoft-com:vml" Requires="v">
                <p:oleObj spid="_x0000_s102325" name="Equation" r:id="rId45" imgW="1041120" imgH="317160" progId="Equation.DSMT4">
                  <p:embed/>
                </p:oleObj>
              </mc:Choice>
              <mc:Fallback>
                <p:oleObj name="Equation" r:id="rId45" imgW="1041120" imgH="317160" progId="Equation.DSMT4">
                  <p:embed/>
                  <p:pic>
                    <p:nvPicPr>
                      <p:cNvPr id="0" name="Object 19"/>
                      <p:cNvPicPr>
                        <a:picLocks noChangeAspect="1" noChangeArrowheads="1"/>
                      </p:cNvPicPr>
                      <p:nvPr/>
                    </p:nvPicPr>
                    <p:blipFill>
                      <a:blip r:embed="rId46"/>
                      <a:srcRect/>
                      <a:stretch>
                        <a:fillRect/>
                      </a:stretch>
                    </p:blipFill>
                    <p:spPr bwMode="auto">
                      <a:xfrm>
                        <a:off x="7264400" y="3875088"/>
                        <a:ext cx="1041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256871950"/>
              </p:ext>
            </p:extLst>
          </p:nvPr>
        </p:nvGraphicFramePr>
        <p:xfrm>
          <a:off x="7262815" y="4221163"/>
          <a:ext cx="901700" cy="317500"/>
        </p:xfrm>
        <a:graphic>
          <a:graphicData uri="http://schemas.openxmlformats.org/presentationml/2006/ole">
            <mc:AlternateContent xmlns:mc="http://schemas.openxmlformats.org/markup-compatibility/2006">
              <mc:Choice xmlns:v="urn:schemas-microsoft-com:vml" Requires="v">
                <p:oleObj spid="_x0000_s102326" name="Equation" r:id="rId47" imgW="901440" imgH="317160" progId="Equation.DSMT4">
                  <p:embed/>
                </p:oleObj>
              </mc:Choice>
              <mc:Fallback>
                <p:oleObj name="Equation" r:id="rId47" imgW="901440" imgH="317160" progId="Equation.DSMT4">
                  <p:embed/>
                  <p:pic>
                    <p:nvPicPr>
                      <p:cNvPr id="0" name="Object 20"/>
                      <p:cNvPicPr>
                        <a:picLocks noChangeAspect="1" noChangeArrowheads="1"/>
                      </p:cNvPicPr>
                      <p:nvPr/>
                    </p:nvPicPr>
                    <p:blipFill>
                      <a:blip r:embed="rId48"/>
                      <a:srcRect/>
                      <a:stretch>
                        <a:fillRect/>
                      </a:stretch>
                    </p:blipFill>
                    <p:spPr bwMode="auto">
                      <a:xfrm>
                        <a:off x="7262815" y="4221163"/>
                        <a:ext cx="901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6" name="Right Arrow 165"/>
          <p:cNvSpPr/>
          <p:nvPr/>
        </p:nvSpPr>
        <p:spPr>
          <a:xfrm>
            <a:off x="4495800" y="3890036"/>
            <a:ext cx="228600" cy="33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atin typeface="Times New Roman" panose="02020603050405020304" pitchFamily="18" charset="0"/>
              <a:cs typeface="Times New Roman" panose="02020603050405020304" pitchFamily="18" charset="0"/>
            </a:endParaRPr>
          </a:p>
        </p:txBody>
      </p:sp>
      <p:sp>
        <p:nvSpPr>
          <p:cNvPr id="167" name="Right Arrow 166"/>
          <p:cNvSpPr/>
          <p:nvPr/>
        </p:nvSpPr>
        <p:spPr>
          <a:xfrm>
            <a:off x="4495800" y="4239018"/>
            <a:ext cx="228600" cy="33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atin typeface="Times New Roman" panose="02020603050405020304" pitchFamily="18" charset="0"/>
              <a:cs typeface="Times New Roman" panose="02020603050405020304" pitchFamily="18" charset="0"/>
            </a:endParaRPr>
          </a:p>
        </p:txBody>
      </p:sp>
      <p:sp>
        <p:nvSpPr>
          <p:cNvPr id="168" name="Right Arrow 167"/>
          <p:cNvSpPr/>
          <p:nvPr/>
        </p:nvSpPr>
        <p:spPr>
          <a:xfrm>
            <a:off x="6781800" y="3886200"/>
            <a:ext cx="228600" cy="33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atin typeface="Times New Roman" panose="02020603050405020304" pitchFamily="18" charset="0"/>
              <a:cs typeface="Times New Roman" panose="02020603050405020304" pitchFamily="18" charset="0"/>
            </a:endParaRPr>
          </a:p>
        </p:txBody>
      </p:sp>
      <p:sp>
        <p:nvSpPr>
          <p:cNvPr id="169" name="Right Arrow 168"/>
          <p:cNvSpPr/>
          <p:nvPr/>
        </p:nvSpPr>
        <p:spPr>
          <a:xfrm>
            <a:off x="6781800" y="4235182"/>
            <a:ext cx="228600" cy="33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atin typeface="Times New Roman" panose="02020603050405020304" pitchFamily="18" charset="0"/>
              <a:cs typeface="Times New Roman" panose="02020603050405020304" pitchFamily="18" charset="0"/>
            </a:endParaRPr>
          </a:p>
        </p:txBody>
      </p:sp>
      <p:sp>
        <p:nvSpPr>
          <p:cNvPr id="170" name="Title 1"/>
          <p:cNvSpPr txBox="1">
            <a:spLocks/>
          </p:cNvSpPr>
          <p:nvPr/>
        </p:nvSpPr>
        <p:spPr>
          <a:xfrm>
            <a:off x="3505200" y="4596351"/>
            <a:ext cx="5410200" cy="737649"/>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r>
              <a:rPr lang="fa-IR" sz="1700" dirty="0" smtClean="0">
                <a:latin typeface="Times New Roman" panose="02020603050405020304" pitchFamily="18" charset="0"/>
                <a:cs typeface="Times New Roman" panose="02020603050405020304" pitchFamily="18" charset="0"/>
              </a:rPr>
              <a:t>5) با مشخص کردن     و    در چارت وشمردن از سمت راست چارت به طور ساعتگرد تا نقاط مذکور      و       بدست می آیند.</a:t>
            </a:r>
          </a:p>
        </p:txBody>
      </p:sp>
      <p:graphicFrame>
        <p:nvGraphicFramePr>
          <p:cNvPr id="39" name="Object 38"/>
          <p:cNvGraphicFramePr>
            <a:graphicFrameLocks noChangeAspect="1"/>
          </p:cNvGraphicFramePr>
          <p:nvPr>
            <p:extLst>
              <p:ext uri="{D42A27DB-BD31-4B8C-83A1-F6EECF244321}">
                <p14:modId xmlns:p14="http://schemas.microsoft.com/office/powerpoint/2010/main" val="3954720723"/>
              </p:ext>
            </p:extLst>
          </p:nvPr>
        </p:nvGraphicFramePr>
        <p:xfrm>
          <a:off x="7289800" y="4610100"/>
          <a:ext cx="228600" cy="317500"/>
        </p:xfrm>
        <a:graphic>
          <a:graphicData uri="http://schemas.openxmlformats.org/presentationml/2006/ole">
            <mc:AlternateContent xmlns:mc="http://schemas.openxmlformats.org/markup-compatibility/2006">
              <mc:Choice xmlns:v="urn:schemas-microsoft-com:vml" Requires="v">
                <p:oleObj spid="_x0000_s102327" name="Equation" r:id="rId49" imgW="228600" imgH="317160" progId="Equation.DSMT4">
                  <p:embed/>
                </p:oleObj>
              </mc:Choice>
              <mc:Fallback>
                <p:oleObj name="Equation" r:id="rId49" imgW="228600" imgH="317160" progId="Equation.DSMT4">
                  <p:embed/>
                  <p:pic>
                    <p:nvPicPr>
                      <p:cNvPr id="0" name="Object 36"/>
                      <p:cNvPicPr>
                        <a:picLocks noChangeAspect="1" noChangeArrowheads="1"/>
                      </p:cNvPicPr>
                      <p:nvPr/>
                    </p:nvPicPr>
                    <p:blipFill>
                      <a:blip r:embed="rId50"/>
                      <a:srcRect/>
                      <a:stretch>
                        <a:fillRect/>
                      </a:stretch>
                    </p:blipFill>
                    <p:spPr bwMode="auto">
                      <a:xfrm>
                        <a:off x="7289800" y="4610100"/>
                        <a:ext cx="228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866215960"/>
              </p:ext>
            </p:extLst>
          </p:nvPr>
        </p:nvGraphicFramePr>
        <p:xfrm>
          <a:off x="6934200" y="4610100"/>
          <a:ext cx="228600" cy="317500"/>
        </p:xfrm>
        <a:graphic>
          <a:graphicData uri="http://schemas.openxmlformats.org/presentationml/2006/ole">
            <mc:AlternateContent xmlns:mc="http://schemas.openxmlformats.org/markup-compatibility/2006">
              <mc:Choice xmlns:v="urn:schemas-microsoft-com:vml" Requires="v">
                <p:oleObj spid="_x0000_s102328" name="Equation" r:id="rId51" imgW="228600" imgH="317160" progId="Equation.DSMT4">
                  <p:embed/>
                </p:oleObj>
              </mc:Choice>
              <mc:Fallback>
                <p:oleObj name="Equation" r:id="rId51" imgW="228600" imgH="317160" progId="Equation.DSMT4">
                  <p:embed/>
                  <p:pic>
                    <p:nvPicPr>
                      <p:cNvPr id="0" name="Object 37"/>
                      <p:cNvPicPr>
                        <a:picLocks noChangeAspect="1" noChangeArrowheads="1"/>
                      </p:cNvPicPr>
                      <p:nvPr/>
                    </p:nvPicPr>
                    <p:blipFill>
                      <a:blip r:embed="rId52"/>
                      <a:srcRect/>
                      <a:stretch>
                        <a:fillRect/>
                      </a:stretch>
                    </p:blipFill>
                    <p:spPr bwMode="auto">
                      <a:xfrm>
                        <a:off x="6934200" y="4610100"/>
                        <a:ext cx="228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3240639571"/>
              </p:ext>
            </p:extLst>
          </p:nvPr>
        </p:nvGraphicFramePr>
        <p:xfrm>
          <a:off x="7054850" y="4914900"/>
          <a:ext cx="254000" cy="292100"/>
        </p:xfrm>
        <a:graphic>
          <a:graphicData uri="http://schemas.openxmlformats.org/presentationml/2006/ole">
            <mc:AlternateContent xmlns:mc="http://schemas.openxmlformats.org/markup-compatibility/2006">
              <mc:Choice xmlns:v="urn:schemas-microsoft-com:vml" Requires="v">
                <p:oleObj spid="_x0000_s102329" name="Equation" r:id="rId53" imgW="253800" imgH="291960" progId="Equation.DSMT4">
                  <p:embed/>
                </p:oleObj>
              </mc:Choice>
              <mc:Fallback>
                <p:oleObj name="Equation" r:id="rId53" imgW="253800" imgH="291960" progId="Equation.DSMT4">
                  <p:embed/>
                  <p:pic>
                    <p:nvPicPr>
                      <p:cNvPr id="0" name="Object 38"/>
                      <p:cNvPicPr>
                        <a:picLocks noChangeAspect="1" noChangeArrowheads="1"/>
                      </p:cNvPicPr>
                      <p:nvPr/>
                    </p:nvPicPr>
                    <p:blipFill>
                      <a:blip r:embed="rId54"/>
                      <a:srcRect/>
                      <a:stretch>
                        <a:fillRect/>
                      </a:stretch>
                    </p:blipFill>
                    <p:spPr bwMode="auto">
                      <a:xfrm>
                        <a:off x="7054850" y="4914900"/>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935925022"/>
              </p:ext>
            </p:extLst>
          </p:nvPr>
        </p:nvGraphicFramePr>
        <p:xfrm>
          <a:off x="6629400" y="4914900"/>
          <a:ext cx="254000" cy="292100"/>
        </p:xfrm>
        <a:graphic>
          <a:graphicData uri="http://schemas.openxmlformats.org/presentationml/2006/ole">
            <mc:AlternateContent xmlns:mc="http://schemas.openxmlformats.org/markup-compatibility/2006">
              <mc:Choice xmlns:v="urn:schemas-microsoft-com:vml" Requires="v">
                <p:oleObj spid="_x0000_s102330" name="Equation" r:id="rId55" imgW="253800" imgH="291960" progId="Equation.DSMT4">
                  <p:embed/>
                </p:oleObj>
              </mc:Choice>
              <mc:Fallback>
                <p:oleObj name="Equation" r:id="rId55" imgW="253800" imgH="291960" progId="Equation.DSMT4">
                  <p:embed/>
                  <p:pic>
                    <p:nvPicPr>
                      <p:cNvPr id="0" name="Object 40"/>
                      <p:cNvPicPr>
                        <a:picLocks noChangeAspect="1" noChangeArrowheads="1"/>
                      </p:cNvPicPr>
                      <p:nvPr/>
                    </p:nvPicPr>
                    <p:blipFill>
                      <a:blip r:embed="rId56"/>
                      <a:srcRect/>
                      <a:stretch>
                        <a:fillRect/>
                      </a:stretch>
                    </p:blipFill>
                    <p:spPr bwMode="auto">
                      <a:xfrm>
                        <a:off x="6629400" y="4914900"/>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999311820"/>
              </p:ext>
            </p:extLst>
          </p:nvPr>
        </p:nvGraphicFramePr>
        <p:xfrm>
          <a:off x="3492500" y="5029200"/>
          <a:ext cx="1155700" cy="292100"/>
        </p:xfrm>
        <a:graphic>
          <a:graphicData uri="http://schemas.openxmlformats.org/presentationml/2006/ole">
            <mc:AlternateContent xmlns:mc="http://schemas.openxmlformats.org/markup-compatibility/2006">
              <mc:Choice xmlns:v="urn:schemas-microsoft-com:vml" Requires="v">
                <p:oleObj spid="_x0000_s102331" name="Equation" r:id="rId57" imgW="1155600" imgH="291960" progId="Equation.DSMT4">
                  <p:embed/>
                </p:oleObj>
              </mc:Choice>
              <mc:Fallback>
                <p:oleObj name="Equation" r:id="rId57" imgW="1155600" imgH="291960" progId="Equation.DSMT4">
                  <p:embed/>
                  <p:pic>
                    <p:nvPicPr>
                      <p:cNvPr id="0" name="Object 40"/>
                      <p:cNvPicPr>
                        <a:picLocks noChangeAspect="1" noChangeArrowheads="1"/>
                      </p:cNvPicPr>
                      <p:nvPr/>
                    </p:nvPicPr>
                    <p:blipFill>
                      <a:blip r:embed="rId58"/>
                      <a:srcRect/>
                      <a:stretch>
                        <a:fillRect/>
                      </a:stretch>
                    </p:blipFill>
                    <p:spPr bwMode="auto">
                      <a:xfrm>
                        <a:off x="3492500" y="5029200"/>
                        <a:ext cx="1155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2487842600"/>
              </p:ext>
            </p:extLst>
          </p:nvPr>
        </p:nvGraphicFramePr>
        <p:xfrm>
          <a:off x="3473450" y="5346700"/>
          <a:ext cx="1155700" cy="292100"/>
        </p:xfrm>
        <a:graphic>
          <a:graphicData uri="http://schemas.openxmlformats.org/presentationml/2006/ole">
            <mc:AlternateContent xmlns:mc="http://schemas.openxmlformats.org/markup-compatibility/2006">
              <mc:Choice xmlns:v="urn:schemas-microsoft-com:vml" Requires="v">
                <p:oleObj spid="_x0000_s102332" name="Equation" r:id="rId59" imgW="1155600" imgH="291960" progId="Equation.DSMT4">
                  <p:embed/>
                </p:oleObj>
              </mc:Choice>
              <mc:Fallback>
                <p:oleObj name="Equation" r:id="rId59" imgW="1155600" imgH="291960" progId="Equation.DSMT4">
                  <p:embed/>
                  <p:pic>
                    <p:nvPicPr>
                      <p:cNvPr id="0" name="Object 41"/>
                      <p:cNvPicPr>
                        <a:picLocks noChangeAspect="1" noChangeArrowheads="1"/>
                      </p:cNvPicPr>
                      <p:nvPr/>
                    </p:nvPicPr>
                    <p:blipFill>
                      <a:blip r:embed="rId60"/>
                      <a:srcRect/>
                      <a:stretch>
                        <a:fillRect/>
                      </a:stretch>
                    </p:blipFill>
                    <p:spPr bwMode="auto">
                      <a:xfrm>
                        <a:off x="3473450" y="5346700"/>
                        <a:ext cx="1155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 name="Picture 183"/>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pic>
        <p:nvPicPr>
          <p:cNvPr id="225" name="Picture 224"/>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sp>
        <p:nvSpPr>
          <p:cNvPr id="226" name="Oval 225"/>
          <p:cNvSpPr/>
          <p:nvPr/>
        </p:nvSpPr>
        <p:spPr>
          <a:xfrm>
            <a:off x="914400" y="381905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p:cNvSpPr txBox="1"/>
          <p:nvPr/>
        </p:nvSpPr>
        <p:spPr>
          <a:xfrm>
            <a:off x="2271083" y="2337548"/>
            <a:ext cx="152400" cy="246221"/>
          </a:xfrm>
          <a:prstGeom prst="rect">
            <a:avLst/>
          </a:prstGeom>
          <a:noFill/>
        </p:spPr>
        <p:txBody>
          <a:bodyPr wrap="square" rtlCol="0">
            <a:spAutoFit/>
          </a:bodyPr>
          <a:lstStyle/>
          <a:p>
            <a:pPr algn="ctr"/>
            <a:r>
              <a:rPr lang="en-US" sz="1000" b="1" dirty="0" smtClean="0">
                <a:solidFill>
                  <a:srgbClr val="FF0000"/>
                </a:solidFill>
              </a:rPr>
              <a:t>P</a:t>
            </a:r>
            <a:endParaRPr lang="en-US" sz="1000" b="1" dirty="0">
              <a:solidFill>
                <a:srgbClr val="FF0000"/>
              </a:solidFill>
            </a:endParaRPr>
          </a:p>
        </p:txBody>
      </p:sp>
      <p:sp>
        <p:nvSpPr>
          <p:cNvPr id="228" name="Oval 227"/>
          <p:cNvSpPr/>
          <p:nvPr/>
        </p:nvSpPr>
        <p:spPr>
          <a:xfrm>
            <a:off x="2371244" y="253364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extBox 228"/>
          <p:cNvSpPr txBox="1"/>
          <p:nvPr/>
        </p:nvSpPr>
        <p:spPr>
          <a:xfrm rot="10800000" flipV="1">
            <a:off x="981505" y="3725697"/>
            <a:ext cx="152400" cy="261610"/>
          </a:xfrm>
          <a:prstGeom prst="rect">
            <a:avLst/>
          </a:prstGeom>
          <a:noFill/>
        </p:spPr>
        <p:txBody>
          <a:bodyPr wrap="square" rtlCol="0">
            <a:spAutoFit/>
          </a:bodyPr>
          <a:lstStyle/>
          <a:p>
            <a:pPr algn="ctr"/>
            <a:r>
              <a:rPr lang="en-US" sz="1100" dirty="0" smtClean="0">
                <a:solidFill>
                  <a:srgbClr val="00B0F0"/>
                </a:solidFill>
              </a:rPr>
              <a:t>Q</a:t>
            </a:r>
            <a:endParaRPr lang="en-US" sz="1100" dirty="0">
              <a:solidFill>
                <a:srgbClr val="00B0F0"/>
              </a:solidFill>
            </a:endParaRPr>
          </a:p>
        </p:txBody>
      </p:sp>
      <p:cxnSp>
        <p:nvCxnSpPr>
          <p:cNvPr id="230" name="Straight Connector 229"/>
          <p:cNvCxnSpPr/>
          <p:nvPr/>
        </p:nvCxnSpPr>
        <p:spPr>
          <a:xfrm flipV="1">
            <a:off x="1669870" y="2559603"/>
            <a:ext cx="725959" cy="64260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1" name="Oval 230"/>
          <p:cNvSpPr/>
          <p:nvPr/>
        </p:nvSpPr>
        <p:spPr>
          <a:xfrm>
            <a:off x="2430208" y="260508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2427732" y="375475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p:cNvCxnSpPr/>
          <p:nvPr/>
        </p:nvCxnSpPr>
        <p:spPr>
          <a:xfrm>
            <a:off x="1669870" y="3202204"/>
            <a:ext cx="783197" cy="578021"/>
          </a:xfrm>
          <a:prstGeom prst="line">
            <a:avLst/>
          </a:prstGeom>
          <a:ln w="190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4" name="TextBox 233"/>
          <p:cNvSpPr txBox="1"/>
          <p:nvPr/>
        </p:nvSpPr>
        <p:spPr>
          <a:xfrm>
            <a:off x="2371726" y="2619378"/>
            <a:ext cx="152400" cy="246221"/>
          </a:xfrm>
          <a:prstGeom prst="rect">
            <a:avLst/>
          </a:prstGeom>
          <a:noFill/>
        </p:spPr>
        <p:txBody>
          <a:bodyPr wrap="square" rtlCol="0">
            <a:spAutoFit/>
          </a:bodyPr>
          <a:lstStyle/>
          <a:p>
            <a:pPr algn="ctr"/>
            <a:r>
              <a:rPr lang="en-US" sz="1000" b="1" dirty="0" smtClean="0">
                <a:solidFill>
                  <a:schemeClr val="accent1">
                    <a:lumMod val="50000"/>
                  </a:schemeClr>
                </a:solidFill>
              </a:rPr>
              <a:t>A</a:t>
            </a:r>
            <a:endParaRPr lang="en-US" sz="1000" b="1" dirty="0">
              <a:solidFill>
                <a:schemeClr val="accent1">
                  <a:lumMod val="50000"/>
                </a:schemeClr>
              </a:solidFill>
            </a:endParaRPr>
          </a:p>
        </p:txBody>
      </p:sp>
      <p:cxnSp>
        <p:nvCxnSpPr>
          <p:cNvPr id="235" name="Straight Connector 234"/>
          <p:cNvCxnSpPr/>
          <p:nvPr/>
        </p:nvCxnSpPr>
        <p:spPr>
          <a:xfrm flipV="1">
            <a:off x="1669870" y="2630326"/>
            <a:ext cx="783197" cy="573873"/>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2355999" y="3555034"/>
            <a:ext cx="152400" cy="246221"/>
          </a:xfrm>
          <a:prstGeom prst="rect">
            <a:avLst/>
          </a:prstGeom>
          <a:noFill/>
        </p:spPr>
        <p:txBody>
          <a:bodyPr wrap="square" rtlCol="0">
            <a:spAutoFit/>
          </a:bodyPr>
          <a:lstStyle/>
          <a:p>
            <a:pPr algn="ctr"/>
            <a:r>
              <a:rPr lang="en-US" sz="1000" b="1" dirty="0" smtClean="0">
                <a:solidFill>
                  <a:schemeClr val="bg1">
                    <a:lumMod val="50000"/>
                    <a:lumOff val="50000"/>
                  </a:schemeClr>
                </a:solidFill>
              </a:rPr>
              <a:t>B</a:t>
            </a:r>
            <a:endParaRPr lang="en-US" sz="1000" b="1" dirty="0">
              <a:solidFill>
                <a:schemeClr val="bg1">
                  <a:lumMod val="50000"/>
                  <a:lumOff val="50000"/>
                </a:schemeClr>
              </a:solidFill>
            </a:endParaRPr>
          </a:p>
        </p:txBody>
      </p:sp>
      <p:sp>
        <p:nvSpPr>
          <p:cNvPr id="237" name="Arc 236"/>
          <p:cNvSpPr/>
          <p:nvPr/>
        </p:nvSpPr>
        <p:spPr>
          <a:xfrm>
            <a:off x="194687" y="1735779"/>
            <a:ext cx="2939038" cy="2939038"/>
          </a:xfrm>
          <a:prstGeom prst="arc">
            <a:avLst>
              <a:gd name="adj1" fmla="val 8311737"/>
              <a:gd name="adj2" fmla="val 19433790"/>
            </a:avLst>
          </a:prstGeom>
          <a:ln w="5715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Arc 237"/>
          <p:cNvSpPr/>
          <p:nvPr/>
        </p:nvSpPr>
        <p:spPr>
          <a:xfrm>
            <a:off x="133503" y="1669977"/>
            <a:ext cx="3068558" cy="3068558"/>
          </a:xfrm>
          <a:prstGeom prst="arc">
            <a:avLst>
              <a:gd name="adj1" fmla="val 8312762"/>
              <a:gd name="adj2" fmla="val 2175323"/>
            </a:avLst>
          </a:prstGeom>
          <a:ln w="5715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Oval 238"/>
          <p:cNvSpPr/>
          <p:nvPr/>
        </p:nvSpPr>
        <p:spPr>
          <a:xfrm>
            <a:off x="2735577" y="238315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2733676" y="398859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Arc 240"/>
          <p:cNvSpPr/>
          <p:nvPr/>
        </p:nvSpPr>
        <p:spPr>
          <a:xfrm>
            <a:off x="254561" y="1561066"/>
            <a:ext cx="3093403" cy="3251197"/>
          </a:xfrm>
          <a:prstGeom prst="arc">
            <a:avLst>
              <a:gd name="adj1" fmla="val 45447"/>
              <a:gd name="adj2" fmla="val 2634406"/>
            </a:avLst>
          </a:prstGeom>
          <a:ln w="5715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Arc 241"/>
          <p:cNvSpPr/>
          <p:nvPr/>
        </p:nvSpPr>
        <p:spPr>
          <a:xfrm>
            <a:off x="62194" y="1606900"/>
            <a:ext cx="3218872" cy="3187002"/>
          </a:xfrm>
          <a:prstGeom prst="arc">
            <a:avLst>
              <a:gd name="adj1" fmla="val 45447"/>
              <a:gd name="adj2" fmla="val 19138398"/>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3" name="Straight Connector 242"/>
          <p:cNvCxnSpPr/>
          <p:nvPr/>
        </p:nvCxnSpPr>
        <p:spPr>
          <a:xfrm>
            <a:off x="2584129" y="3994803"/>
            <a:ext cx="429480" cy="34859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2562000" y="2122159"/>
            <a:ext cx="355034" cy="2683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5" name="Oval 244"/>
          <p:cNvSpPr/>
          <p:nvPr/>
        </p:nvSpPr>
        <p:spPr>
          <a:xfrm>
            <a:off x="2558763" y="397194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623414" y="40786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p:cNvSpPr txBox="1"/>
          <p:nvPr/>
        </p:nvSpPr>
        <p:spPr>
          <a:xfrm>
            <a:off x="521356" y="3868579"/>
            <a:ext cx="152400" cy="246221"/>
          </a:xfrm>
          <a:prstGeom prst="rect">
            <a:avLst/>
          </a:prstGeom>
          <a:noFill/>
        </p:spPr>
        <p:txBody>
          <a:bodyPr wrap="square" rtlCol="0">
            <a:spAutoFit/>
          </a:bodyPr>
          <a:lstStyle/>
          <a:p>
            <a:pPr algn="ctr"/>
            <a:r>
              <a:rPr lang="en-US" sz="1000" b="1" dirty="0" smtClean="0">
                <a:solidFill>
                  <a:srgbClr val="00B0F0"/>
                </a:solidFill>
              </a:rPr>
              <a:t>M</a:t>
            </a:r>
            <a:endParaRPr lang="en-US" sz="1000" b="1" dirty="0">
              <a:solidFill>
                <a:srgbClr val="00B0F0"/>
              </a:solidFill>
            </a:endParaRPr>
          </a:p>
        </p:txBody>
      </p:sp>
      <p:sp>
        <p:nvSpPr>
          <p:cNvPr id="248" name="TextBox 247"/>
          <p:cNvSpPr txBox="1"/>
          <p:nvPr/>
        </p:nvSpPr>
        <p:spPr>
          <a:xfrm>
            <a:off x="2686048" y="2409820"/>
            <a:ext cx="152400" cy="246221"/>
          </a:xfrm>
          <a:prstGeom prst="rect">
            <a:avLst/>
          </a:prstGeom>
          <a:noFill/>
        </p:spPr>
        <p:txBody>
          <a:bodyPr wrap="square" rtlCol="0">
            <a:spAutoFit/>
          </a:bodyPr>
          <a:lstStyle/>
          <a:p>
            <a:pPr algn="ctr"/>
            <a:r>
              <a:rPr lang="en-US" sz="1000" b="1" dirty="0" smtClean="0">
                <a:solidFill>
                  <a:schemeClr val="accent1">
                    <a:lumMod val="50000"/>
                  </a:schemeClr>
                </a:solidFill>
              </a:rPr>
              <a:t>N</a:t>
            </a:r>
            <a:endParaRPr lang="en-US" sz="1000" b="1"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249" name="TextBox 248"/>
              <p:cNvSpPr txBox="1"/>
              <p:nvPr/>
            </p:nvSpPr>
            <p:spPr>
              <a:xfrm>
                <a:off x="2741148" y="3740944"/>
                <a:ext cx="152400" cy="2823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200" b="1" i="1" dirty="0" smtClean="0">
                              <a:solidFill>
                                <a:schemeClr val="bg1">
                                  <a:lumMod val="50000"/>
                                  <a:lumOff val="50000"/>
                                </a:schemeClr>
                              </a:solidFill>
                              <a:latin typeface="Cambria Math"/>
                            </a:rPr>
                          </m:ctrlPr>
                        </m:accPr>
                        <m:e>
                          <m:r>
                            <a:rPr lang="en-US" sz="1200" b="1" i="1" dirty="0" smtClean="0">
                              <a:solidFill>
                                <a:schemeClr val="bg1">
                                  <a:lumMod val="50000"/>
                                  <a:lumOff val="50000"/>
                                </a:schemeClr>
                              </a:solidFill>
                              <a:latin typeface="Cambria Math"/>
                            </a:rPr>
                            <m:t>𝑵</m:t>
                          </m:r>
                        </m:e>
                      </m:acc>
                    </m:oMath>
                  </m:oMathPara>
                </a14:m>
                <a:endParaRPr lang="en-US" sz="1200" b="1" dirty="0">
                  <a:solidFill>
                    <a:srgbClr val="FFC000"/>
                  </a:solidFill>
                </a:endParaRPr>
              </a:p>
            </p:txBody>
          </p:sp>
        </mc:Choice>
        <mc:Fallback xmlns="">
          <p:sp>
            <p:nvSpPr>
              <p:cNvPr id="249" name="TextBox 248"/>
              <p:cNvSpPr txBox="1">
                <a:spLocks noRot="1" noChangeAspect="1" noMove="1" noResize="1" noEditPoints="1" noAdjustHandles="1" noChangeArrowheads="1" noChangeShapeType="1" noTextEdit="1"/>
              </p:cNvSpPr>
              <p:nvPr/>
            </p:nvSpPr>
            <p:spPr>
              <a:xfrm>
                <a:off x="2741148" y="3740944"/>
                <a:ext cx="152400" cy="282321"/>
              </a:xfrm>
              <a:prstGeom prst="rect">
                <a:avLst/>
              </a:prstGeom>
              <a:blipFill rotWithShape="1">
                <a:blip r:embed="rId63"/>
                <a:stretch>
                  <a:fillRect l="-36000" r="-12000"/>
                </a:stretch>
              </a:blipFill>
            </p:spPr>
            <p:txBody>
              <a:bodyPr/>
              <a:lstStyle/>
              <a:p>
                <a:r>
                  <a:rPr lang="en-US">
                    <a:noFill/>
                  </a:rPr>
                  <a:t> </a:t>
                </a:r>
              </a:p>
            </p:txBody>
          </p:sp>
        </mc:Fallback>
      </mc:AlternateContent>
      <p:sp>
        <p:nvSpPr>
          <p:cNvPr id="250" name="TextBox 249"/>
          <p:cNvSpPr txBox="1"/>
          <p:nvPr/>
        </p:nvSpPr>
        <p:spPr>
          <a:xfrm>
            <a:off x="1691535" y="3150145"/>
            <a:ext cx="116496" cy="182676"/>
          </a:xfrm>
          <a:prstGeom prst="rect">
            <a:avLst/>
          </a:prstGeom>
          <a:noFill/>
        </p:spPr>
        <p:txBody>
          <a:bodyPr wrap="square" rtlCol="0">
            <a:spAutoFit/>
          </a:bodyPr>
          <a:lstStyle/>
          <a:p>
            <a:pPr algn="ctr"/>
            <a:r>
              <a:rPr lang="en-US" sz="1000" b="1" dirty="0" smtClean="0">
                <a:solidFill>
                  <a:srgbClr val="FF0000"/>
                </a:solidFill>
              </a:rPr>
              <a:t>O</a:t>
            </a:r>
            <a:endParaRPr lang="en-US" sz="1000" b="1" dirty="0">
              <a:solidFill>
                <a:srgbClr val="FF0000"/>
              </a:solidFill>
            </a:endParaRPr>
          </a:p>
        </p:txBody>
      </p:sp>
      <p:sp>
        <p:nvSpPr>
          <p:cNvPr id="251" name="Flowchart: Connector 250"/>
          <p:cNvSpPr/>
          <p:nvPr/>
        </p:nvSpPr>
        <p:spPr>
          <a:xfrm>
            <a:off x="1525107" y="2530234"/>
            <a:ext cx="1358917" cy="1347181"/>
          </a:xfrm>
          <a:prstGeom prst="flowChartConnector">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1645914" y="317895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Connector 252"/>
          <p:cNvCxnSpPr/>
          <p:nvPr/>
        </p:nvCxnSpPr>
        <p:spPr>
          <a:xfrm flipV="1">
            <a:off x="941832" y="3200400"/>
            <a:ext cx="725959" cy="642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2457688" y="2337548"/>
            <a:ext cx="397614" cy="29134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V="1">
            <a:off x="550295" y="3846049"/>
            <a:ext cx="385534" cy="341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2452926" y="3779665"/>
            <a:ext cx="442674" cy="326706"/>
          </a:xfrm>
          <a:prstGeom prst="line">
            <a:avLst/>
          </a:prstGeom>
          <a:ln w="190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7" name="Flowchart: Connector 256"/>
          <p:cNvSpPr/>
          <p:nvPr/>
        </p:nvSpPr>
        <p:spPr>
          <a:xfrm>
            <a:off x="694944" y="2231136"/>
            <a:ext cx="1947672" cy="1947672"/>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p:cNvCxnSpPr/>
          <p:nvPr/>
        </p:nvCxnSpPr>
        <p:spPr>
          <a:xfrm>
            <a:off x="2895600" y="3205298"/>
            <a:ext cx="533400" cy="0"/>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9" name="Oval 258"/>
          <p:cNvSpPr/>
          <p:nvPr/>
        </p:nvSpPr>
        <p:spPr>
          <a:xfrm>
            <a:off x="2538410" y="236935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2651403" y="22860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1" name="Object 260"/>
          <p:cNvGraphicFramePr>
            <a:graphicFrameLocks noChangeAspect="1"/>
          </p:cNvGraphicFramePr>
          <p:nvPr>
            <p:extLst>
              <p:ext uri="{D42A27DB-BD31-4B8C-83A1-F6EECF244321}">
                <p14:modId xmlns:p14="http://schemas.microsoft.com/office/powerpoint/2010/main" val="2496002838"/>
              </p:ext>
            </p:extLst>
          </p:nvPr>
        </p:nvGraphicFramePr>
        <p:xfrm>
          <a:off x="2149475" y="2224088"/>
          <a:ext cx="431800" cy="177800"/>
        </p:xfrm>
        <a:graphic>
          <a:graphicData uri="http://schemas.openxmlformats.org/presentationml/2006/ole">
            <mc:AlternateContent xmlns:mc="http://schemas.openxmlformats.org/markup-compatibility/2006">
              <mc:Choice xmlns:v="urn:schemas-microsoft-com:vml" Requires="v">
                <p:oleObj spid="_x0000_s102333" name="Equation" r:id="rId64" imgW="431640" imgH="177480" progId="Equation.DSMT4">
                  <p:embed/>
                </p:oleObj>
              </mc:Choice>
              <mc:Fallback>
                <p:oleObj name="Equation" r:id="rId64" imgW="431640" imgH="177480" progId="Equation.DSMT4">
                  <p:embed/>
                  <p:pic>
                    <p:nvPicPr>
                      <p:cNvPr id="0" name=""/>
                      <p:cNvPicPr>
                        <a:picLocks noChangeAspect="1" noChangeArrowheads="1"/>
                      </p:cNvPicPr>
                      <p:nvPr/>
                    </p:nvPicPr>
                    <p:blipFill>
                      <a:blip r:embed="rId65"/>
                      <a:srcRect/>
                      <a:stretch>
                        <a:fillRect/>
                      </a:stretch>
                    </p:blipFill>
                    <p:spPr bwMode="auto">
                      <a:xfrm>
                        <a:off x="2149475" y="2224088"/>
                        <a:ext cx="431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2" name="Object 261"/>
          <p:cNvGraphicFramePr>
            <a:graphicFrameLocks noChangeAspect="1"/>
          </p:cNvGraphicFramePr>
          <p:nvPr>
            <p:extLst>
              <p:ext uri="{D42A27DB-BD31-4B8C-83A1-F6EECF244321}">
                <p14:modId xmlns:p14="http://schemas.microsoft.com/office/powerpoint/2010/main" val="4036021663"/>
              </p:ext>
            </p:extLst>
          </p:nvPr>
        </p:nvGraphicFramePr>
        <p:xfrm>
          <a:off x="2143130" y="2089151"/>
          <a:ext cx="546100" cy="177800"/>
        </p:xfrm>
        <a:graphic>
          <a:graphicData uri="http://schemas.openxmlformats.org/presentationml/2006/ole">
            <mc:AlternateContent xmlns:mc="http://schemas.openxmlformats.org/markup-compatibility/2006">
              <mc:Choice xmlns:v="urn:schemas-microsoft-com:vml" Requires="v">
                <p:oleObj spid="_x0000_s102334" name="Equation" r:id="rId66" imgW="545760" imgH="177480" progId="Equation.DSMT4">
                  <p:embed/>
                </p:oleObj>
              </mc:Choice>
              <mc:Fallback>
                <p:oleObj name="Equation" r:id="rId66" imgW="545760" imgH="177480" progId="Equation.DSMT4">
                  <p:embed/>
                  <p:pic>
                    <p:nvPicPr>
                      <p:cNvPr id="0" name=""/>
                      <p:cNvPicPr>
                        <a:picLocks noChangeAspect="1" noChangeArrowheads="1"/>
                      </p:cNvPicPr>
                      <p:nvPr/>
                    </p:nvPicPr>
                    <p:blipFill>
                      <a:blip r:embed="rId67"/>
                      <a:srcRect/>
                      <a:stretch>
                        <a:fillRect/>
                      </a:stretch>
                    </p:blipFill>
                    <p:spPr bwMode="auto">
                      <a:xfrm>
                        <a:off x="2143130" y="2089151"/>
                        <a:ext cx="5461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3" name="Object 262"/>
          <p:cNvGraphicFramePr>
            <a:graphicFrameLocks noChangeAspect="1"/>
          </p:cNvGraphicFramePr>
          <p:nvPr>
            <p:extLst>
              <p:ext uri="{D42A27DB-BD31-4B8C-83A1-F6EECF244321}">
                <p14:modId xmlns:p14="http://schemas.microsoft.com/office/powerpoint/2010/main" val="2836247399"/>
              </p:ext>
            </p:extLst>
          </p:nvPr>
        </p:nvGraphicFramePr>
        <p:xfrm>
          <a:off x="2159004" y="4167981"/>
          <a:ext cx="546100" cy="177800"/>
        </p:xfrm>
        <a:graphic>
          <a:graphicData uri="http://schemas.openxmlformats.org/presentationml/2006/ole">
            <mc:AlternateContent xmlns:mc="http://schemas.openxmlformats.org/markup-compatibility/2006">
              <mc:Choice xmlns:v="urn:schemas-microsoft-com:vml" Requires="v">
                <p:oleObj spid="_x0000_s102335" name="Equation" r:id="rId68" imgW="545760" imgH="177480" progId="Equation.DSMT4">
                  <p:embed/>
                </p:oleObj>
              </mc:Choice>
              <mc:Fallback>
                <p:oleObj name="Equation" r:id="rId68" imgW="545760" imgH="177480" progId="Equation.DSMT4">
                  <p:embed/>
                  <p:pic>
                    <p:nvPicPr>
                      <p:cNvPr id="0" name=""/>
                      <p:cNvPicPr>
                        <a:picLocks noChangeAspect="1" noChangeArrowheads="1"/>
                      </p:cNvPicPr>
                      <p:nvPr/>
                    </p:nvPicPr>
                    <p:blipFill>
                      <a:blip r:embed="rId69"/>
                      <a:srcRect/>
                      <a:stretch>
                        <a:fillRect/>
                      </a:stretch>
                    </p:blipFill>
                    <p:spPr bwMode="auto">
                      <a:xfrm>
                        <a:off x="2159004" y="4167981"/>
                        <a:ext cx="5461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4" name="Object 263"/>
          <p:cNvGraphicFramePr>
            <a:graphicFrameLocks noChangeAspect="1"/>
          </p:cNvGraphicFramePr>
          <p:nvPr>
            <p:extLst>
              <p:ext uri="{D42A27DB-BD31-4B8C-83A1-F6EECF244321}">
                <p14:modId xmlns:p14="http://schemas.microsoft.com/office/powerpoint/2010/main" val="3271998685"/>
              </p:ext>
            </p:extLst>
          </p:nvPr>
        </p:nvGraphicFramePr>
        <p:xfrm>
          <a:off x="2172491" y="4023518"/>
          <a:ext cx="495300" cy="177800"/>
        </p:xfrm>
        <a:graphic>
          <a:graphicData uri="http://schemas.openxmlformats.org/presentationml/2006/ole">
            <mc:AlternateContent xmlns:mc="http://schemas.openxmlformats.org/markup-compatibility/2006">
              <mc:Choice xmlns:v="urn:schemas-microsoft-com:vml" Requires="v">
                <p:oleObj spid="_x0000_s102336" name="Equation" r:id="rId70" imgW="495000" imgH="177480" progId="Equation.DSMT4">
                  <p:embed/>
                </p:oleObj>
              </mc:Choice>
              <mc:Fallback>
                <p:oleObj name="Equation" r:id="rId70" imgW="495000" imgH="177480" progId="Equation.DSMT4">
                  <p:embed/>
                  <p:pic>
                    <p:nvPicPr>
                      <p:cNvPr id="0" name=""/>
                      <p:cNvPicPr>
                        <a:picLocks noChangeAspect="1" noChangeArrowheads="1"/>
                      </p:cNvPicPr>
                      <p:nvPr/>
                    </p:nvPicPr>
                    <p:blipFill>
                      <a:blip r:embed="rId71"/>
                      <a:srcRect/>
                      <a:stretch>
                        <a:fillRect/>
                      </a:stretch>
                    </p:blipFill>
                    <p:spPr bwMode="auto">
                      <a:xfrm>
                        <a:off x="2172491" y="4023518"/>
                        <a:ext cx="495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5" name="Oval 264"/>
          <p:cNvSpPr/>
          <p:nvPr/>
        </p:nvSpPr>
        <p:spPr>
          <a:xfrm>
            <a:off x="2672211" y="406814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34422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1000"/>
                                        <p:tgtEl>
                                          <p:spTgt spid="84"/>
                                        </p:tgtEl>
                                      </p:cBhvr>
                                    </p:animEffect>
                                    <p:anim calcmode="lin" valueType="num">
                                      <p:cBhvr>
                                        <p:cTn id="15" dur="1000" fill="hold"/>
                                        <p:tgtEl>
                                          <p:spTgt spid="84"/>
                                        </p:tgtEl>
                                        <p:attrNameLst>
                                          <p:attrName>ppt_x</p:attrName>
                                        </p:attrNameLst>
                                      </p:cBhvr>
                                      <p:tavLst>
                                        <p:tav tm="0">
                                          <p:val>
                                            <p:strVal val="#ppt_x"/>
                                          </p:val>
                                        </p:tav>
                                        <p:tav tm="100000">
                                          <p:val>
                                            <p:strVal val="#ppt_x"/>
                                          </p:val>
                                        </p:tav>
                                      </p:tavLst>
                                    </p:anim>
                                    <p:anim calcmode="lin" valueType="num">
                                      <p:cBhvr>
                                        <p:cTn id="16"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1000"/>
                                        <p:tgtEl>
                                          <p:spTgt spid="75"/>
                                        </p:tgtEl>
                                      </p:cBhvr>
                                    </p:animEffect>
                                    <p:anim calcmode="lin" valueType="num">
                                      <p:cBhvr>
                                        <p:cTn id="22" dur="1000" fill="hold"/>
                                        <p:tgtEl>
                                          <p:spTgt spid="75"/>
                                        </p:tgtEl>
                                        <p:attrNameLst>
                                          <p:attrName>ppt_x</p:attrName>
                                        </p:attrNameLst>
                                      </p:cBhvr>
                                      <p:tavLst>
                                        <p:tav tm="0">
                                          <p:val>
                                            <p:strVal val="#ppt_x"/>
                                          </p:val>
                                        </p:tav>
                                        <p:tav tm="100000">
                                          <p:val>
                                            <p:strVal val="#ppt_x"/>
                                          </p:val>
                                        </p:tav>
                                      </p:tavLst>
                                    </p:anim>
                                    <p:anim calcmode="lin" valueType="num">
                                      <p:cBhvr>
                                        <p:cTn id="2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51"/>
                                        </p:tgtEl>
                                        <p:attrNameLst>
                                          <p:attrName>style.visibility</p:attrName>
                                        </p:attrNameLst>
                                      </p:cBhvr>
                                      <p:to>
                                        <p:strVal val="visible"/>
                                      </p:to>
                                    </p:set>
                                    <p:animEffect transition="in" filter="wheel(1)">
                                      <p:cBhvr>
                                        <p:cTn id="35" dur="2000"/>
                                        <p:tgtEl>
                                          <p:spTgt spid="25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25"/>
                                        </p:tgtEl>
                                        <p:attrNameLst>
                                          <p:attrName>style.visibility</p:attrName>
                                        </p:attrNameLst>
                                      </p:cBhvr>
                                      <p:to>
                                        <p:strVal val="visible"/>
                                      </p:to>
                                    </p:set>
                                    <p:animEffect transition="in" filter="wheel(1)">
                                      <p:cBhvr>
                                        <p:cTn id="47" dur="2000"/>
                                        <p:tgtEl>
                                          <p:spTgt spid="22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28"/>
                                        </p:tgtEl>
                                        <p:attrNameLst>
                                          <p:attrName>style.visibility</p:attrName>
                                        </p:attrNameLst>
                                      </p:cBhvr>
                                      <p:to>
                                        <p:strVal val="visible"/>
                                      </p:to>
                                    </p:set>
                                    <p:animEffect transition="in" filter="fade">
                                      <p:cBhvr>
                                        <p:cTn id="52" dur="1000"/>
                                        <p:tgtEl>
                                          <p:spTgt spid="228"/>
                                        </p:tgtEl>
                                      </p:cBhvr>
                                    </p:animEffect>
                                    <p:anim calcmode="lin" valueType="num">
                                      <p:cBhvr>
                                        <p:cTn id="53" dur="1000" fill="hold"/>
                                        <p:tgtEl>
                                          <p:spTgt spid="228"/>
                                        </p:tgtEl>
                                        <p:attrNameLst>
                                          <p:attrName>ppt_x</p:attrName>
                                        </p:attrNameLst>
                                      </p:cBhvr>
                                      <p:tavLst>
                                        <p:tav tm="0">
                                          <p:val>
                                            <p:strVal val="#ppt_x"/>
                                          </p:val>
                                        </p:tav>
                                        <p:tav tm="100000">
                                          <p:val>
                                            <p:strVal val="#ppt_x"/>
                                          </p:val>
                                        </p:tav>
                                      </p:tavLst>
                                    </p:anim>
                                    <p:anim calcmode="lin" valueType="num">
                                      <p:cBhvr>
                                        <p:cTn id="54"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7"/>
                                        </p:tgtEl>
                                        <p:attrNameLst>
                                          <p:attrName>style.visibility</p:attrName>
                                        </p:attrNameLst>
                                      </p:cBhvr>
                                      <p:to>
                                        <p:strVal val="visible"/>
                                      </p:to>
                                    </p:set>
                                    <p:animEffect transition="in" filter="fade">
                                      <p:cBhvr>
                                        <p:cTn id="59" dur="1000"/>
                                        <p:tgtEl>
                                          <p:spTgt spid="227"/>
                                        </p:tgtEl>
                                      </p:cBhvr>
                                    </p:animEffect>
                                    <p:anim calcmode="lin" valueType="num">
                                      <p:cBhvr>
                                        <p:cTn id="60" dur="1000" fill="hold"/>
                                        <p:tgtEl>
                                          <p:spTgt spid="227"/>
                                        </p:tgtEl>
                                        <p:attrNameLst>
                                          <p:attrName>ppt_x</p:attrName>
                                        </p:attrNameLst>
                                      </p:cBhvr>
                                      <p:tavLst>
                                        <p:tav tm="0">
                                          <p:val>
                                            <p:strVal val="#ppt_x"/>
                                          </p:val>
                                        </p:tav>
                                        <p:tav tm="100000">
                                          <p:val>
                                            <p:strVal val="#ppt_x"/>
                                          </p:val>
                                        </p:tav>
                                      </p:tavLst>
                                    </p:anim>
                                    <p:anim calcmode="lin" valueType="num">
                                      <p:cBhvr>
                                        <p:cTn id="61" dur="1000" fill="hold"/>
                                        <p:tgtEl>
                                          <p:spTgt spid="22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30"/>
                                        </p:tgtEl>
                                        <p:attrNameLst>
                                          <p:attrName>style.visibility</p:attrName>
                                        </p:attrNameLst>
                                      </p:cBhvr>
                                      <p:to>
                                        <p:strVal val="visible"/>
                                      </p:to>
                                    </p:set>
                                    <p:animEffect transition="in" filter="barn(inVertical)">
                                      <p:cBhvr>
                                        <p:cTn id="66" dur="500"/>
                                        <p:tgtEl>
                                          <p:spTgt spid="230"/>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257"/>
                                        </p:tgtEl>
                                        <p:attrNameLst>
                                          <p:attrName>style.visibility</p:attrName>
                                        </p:attrNameLst>
                                      </p:cBhvr>
                                      <p:to>
                                        <p:strVal val="visible"/>
                                      </p:to>
                                    </p:set>
                                    <p:animEffect transition="in" filter="wheel(1)">
                                      <p:cBhvr>
                                        <p:cTn id="71" dur="2000"/>
                                        <p:tgtEl>
                                          <p:spTgt spid="25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1000"/>
                                        <p:tgtEl>
                                          <p:spTgt spid="86"/>
                                        </p:tgtEl>
                                      </p:cBhvr>
                                    </p:animEffect>
                                    <p:anim calcmode="lin" valueType="num">
                                      <p:cBhvr>
                                        <p:cTn id="77" dur="1000" fill="hold"/>
                                        <p:tgtEl>
                                          <p:spTgt spid="86"/>
                                        </p:tgtEl>
                                        <p:attrNameLst>
                                          <p:attrName>ppt_x</p:attrName>
                                        </p:attrNameLst>
                                      </p:cBhvr>
                                      <p:tavLst>
                                        <p:tav tm="0">
                                          <p:val>
                                            <p:strVal val="#ppt_x"/>
                                          </p:val>
                                        </p:tav>
                                        <p:tav tm="100000">
                                          <p:val>
                                            <p:strVal val="#ppt_x"/>
                                          </p:val>
                                        </p:tav>
                                      </p:tavLst>
                                    </p:anim>
                                    <p:anim calcmode="lin" valueType="num">
                                      <p:cBhvr>
                                        <p:cTn id="7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253"/>
                                        </p:tgtEl>
                                        <p:attrNameLst>
                                          <p:attrName>style.visibility</p:attrName>
                                        </p:attrNameLst>
                                      </p:cBhvr>
                                      <p:to>
                                        <p:strVal val="visible"/>
                                      </p:to>
                                    </p:set>
                                    <p:animEffect transition="in" filter="barn(inVertical)">
                                      <p:cBhvr>
                                        <p:cTn id="83" dur="500"/>
                                        <p:tgtEl>
                                          <p:spTgt spid="253"/>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26"/>
                                        </p:tgtEl>
                                        <p:attrNameLst>
                                          <p:attrName>style.visibility</p:attrName>
                                        </p:attrNameLst>
                                      </p:cBhvr>
                                      <p:to>
                                        <p:strVal val="visible"/>
                                      </p:to>
                                    </p:set>
                                    <p:animEffect transition="in" filter="fade">
                                      <p:cBhvr>
                                        <p:cTn id="88" dur="1000"/>
                                        <p:tgtEl>
                                          <p:spTgt spid="226"/>
                                        </p:tgtEl>
                                      </p:cBhvr>
                                    </p:animEffect>
                                    <p:anim calcmode="lin" valueType="num">
                                      <p:cBhvr>
                                        <p:cTn id="89" dur="1000" fill="hold"/>
                                        <p:tgtEl>
                                          <p:spTgt spid="226"/>
                                        </p:tgtEl>
                                        <p:attrNameLst>
                                          <p:attrName>ppt_x</p:attrName>
                                        </p:attrNameLst>
                                      </p:cBhvr>
                                      <p:tavLst>
                                        <p:tav tm="0">
                                          <p:val>
                                            <p:strVal val="#ppt_x"/>
                                          </p:val>
                                        </p:tav>
                                        <p:tav tm="100000">
                                          <p:val>
                                            <p:strVal val="#ppt_x"/>
                                          </p:val>
                                        </p:tav>
                                      </p:tavLst>
                                    </p:anim>
                                    <p:anim calcmode="lin" valueType="num">
                                      <p:cBhvr>
                                        <p:cTn id="90"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29"/>
                                        </p:tgtEl>
                                        <p:attrNameLst>
                                          <p:attrName>style.visibility</p:attrName>
                                        </p:attrNameLst>
                                      </p:cBhvr>
                                      <p:to>
                                        <p:strVal val="visible"/>
                                      </p:to>
                                    </p:set>
                                    <p:animEffect transition="in" filter="fade">
                                      <p:cBhvr>
                                        <p:cTn id="95" dur="1000"/>
                                        <p:tgtEl>
                                          <p:spTgt spid="229"/>
                                        </p:tgtEl>
                                      </p:cBhvr>
                                    </p:animEffect>
                                    <p:anim calcmode="lin" valueType="num">
                                      <p:cBhvr>
                                        <p:cTn id="96" dur="1000" fill="hold"/>
                                        <p:tgtEl>
                                          <p:spTgt spid="229"/>
                                        </p:tgtEl>
                                        <p:attrNameLst>
                                          <p:attrName>ppt_x</p:attrName>
                                        </p:attrNameLst>
                                      </p:cBhvr>
                                      <p:tavLst>
                                        <p:tav tm="0">
                                          <p:val>
                                            <p:strVal val="#ppt_x"/>
                                          </p:val>
                                        </p:tav>
                                        <p:tav tm="100000">
                                          <p:val>
                                            <p:strVal val="#ppt_x"/>
                                          </p:val>
                                        </p:tav>
                                      </p:tavLst>
                                    </p:anim>
                                    <p:anim calcmode="lin" valueType="num">
                                      <p:cBhvr>
                                        <p:cTn id="97"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55"/>
                                        </p:tgtEl>
                                        <p:attrNameLst>
                                          <p:attrName>style.visibility</p:attrName>
                                        </p:attrNameLst>
                                      </p:cBhvr>
                                      <p:to>
                                        <p:strVal val="visible"/>
                                      </p:to>
                                    </p:set>
                                    <p:animEffect transition="in" filter="barn(inVertical)">
                                      <p:cBhvr>
                                        <p:cTn id="102" dur="500"/>
                                        <p:tgtEl>
                                          <p:spTgt spid="255"/>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46"/>
                                        </p:tgtEl>
                                        <p:attrNameLst>
                                          <p:attrName>style.visibility</p:attrName>
                                        </p:attrNameLst>
                                      </p:cBhvr>
                                      <p:to>
                                        <p:strVal val="visible"/>
                                      </p:to>
                                    </p:set>
                                    <p:animEffect transition="in" filter="fade">
                                      <p:cBhvr>
                                        <p:cTn id="107" dur="1000"/>
                                        <p:tgtEl>
                                          <p:spTgt spid="246"/>
                                        </p:tgtEl>
                                      </p:cBhvr>
                                    </p:animEffect>
                                    <p:anim calcmode="lin" valueType="num">
                                      <p:cBhvr>
                                        <p:cTn id="108" dur="1000" fill="hold"/>
                                        <p:tgtEl>
                                          <p:spTgt spid="246"/>
                                        </p:tgtEl>
                                        <p:attrNameLst>
                                          <p:attrName>ppt_x</p:attrName>
                                        </p:attrNameLst>
                                      </p:cBhvr>
                                      <p:tavLst>
                                        <p:tav tm="0">
                                          <p:val>
                                            <p:strVal val="#ppt_x"/>
                                          </p:val>
                                        </p:tav>
                                        <p:tav tm="100000">
                                          <p:val>
                                            <p:strVal val="#ppt_x"/>
                                          </p:val>
                                        </p:tav>
                                      </p:tavLst>
                                    </p:anim>
                                    <p:anim calcmode="lin" valueType="num">
                                      <p:cBhvr>
                                        <p:cTn id="109" dur="1000" fill="hold"/>
                                        <p:tgtEl>
                                          <p:spTgt spid="246"/>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247"/>
                                        </p:tgtEl>
                                        <p:attrNameLst>
                                          <p:attrName>style.visibility</p:attrName>
                                        </p:attrNameLst>
                                      </p:cBhvr>
                                      <p:to>
                                        <p:strVal val="visible"/>
                                      </p:to>
                                    </p:set>
                                    <p:animEffect transition="in" filter="fade">
                                      <p:cBhvr>
                                        <p:cTn id="114" dur="1000"/>
                                        <p:tgtEl>
                                          <p:spTgt spid="247"/>
                                        </p:tgtEl>
                                      </p:cBhvr>
                                    </p:animEffect>
                                    <p:anim calcmode="lin" valueType="num">
                                      <p:cBhvr>
                                        <p:cTn id="115" dur="1000" fill="hold"/>
                                        <p:tgtEl>
                                          <p:spTgt spid="247"/>
                                        </p:tgtEl>
                                        <p:attrNameLst>
                                          <p:attrName>ppt_x</p:attrName>
                                        </p:attrNameLst>
                                      </p:cBhvr>
                                      <p:tavLst>
                                        <p:tav tm="0">
                                          <p:val>
                                            <p:strVal val="#ppt_x"/>
                                          </p:val>
                                        </p:tav>
                                        <p:tav tm="100000">
                                          <p:val>
                                            <p:strVal val="#ppt_x"/>
                                          </p:val>
                                        </p:tav>
                                      </p:tavLst>
                                    </p:anim>
                                    <p:anim calcmode="lin" valueType="num">
                                      <p:cBhvr>
                                        <p:cTn id="116" dur="1000" fill="hold"/>
                                        <p:tgtEl>
                                          <p:spTgt spid="247"/>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90"/>
                                        </p:tgtEl>
                                        <p:attrNameLst>
                                          <p:attrName>style.visibility</p:attrName>
                                        </p:attrNameLst>
                                      </p:cBhvr>
                                      <p:to>
                                        <p:strVal val="visible"/>
                                      </p:to>
                                    </p:set>
                                    <p:animEffect transition="in" filter="fade">
                                      <p:cBhvr>
                                        <p:cTn id="121" dur="1000"/>
                                        <p:tgtEl>
                                          <p:spTgt spid="90"/>
                                        </p:tgtEl>
                                      </p:cBhvr>
                                    </p:animEffect>
                                    <p:anim calcmode="lin" valueType="num">
                                      <p:cBhvr>
                                        <p:cTn id="122" dur="1000" fill="hold"/>
                                        <p:tgtEl>
                                          <p:spTgt spid="90"/>
                                        </p:tgtEl>
                                        <p:attrNameLst>
                                          <p:attrName>ppt_x</p:attrName>
                                        </p:attrNameLst>
                                      </p:cBhvr>
                                      <p:tavLst>
                                        <p:tav tm="0">
                                          <p:val>
                                            <p:strVal val="#ppt_x"/>
                                          </p:val>
                                        </p:tav>
                                        <p:tav tm="100000">
                                          <p:val>
                                            <p:strVal val="#ppt_x"/>
                                          </p:val>
                                        </p:tav>
                                      </p:tavLst>
                                    </p:anim>
                                    <p:anim calcmode="lin" valueType="num">
                                      <p:cBhvr>
                                        <p:cTn id="123"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87"/>
                                        </p:tgtEl>
                                        <p:attrNameLst>
                                          <p:attrName>style.visibility</p:attrName>
                                        </p:attrNameLst>
                                      </p:cBhvr>
                                      <p:to>
                                        <p:strVal val="visible"/>
                                      </p:to>
                                    </p:set>
                                    <p:animEffect transition="in" filter="fade">
                                      <p:cBhvr>
                                        <p:cTn id="128" dur="1000"/>
                                        <p:tgtEl>
                                          <p:spTgt spid="87"/>
                                        </p:tgtEl>
                                      </p:cBhvr>
                                    </p:animEffect>
                                    <p:anim calcmode="lin" valueType="num">
                                      <p:cBhvr>
                                        <p:cTn id="129" dur="1000" fill="hold"/>
                                        <p:tgtEl>
                                          <p:spTgt spid="87"/>
                                        </p:tgtEl>
                                        <p:attrNameLst>
                                          <p:attrName>ppt_x</p:attrName>
                                        </p:attrNameLst>
                                      </p:cBhvr>
                                      <p:tavLst>
                                        <p:tav tm="0">
                                          <p:val>
                                            <p:strVal val="#ppt_x"/>
                                          </p:val>
                                        </p:tav>
                                        <p:tav tm="100000">
                                          <p:val>
                                            <p:strVal val="#ppt_x"/>
                                          </p:val>
                                        </p:tav>
                                      </p:tavLst>
                                    </p:anim>
                                    <p:anim calcmode="lin" valueType="num">
                                      <p:cBhvr>
                                        <p:cTn id="13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231"/>
                                        </p:tgtEl>
                                        <p:attrNameLst>
                                          <p:attrName>style.visibility</p:attrName>
                                        </p:attrNameLst>
                                      </p:cBhvr>
                                      <p:to>
                                        <p:strVal val="visible"/>
                                      </p:to>
                                    </p:set>
                                    <p:animEffect transition="in" filter="fade">
                                      <p:cBhvr>
                                        <p:cTn id="135" dur="1000"/>
                                        <p:tgtEl>
                                          <p:spTgt spid="231"/>
                                        </p:tgtEl>
                                      </p:cBhvr>
                                    </p:animEffect>
                                    <p:anim calcmode="lin" valueType="num">
                                      <p:cBhvr>
                                        <p:cTn id="136" dur="1000" fill="hold"/>
                                        <p:tgtEl>
                                          <p:spTgt spid="231"/>
                                        </p:tgtEl>
                                        <p:attrNameLst>
                                          <p:attrName>ppt_x</p:attrName>
                                        </p:attrNameLst>
                                      </p:cBhvr>
                                      <p:tavLst>
                                        <p:tav tm="0">
                                          <p:val>
                                            <p:strVal val="#ppt_x"/>
                                          </p:val>
                                        </p:tav>
                                        <p:tav tm="100000">
                                          <p:val>
                                            <p:strVal val="#ppt_x"/>
                                          </p:val>
                                        </p:tav>
                                      </p:tavLst>
                                    </p:anim>
                                    <p:anim calcmode="lin" valueType="num">
                                      <p:cBhvr>
                                        <p:cTn id="137"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234"/>
                                        </p:tgtEl>
                                        <p:attrNameLst>
                                          <p:attrName>style.visibility</p:attrName>
                                        </p:attrNameLst>
                                      </p:cBhvr>
                                      <p:to>
                                        <p:strVal val="visible"/>
                                      </p:to>
                                    </p:set>
                                    <p:animEffect transition="in" filter="fade">
                                      <p:cBhvr>
                                        <p:cTn id="142" dur="1000"/>
                                        <p:tgtEl>
                                          <p:spTgt spid="234"/>
                                        </p:tgtEl>
                                      </p:cBhvr>
                                    </p:animEffect>
                                    <p:anim calcmode="lin" valueType="num">
                                      <p:cBhvr>
                                        <p:cTn id="143" dur="1000" fill="hold"/>
                                        <p:tgtEl>
                                          <p:spTgt spid="234"/>
                                        </p:tgtEl>
                                        <p:attrNameLst>
                                          <p:attrName>ppt_x</p:attrName>
                                        </p:attrNameLst>
                                      </p:cBhvr>
                                      <p:tavLst>
                                        <p:tav tm="0">
                                          <p:val>
                                            <p:strVal val="#ppt_x"/>
                                          </p:val>
                                        </p:tav>
                                        <p:tav tm="100000">
                                          <p:val>
                                            <p:strVal val="#ppt_x"/>
                                          </p:val>
                                        </p:tav>
                                      </p:tavLst>
                                    </p:anim>
                                    <p:anim calcmode="lin" valueType="num">
                                      <p:cBhvr>
                                        <p:cTn id="14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nodeType="clickEffect">
                                  <p:stCondLst>
                                    <p:cond delay="0"/>
                                  </p:stCondLst>
                                  <p:childTnLst>
                                    <p:set>
                                      <p:cBhvr>
                                        <p:cTn id="148" dur="1" fill="hold">
                                          <p:stCondLst>
                                            <p:cond delay="0"/>
                                          </p:stCondLst>
                                        </p:cTn>
                                        <p:tgtEl>
                                          <p:spTgt spid="235"/>
                                        </p:tgtEl>
                                        <p:attrNameLst>
                                          <p:attrName>style.visibility</p:attrName>
                                        </p:attrNameLst>
                                      </p:cBhvr>
                                      <p:to>
                                        <p:strVal val="visible"/>
                                      </p:to>
                                    </p:set>
                                    <p:animEffect transition="in" filter="barn(inVertical)">
                                      <p:cBhvr>
                                        <p:cTn id="149" dur="500"/>
                                        <p:tgtEl>
                                          <p:spTgt spid="235"/>
                                        </p:tgtEl>
                                      </p:cBhvr>
                                    </p:animEffect>
                                  </p:childTnLst>
                                </p:cTn>
                              </p:par>
                            </p:childTnLst>
                          </p:cTn>
                        </p:par>
                      </p:childTnLst>
                    </p:cTn>
                  </p:par>
                  <p:par>
                    <p:cTn id="150" fill="hold">
                      <p:stCondLst>
                        <p:cond delay="indefinite"/>
                      </p:stCondLst>
                      <p:childTnLst>
                        <p:par>
                          <p:cTn id="151" fill="hold">
                            <p:stCondLst>
                              <p:cond delay="0"/>
                            </p:stCondLst>
                            <p:childTnLst>
                              <p:par>
                                <p:cTn id="152" presetID="16" presetClass="entr" presetSubtype="21" fill="hold" nodeType="clickEffect">
                                  <p:stCondLst>
                                    <p:cond delay="0"/>
                                  </p:stCondLst>
                                  <p:childTnLst>
                                    <p:set>
                                      <p:cBhvr>
                                        <p:cTn id="153" dur="1" fill="hold">
                                          <p:stCondLst>
                                            <p:cond delay="0"/>
                                          </p:stCondLst>
                                        </p:cTn>
                                        <p:tgtEl>
                                          <p:spTgt spid="254"/>
                                        </p:tgtEl>
                                        <p:attrNameLst>
                                          <p:attrName>style.visibility</p:attrName>
                                        </p:attrNameLst>
                                      </p:cBhvr>
                                      <p:to>
                                        <p:strVal val="visible"/>
                                      </p:to>
                                    </p:set>
                                    <p:animEffect transition="in" filter="barn(inVertical)">
                                      <p:cBhvr>
                                        <p:cTn id="154" dur="500"/>
                                        <p:tgtEl>
                                          <p:spTgt spid="254"/>
                                        </p:tgtEl>
                                      </p:cBhvr>
                                    </p:animEffect>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grpId="0" nodeType="clickEffect">
                                  <p:stCondLst>
                                    <p:cond delay="0"/>
                                  </p:stCondLst>
                                  <p:childTnLst>
                                    <p:set>
                                      <p:cBhvr>
                                        <p:cTn id="158" dur="1" fill="hold">
                                          <p:stCondLst>
                                            <p:cond delay="0"/>
                                          </p:stCondLst>
                                        </p:cTn>
                                        <p:tgtEl>
                                          <p:spTgt spid="239"/>
                                        </p:tgtEl>
                                        <p:attrNameLst>
                                          <p:attrName>style.visibility</p:attrName>
                                        </p:attrNameLst>
                                      </p:cBhvr>
                                      <p:to>
                                        <p:strVal val="visible"/>
                                      </p:to>
                                    </p:set>
                                    <p:animEffect transition="in" filter="fade">
                                      <p:cBhvr>
                                        <p:cTn id="159" dur="1000"/>
                                        <p:tgtEl>
                                          <p:spTgt spid="239"/>
                                        </p:tgtEl>
                                      </p:cBhvr>
                                    </p:animEffect>
                                    <p:anim calcmode="lin" valueType="num">
                                      <p:cBhvr>
                                        <p:cTn id="160" dur="1000" fill="hold"/>
                                        <p:tgtEl>
                                          <p:spTgt spid="239"/>
                                        </p:tgtEl>
                                        <p:attrNameLst>
                                          <p:attrName>ppt_x</p:attrName>
                                        </p:attrNameLst>
                                      </p:cBhvr>
                                      <p:tavLst>
                                        <p:tav tm="0">
                                          <p:val>
                                            <p:strVal val="#ppt_x"/>
                                          </p:val>
                                        </p:tav>
                                        <p:tav tm="100000">
                                          <p:val>
                                            <p:strVal val="#ppt_x"/>
                                          </p:val>
                                        </p:tav>
                                      </p:tavLst>
                                    </p:anim>
                                    <p:anim calcmode="lin" valueType="num">
                                      <p:cBhvr>
                                        <p:cTn id="161" dur="1000" fill="hold"/>
                                        <p:tgtEl>
                                          <p:spTgt spid="239"/>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grpId="0" nodeType="clickEffect">
                                  <p:stCondLst>
                                    <p:cond delay="0"/>
                                  </p:stCondLst>
                                  <p:childTnLst>
                                    <p:set>
                                      <p:cBhvr>
                                        <p:cTn id="165" dur="1" fill="hold">
                                          <p:stCondLst>
                                            <p:cond delay="0"/>
                                          </p:stCondLst>
                                        </p:cTn>
                                        <p:tgtEl>
                                          <p:spTgt spid="248"/>
                                        </p:tgtEl>
                                        <p:attrNameLst>
                                          <p:attrName>style.visibility</p:attrName>
                                        </p:attrNameLst>
                                      </p:cBhvr>
                                      <p:to>
                                        <p:strVal val="visible"/>
                                      </p:to>
                                    </p:set>
                                    <p:animEffect transition="in" filter="fade">
                                      <p:cBhvr>
                                        <p:cTn id="166" dur="1000"/>
                                        <p:tgtEl>
                                          <p:spTgt spid="248"/>
                                        </p:tgtEl>
                                      </p:cBhvr>
                                    </p:animEffect>
                                    <p:anim calcmode="lin" valueType="num">
                                      <p:cBhvr>
                                        <p:cTn id="167" dur="1000" fill="hold"/>
                                        <p:tgtEl>
                                          <p:spTgt spid="248"/>
                                        </p:tgtEl>
                                        <p:attrNameLst>
                                          <p:attrName>ppt_x</p:attrName>
                                        </p:attrNameLst>
                                      </p:cBhvr>
                                      <p:tavLst>
                                        <p:tav tm="0">
                                          <p:val>
                                            <p:strVal val="#ppt_x"/>
                                          </p:val>
                                        </p:tav>
                                        <p:tav tm="100000">
                                          <p:val>
                                            <p:strVal val="#ppt_x"/>
                                          </p:val>
                                        </p:tav>
                                      </p:tavLst>
                                    </p:anim>
                                    <p:anim calcmode="lin" valueType="num">
                                      <p:cBhvr>
                                        <p:cTn id="168" dur="1000" fill="hold"/>
                                        <p:tgtEl>
                                          <p:spTgt spid="248"/>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nodeType="clickEffect">
                                  <p:stCondLst>
                                    <p:cond delay="0"/>
                                  </p:stCondLst>
                                  <p:childTnLst>
                                    <p:set>
                                      <p:cBhvr>
                                        <p:cTn id="172" dur="1" fill="hold">
                                          <p:stCondLst>
                                            <p:cond delay="0"/>
                                          </p:stCondLst>
                                        </p:cTn>
                                        <p:tgtEl>
                                          <p:spTgt spid="233"/>
                                        </p:tgtEl>
                                        <p:attrNameLst>
                                          <p:attrName>style.visibility</p:attrName>
                                        </p:attrNameLst>
                                      </p:cBhvr>
                                      <p:to>
                                        <p:strVal val="visible"/>
                                      </p:to>
                                    </p:set>
                                    <p:animEffect transition="in" filter="barn(inVertical)">
                                      <p:cBhvr>
                                        <p:cTn id="173" dur="500"/>
                                        <p:tgtEl>
                                          <p:spTgt spid="233"/>
                                        </p:tgtEl>
                                      </p:cBhvr>
                                    </p:animEffect>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grpId="0" nodeType="clickEffect">
                                  <p:stCondLst>
                                    <p:cond delay="0"/>
                                  </p:stCondLst>
                                  <p:childTnLst>
                                    <p:set>
                                      <p:cBhvr>
                                        <p:cTn id="177" dur="1" fill="hold">
                                          <p:stCondLst>
                                            <p:cond delay="0"/>
                                          </p:stCondLst>
                                        </p:cTn>
                                        <p:tgtEl>
                                          <p:spTgt spid="232"/>
                                        </p:tgtEl>
                                        <p:attrNameLst>
                                          <p:attrName>style.visibility</p:attrName>
                                        </p:attrNameLst>
                                      </p:cBhvr>
                                      <p:to>
                                        <p:strVal val="visible"/>
                                      </p:to>
                                    </p:set>
                                    <p:animEffect transition="in" filter="fade">
                                      <p:cBhvr>
                                        <p:cTn id="178" dur="1000"/>
                                        <p:tgtEl>
                                          <p:spTgt spid="232"/>
                                        </p:tgtEl>
                                      </p:cBhvr>
                                    </p:animEffect>
                                    <p:anim calcmode="lin" valueType="num">
                                      <p:cBhvr>
                                        <p:cTn id="179" dur="1000" fill="hold"/>
                                        <p:tgtEl>
                                          <p:spTgt spid="232"/>
                                        </p:tgtEl>
                                        <p:attrNameLst>
                                          <p:attrName>ppt_x</p:attrName>
                                        </p:attrNameLst>
                                      </p:cBhvr>
                                      <p:tavLst>
                                        <p:tav tm="0">
                                          <p:val>
                                            <p:strVal val="#ppt_x"/>
                                          </p:val>
                                        </p:tav>
                                        <p:tav tm="100000">
                                          <p:val>
                                            <p:strVal val="#ppt_x"/>
                                          </p:val>
                                        </p:tav>
                                      </p:tavLst>
                                    </p:anim>
                                    <p:anim calcmode="lin" valueType="num">
                                      <p:cBhvr>
                                        <p:cTn id="180" dur="1000" fill="hold"/>
                                        <p:tgtEl>
                                          <p:spTgt spid="232"/>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grpId="0" nodeType="clickEffect">
                                  <p:stCondLst>
                                    <p:cond delay="0"/>
                                  </p:stCondLst>
                                  <p:childTnLst>
                                    <p:set>
                                      <p:cBhvr>
                                        <p:cTn id="184" dur="1" fill="hold">
                                          <p:stCondLst>
                                            <p:cond delay="0"/>
                                          </p:stCondLst>
                                        </p:cTn>
                                        <p:tgtEl>
                                          <p:spTgt spid="236"/>
                                        </p:tgtEl>
                                        <p:attrNameLst>
                                          <p:attrName>style.visibility</p:attrName>
                                        </p:attrNameLst>
                                      </p:cBhvr>
                                      <p:to>
                                        <p:strVal val="visible"/>
                                      </p:to>
                                    </p:set>
                                    <p:animEffect transition="in" filter="fade">
                                      <p:cBhvr>
                                        <p:cTn id="185" dur="1000"/>
                                        <p:tgtEl>
                                          <p:spTgt spid="236"/>
                                        </p:tgtEl>
                                      </p:cBhvr>
                                    </p:animEffect>
                                    <p:anim calcmode="lin" valueType="num">
                                      <p:cBhvr>
                                        <p:cTn id="186" dur="1000" fill="hold"/>
                                        <p:tgtEl>
                                          <p:spTgt spid="236"/>
                                        </p:tgtEl>
                                        <p:attrNameLst>
                                          <p:attrName>ppt_x</p:attrName>
                                        </p:attrNameLst>
                                      </p:cBhvr>
                                      <p:tavLst>
                                        <p:tav tm="0">
                                          <p:val>
                                            <p:strVal val="#ppt_x"/>
                                          </p:val>
                                        </p:tav>
                                        <p:tav tm="100000">
                                          <p:val>
                                            <p:strVal val="#ppt_x"/>
                                          </p:val>
                                        </p:tav>
                                      </p:tavLst>
                                    </p:anim>
                                    <p:anim calcmode="lin" valueType="num">
                                      <p:cBhvr>
                                        <p:cTn id="187"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16" presetClass="entr" presetSubtype="21" fill="hold" nodeType="clickEffect">
                                  <p:stCondLst>
                                    <p:cond delay="0"/>
                                  </p:stCondLst>
                                  <p:childTnLst>
                                    <p:set>
                                      <p:cBhvr>
                                        <p:cTn id="191" dur="1" fill="hold">
                                          <p:stCondLst>
                                            <p:cond delay="0"/>
                                          </p:stCondLst>
                                        </p:cTn>
                                        <p:tgtEl>
                                          <p:spTgt spid="256"/>
                                        </p:tgtEl>
                                        <p:attrNameLst>
                                          <p:attrName>style.visibility</p:attrName>
                                        </p:attrNameLst>
                                      </p:cBhvr>
                                      <p:to>
                                        <p:strVal val="visible"/>
                                      </p:to>
                                    </p:set>
                                    <p:animEffect transition="in" filter="barn(inVertical)">
                                      <p:cBhvr>
                                        <p:cTn id="192" dur="500"/>
                                        <p:tgtEl>
                                          <p:spTgt spid="256"/>
                                        </p:tgtEl>
                                      </p:cBhvr>
                                    </p:animEffect>
                                  </p:childTnLst>
                                </p:cTn>
                              </p:par>
                            </p:childTnLst>
                          </p:cTn>
                        </p:par>
                      </p:childTnLst>
                    </p:cTn>
                  </p:par>
                  <p:par>
                    <p:cTn id="193" fill="hold">
                      <p:stCondLst>
                        <p:cond delay="indefinite"/>
                      </p:stCondLst>
                      <p:childTnLst>
                        <p:par>
                          <p:cTn id="194" fill="hold">
                            <p:stCondLst>
                              <p:cond delay="0"/>
                            </p:stCondLst>
                            <p:childTnLst>
                              <p:par>
                                <p:cTn id="195" presetID="42" presetClass="entr" presetSubtype="0" fill="hold" grpId="0" nodeType="clickEffect">
                                  <p:stCondLst>
                                    <p:cond delay="0"/>
                                  </p:stCondLst>
                                  <p:childTnLst>
                                    <p:set>
                                      <p:cBhvr>
                                        <p:cTn id="196" dur="1" fill="hold">
                                          <p:stCondLst>
                                            <p:cond delay="0"/>
                                          </p:stCondLst>
                                        </p:cTn>
                                        <p:tgtEl>
                                          <p:spTgt spid="240"/>
                                        </p:tgtEl>
                                        <p:attrNameLst>
                                          <p:attrName>style.visibility</p:attrName>
                                        </p:attrNameLst>
                                      </p:cBhvr>
                                      <p:to>
                                        <p:strVal val="visible"/>
                                      </p:to>
                                    </p:set>
                                    <p:animEffect transition="in" filter="fade">
                                      <p:cBhvr>
                                        <p:cTn id="197" dur="1000"/>
                                        <p:tgtEl>
                                          <p:spTgt spid="240"/>
                                        </p:tgtEl>
                                      </p:cBhvr>
                                    </p:animEffect>
                                    <p:anim calcmode="lin" valueType="num">
                                      <p:cBhvr>
                                        <p:cTn id="198" dur="1000" fill="hold"/>
                                        <p:tgtEl>
                                          <p:spTgt spid="240"/>
                                        </p:tgtEl>
                                        <p:attrNameLst>
                                          <p:attrName>ppt_x</p:attrName>
                                        </p:attrNameLst>
                                      </p:cBhvr>
                                      <p:tavLst>
                                        <p:tav tm="0">
                                          <p:val>
                                            <p:strVal val="#ppt_x"/>
                                          </p:val>
                                        </p:tav>
                                        <p:tav tm="100000">
                                          <p:val>
                                            <p:strVal val="#ppt_x"/>
                                          </p:val>
                                        </p:tav>
                                      </p:tavLst>
                                    </p:anim>
                                    <p:anim calcmode="lin" valueType="num">
                                      <p:cBhvr>
                                        <p:cTn id="199"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42" presetClass="entr" presetSubtype="0" fill="hold" grpId="0" nodeType="clickEffect">
                                  <p:stCondLst>
                                    <p:cond delay="0"/>
                                  </p:stCondLst>
                                  <p:childTnLst>
                                    <p:set>
                                      <p:cBhvr>
                                        <p:cTn id="203" dur="1" fill="hold">
                                          <p:stCondLst>
                                            <p:cond delay="0"/>
                                          </p:stCondLst>
                                        </p:cTn>
                                        <p:tgtEl>
                                          <p:spTgt spid="249"/>
                                        </p:tgtEl>
                                        <p:attrNameLst>
                                          <p:attrName>style.visibility</p:attrName>
                                        </p:attrNameLst>
                                      </p:cBhvr>
                                      <p:to>
                                        <p:strVal val="visible"/>
                                      </p:to>
                                    </p:set>
                                    <p:animEffect transition="in" filter="fade">
                                      <p:cBhvr>
                                        <p:cTn id="204" dur="1000"/>
                                        <p:tgtEl>
                                          <p:spTgt spid="249"/>
                                        </p:tgtEl>
                                      </p:cBhvr>
                                    </p:animEffect>
                                    <p:anim calcmode="lin" valueType="num">
                                      <p:cBhvr>
                                        <p:cTn id="205" dur="1000" fill="hold"/>
                                        <p:tgtEl>
                                          <p:spTgt spid="249"/>
                                        </p:tgtEl>
                                        <p:attrNameLst>
                                          <p:attrName>ppt_x</p:attrName>
                                        </p:attrNameLst>
                                      </p:cBhvr>
                                      <p:tavLst>
                                        <p:tav tm="0">
                                          <p:val>
                                            <p:strVal val="#ppt_x"/>
                                          </p:val>
                                        </p:tav>
                                        <p:tav tm="100000">
                                          <p:val>
                                            <p:strVal val="#ppt_x"/>
                                          </p:val>
                                        </p:tav>
                                      </p:tavLst>
                                    </p:anim>
                                    <p:anim calcmode="lin" valueType="num">
                                      <p:cBhvr>
                                        <p:cTn id="206" dur="1000" fill="hold"/>
                                        <p:tgtEl>
                                          <p:spTgt spid="249"/>
                                        </p:tgtEl>
                                        <p:attrNameLst>
                                          <p:attrName>ppt_y</p:attrName>
                                        </p:attrNameLst>
                                      </p:cBhvr>
                                      <p:tavLst>
                                        <p:tav tm="0">
                                          <p:val>
                                            <p:strVal val="#ppt_y+.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1" presetClass="entr" presetSubtype="1" fill="hold" grpId="0" nodeType="clickEffect">
                                  <p:stCondLst>
                                    <p:cond delay="0"/>
                                  </p:stCondLst>
                                  <p:childTnLst>
                                    <p:set>
                                      <p:cBhvr>
                                        <p:cTn id="210" dur="1" fill="hold">
                                          <p:stCondLst>
                                            <p:cond delay="0"/>
                                          </p:stCondLst>
                                        </p:cTn>
                                        <p:tgtEl>
                                          <p:spTgt spid="237"/>
                                        </p:tgtEl>
                                        <p:attrNameLst>
                                          <p:attrName>style.visibility</p:attrName>
                                        </p:attrNameLst>
                                      </p:cBhvr>
                                      <p:to>
                                        <p:strVal val="visible"/>
                                      </p:to>
                                    </p:set>
                                    <p:animEffect transition="in" filter="wheel(1)">
                                      <p:cBhvr>
                                        <p:cTn id="211" dur="2000"/>
                                        <p:tgtEl>
                                          <p:spTgt spid="237"/>
                                        </p:tgtEl>
                                      </p:cBhvr>
                                    </p:animEffect>
                                  </p:childTnLst>
                                </p:cTn>
                              </p:par>
                            </p:childTnLst>
                          </p:cTn>
                        </p:par>
                      </p:childTnLst>
                    </p:cTn>
                  </p:par>
                  <p:par>
                    <p:cTn id="212" fill="hold">
                      <p:stCondLst>
                        <p:cond delay="indefinite"/>
                      </p:stCondLst>
                      <p:childTnLst>
                        <p:par>
                          <p:cTn id="213" fill="hold">
                            <p:stCondLst>
                              <p:cond delay="0"/>
                            </p:stCondLst>
                            <p:childTnLst>
                              <p:par>
                                <p:cTn id="214" presetID="42" presetClass="entr" presetSubtype="0" fill="hold" nodeType="clickEffect">
                                  <p:stCondLst>
                                    <p:cond delay="0"/>
                                  </p:stCondLst>
                                  <p:childTnLst>
                                    <p:set>
                                      <p:cBhvr>
                                        <p:cTn id="215" dur="1" fill="hold">
                                          <p:stCondLst>
                                            <p:cond delay="0"/>
                                          </p:stCondLst>
                                        </p:cTn>
                                        <p:tgtEl>
                                          <p:spTgt spid="2"/>
                                        </p:tgtEl>
                                        <p:attrNameLst>
                                          <p:attrName>style.visibility</p:attrName>
                                        </p:attrNameLst>
                                      </p:cBhvr>
                                      <p:to>
                                        <p:strVal val="visible"/>
                                      </p:to>
                                    </p:set>
                                    <p:animEffect transition="in" filter="fade">
                                      <p:cBhvr>
                                        <p:cTn id="216" dur="1000"/>
                                        <p:tgtEl>
                                          <p:spTgt spid="2"/>
                                        </p:tgtEl>
                                      </p:cBhvr>
                                    </p:animEffect>
                                    <p:anim calcmode="lin" valueType="num">
                                      <p:cBhvr>
                                        <p:cTn id="217" dur="1000" fill="hold"/>
                                        <p:tgtEl>
                                          <p:spTgt spid="2"/>
                                        </p:tgtEl>
                                        <p:attrNameLst>
                                          <p:attrName>ppt_x</p:attrName>
                                        </p:attrNameLst>
                                      </p:cBhvr>
                                      <p:tavLst>
                                        <p:tav tm="0">
                                          <p:val>
                                            <p:strVal val="#ppt_x"/>
                                          </p:val>
                                        </p:tav>
                                        <p:tav tm="100000">
                                          <p:val>
                                            <p:strVal val="#ppt_x"/>
                                          </p:val>
                                        </p:tav>
                                      </p:tavLst>
                                    </p:anim>
                                    <p:anim calcmode="lin" valueType="num">
                                      <p:cBhvr>
                                        <p:cTn id="2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1" presetClass="entr" presetSubtype="1" fill="hold" grpId="0" nodeType="clickEffect">
                                  <p:stCondLst>
                                    <p:cond delay="0"/>
                                  </p:stCondLst>
                                  <p:childTnLst>
                                    <p:set>
                                      <p:cBhvr>
                                        <p:cTn id="222" dur="1" fill="hold">
                                          <p:stCondLst>
                                            <p:cond delay="0"/>
                                          </p:stCondLst>
                                        </p:cTn>
                                        <p:tgtEl>
                                          <p:spTgt spid="238"/>
                                        </p:tgtEl>
                                        <p:attrNameLst>
                                          <p:attrName>style.visibility</p:attrName>
                                        </p:attrNameLst>
                                      </p:cBhvr>
                                      <p:to>
                                        <p:strVal val="visible"/>
                                      </p:to>
                                    </p:set>
                                    <p:animEffect transition="in" filter="wheel(1)">
                                      <p:cBhvr>
                                        <p:cTn id="223" dur="2000"/>
                                        <p:tgtEl>
                                          <p:spTgt spid="238"/>
                                        </p:tgtEl>
                                      </p:cBhvr>
                                    </p:animEffect>
                                  </p:childTnLst>
                                </p:cTn>
                              </p:par>
                            </p:childTnLst>
                          </p:cTn>
                        </p:par>
                      </p:childTnLst>
                    </p:cTn>
                  </p:par>
                  <p:par>
                    <p:cTn id="224" fill="hold">
                      <p:stCondLst>
                        <p:cond delay="indefinite"/>
                      </p:stCondLst>
                      <p:childTnLst>
                        <p:par>
                          <p:cTn id="225" fill="hold">
                            <p:stCondLst>
                              <p:cond delay="0"/>
                            </p:stCondLst>
                            <p:childTnLst>
                              <p:par>
                                <p:cTn id="226" presetID="42" presetClass="entr" presetSubtype="0" fill="hold" nodeType="clickEffect">
                                  <p:stCondLst>
                                    <p:cond delay="0"/>
                                  </p:stCondLst>
                                  <p:childTnLst>
                                    <p:set>
                                      <p:cBhvr>
                                        <p:cTn id="227" dur="1" fill="hold">
                                          <p:stCondLst>
                                            <p:cond delay="0"/>
                                          </p:stCondLst>
                                        </p:cTn>
                                        <p:tgtEl>
                                          <p:spTgt spid="14"/>
                                        </p:tgtEl>
                                        <p:attrNameLst>
                                          <p:attrName>style.visibility</p:attrName>
                                        </p:attrNameLst>
                                      </p:cBhvr>
                                      <p:to>
                                        <p:strVal val="visible"/>
                                      </p:to>
                                    </p:set>
                                    <p:animEffect transition="in" filter="fade">
                                      <p:cBhvr>
                                        <p:cTn id="228" dur="1000"/>
                                        <p:tgtEl>
                                          <p:spTgt spid="14"/>
                                        </p:tgtEl>
                                      </p:cBhvr>
                                    </p:animEffect>
                                    <p:anim calcmode="lin" valueType="num">
                                      <p:cBhvr>
                                        <p:cTn id="229" dur="1000" fill="hold"/>
                                        <p:tgtEl>
                                          <p:spTgt spid="14"/>
                                        </p:tgtEl>
                                        <p:attrNameLst>
                                          <p:attrName>ppt_x</p:attrName>
                                        </p:attrNameLst>
                                      </p:cBhvr>
                                      <p:tavLst>
                                        <p:tav tm="0">
                                          <p:val>
                                            <p:strVal val="#ppt_x"/>
                                          </p:val>
                                        </p:tav>
                                        <p:tav tm="100000">
                                          <p:val>
                                            <p:strVal val="#ppt_x"/>
                                          </p:val>
                                        </p:tav>
                                      </p:tavLst>
                                    </p:anim>
                                    <p:anim calcmode="lin" valueType="num">
                                      <p:cBhvr>
                                        <p:cTn id="2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42" presetClass="entr" presetSubtype="0" fill="hold" grpId="0" nodeType="clickEffect">
                                  <p:stCondLst>
                                    <p:cond delay="0"/>
                                  </p:stCondLst>
                                  <p:childTnLst>
                                    <p:set>
                                      <p:cBhvr>
                                        <p:cTn id="234" dur="1" fill="hold">
                                          <p:stCondLst>
                                            <p:cond delay="0"/>
                                          </p:stCondLst>
                                        </p:cTn>
                                        <p:tgtEl>
                                          <p:spTgt spid="88"/>
                                        </p:tgtEl>
                                        <p:attrNameLst>
                                          <p:attrName>style.visibility</p:attrName>
                                        </p:attrNameLst>
                                      </p:cBhvr>
                                      <p:to>
                                        <p:strVal val="visible"/>
                                      </p:to>
                                    </p:set>
                                    <p:animEffect transition="in" filter="fade">
                                      <p:cBhvr>
                                        <p:cTn id="235" dur="1000"/>
                                        <p:tgtEl>
                                          <p:spTgt spid="88"/>
                                        </p:tgtEl>
                                      </p:cBhvr>
                                    </p:animEffect>
                                    <p:anim calcmode="lin" valueType="num">
                                      <p:cBhvr>
                                        <p:cTn id="236" dur="1000" fill="hold"/>
                                        <p:tgtEl>
                                          <p:spTgt spid="88"/>
                                        </p:tgtEl>
                                        <p:attrNameLst>
                                          <p:attrName>ppt_x</p:attrName>
                                        </p:attrNameLst>
                                      </p:cBhvr>
                                      <p:tavLst>
                                        <p:tav tm="0">
                                          <p:val>
                                            <p:strVal val="#ppt_x"/>
                                          </p:val>
                                        </p:tav>
                                        <p:tav tm="100000">
                                          <p:val>
                                            <p:strVal val="#ppt_x"/>
                                          </p:val>
                                        </p:tav>
                                      </p:tavLst>
                                    </p:anim>
                                    <p:anim calcmode="lin" valueType="num">
                                      <p:cBhvr>
                                        <p:cTn id="237" dur="1000" fill="hold"/>
                                        <p:tgtEl>
                                          <p:spTgt spid="88"/>
                                        </p:tgtEl>
                                        <p:attrNameLst>
                                          <p:attrName>ppt_y</p:attrName>
                                        </p:attrNameLst>
                                      </p:cBhvr>
                                      <p:tavLst>
                                        <p:tav tm="0">
                                          <p:val>
                                            <p:strVal val="#ppt_y+.1"/>
                                          </p:val>
                                        </p:tav>
                                        <p:tav tm="100000">
                                          <p:val>
                                            <p:strVal val="#ppt_y"/>
                                          </p:val>
                                        </p:tav>
                                      </p:tavLst>
                                    </p:anim>
                                  </p:childTnLst>
                                </p:cTn>
                              </p:par>
                              <p:par>
                                <p:cTn id="238" presetID="42" presetClass="entr" presetSubtype="0" fill="hold" nodeType="withEffect">
                                  <p:stCondLst>
                                    <p:cond delay="0"/>
                                  </p:stCondLst>
                                  <p:childTnLst>
                                    <p:set>
                                      <p:cBhvr>
                                        <p:cTn id="239" dur="1" fill="hold">
                                          <p:stCondLst>
                                            <p:cond delay="0"/>
                                          </p:stCondLst>
                                        </p:cTn>
                                        <p:tgtEl>
                                          <p:spTgt spid="16"/>
                                        </p:tgtEl>
                                        <p:attrNameLst>
                                          <p:attrName>style.visibility</p:attrName>
                                        </p:attrNameLst>
                                      </p:cBhvr>
                                      <p:to>
                                        <p:strVal val="visible"/>
                                      </p:to>
                                    </p:set>
                                    <p:animEffect transition="in" filter="fade">
                                      <p:cBhvr>
                                        <p:cTn id="240" dur="1000"/>
                                        <p:tgtEl>
                                          <p:spTgt spid="16"/>
                                        </p:tgtEl>
                                      </p:cBhvr>
                                    </p:animEffect>
                                    <p:anim calcmode="lin" valueType="num">
                                      <p:cBhvr>
                                        <p:cTn id="241" dur="1000" fill="hold"/>
                                        <p:tgtEl>
                                          <p:spTgt spid="16"/>
                                        </p:tgtEl>
                                        <p:attrNameLst>
                                          <p:attrName>ppt_x</p:attrName>
                                        </p:attrNameLst>
                                      </p:cBhvr>
                                      <p:tavLst>
                                        <p:tav tm="0">
                                          <p:val>
                                            <p:strVal val="#ppt_x"/>
                                          </p:val>
                                        </p:tav>
                                        <p:tav tm="100000">
                                          <p:val>
                                            <p:strVal val="#ppt_x"/>
                                          </p:val>
                                        </p:tav>
                                      </p:tavLst>
                                    </p:anim>
                                    <p:anim calcmode="lin" valueType="num">
                                      <p:cBhvr>
                                        <p:cTn id="242" dur="1000" fill="hold"/>
                                        <p:tgtEl>
                                          <p:spTgt spid="16"/>
                                        </p:tgtEl>
                                        <p:attrNameLst>
                                          <p:attrName>ppt_y</p:attrName>
                                        </p:attrNameLst>
                                      </p:cBhvr>
                                      <p:tavLst>
                                        <p:tav tm="0">
                                          <p:val>
                                            <p:strVal val="#ppt_y+.1"/>
                                          </p:val>
                                        </p:tav>
                                        <p:tav tm="100000">
                                          <p:val>
                                            <p:strVal val="#ppt_y"/>
                                          </p:val>
                                        </p:tav>
                                      </p:tavLst>
                                    </p:anim>
                                  </p:childTnLst>
                                </p:cTn>
                              </p:par>
                              <p:par>
                                <p:cTn id="243" presetID="42" presetClass="entr" presetSubtype="0" fill="hold" nodeType="withEffect">
                                  <p:stCondLst>
                                    <p:cond delay="0"/>
                                  </p:stCondLst>
                                  <p:childTnLst>
                                    <p:set>
                                      <p:cBhvr>
                                        <p:cTn id="244" dur="1" fill="hold">
                                          <p:stCondLst>
                                            <p:cond delay="0"/>
                                          </p:stCondLst>
                                        </p:cTn>
                                        <p:tgtEl>
                                          <p:spTgt spid="17"/>
                                        </p:tgtEl>
                                        <p:attrNameLst>
                                          <p:attrName>style.visibility</p:attrName>
                                        </p:attrNameLst>
                                      </p:cBhvr>
                                      <p:to>
                                        <p:strVal val="visible"/>
                                      </p:to>
                                    </p:set>
                                    <p:animEffect transition="in" filter="fade">
                                      <p:cBhvr>
                                        <p:cTn id="245" dur="1000"/>
                                        <p:tgtEl>
                                          <p:spTgt spid="17"/>
                                        </p:tgtEl>
                                      </p:cBhvr>
                                    </p:animEffect>
                                    <p:anim calcmode="lin" valueType="num">
                                      <p:cBhvr>
                                        <p:cTn id="246" dur="1000" fill="hold"/>
                                        <p:tgtEl>
                                          <p:spTgt spid="17"/>
                                        </p:tgtEl>
                                        <p:attrNameLst>
                                          <p:attrName>ppt_x</p:attrName>
                                        </p:attrNameLst>
                                      </p:cBhvr>
                                      <p:tavLst>
                                        <p:tav tm="0">
                                          <p:val>
                                            <p:strVal val="#ppt_x"/>
                                          </p:val>
                                        </p:tav>
                                        <p:tav tm="100000">
                                          <p:val>
                                            <p:strVal val="#ppt_x"/>
                                          </p:val>
                                        </p:tav>
                                      </p:tavLst>
                                    </p:anim>
                                    <p:anim calcmode="lin" valueType="num">
                                      <p:cBhvr>
                                        <p:cTn id="247" dur="1000" fill="hold"/>
                                        <p:tgtEl>
                                          <p:spTgt spid="17"/>
                                        </p:tgtEl>
                                        <p:attrNameLst>
                                          <p:attrName>ppt_y</p:attrName>
                                        </p:attrNameLst>
                                      </p:cBhvr>
                                      <p:tavLst>
                                        <p:tav tm="0">
                                          <p:val>
                                            <p:strVal val="#ppt_y+.1"/>
                                          </p:val>
                                        </p:tav>
                                        <p:tav tm="100000">
                                          <p:val>
                                            <p:strVal val="#ppt_y"/>
                                          </p:val>
                                        </p:tav>
                                      </p:tavLst>
                                    </p:anim>
                                  </p:childTnLst>
                                </p:cTn>
                              </p:par>
                              <p:par>
                                <p:cTn id="248" presetID="42" presetClass="entr" presetSubtype="0" fill="hold" nodeType="withEffect">
                                  <p:stCondLst>
                                    <p:cond delay="0"/>
                                  </p:stCondLst>
                                  <p:childTnLst>
                                    <p:set>
                                      <p:cBhvr>
                                        <p:cTn id="249" dur="1" fill="hold">
                                          <p:stCondLst>
                                            <p:cond delay="0"/>
                                          </p:stCondLst>
                                        </p:cTn>
                                        <p:tgtEl>
                                          <p:spTgt spid="8"/>
                                        </p:tgtEl>
                                        <p:attrNameLst>
                                          <p:attrName>style.visibility</p:attrName>
                                        </p:attrNameLst>
                                      </p:cBhvr>
                                      <p:to>
                                        <p:strVal val="visible"/>
                                      </p:to>
                                    </p:set>
                                    <p:animEffect transition="in" filter="fade">
                                      <p:cBhvr>
                                        <p:cTn id="250" dur="1000"/>
                                        <p:tgtEl>
                                          <p:spTgt spid="8"/>
                                        </p:tgtEl>
                                      </p:cBhvr>
                                    </p:animEffect>
                                    <p:anim calcmode="lin" valueType="num">
                                      <p:cBhvr>
                                        <p:cTn id="251" dur="1000" fill="hold"/>
                                        <p:tgtEl>
                                          <p:spTgt spid="8"/>
                                        </p:tgtEl>
                                        <p:attrNameLst>
                                          <p:attrName>ppt_x</p:attrName>
                                        </p:attrNameLst>
                                      </p:cBhvr>
                                      <p:tavLst>
                                        <p:tav tm="0">
                                          <p:val>
                                            <p:strVal val="#ppt_x"/>
                                          </p:val>
                                        </p:tav>
                                        <p:tav tm="100000">
                                          <p:val>
                                            <p:strVal val="#ppt_x"/>
                                          </p:val>
                                        </p:tav>
                                      </p:tavLst>
                                    </p:anim>
                                    <p:anim calcmode="lin" valueType="num">
                                      <p:cBhvr>
                                        <p:cTn id="2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3" fill="hold">
                      <p:stCondLst>
                        <p:cond delay="indefinite"/>
                      </p:stCondLst>
                      <p:childTnLst>
                        <p:par>
                          <p:cTn id="254" fill="hold">
                            <p:stCondLst>
                              <p:cond delay="0"/>
                            </p:stCondLst>
                            <p:childTnLst>
                              <p:par>
                                <p:cTn id="255" presetID="42" presetClass="entr" presetSubtype="0" fill="hold" nodeType="clickEffect">
                                  <p:stCondLst>
                                    <p:cond delay="0"/>
                                  </p:stCondLst>
                                  <p:childTnLst>
                                    <p:set>
                                      <p:cBhvr>
                                        <p:cTn id="256" dur="1" fill="hold">
                                          <p:stCondLst>
                                            <p:cond delay="0"/>
                                          </p:stCondLst>
                                        </p:cTn>
                                        <p:tgtEl>
                                          <p:spTgt spid="18"/>
                                        </p:tgtEl>
                                        <p:attrNameLst>
                                          <p:attrName>style.visibility</p:attrName>
                                        </p:attrNameLst>
                                      </p:cBhvr>
                                      <p:to>
                                        <p:strVal val="visible"/>
                                      </p:to>
                                    </p:set>
                                    <p:animEffect transition="in" filter="fade">
                                      <p:cBhvr>
                                        <p:cTn id="257" dur="1000"/>
                                        <p:tgtEl>
                                          <p:spTgt spid="18"/>
                                        </p:tgtEl>
                                      </p:cBhvr>
                                    </p:animEffect>
                                    <p:anim calcmode="lin" valueType="num">
                                      <p:cBhvr>
                                        <p:cTn id="258" dur="1000" fill="hold"/>
                                        <p:tgtEl>
                                          <p:spTgt spid="18"/>
                                        </p:tgtEl>
                                        <p:attrNameLst>
                                          <p:attrName>ppt_x</p:attrName>
                                        </p:attrNameLst>
                                      </p:cBhvr>
                                      <p:tavLst>
                                        <p:tav tm="0">
                                          <p:val>
                                            <p:strVal val="#ppt_x"/>
                                          </p:val>
                                        </p:tav>
                                        <p:tav tm="100000">
                                          <p:val>
                                            <p:strVal val="#ppt_x"/>
                                          </p:val>
                                        </p:tav>
                                      </p:tavLst>
                                    </p:anim>
                                    <p:anim calcmode="lin" valueType="num">
                                      <p:cBhvr>
                                        <p:cTn id="2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0" fill="hold">
                      <p:stCondLst>
                        <p:cond delay="indefinite"/>
                      </p:stCondLst>
                      <p:childTnLst>
                        <p:par>
                          <p:cTn id="261" fill="hold">
                            <p:stCondLst>
                              <p:cond delay="0"/>
                            </p:stCondLst>
                            <p:childTnLst>
                              <p:par>
                                <p:cTn id="262" presetID="42" presetClass="entr" presetSubtype="0" fill="hold" grpId="0" nodeType="clickEffect">
                                  <p:stCondLst>
                                    <p:cond delay="0"/>
                                  </p:stCondLst>
                                  <p:childTnLst>
                                    <p:set>
                                      <p:cBhvr>
                                        <p:cTn id="263" dur="1" fill="hold">
                                          <p:stCondLst>
                                            <p:cond delay="0"/>
                                          </p:stCondLst>
                                        </p:cTn>
                                        <p:tgtEl>
                                          <p:spTgt spid="166"/>
                                        </p:tgtEl>
                                        <p:attrNameLst>
                                          <p:attrName>style.visibility</p:attrName>
                                        </p:attrNameLst>
                                      </p:cBhvr>
                                      <p:to>
                                        <p:strVal val="visible"/>
                                      </p:to>
                                    </p:set>
                                    <p:animEffect transition="in" filter="fade">
                                      <p:cBhvr>
                                        <p:cTn id="264" dur="1000"/>
                                        <p:tgtEl>
                                          <p:spTgt spid="166"/>
                                        </p:tgtEl>
                                      </p:cBhvr>
                                    </p:animEffect>
                                    <p:anim calcmode="lin" valueType="num">
                                      <p:cBhvr>
                                        <p:cTn id="265" dur="1000" fill="hold"/>
                                        <p:tgtEl>
                                          <p:spTgt spid="166"/>
                                        </p:tgtEl>
                                        <p:attrNameLst>
                                          <p:attrName>ppt_x</p:attrName>
                                        </p:attrNameLst>
                                      </p:cBhvr>
                                      <p:tavLst>
                                        <p:tav tm="0">
                                          <p:val>
                                            <p:strVal val="#ppt_x"/>
                                          </p:val>
                                        </p:tav>
                                        <p:tav tm="100000">
                                          <p:val>
                                            <p:strVal val="#ppt_x"/>
                                          </p:val>
                                        </p:tav>
                                      </p:tavLst>
                                    </p:anim>
                                    <p:anim calcmode="lin" valueType="num">
                                      <p:cBhvr>
                                        <p:cTn id="266"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42" presetClass="entr" presetSubtype="0" fill="hold" nodeType="clickEffect">
                                  <p:stCondLst>
                                    <p:cond delay="0"/>
                                  </p:stCondLst>
                                  <p:childTnLst>
                                    <p:set>
                                      <p:cBhvr>
                                        <p:cTn id="270" dur="1" fill="hold">
                                          <p:stCondLst>
                                            <p:cond delay="0"/>
                                          </p:stCondLst>
                                        </p:cTn>
                                        <p:tgtEl>
                                          <p:spTgt spid="20"/>
                                        </p:tgtEl>
                                        <p:attrNameLst>
                                          <p:attrName>style.visibility</p:attrName>
                                        </p:attrNameLst>
                                      </p:cBhvr>
                                      <p:to>
                                        <p:strVal val="visible"/>
                                      </p:to>
                                    </p:set>
                                    <p:animEffect transition="in" filter="fade">
                                      <p:cBhvr>
                                        <p:cTn id="271" dur="1000"/>
                                        <p:tgtEl>
                                          <p:spTgt spid="20"/>
                                        </p:tgtEl>
                                      </p:cBhvr>
                                    </p:animEffect>
                                    <p:anim calcmode="lin" valueType="num">
                                      <p:cBhvr>
                                        <p:cTn id="272" dur="1000" fill="hold"/>
                                        <p:tgtEl>
                                          <p:spTgt spid="20"/>
                                        </p:tgtEl>
                                        <p:attrNameLst>
                                          <p:attrName>ppt_x</p:attrName>
                                        </p:attrNameLst>
                                      </p:cBhvr>
                                      <p:tavLst>
                                        <p:tav tm="0">
                                          <p:val>
                                            <p:strVal val="#ppt_x"/>
                                          </p:val>
                                        </p:tav>
                                        <p:tav tm="100000">
                                          <p:val>
                                            <p:strVal val="#ppt_x"/>
                                          </p:val>
                                        </p:tav>
                                      </p:tavLst>
                                    </p:anim>
                                    <p:anim calcmode="lin" valueType="num">
                                      <p:cBhvr>
                                        <p:cTn id="27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4" fill="hold">
                      <p:stCondLst>
                        <p:cond delay="indefinite"/>
                      </p:stCondLst>
                      <p:childTnLst>
                        <p:par>
                          <p:cTn id="275" fill="hold">
                            <p:stCondLst>
                              <p:cond delay="0"/>
                            </p:stCondLst>
                            <p:childTnLst>
                              <p:par>
                                <p:cTn id="276" presetID="42" presetClass="entr" presetSubtype="0" fill="hold" grpId="0" nodeType="clickEffect">
                                  <p:stCondLst>
                                    <p:cond delay="0"/>
                                  </p:stCondLst>
                                  <p:childTnLst>
                                    <p:set>
                                      <p:cBhvr>
                                        <p:cTn id="277" dur="1" fill="hold">
                                          <p:stCondLst>
                                            <p:cond delay="0"/>
                                          </p:stCondLst>
                                        </p:cTn>
                                        <p:tgtEl>
                                          <p:spTgt spid="168"/>
                                        </p:tgtEl>
                                        <p:attrNameLst>
                                          <p:attrName>style.visibility</p:attrName>
                                        </p:attrNameLst>
                                      </p:cBhvr>
                                      <p:to>
                                        <p:strVal val="visible"/>
                                      </p:to>
                                    </p:set>
                                    <p:animEffect transition="in" filter="fade">
                                      <p:cBhvr>
                                        <p:cTn id="278" dur="1000"/>
                                        <p:tgtEl>
                                          <p:spTgt spid="168"/>
                                        </p:tgtEl>
                                      </p:cBhvr>
                                    </p:animEffect>
                                    <p:anim calcmode="lin" valueType="num">
                                      <p:cBhvr>
                                        <p:cTn id="279" dur="1000" fill="hold"/>
                                        <p:tgtEl>
                                          <p:spTgt spid="168"/>
                                        </p:tgtEl>
                                        <p:attrNameLst>
                                          <p:attrName>ppt_x</p:attrName>
                                        </p:attrNameLst>
                                      </p:cBhvr>
                                      <p:tavLst>
                                        <p:tav tm="0">
                                          <p:val>
                                            <p:strVal val="#ppt_x"/>
                                          </p:val>
                                        </p:tav>
                                        <p:tav tm="100000">
                                          <p:val>
                                            <p:strVal val="#ppt_x"/>
                                          </p:val>
                                        </p:tav>
                                      </p:tavLst>
                                    </p:anim>
                                    <p:anim calcmode="lin" valueType="num">
                                      <p:cBhvr>
                                        <p:cTn id="280"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42" presetClass="entr" presetSubtype="0" fill="hold" nodeType="clickEffect">
                                  <p:stCondLst>
                                    <p:cond delay="0"/>
                                  </p:stCondLst>
                                  <p:childTnLst>
                                    <p:set>
                                      <p:cBhvr>
                                        <p:cTn id="284" dur="1" fill="hold">
                                          <p:stCondLst>
                                            <p:cond delay="0"/>
                                          </p:stCondLst>
                                        </p:cTn>
                                        <p:tgtEl>
                                          <p:spTgt spid="37"/>
                                        </p:tgtEl>
                                        <p:attrNameLst>
                                          <p:attrName>style.visibility</p:attrName>
                                        </p:attrNameLst>
                                      </p:cBhvr>
                                      <p:to>
                                        <p:strVal val="visible"/>
                                      </p:to>
                                    </p:set>
                                    <p:animEffect transition="in" filter="fade">
                                      <p:cBhvr>
                                        <p:cTn id="285" dur="1000"/>
                                        <p:tgtEl>
                                          <p:spTgt spid="37"/>
                                        </p:tgtEl>
                                      </p:cBhvr>
                                    </p:animEffect>
                                    <p:anim calcmode="lin" valueType="num">
                                      <p:cBhvr>
                                        <p:cTn id="286" dur="1000" fill="hold"/>
                                        <p:tgtEl>
                                          <p:spTgt spid="37"/>
                                        </p:tgtEl>
                                        <p:attrNameLst>
                                          <p:attrName>ppt_x</p:attrName>
                                        </p:attrNameLst>
                                      </p:cBhvr>
                                      <p:tavLst>
                                        <p:tav tm="0">
                                          <p:val>
                                            <p:strVal val="#ppt_x"/>
                                          </p:val>
                                        </p:tav>
                                        <p:tav tm="100000">
                                          <p:val>
                                            <p:strVal val="#ppt_x"/>
                                          </p:val>
                                        </p:tav>
                                      </p:tavLst>
                                    </p:anim>
                                    <p:anim calcmode="lin" valueType="num">
                                      <p:cBhvr>
                                        <p:cTn id="28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88" fill="hold">
                      <p:stCondLst>
                        <p:cond delay="indefinite"/>
                      </p:stCondLst>
                      <p:childTnLst>
                        <p:par>
                          <p:cTn id="289" fill="hold">
                            <p:stCondLst>
                              <p:cond delay="0"/>
                            </p:stCondLst>
                            <p:childTnLst>
                              <p:par>
                                <p:cTn id="290" presetID="42" presetClass="entr" presetSubtype="0" fill="hold" nodeType="clickEffect">
                                  <p:stCondLst>
                                    <p:cond delay="0"/>
                                  </p:stCondLst>
                                  <p:childTnLst>
                                    <p:set>
                                      <p:cBhvr>
                                        <p:cTn id="291" dur="1" fill="hold">
                                          <p:stCondLst>
                                            <p:cond delay="0"/>
                                          </p:stCondLst>
                                        </p:cTn>
                                        <p:tgtEl>
                                          <p:spTgt spid="19"/>
                                        </p:tgtEl>
                                        <p:attrNameLst>
                                          <p:attrName>style.visibility</p:attrName>
                                        </p:attrNameLst>
                                      </p:cBhvr>
                                      <p:to>
                                        <p:strVal val="visible"/>
                                      </p:to>
                                    </p:set>
                                    <p:animEffect transition="in" filter="fade">
                                      <p:cBhvr>
                                        <p:cTn id="292" dur="1000"/>
                                        <p:tgtEl>
                                          <p:spTgt spid="19"/>
                                        </p:tgtEl>
                                      </p:cBhvr>
                                    </p:animEffect>
                                    <p:anim calcmode="lin" valueType="num">
                                      <p:cBhvr>
                                        <p:cTn id="293" dur="1000" fill="hold"/>
                                        <p:tgtEl>
                                          <p:spTgt spid="19"/>
                                        </p:tgtEl>
                                        <p:attrNameLst>
                                          <p:attrName>ppt_x</p:attrName>
                                        </p:attrNameLst>
                                      </p:cBhvr>
                                      <p:tavLst>
                                        <p:tav tm="0">
                                          <p:val>
                                            <p:strVal val="#ppt_x"/>
                                          </p:val>
                                        </p:tav>
                                        <p:tav tm="100000">
                                          <p:val>
                                            <p:strVal val="#ppt_x"/>
                                          </p:val>
                                        </p:tav>
                                      </p:tavLst>
                                    </p:anim>
                                    <p:anim calcmode="lin" valueType="num">
                                      <p:cBhvr>
                                        <p:cTn id="29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5" fill="hold">
                      <p:stCondLst>
                        <p:cond delay="indefinite"/>
                      </p:stCondLst>
                      <p:childTnLst>
                        <p:par>
                          <p:cTn id="296" fill="hold">
                            <p:stCondLst>
                              <p:cond delay="0"/>
                            </p:stCondLst>
                            <p:childTnLst>
                              <p:par>
                                <p:cTn id="297" presetID="42" presetClass="entr" presetSubtype="0" fill="hold" grpId="0" nodeType="clickEffect">
                                  <p:stCondLst>
                                    <p:cond delay="0"/>
                                  </p:stCondLst>
                                  <p:childTnLst>
                                    <p:set>
                                      <p:cBhvr>
                                        <p:cTn id="298" dur="1" fill="hold">
                                          <p:stCondLst>
                                            <p:cond delay="0"/>
                                          </p:stCondLst>
                                        </p:cTn>
                                        <p:tgtEl>
                                          <p:spTgt spid="167"/>
                                        </p:tgtEl>
                                        <p:attrNameLst>
                                          <p:attrName>style.visibility</p:attrName>
                                        </p:attrNameLst>
                                      </p:cBhvr>
                                      <p:to>
                                        <p:strVal val="visible"/>
                                      </p:to>
                                    </p:set>
                                    <p:animEffect transition="in" filter="fade">
                                      <p:cBhvr>
                                        <p:cTn id="299" dur="1000"/>
                                        <p:tgtEl>
                                          <p:spTgt spid="167"/>
                                        </p:tgtEl>
                                      </p:cBhvr>
                                    </p:animEffect>
                                    <p:anim calcmode="lin" valueType="num">
                                      <p:cBhvr>
                                        <p:cTn id="300" dur="1000" fill="hold"/>
                                        <p:tgtEl>
                                          <p:spTgt spid="167"/>
                                        </p:tgtEl>
                                        <p:attrNameLst>
                                          <p:attrName>ppt_x</p:attrName>
                                        </p:attrNameLst>
                                      </p:cBhvr>
                                      <p:tavLst>
                                        <p:tav tm="0">
                                          <p:val>
                                            <p:strVal val="#ppt_x"/>
                                          </p:val>
                                        </p:tav>
                                        <p:tav tm="100000">
                                          <p:val>
                                            <p:strVal val="#ppt_x"/>
                                          </p:val>
                                        </p:tav>
                                      </p:tavLst>
                                    </p:anim>
                                    <p:anim calcmode="lin" valueType="num">
                                      <p:cBhvr>
                                        <p:cTn id="301" dur="1000" fill="hold"/>
                                        <p:tgtEl>
                                          <p:spTgt spid="167"/>
                                        </p:tgtEl>
                                        <p:attrNameLst>
                                          <p:attrName>ppt_y</p:attrName>
                                        </p:attrNameLst>
                                      </p:cBhvr>
                                      <p:tavLst>
                                        <p:tav tm="0">
                                          <p:val>
                                            <p:strVal val="#ppt_y+.1"/>
                                          </p:val>
                                        </p:tav>
                                        <p:tav tm="100000">
                                          <p:val>
                                            <p:strVal val="#ppt_y"/>
                                          </p:val>
                                        </p:tav>
                                      </p:tavLst>
                                    </p:anim>
                                  </p:childTnLst>
                                </p:cTn>
                              </p:par>
                            </p:childTnLst>
                          </p:cTn>
                        </p:par>
                      </p:childTnLst>
                    </p:cTn>
                  </p:par>
                  <p:par>
                    <p:cTn id="302" fill="hold">
                      <p:stCondLst>
                        <p:cond delay="indefinite"/>
                      </p:stCondLst>
                      <p:childTnLst>
                        <p:par>
                          <p:cTn id="303" fill="hold">
                            <p:stCondLst>
                              <p:cond delay="0"/>
                            </p:stCondLst>
                            <p:childTnLst>
                              <p:par>
                                <p:cTn id="304" presetID="42" presetClass="entr" presetSubtype="0" fill="hold" nodeType="clickEffect">
                                  <p:stCondLst>
                                    <p:cond delay="0"/>
                                  </p:stCondLst>
                                  <p:childTnLst>
                                    <p:set>
                                      <p:cBhvr>
                                        <p:cTn id="305" dur="1" fill="hold">
                                          <p:stCondLst>
                                            <p:cond delay="0"/>
                                          </p:stCondLst>
                                        </p:cTn>
                                        <p:tgtEl>
                                          <p:spTgt spid="21"/>
                                        </p:tgtEl>
                                        <p:attrNameLst>
                                          <p:attrName>style.visibility</p:attrName>
                                        </p:attrNameLst>
                                      </p:cBhvr>
                                      <p:to>
                                        <p:strVal val="visible"/>
                                      </p:to>
                                    </p:set>
                                    <p:animEffect transition="in" filter="fade">
                                      <p:cBhvr>
                                        <p:cTn id="306" dur="1000"/>
                                        <p:tgtEl>
                                          <p:spTgt spid="21"/>
                                        </p:tgtEl>
                                      </p:cBhvr>
                                    </p:animEffect>
                                    <p:anim calcmode="lin" valueType="num">
                                      <p:cBhvr>
                                        <p:cTn id="307" dur="1000" fill="hold"/>
                                        <p:tgtEl>
                                          <p:spTgt spid="21"/>
                                        </p:tgtEl>
                                        <p:attrNameLst>
                                          <p:attrName>ppt_x</p:attrName>
                                        </p:attrNameLst>
                                      </p:cBhvr>
                                      <p:tavLst>
                                        <p:tav tm="0">
                                          <p:val>
                                            <p:strVal val="#ppt_x"/>
                                          </p:val>
                                        </p:tav>
                                        <p:tav tm="100000">
                                          <p:val>
                                            <p:strVal val="#ppt_x"/>
                                          </p:val>
                                        </p:tav>
                                      </p:tavLst>
                                    </p:anim>
                                    <p:anim calcmode="lin" valueType="num">
                                      <p:cBhvr>
                                        <p:cTn id="30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9" fill="hold">
                      <p:stCondLst>
                        <p:cond delay="indefinite"/>
                      </p:stCondLst>
                      <p:childTnLst>
                        <p:par>
                          <p:cTn id="310" fill="hold">
                            <p:stCondLst>
                              <p:cond delay="0"/>
                            </p:stCondLst>
                            <p:childTnLst>
                              <p:par>
                                <p:cTn id="311" presetID="42" presetClass="entr" presetSubtype="0" fill="hold" grpId="0" nodeType="clickEffect">
                                  <p:stCondLst>
                                    <p:cond delay="0"/>
                                  </p:stCondLst>
                                  <p:childTnLst>
                                    <p:set>
                                      <p:cBhvr>
                                        <p:cTn id="312" dur="1" fill="hold">
                                          <p:stCondLst>
                                            <p:cond delay="0"/>
                                          </p:stCondLst>
                                        </p:cTn>
                                        <p:tgtEl>
                                          <p:spTgt spid="169"/>
                                        </p:tgtEl>
                                        <p:attrNameLst>
                                          <p:attrName>style.visibility</p:attrName>
                                        </p:attrNameLst>
                                      </p:cBhvr>
                                      <p:to>
                                        <p:strVal val="visible"/>
                                      </p:to>
                                    </p:set>
                                    <p:animEffect transition="in" filter="fade">
                                      <p:cBhvr>
                                        <p:cTn id="313" dur="1000"/>
                                        <p:tgtEl>
                                          <p:spTgt spid="169"/>
                                        </p:tgtEl>
                                      </p:cBhvr>
                                    </p:animEffect>
                                    <p:anim calcmode="lin" valueType="num">
                                      <p:cBhvr>
                                        <p:cTn id="314" dur="1000" fill="hold"/>
                                        <p:tgtEl>
                                          <p:spTgt spid="169"/>
                                        </p:tgtEl>
                                        <p:attrNameLst>
                                          <p:attrName>ppt_x</p:attrName>
                                        </p:attrNameLst>
                                      </p:cBhvr>
                                      <p:tavLst>
                                        <p:tav tm="0">
                                          <p:val>
                                            <p:strVal val="#ppt_x"/>
                                          </p:val>
                                        </p:tav>
                                        <p:tav tm="100000">
                                          <p:val>
                                            <p:strVal val="#ppt_x"/>
                                          </p:val>
                                        </p:tav>
                                      </p:tavLst>
                                    </p:anim>
                                    <p:anim calcmode="lin" valueType="num">
                                      <p:cBhvr>
                                        <p:cTn id="315"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par>
                    <p:cTn id="316" fill="hold">
                      <p:stCondLst>
                        <p:cond delay="indefinite"/>
                      </p:stCondLst>
                      <p:childTnLst>
                        <p:par>
                          <p:cTn id="317" fill="hold">
                            <p:stCondLst>
                              <p:cond delay="0"/>
                            </p:stCondLst>
                            <p:childTnLst>
                              <p:par>
                                <p:cTn id="318" presetID="42" presetClass="entr" presetSubtype="0" fill="hold" nodeType="clickEffect">
                                  <p:stCondLst>
                                    <p:cond delay="0"/>
                                  </p:stCondLst>
                                  <p:childTnLst>
                                    <p:set>
                                      <p:cBhvr>
                                        <p:cTn id="319" dur="1" fill="hold">
                                          <p:stCondLst>
                                            <p:cond delay="0"/>
                                          </p:stCondLst>
                                        </p:cTn>
                                        <p:tgtEl>
                                          <p:spTgt spid="38"/>
                                        </p:tgtEl>
                                        <p:attrNameLst>
                                          <p:attrName>style.visibility</p:attrName>
                                        </p:attrNameLst>
                                      </p:cBhvr>
                                      <p:to>
                                        <p:strVal val="visible"/>
                                      </p:to>
                                    </p:set>
                                    <p:animEffect transition="in" filter="fade">
                                      <p:cBhvr>
                                        <p:cTn id="320" dur="1000"/>
                                        <p:tgtEl>
                                          <p:spTgt spid="38"/>
                                        </p:tgtEl>
                                      </p:cBhvr>
                                    </p:animEffect>
                                    <p:anim calcmode="lin" valueType="num">
                                      <p:cBhvr>
                                        <p:cTn id="321" dur="1000" fill="hold"/>
                                        <p:tgtEl>
                                          <p:spTgt spid="38"/>
                                        </p:tgtEl>
                                        <p:attrNameLst>
                                          <p:attrName>ppt_x</p:attrName>
                                        </p:attrNameLst>
                                      </p:cBhvr>
                                      <p:tavLst>
                                        <p:tav tm="0">
                                          <p:val>
                                            <p:strVal val="#ppt_x"/>
                                          </p:val>
                                        </p:tav>
                                        <p:tav tm="100000">
                                          <p:val>
                                            <p:strVal val="#ppt_x"/>
                                          </p:val>
                                        </p:tav>
                                      </p:tavLst>
                                    </p:anim>
                                    <p:anim calcmode="lin" valueType="num">
                                      <p:cBhvr>
                                        <p:cTn id="3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23" fill="hold">
                      <p:stCondLst>
                        <p:cond delay="indefinite"/>
                      </p:stCondLst>
                      <p:childTnLst>
                        <p:par>
                          <p:cTn id="324" fill="hold">
                            <p:stCondLst>
                              <p:cond delay="0"/>
                            </p:stCondLst>
                            <p:childTnLst>
                              <p:par>
                                <p:cTn id="325" presetID="42" presetClass="entr" presetSubtype="0" fill="hold" nodeType="clickEffect">
                                  <p:stCondLst>
                                    <p:cond delay="0"/>
                                  </p:stCondLst>
                                  <p:childTnLst>
                                    <p:set>
                                      <p:cBhvr>
                                        <p:cTn id="326" dur="1" fill="hold">
                                          <p:stCondLst>
                                            <p:cond delay="0"/>
                                          </p:stCondLst>
                                        </p:cTn>
                                        <p:tgtEl>
                                          <p:spTgt spid="42"/>
                                        </p:tgtEl>
                                        <p:attrNameLst>
                                          <p:attrName>style.visibility</p:attrName>
                                        </p:attrNameLst>
                                      </p:cBhvr>
                                      <p:to>
                                        <p:strVal val="visible"/>
                                      </p:to>
                                    </p:set>
                                    <p:animEffect transition="in" filter="fade">
                                      <p:cBhvr>
                                        <p:cTn id="327" dur="1000"/>
                                        <p:tgtEl>
                                          <p:spTgt spid="42"/>
                                        </p:tgtEl>
                                      </p:cBhvr>
                                    </p:animEffect>
                                    <p:anim calcmode="lin" valueType="num">
                                      <p:cBhvr>
                                        <p:cTn id="328" dur="1000" fill="hold"/>
                                        <p:tgtEl>
                                          <p:spTgt spid="42"/>
                                        </p:tgtEl>
                                        <p:attrNameLst>
                                          <p:attrName>ppt_x</p:attrName>
                                        </p:attrNameLst>
                                      </p:cBhvr>
                                      <p:tavLst>
                                        <p:tav tm="0">
                                          <p:val>
                                            <p:strVal val="#ppt_x"/>
                                          </p:val>
                                        </p:tav>
                                        <p:tav tm="100000">
                                          <p:val>
                                            <p:strVal val="#ppt_x"/>
                                          </p:val>
                                        </p:tav>
                                      </p:tavLst>
                                    </p:anim>
                                    <p:anim calcmode="lin" valueType="num">
                                      <p:cBhvr>
                                        <p:cTn id="329" dur="1000" fill="hold"/>
                                        <p:tgtEl>
                                          <p:spTgt spid="42"/>
                                        </p:tgtEl>
                                        <p:attrNameLst>
                                          <p:attrName>ppt_y</p:attrName>
                                        </p:attrNameLst>
                                      </p:cBhvr>
                                      <p:tavLst>
                                        <p:tav tm="0">
                                          <p:val>
                                            <p:strVal val="#ppt_y+.1"/>
                                          </p:val>
                                        </p:tav>
                                        <p:tav tm="100000">
                                          <p:val>
                                            <p:strVal val="#ppt_y"/>
                                          </p:val>
                                        </p:tav>
                                      </p:tavLst>
                                    </p:anim>
                                  </p:childTnLst>
                                </p:cTn>
                              </p:par>
                              <p:par>
                                <p:cTn id="330" presetID="42" presetClass="entr" presetSubtype="0" fill="hold" nodeType="withEffect">
                                  <p:stCondLst>
                                    <p:cond delay="0"/>
                                  </p:stCondLst>
                                  <p:childTnLst>
                                    <p:set>
                                      <p:cBhvr>
                                        <p:cTn id="331" dur="1" fill="hold">
                                          <p:stCondLst>
                                            <p:cond delay="0"/>
                                          </p:stCondLst>
                                        </p:cTn>
                                        <p:tgtEl>
                                          <p:spTgt spid="41"/>
                                        </p:tgtEl>
                                        <p:attrNameLst>
                                          <p:attrName>style.visibility</p:attrName>
                                        </p:attrNameLst>
                                      </p:cBhvr>
                                      <p:to>
                                        <p:strVal val="visible"/>
                                      </p:to>
                                    </p:set>
                                    <p:animEffect transition="in" filter="fade">
                                      <p:cBhvr>
                                        <p:cTn id="332" dur="1000"/>
                                        <p:tgtEl>
                                          <p:spTgt spid="41"/>
                                        </p:tgtEl>
                                      </p:cBhvr>
                                    </p:animEffect>
                                    <p:anim calcmode="lin" valueType="num">
                                      <p:cBhvr>
                                        <p:cTn id="333" dur="1000" fill="hold"/>
                                        <p:tgtEl>
                                          <p:spTgt spid="41"/>
                                        </p:tgtEl>
                                        <p:attrNameLst>
                                          <p:attrName>ppt_x</p:attrName>
                                        </p:attrNameLst>
                                      </p:cBhvr>
                                      <p:tavLst>
                                        <p:tav tm="0">
                                          <p:val>
                                            <p:strVal val="#ppt_x"/>
                                          </p:val>
                                        </p:tav>
                                        <p:tav tm="100000">
                                          <p:val>
                                            <p:strVal val="#ppt_x"/>
                                          </p:val>
                                        </p:tav>
                                      </p:tavLst>
                                    </p:anim>
                                    <p:anim calcmode="lin" valueType="num">
                                      <p:cBhvr>
                                        <p:cTn id="334" dur="1000" fill="hold"/>
                                        <p:tgtEl>
                                          <p:spTgt spid="41"/>
                                        </p:tgtEl>
                                        <p:attrNameLst>
                                          <p:attrName>ppt_y</p:attrName>
                                        </p:attrNameLst>
                                      </p:cBhvr>
                                      <p:tavLst>
                                        <p:tav tm="0">
                                          <p:val>
                                            <p:strVal val="#ppt_y+.1"/>
                                          </p:val>
                                        </p:tav>
                                        <p:tav tm="100000">
                                          <p:val>
                                            <p:strVal val="#ppt_y"/>
                                          </p:val>
                                        </p:tav>
                                      </p:tavLst>
                                    </p:anim>
                                  </p:childTnLst>
                                </p:cTn>
                              </p:par>
                              <p:par>
                                <p:cTn id="335" presetID="42" presetClass="entr" presetSubtype="0" fill="hold" nodeType="withEffect">
                                  <p:stCondLst>
                                    <p:cond delay="0"/>
                                  </p:stCondLst>
                                  <p:childTnLst>
                                    <p:set>
                                      <p:cBhvr>
                                        <p:cTn id="336" dur="1" fill="hold">
                                          <p:stCondLst>
                                            <p:cond delay="0"/>
                                          </p:stCondLst>
                                        </p:cTn>
                                        <p:tgtEl>
                                          <p:spTgt spid="39"/>
                                        </p:tgtEl>
                                        <p:attrNameLst>
                                          <p:attrName>style.visibility</p:attrName>
                                        </p:attrNameLst>
                                      </p:cBhvr>
                                      <p:to>
                                        <p:strVal val="visible"/>
                                      </p:to>
                                    </p:set>
                                    <p:animEffect transition="in" filter="fade">
                                      <p:cBhvr>
                                        <p:cTn id="337" dur="1000"/>
                                        <p:tgtEl>
                                          <p:spTgt spid="39"/>
                                        </p:tgtEl>
                                      </p:cBhvr>
                                    </p:animEffect>
                                    <p:anim calcmode="lin" valueType="num">
                                      <p:cBhvr>
                                        <p:cTn id="338" dur="1000" fill="hold"/>
                                        <p:tgtEl>
                                          <p:spTgt spid="39"/>
                                        </p:tgtEl>
                                        <p:attrNameLst>
                                          <p:attrName>ppt_x</p:attrName>
                                        </p:attrNameLst>
                                      </p:cBhvr>
                                      <p:tavLst>
                                        <p:tav tm="0">
                                          <p:val>
                                            <p:strVal val="#ppt_x"/>
                                          </p:val>
                                        </p:tav>
                                        <p:tav tm="100000">
                                          <p:val>
                                            <p:strVal val="#ppt_x"/>
                                          </p:val>
                                        </p:tav>
                                      </p:tavLst>
                                    </p:anim>
                                    <p:anim calcmode="lin" valueType="num">
                                      <p:cBhvr>
                                        <p:cTn id="339" dur="1000" fill="hold"/>
                                        <p:tgtEl>
                                          <p:spTgt spid="39"/>
                                        </p:tgtEl>
                                        <p:attrNameLst>
                                          <p:attrName>ppt_y</p:attrName>
                                        </p:attrNameLst>
                                      </p:cBhvr>
                                      <p:tavLst>
                                        <p:tav tm="0">
                                          <p:val>
                                            <p:strVal val="#ppt_y+.1"/>
                                          </p:val>
                                        </p:tav>
                                        <p:tav tm="100000">
                                          <p:val>
                                            <p:strVal val="#ppt_y"/>
                                          </p:val>
                                        </p:tav>
                                      </p:tavLst>
                                    </p:anim>
                                  </p:childTnLst>
                                </p:cTn>
                              </p:par>
                              <p:par>
                                <p:cTn id="340" presetID="42" presetClass="entr" presetSubtype="0" fill="hold" nodeType="withEffect">
                                  <p:stCondLst>
                                    <p:cond delay="0"/>
                                  </p:stCondLst>
                                  <p:childTnLst>
                                    <p:set>
                                      <p:cBhvr>
                                        <p:cTn id="341" dur="1" fill="hold">
                                          <p:stCondLst>
                                            <p:cond delay="0"/>
                                          </p:stCondLst>
                                        </p:cTn>
                                        <p:tgtEl>
                                          <p:spTgt spid="40"/>
                                        </p:tgtEl>
                                        <p:attrNameLst>
                                          <p:attrName>style.visibility</p:attrName>
                                        </p:attrNameLst>
                                      </p:cBhvr>
                                      <p:to>
                                        <p:strVal val="visible"/>
                                      </p:to>
                                    </p:set>
                                    <p:animEffect transition="in" filter="fade">
                                      <p:cBhvr>
                                        <p:cTn id="342" dur="1000"/>
                                        <p:tgtEl>
                                          <p:spTgt spid="40"/>
                                        </p:tgtEl>
                                      </p:cBhvr>
                                    </p:animEffect>
                                    <p:anim calcmode="lin" valueType="num">
                                      <p:cBhvr>
                                        <p:cTn id="343" dur="1000" fill="hold"/>
                                        <p:tgtEl>
                                          <p:spTgt spid="40"/>
                                        </p:tgtEl>
                                        <p:attrNameLst>
                                          <p:attrName>ppt_x</p:attrName>
                                        </p:attrNameLst>
                                      </p:cBhvr>
                                      <p:tavLst>
                                        <p:tav tm="0">
                                          <p:val>
                                            <p:strVal val="#ppt_x"/>
                                          </p:val>
                                        </p:tav>
                                        <p:tav tm="100000">
                                          <p:val>
                                            <p:strVal val="#ppt_x"/>
                                          </p:val>
                                        </p:tav>
                                      </p:tavLst>
                                    </p:anim>
                                    <p:anim calcmode="lin" valueType="num">
                                      <p:cBhvr>
                                        <p:cTn id="344" dur="1000" fill="hold"/>
                                        <p:tgtEl>
                                          <p:spTgt spid="40"/>
                                        </p:tgtEl>
                                        <p:attrNameLst>
                                          <p:attrName>ppt_y</p:attrName>
                                        </p:attrNameLst>
                                      </p:cBhvr>
                                      <p:tavLst>
                                        <p:tav tm="0">
                                          <p:val>
                                            <p:strVal val="#ppt_y+.1"/>
                                          </p:val>
                                        </p:tav>
                                        <p:tav tm="100000">
                                          <p:val>
                                            <p:strVal val="#ppt_y"/>
                                          </p:val>
                                        </p:tav>
                                      </p:tavLst>
                                    </p:anim>
                                  </p:childTnLst>
                                </p:cTn>
                              </p:par>
                              <p:par>
                                <p:cTn id="345" presetID="42" presetClass="entr" presetSubtype="0" fill="hold" grpId="0" nodeType="withEffect">
                                  <p:stCondLst>
                                    <p:cond delay="0"/>
                                  </p:stCondLst>
                                  <p:childTnLst>
                                    <p:set>
                                      <p:cBhvr>
                                        <p:cTn id="346" dur="1" fill="hold">
                                          <p:stCondLst>
                                            <p:cond delay="0"/>
                                          </p:stCondLst>
                                        </p:cTn>
                                        <p:tgtEl>
                                          <p:spTgt spid="170"/>
                                        </p:tgtEl>
                                        <p:attrNameLst>
                                          <p:attrName>style.visibility</p:attrName>
                                        </p:attrNameLst>
                                      </p:cBhvr>
                                      <p:to>
                                        <p:strVal val="visible"/>
                                      </p:to>
                                    </p:set>
                                    <p:animEffect transition="in" filter="fade">
                                      <p:cBhvr>
                                        <p:cTn id="347" dur="1000"/>
                                        <p:tgtEl>
                                          <p:spTgt spid="170"/>
                                        </p:tgtEl>
                                      </p:cBhvr>
                                    </p:animEffect>
                                    <p:anim calcmode="lin" valueType="num">
                                      <p:cBhvr>
                                        <p:cTn id="348" dur="1000" fill="hold"/>
                                        <p:tgtEl>
                                          <p:spTgt spid="170"/>
                                        </p:tgtEl>
                                        <p:attrNameLst>
                                          <p:attrName>ppt_x</p:attrName>
                                        </p:attrNameLst>
                                      </p:cBhvr>
                                      <p:tavLst>
                                        <p:tav tm="0">
                                          <p:val>
                                            <p:strVal val="#ppt_x"/>
                                          </p:val>
                                        </p:tav>
                                        <p:tav tm="100000">
                                          <p:val>
                                            <p:strVal val="#ppt_x"/>
                                          </p:val>
                                        </p:tav>
                                      </p:tavLst>
                                    </p:anim>
                                    <p:anim calcmode="lin" valueType="num">
                                      <p:cBhvr>
                                        <p:cTn id="349" dur="1000" fill="hold"/>
                                        <p:tgtEl>
                                          <p:spTgt spid="170"/>
                                        </p:tgtEl>
                                        <p:attrNameLst>
                                          <p:attrName>ppt_y</p:attrName>
                                        </p:attrNameLst>
                                      </p:cBhvr>
                                      <p:tavLst>
                                        <p:tav tm="0">
                                          <p:val>
                                            <p:strVal val="#ppt_y+.1"/>
                                          </p:val>
                                        </p:tav>
                                        <p:tav tm="100000">
                                          <p:val>
                                            <p:strVal val="#ppt_y"/>
                                          </p:val>
                                        </p:tav>
                                      </p:tavLst>
                                    </p:anim>
                                  </p:childTnLst>
                                </p:cTn>
                              </p:par>
                            </p:childTnLst>
                          </p:cTn>
                        </p:par>
                      </p:childTnLst>
                    </p:cTn>
                  </p:par>
                  <p:par>
                    <p:cTn id="350" fill="hold">
                      <p:stCondLst>
                        <p:cond delay="indefinite"/>
                      </p:stCondLst>
                      <p:childTnLst>
                        <p:par>
                          <p:cTn id="351" fill="hold">
                            <p:stCondLst>
                              <p:cond delay="0"/>
                            </p:stCondLst>
                            <p:childTnLst>
                              <p:par>
                                <p:cTn id="352" presetID="42" presetClass="entr" presetSubtype="0" fill="hold" grpId="0" nodeType="clickEffect">
                                  <p:stCondLst>
                                    <p:cond delay="0"/>
                                  </p:stCondLst>
                                  <p:childTnLst>
                                    <p:set>
                                      <p:cBhvr>
                                        <p:cTn id="353" dur="1" fill="hold">
                                          <p:stCondLst>
                                            <p:cond delay="0"/>
                                          </p:stCondLst>
                                        </p:cTn>
                                        <p:tgtEl>
                                          <p:spTgt spid="245"/>
                                        </p:tgtEl>
                                        <p:attrNameLst>
                                          <p:attrName>style.visibility</p:attrName>
                                        </p:attrNameLst>
                                      </p:cBhvr>
                                      <p:to>
                                        <p:strVal val="visible"/>
                                      </p:to>
                                    </p:set>
                                    <p:animEffect transition="in" filter="fade">
                                      <p:cBhvr>
                                        <p:cTn id="354" dur="1000"/>
                                        <p:tgtEl>
                                          <p:spTgt spid="245"/>
                                        </p:tgtEl>
                                      </p:cBhvr>
                                    </p:animEffect>
                                    <p:anim calcmode="lin" valueType="num">
                                      <p:cBhvr>
                                        <p:cTn id="355" dur="1000" fill="hold"/>
                                        <p:tgtEl>
                                          <p:spTgt spid="245"/>
                                        </p:tgtEl>
                                        <p:attrNameLst>
                                          <p:attrName>ppt_x</p:attrName>
                                        </p:attrNameLst>
                                      </p:cBhvr>
                                      <p:tavLst>
                                        <p:tav tm="0">
                                          <p:val>
                                            <p:strVal val="#ppt_x"/>
                                          </p:val>
                                        </p:tav>
                                        <p:tav tm="100000">
                                          <p:val>
                                            <p:strVal val="#ppt_x"/>
                                          </p:val>
                                        </p:tav>
                                      </p:tavLst>
                                    </p:anim>
                                    <p:anim calcmode="lin" valueType="num">
                                      <p:cBhvr>
                                        <p:cTn id="356" dur="1000" fill="hold"/>
                                        <p:tgtEl>
                                          <p:spTgt spid="245"/>
                                        </p:tgtEl>
                                        <p:attrNameLst>
                                          <p:attrName>ppt_y</p:attrName>
                                        </p:attrNameLst>
                                      </p:cBhvr>
                                      <p:tavLst>
                                        <p:tav tm="0">
                                          <p:val>
                                            <p:strVal val="#ppt_y+.1"/>
                                          </p:val>
                                        </p:tav>
                                        <p:tav tm="100000">
                                          <p:val>
                                            <p:strVal val="#ppt_y"/>
                                          </p:val>
                                        </p:tav>
                                      </p:tavLst>
                                    </p:anim>
                                  </p:childTnLst>
                                </p:cTn>
                              </p:par>
                            </p:childTnLst>
                          </p:cTn>
                        </p:par>
                      </p:childTnLst>
                    </p:cTn>
                  </p:par>
                  <p:par>
                    <p:cTn id="357" fill="hold">
                      <p:stCondLst>
                        <p:cond delay="indefinite"/>
                      </p:stCondLst>
                      <p:childTnLst>
                        <p:par>
                          <p:cTn id="358" fill="hold">
                            <p:stCondLst>
                              <p:cond delay="0"/>
                            </p:stCondLst>
                            <p:childTnLst>
                              <p:par>
                                <p:cTn id="359" presetID="42" presetClass="entr" presetSubtype="0" fill="hold" nodeType="clickEffect">
                                  <p:stCondLst>
                                    <p:cond delay="0"/>
                                  </p:stCondLst>
                                  <p:childTnLst>
                                    <p:set>
                                      <p:cBhvr>
                                        <p:cTn id="360" dur="1" fill="hold">
                                          <p:stCondLst>
                                            <p:cond delay="0"/>
                                          </p:stCondLst>
                                        </p:cTn>
                                        <p:tgtEl>
                                          <p:spTgt spid="264"/>
                                        </p:tgtEl>
                                        <p:attrNameLst>
                                          <p:attrName>style.visibility</p:attrName>
                                        </p:attrNameLst>
                                      </p:cBhvr>
                                      <p:to>
                                        <p:strVal val="visible"/>
                                      </p:to>
                                    </p:set>
                                    <p:animEffect transition="in" filter="fade">
                                      <p:cBhvr>
                                        <p:cTn id="361" dur="1000"/>
                                        <p:tgtEl>
                                          <p:spTgt spid="264"/>
                                        </p:tgtEl>
                                      </p:cBhvr>
                                    </p:animEffect>
                                    <p:anim calcmode="lin" valueType="num">
                                      <p:cBhvr>
                                        <p:cTn id="362" dur="1000" fill="hold"/>
                                        <p:tgtEl>
                                          <p:spTgt spid="264"/>
                                        </p:tgtEl>
                                        <p:attrNameLst>
                                          <p:attrName>ppt_x</p:attrName>
                                        </p:attrNameLst>
                                      </p:cBhvr>
                                      <p:tavLst>
                                        <p:tav tm="0">
                                          <p:val>
                                            <p:strVal val="#ppt_x"/>
                                          </p:val>
                                        </p:tav>
                                        <p:tav tm="100000">
                                          <p:val>
                                            <p:strVal val="#ppt_x"/>
                                          </p:val>
                                        </p:tav>
                                      </p:tavLst>
                                    </p:anim>
                                    <p:anim calcmode="lin" valueType="num">
                                      <p:cBhvr>
                                        <p:cTn id="363" dur="1000" fill="hold"/>
                                        <p:tgtEl>
                                          <p:spTgt spid="264"/>
                                        </p:tgtEl>
                                        <p:attrNameLst>
                                          <p:attrName>ppt_y</p:attrName>
                                        </p:attrNameLst>
                                      </p:cBhvr>
                                      <p:tavLst>
                                        <p:tav tm="0">
                                          <p:val>
                                            <p:strVal val="#ppt_y+.1"/>
                                          </p:val>
                                        </p:tav>
                                        <p:tav tm="100000">
                                          <p:val>
                                            <p:strVal val="#ppt_y"/>
                                          </p:val>
                                        </p:tav>
                                      </p:tavLst>
                                    </p:anim>
                                  </p:childTnLst>
                                </p:cTn>
                              </p:par>
                            </p:childTnLst>
                          </p:cTn>
                        </p:par>
                      </p:childTnLst>
                    </p:cTn>
                  </p:par>
                  <p:par>
                    <p:cTn id="364" fill="hold">
                      <p:stCondLst>
                        <p:cond delay="indefinite"/>
                      </p:stCondLst>
                      <p:childTnLst>
                        <p:par>
                          <p:cTn id="365" fill="hold">
                            <p:stCondLst>
                              <p:cond delay="0"/>
                            </p:stCondLst>
                            <p:childTnLst>
                              <p:par>
                                <p:cTn id="366" presetID="22" presetClass="entr" presetSubtype="4" fill="hold" nodeType="clickEffect">
                                  <p:stCondLst>
                                    <p:cond delay="0"/>
                                  </p:stCondLst>
                                  <p:childTnLst>
                                    <p:set>
                                      <p:cBhvr>
                                        <p:cTn id="367" dur="1" fill="hold">
                                          <p:stCondLst>
                                            <p:cond delay="0"/>
                                          </p:stCondLst>
                                        </p:cTn>
                                        <p:tgtEl>
                                          <p:spTgt spid="243"/>
                                        </p:tgtEl>
                                        <p:attrNameLst>
                                          <p:attrName>style.visibility</p:attrName>
                                        </p:attrNameLst>
                                      </p:cBhvr>
                                      <p:to>
                                        <p:strVal val="visible"/>
                                      </p:to>
                                    </p:set>
                                    <p:animEffect transition="in" filter="wipe(down)">
                                      <p:cBhvr>
                                        <p:cTn id="368" dur="500"/>
                                        <p:tgtEl>
                                          <p:spTgt spid="243"/>
                                        </p:tgtEl>
                                      </p:cBhvr>
                                    </p:animEffect>
                                  </p:childTnLst>
                                </p:cTn>
                              </p:par>
                            </p:childTnLst>
                          </p:cTn>
                        </p:par>
                      </p:childTnLst>
                    </p:cTn>
                  </p:par>
                  <p:par>
                    <p:cTn id="369" fill="hold">
                      <p:stCondLst>
                        <p:cond delay="indefinite"/>
                      </p:stCondLst>
                      <p:childTnLst>
                        <p:par>
                          <p:cTn id="370" fill="hold">
                            <p:stCondLst>
                              <p:cond delay="0"/>
                            </p:stCondLst>
                            <p:childTnLst>
                              <p:par>
                                <p:cTn id="371" presetID="16" presetClass="entr" presetSubtype="21" fill="hold" nodeType="clickEffect">
                                  <p:stCondLst>
                                    <p:cond delay="0"/>
                                  </p:stCondLst>
                                  <p:childTnLst>
                                    <p:set>
                                      <p:cBhvr>
                                        <p:cTn id="372" dur="1" fill="hold">
                                          <p:stCondLst>
                                            <p:cond delay="0"/>
                                          </p:stCondLst>
                                        </p:cTn>
                                        <p:tgtEl>
                                          <p:spTgt spid="258"/>
                                        </p:tgtEl>
                                        <p:attrNameLst>
                                          <p:attrName>style.visibility</p:attrName>
                                        </p:attrNameLst>
                                      </p:cBhvr>
                                      <p:to>
                                        <p:strVal val="visible"/>
                                      </p:to>
                                    </p:set>
                                    <p:animEffect transition="in" filter="barn(inVertical)">
                                      <p:cBhvr>
                                        <p:cTn id="373" dur="500"/>
                                        <p:tgtEl>
                                          <p:spTgt spid="258"/>
                                        </p:tgtEl>
                                      </p:cBhvr>
                                    </p:animEffect>
                                  </p:childTnLst>
                                </p:cTn>
                              </p:par>
                            </p:childTnLst>
                          </p:cTn>
                        </p:par>
                      </p:childTnLst>
                    </p:cTn>
                  </p:par>
                  <p:par>
                    <p:cTn id="374" fill="hold">
                      <p:stCondLst>
                        <p:cond delay="indefinite"/>
                      </p:stCondLst>
                      <p:childTnLst>
                        <p:par>
                          <p:cTn id="375" fill="hold">
                            <p:stCondLst>
                              <p:cond delay="0"/>
                            </p:stCondLst>
                            <p:childTnLst>
                              <p:par>
                                <p:cTn id="376" presetID="21" presetClass="entr" presetSubtype="1" fill="hold" grpId="0" nodeType="clickEffect">
                                  <p:stCondLst>
                                    <p:cond delay="0"/>
                                  </p:stCondLst>
                                  <p:childTnLst>
                                    <p:set>
                                      <p:cBhvr>
                                        <p:cTn id="377" dur="1" fill="hold">
                                          <p:stCondLst>
                                            <p:cond delay="0"/>
                                          </p:stCondLst>
                                        </p:cTn>
                                        <p:tgtEl>
                                          <p:spTgt spid="241"/>
                                        </p:tgtEl>
                                        <p:attrNameLst>
                                          <p:attrName>style.visibility</p:attrName>
                                        </p:attrNameLst>
                                      </p:cBhvr>
                                      <p:to>
                                        <p:strVal val="visible"/>
                                      </p:to>
                                    </p:set>
                                    <p:animEffect transition="in" filter="wheel(1)">
                                      <p:cBhvr>
                                        <p:cTn id="378" dur="2000"/>
                                        <p:tgtEl>
                                          <p:spTgt spid="241"/>
                                        </p:tgtEl>
                                      </p:cBhvr>
                                    </p:animEffect>
                                  </p:childTnLst>
                                </p:cTn>
                              </p:par>
                            </p:childTnLst>
                          </p:cTn>
                        </p:par>
                      </p:childTnLst>
                    </p:cTn>
                  </p:par>
                  <p:par>
                    <p:cTn id="379" fill="hold">
                      <p:stCondLst>
                        <p:cond delay="indefinite"/>
                      </p:stCondLst>
                      <p:childTnLst>
                        <p:par>
                          <p:cTn id="380" fill="hold">
                            <p:stCondLst>
                              <p:cond delay="0"/>
                            </p:stCondLst>
                            <p:childTnLst>
                              <p:par>
                                <p:cTn id="381" presetID="42" presetClass="entr" presetSubtype="0" fill="hold" grpId="0" nodeType="clickEffect">
                                  <p:stCondLst>
                                    <p:cond delay="0"/>
                                  </p:stCondLst>
                                  <p:childTnLst>
                                    <p:set>
                                      <p:cBhvr>
                                        <p:cTn id="382" dur="1" fill="hold">
                                          <p:stCondLst>
                                            <p:cond delay="0"/>
                                          </p:stCondLst>
                                        </p:cTn>
                                        <p:tgtEl>
                                          <p:spTgt spid="265"/>
                                        </p:tgtEl>
                                        <p:attrNameLst>
                                          <p:attrName>style.visibility</p:attrName>
                                        </p:attrNameLst>
                                      </p:cBhvr>
                                      <p:to>
                                        <p:strVal val="visible"/>
                                      </p:to>
                                    </p:set>
                                    <p:animEffect transition="in" filter="fade">
                                      <p:cBhvr>
                                        <p:cTn id="383" dur="1000"/>
                                        <p:tgtEl>
                                          <p:spTgt spid="265"/>
                                        </p:tgtEl>
                                      </p:cBhvr>
                                    </p:animEffect>
                                    <p:anim calcmode="lin" valueType="num">
                                      <p:cBhvr>
                                        <p:cTn id="384" dur="1000" fill="hold"/>
                                        <p:tgtEl>
                                          <p:spTgt spid="265"/>
                                        </p:tgtEl>
                                        <p:attrNameLst>
                                          <p:attrName>ppt_x</p:attrName>
                                        </p:attrNameLst>
                                      </p:cBhvr>
                                      <p:tavLst>
                                        <p:tav tm="0">
                                          <p:val>
                                            <p:strVal val="#ppt_x"/>
                                          </p:val>
                                        </p:tav>
                                        <p:tav tm="100000">
                                          <p:val>
                                            <p:strVal val="#ppt_x"/>
                                          </p:val>
                                        </p:tav>
                                      </p:tavLst>
                                    </p:anim>
                                    <p:anim calcmode="lin" valueType="num">
                                      <p:cBhvr>
                                        <p:cTn id="385" dur="1000" fill="hold"/>
                                        <p:tgtEl>
                                          <p:spTgt spid="265"/>
                                        </p:tgtEl>
                                        <p:attrNameLst>
                                          <p:attrName>ppt_y</p:attrName>
                                        </p:attrNameLst>
                                      </p:cBhvr>
                                      <p:tavLst>
                                        <p:tav tm="0">
                                          <p:val>
                                            <p:strVal val="#ppt_y+.1"/>
                                          </p:val>
                                        </p:tav>
                                        <p:tav tm="100000">
                                          <p:val>
                                            <p:strVal val="#ppt_y"/>
                                          </p:val>
                                        </p:tav>
                                      </p:tavLst>
                                    </p:anim>
                                  </p:childTnLst>
                                </p:cTn>
                              </p:par>
                            </p:childTnLst>
                          </p:cTn>
                        </p:par>
                      </p:childTnLst>
                    </p:cTn>
                  </p:par>
                  <p:par>
                    <p:cTn id="386" fill="hold">
                      <p:stCondLst>
                        <p:cond delay="indefinite"/>
                      </p:stCondLst>
                      <p:childTnLst>
                        <p:par>
                          <p:cTn id="387" fill="hold">
                            <p:stCondLst>
                              <p:cond delay="0"/>
                            </p:stCondLst>
                            <p:childTnLst>
                              <p:par>
                                <p:cTn id="388" presetID="42" presetClass="entr" presetSubtype="0" fill="hold" nodeType="clickEffect">
                                  <p:stCondLst>
                                    <p:cond delay="0"/>
                                  </p:stCondLst>
                                  <p:childTnLst>
                                    <p:set>
                                      <p:cBhvr>
                                        <p:cTn id="389" dur="1" fill="hold">
                                          <p:stCondLst>
                                            <p:cond delay="0"/>
                                          </p:stCondLst>
                                        </p:cTn>
                                        <p:tgtEl>
                                          <p:spTgt spid="263"/>
                                        </p:tgtEl>
                                        <p:attrNameLst>
                                          <p:attrName>style.visibility</p:attrName>
                                        </p:attrNameLst>
                                      </p:cBhvr>
                                      <p:to>
                                        <p:strVal val="visible"/>
                                      </p:to>
                                    </p:set>
                                    <p:animEffect transition="in" filter="fade">
                                      <p:cBhvr>
                                        <p:cTn id="390" dur="1000"/>
                                        <p:tgtEl>
                                          <p:spTgt spid="263"/>
                                        </p:tgtEl>
                                      </p:cBhvr>
                                    </p:animEffect>
                                    <p:anim calcmode="lin" valueType="num">
                                      <p:cBhvr>
                                        <p:cTn id="391" dur="1000" fill="hold"/>
                                        <p:tgtEl>
                                          <p:spTgt spid="263"/>
                                        </p:tgtEl>
                                        <p:attrNameLst>
                                          <p:attrName>ppt_x</p:attrName>
                                        </p:attrNameLst>
                                      </p:cBhvr>
                                      <p:tavLst>
                                        <p:tav tm="0">
                                          <p:val>
                                            <p:strVal val="#ppt_x"/>
                                          </p:val>
                                        </p:tav>
                                        <p:tav tm="100000">
                                          <p:val>
                                            <p:strVal val="#ppt_x"/>
                                          </p:val>
                                        </p:tav>
                                      </p:tavLst>
                                    </p:anim>
                                    <p:anim calcmode="lin" valueType="num">
                                      <p:cBhvr>
                                        <p:cTn id="392" dur="1000" fill="hold"/>
                                        <p:tgtEl>
                                          <p:spTgt spid="263"/>
                                        </p:tgtEl>
                                        <p:attrNameLst>
                                          <p:attrName>ppt_y</p:attrName>
                                        </p:attrNameLst>
                                      </p:cBhvr>
                                      <p:tavLst>
                                        <p:tav tm="0">
                                          <p:val>
                                            <p:strVal val="#ppt_y+.1"/>
                                          </p:val>
                                        </p:tav>
                                        <p:tav tm="100000">
                                          <p:val>
                                            <p:strVal val="#ppt_y"/>
                                          </p:val>
                                        </p:tav>
                                      </p:tavLst>
                                    </p:anim>
                                  </p:childTnLst>
                                </p:cTn>
                              </p:par>
                            </p:childTnLst>
                          </p:cTn>
                        </p:par>
                      </p:childTnLst>
                    </p:cTn>
                  </p:par>
                  <p:par>
                    <p:cTn id="393" fill="hold">
                      <p:stCondLst>
                        <p:cond delay="indefinite"/>
                      </p:stCondLst>
                      <p:childTnLst>
                        <p:par>
                          <p:cTn id="394" fill="hold">
                            <p:stCondLst>
                              <p:cond delay="0"/>
                            </p:stCondLst>
                            <p:childTnLst>
                              <p:par>
                                <p:cTn id="395" presetID="42" presetClass="entr" presetSubtype="0" fill="hold" nodeType="clickEffect">
                                  <p:stCondLst>
                                    <p:cond delay="0"/>
                                  </p:stCondLst>
                                  <p:childTnLst>
                                    <p:set>
                                      <p:cBhvr>
                                        <p:cTn id="396" dur="1" fill="hold">
                                          <p:stCondLst>
                                            <p:cond delay="0"/>
                                          </p:stCondLst>
                                        </p:cTn>
                                        <p:tgtEl>
                                          <p:spTgt spid="43"/>
                                        </p:tgtEl>
                                        <p:attrNameLst>
                                          <p:attrName>style.visibility</p:attrName>
                                        </p:attrNameLst>
                                      </p:cBhvr>
                                      <p:to>
                                        <p:strVal val="visible"/>
                                      </p:to>
                                    </p:set>
                                    <p:animEffect transition="in" filter="fade">
                                      <p:cBhvr>
                                        <p:cTn id="397" dur="1000"/>
                                        <p:tgtEl>
                                          <p:spTgt spid="43"/>
                                        </p:tgtEl>
                                      </p:cBhvr>
                                    </p:animEffect>
                                    <p:anim calcmode="lin" valueType="num">
                                      <p:cBhvr>
                                        <p:cTn id="398" dur="1000" fill="hold"/>
                                        <p:tgtEl>
                                          <p:spTgt spid="43"/>
                                        </p:tgtEl>
                                        <p:attrNameLst>
                                          <p:attrName>ppt_x</p:attrName>
                                        </p:attrNameLst>
                                      </p:cBhvr>
                                      <p:tavLst>
                                        <p:tav tm="0">
                                          <p:val>
                                            <p:strVal val="#ppt_x"/>
                                          </p:val>
                                        </p:tav>
                                        <p:tav tm="100000">
                                          <p:val>
                                            <p:strVal val="#ppt_x"/>
                                          </p:val>
                                        </p:tav>
                                      </p:tavLst>
                                    </p:anim>
                                    <p:anim calcmode="lin" valueType="num">
                                      <p:cBhvr>
                                        <p:cTn id="39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00" fill="hold">
                      <p:stCondLst>
                        <p:cond delay="indefinite"/>
                      </p:stCondLst>
                      <p:childTnLst>
                        <p:par>
                          <p:cTn id="401" fill="hold">
                            <p:stCondLst>
                              <p:cond delay="0"/>
                            </p:stCondLst>
                            <p:childTnLst>
                              <p:par>
                                <p:cTn id="402" presetID="42" presetClass="entr" presetSubtype="0" fill="hold" grpId="0" nodeType="clickEffect">
                                  <p:stCondLst>
                                    <p:cond delay="0"/>
                                  </p:stCondLst>
                                  <p:childTnLst>
                                    <p:set>
                                      <p:cBhvr>
                                        <p:cTn id="403" dur="1" fill="hold">
                                          <p:stCondLst>
                                            <p:cond delay="0"/>
                                          </p:stCondLst>
                                        </p:cTn>
                                        <p:tgtEl>
                                          <p:spTgt spid="259"/>
                                        </p:tgtEl>
                                        <p:attrNameLst>
                                          <p:attrName>style.visibility</p:attrName>
                                        </p:attrNameLst>
                                      </p:cBhvr>
                                      <p:to>
                                        <p:strVal val="visible"/>
                                      </p:to>
                                    </p:set>
                                    <p:animEffect transition="in" filter="fade">
                                      <p:cBhvr>
                                        <p:cTn id="404" dur="1000"/>
                                        <p:tgtEl>
                                          <p:spTgt spid="259"/>
                                        </p:tgtEl>
                                      </p:cBhvr>
                                    </p:animEffect>
                                    <p:anim calcmode="lin" valueType="num">
                                      <p:cBhvr>
                                        <p:cTn id="405" dur="1000" fill="hold"/>
                                        <p:tgtEl>
                                          <p:spTgt spid="259"/>
                                        </p:tgtEl>
                                        <p:attrNameLst>
                                          <p:attrName>ppt_x</p:attrName>
                                        </p:attrNameLst>
                                      </p:cBhvr>
                                      <p:tavLst>
                                        <p:tav tm="0">
                                          <p:val>
                                            <p:strVal val="#ppt_x"/>
                                          </p:val>
                                        </p:tav>
                                        <p:tav tm="100000">
                                          <p:val>
                                            <p:strVal val="#ppt_x"/>
                                          </p:val>
                                        </p:tav>
                                      </p:tavLst>
                                    </p:anim>
                                    <p:anim calcmode="lin" valueType="num">
                                      <p:cBhvr>
                                        <p:cTn id="406" dur="1000" fill="hold"/>
                                        <p:tgtEl>
                                          <p:spTgt spid="259"/>
                                        </p:tgtEl>
                                        <p:attrNameLst>
                                          <p:attrName>ppt_y</p:attrName>
                                        </p:attrNameLst>
                                      </p:cBhvr>
                                      <p:tavLst>
                                        <p:tav tm="0">
                                          <p:val>
                                            <p:strVal val="#ppt_y+.1"/>
                                          </p:val>
                                        </p:tav>
                                        <p:tav tm="100000">
                                          <p:val>
                                            <p:strVal val="#ppt_y"/>
                                          </p:val>
                                        </p:tav>
                                      </p:tavLst>
                                    </p:anim>
                                  </p:childTnLst>
                                </p:cTn>
                              </p:par>
                            </p:childTnLst>
                          </p:cTn>
                        </p:par>
                      </p:childTnLst>
                    </p:cTn>
                  </p:par>
                  <p:par>
                    <p:cTn id="407" fill="hold">
                      <p:stCondLst>
                        <p:cond delay="indefinite"/>
                      </p:stCondLst>
                      <p:childTnLst>
                        <p:par>
                          <p:cTn id="408" fill="hold">
                            <p:stCondLst>
                              <p:cond delay="0"/>
                            </p:stCondLst>
                            <p:childTnLst>
                              <p:par>
                                <p:cTn id="409" presetID="42" presetClass="entr" presetSubtype="0" fill="hold" nodeType="clickEffect">
                                  <p:stCondLst>
                                    <p:cond delay="0"/>
                                  </p:stCondLst>
                                  <p:childTnLst>
                                    <p:set>
                                      <p:cBhvr>
                                        <p:cTn id="410" dur="1" fill="hold">
                                          <p:stCondLst>
                                            <p:cond delay="0"/>
                                          </p:stCondLst>
                                        </p:cTn>
                                        <p:tgtEl>
                                          <p:spTgt spid="261"/>
                                        </p:tgtEl>
                                        <p:attrNameLst>
                                          <p:attrName>style.visibility</p:attrName>
                                        </p:attrNameLst>
                                      </p:cBhvr>
                                      <p:to>
                                        <p:strVal val="visible"/>
                                      </p:to>
                                    </p:set>
                                    <p:animEffect transition="in" filter="fade">
                                      <p:cBhvr>
                                        <p:cTn id="411" dur="1000"/>
                                        <p:tgtEl>
                                          <p:spTgt spid="261"/>
                                        </p:tgtEl>
                                      </p:cBhvr>
                                    </p:animEffect>
                                    <p:anim calcmode="lin" valueType="num">
                                      <p:cBhvr>
                                        <p:cTn id="412" dur="1000" fill="hold"/>
                                        <p:tgtEl>
                                          <p:spTgt spid="261"/>
                                        </p:tgtEl>
                                        <p:attrNameLst>
                                          <p:attrName>ppt_x</p:attrName>
                                        </p:attrNameLst>
                                      </p:cBhvr>
                                      <p:tavLst>
                                        <p:tav tm="0">
                                          <p:val>
                                            <p:strVal val="#ppt_x"/>
                                          </p:val>
                                        </p:tav>
                                        <p:tav tm="100000">
                                          <p:val>
                                            <p:strVal val="#ppt_x"/>
                                          </p:val>
                                        </p:tav>
                                      </p:tavLst>
                                    </p:anim>
                                    <p:anim calcmode="lin" valueType="num">
                                      <p:cBhvr>
                                        <p:cTn id="413" dur="1000" fill="hold"/>
                                        <p:tgtEl>
                                          <p:spTgt spid="261"/>
                                        </p:tgtEl>
                                        <p:attrNameLst>
                                          <p:attrName>ppt_y</p:attrName>
                                        </p:attrNameLst>
                                      </p:cBhvr>
                                      <p:tavLst>
                                        <p:tav tm="0">
                                          <p:val>
                                            <p:strVal val="#ppt_y+.1"/>
                                          </p:val>
                                        </p:tav>
                                        <p:tav tm="100000">
                                          <p:val>
                                            <p:strVal val="#ppt_y"/>
                                          </p:val>
                                        </p:tav>
                                      </p:tavLst>
                                    </p:anim>
                                  </p:childTnLst>
                                </p:cTn>
                              </p:par>
                            </p:childTnLst>
                          </p:cTn>
                        </p:par>
                      </p:childTnLst>
                    </p:cTn>
                  </p:par>
                  <p:par>
                    <p:cTn id="414" fill="hold">
                      <p:stCondLst>
                        <p:cond delay="indefinite"/>
                      </p:stCondLst>
                      <p:childTnLst>
                        <p:par>
                          <p:cTn id="415" fill="hold">
                            <p:stCondLst>
                              <p:cond delay="0"/>
                            </p:stCondLst>
                            <p:childTnLst>
                              <p:par>
                                <p:cTn id="416" presetID="22" presetClass="entr" presetSubtype="4" fill="hold" nodeType="clickEffect">
                                  <p:stCondLst>
                                    <p:cond delay="0"/>
                                  </p:stCondLst>
                                  <p:childTnLst>
                                    <p:set>
                                      <p:cBhvr>
                                        <p:cTn id="417" dur="1" fill="hold">
                                          <p:stCondLst>
                                            <p:cond delay="0"/>
                                          </p:stCondLst>
                                        </p:cTn>
                                        <p:tgtEl>
                                          <p:spTgt spid="244"/>
                                        </p:tgtEl>
                                        <p:attrNameLst>
                                          <p:attrName>style.visibility</p:attrName>
                                        </p:attrNameLst>
                                      </p:cBhvr>
                                      <p:to>
                                        <p:strVal val="visible"/>
                                      </p:to>
                                    </p:set>
                                    <p:animEffect transition="in" filter="wipe(down)">
                                      <p:cBhvr>
                                        <p:cTn id="418" dur="500"/>
                                        <p:tgtEl>
                                          <p:spTgt spid="244"/>
                                        </p:tgtEl>
                                      </p:cBhvr>
                                    </p:animEffect>
                                  </p:childTnLst>
                                </p:cTn>
                              </p:par>
                            </p:childTnLst>
                          </p:cTn>
                        </p:par>
                      </p:childTnLst>
                    </p:cTn>
                  </p:par>
                  <p:par>
                    <p:cTn id="419" fill="hold">
                      <p:stCondLst>
                        <p:cond delay="indefinite"/>
                      </p:stCondLst>
                      <p:childTnLst>
                        <p:par>
                          <p:cTn id="420" fill="hold">
                            <p:stCondLst>
                              <p:cond delay="0"/>
                            </p:stCondLst>
                            <p:childTnLst>
                              <p:par>
                                <p:cTn id="421" presetID="21" presetClass="entr" presetSubtype="1" fill="hold" grpId="0" nodeType="clickEffect">
                                  <p:stCondLst>
                                    <p:cond delay="0"/>
                                  </p:stCondLst>
                                  <p:childTnLst>
                                    <p:set>
                                      <p:cBhvr>
                                        <p:cTn id="422" dur="1" fill="hold">
                                          <p:stCondLst>
                                            <p:cond delay="0"/>
                                          </p:stCondLst>
                                        </p:cTn>
                                        <p:tgtEl>
                                          <p:spTgt spid="242"/>
                                        </p:tgtEl>
                                        <p:attrNameLst>
                                          <p:attrName>style.visibility</p:attrName>
                                        </p:attrNameLst>
                                      </p:cBhvr>
                                      <p:to>
                                        <p:strVal val="visible"/>
                                      </p:to>
                                    </p:set>
                                    <p:animEffect transition="in" filter="wheel(1)">
                                      <p:cBhvr>
                                        <p:cTn id="423" dur="2000"/>
                                        <p:tgtEl>
                                          <p:spTgt spid="242"/>
                                        </p:tgtEl>
                                      </p:cBhvr>
                                    </p:animEffect>
                                  </p:childTnLst>
                                </p:cTn>
                              </p:par>
                            </p:childTnLst>
                          </p:cTn>
                        </p:par>
                      </p:childTnLst>
                    </p:cTn>
                  </p:par>
                  <p:par>
                    <p:cTn id="424" fill="hold">
                      <p:stCondLst>
                        <p:cond delay="indefinite"/>
                      </p:stCondLst>
                      <p:childTnLst>
                        <p:par>
                          <p:cTn id="425" fill="hold">
                            <p:stCondLst>
                              <p:cond delay="0"/>
                            </p:stCondLst>
                            <p:childTnLst>
                              <p:par>
                                <p:cTn id="426" presetID="42" presetClass="entr" presetSubtype="0" fill="hold" grpId="0" nodeType="clickEffect">
                                  <p:stCondLst>
                                    <p:cond delay="0"/>
                                  </p:stCondLst>
                                  <p:childTnLst>
                                    <p:set>
                                      <p:cBhvr>
                                        <p:cTn id="427" dur="1" fill="hold">
                                          <p:stCondLst>
                                            <p:cond delay="0"/>
                                          </p:stCondLst>
                                        </p:cTn>
                                        <p:tgtEl>
                                          <p:spTgt spid="260"/>
                                        </p:tgtEl>
                                        <p:attrNameLst>
                                          <p:attrName>style.visibility</p:attrName>
                                        </p:attrNameLst>
                                      </p:cBhvr>
                                      <p:to>
                                        <p:strVal val="visible"/>
                                      </p:to>
                                    </p:set>
                                    <p:animEffect transition="in" filter="fade">
                                      <p:cBhvr>
                                        <p:cTn id="428" dur="1000"/>
                                        <p:tgtEl>
                                          <p:spTgt spid="260"/>
                                        </p:tgtEl>
                                      </p:cBhvr>
                                    </p:animEffect>
                                    <p:anim calcmode="lin" valueType="num">
                                      <p:cBhvr>
                                        <p:cTn id="429" dur="1000" fill="hold"/>
                                        <p:tgtEl>
                                          <p:spTgt spid="260"/>
                                        </p:tgtEl>
                                        <p:attrNameLst>
                                          <p:attrName>ppt_x</p:attrName>
                                        </p:attrNameLst>
                                      </p:cBhvr>
                                      <p:tavLst>
                                        <p:tav tm="0">
                                          <p:val>
                                            <p:strVal val="#ppt_x"/>
                                          </p:val>
                                        </p:tav>
                                        <p:tav tm="100000">
                                          <p:val>
                                            <p:strVal val="#ppt_x"/>
                                          </p:val>
                                        </p:tav>
                                      </p:tavLst>
                                    </p:anim>
                                    <p:anim calcmode="lin" valueType="num">
                                      <p:cBhvr>
                                        <p:cTn id="430" dur="1000" fill="hold"/>
                                        <p:tgtEl>
                                          <p:spTgt spid="260"/>
                                        </p:tgtEl>
                                        <p:attrNameLst>
                                          <p:attrName>ppt_y</p:attrName>
                                        </p:attrNameLst>
                                      </p:cBhvr>
                                      <p:tavLst>
                                        <p:tav tm="0">
                                          <p:val>
                                            <p:strVal val="#ppt_y+.1"/>
                                          </p:val>
                                        </p:tav>
                                        <p:tav tm="100000">
                                          <p:val>
                                            <p:strVal val="#ppt_y"/>
                                          </p:val>
                                        </p:tav>
                                      </p:tavLst>
                                    </p:anim>
                                  </p:childTnLst>
                                </p:cTn>
                              </p:par>
                            </p:childTnLst>
                          </p:cTn>
                        </p:par>
                      </p:childTnLst>
                    </p:cTn>
                  </p:par>
                  <p:par>
                    <p:cTn id="431" fill="hold">
                      <p:stCondLst>
                        <p:cond delay="indefinite"/>
                      </p:stCondLst>
                      <p:childTnLst>
                        <p:par>
                          <p:cTn id="432" fill="hold">
                            <p:stCondLst>
                              <p:cond delay="0"/>
                            </p:stCondLst>
                            <p:childTnLst>
                              <p:par>
                                <p:cTn id="433" presetID="42" presetClass="entr" presetSubtype="0" fill="hold" nodeType="clickEffect">
                                  <p:stCondLst>
                                    <p:cond delay="0"/>
                                  </p:stCondLst>
                                  <p:childTnLst>
                                    <p:set>
                                      <p:cBhvr>
                                        <p:cTn id="434" dur="1" fill="hold">
                                          <p:stCondLst>
                                            <p:cond delay="0"/>
                                          </p:stCondLst>
                                        </p:cTn>
                                        <p:tgtEl>
                                          <p:spTgt spid="262"/>
                                        </p:tgtEl>
                                        <p:attrNameLst>
                                          <p:attrName>style.visibility</p:attrName>
                                        </p:attrNameLst>
                                      </p:cBhvr>
                                      <p:to>
                                        <p:strVal val="visible"/>
                                      </p:to>
                                    </p:set>
                                    <p:animEffect transition="in" filter="fade">
                                      <p:cBhvr>
                                        <p:cTn id="435" dur="1000"/>
                                        <p:tgtEl>
                                          <p:spTgt spid="262"/>
                                        </p:tgtEl>
                                      </p:cBhvr>
                                    </p:animEffect>
                                    <p:anim calcmode="lin" valueType="num">
                                      <p:cBhvr>
                                        <p:cTn id="436" dur="1000" fill="hold"/>
                                        <p:tgtEl>
                                          <p:spTgt spid="262"/>
                                        </p:tgtEl>
                                        <p:attrNameLst>
                                          <p:attrName>ppt_x</p:attrName>
                                        </p:attrNameLst>
                                      </p:cBhvr>
                                      <p:tavLst>
                                        <p:tav tm="0">
                                          <p:val>
                                            <p:strVal val="#ppt_x"/>
                                          </p:val>
                                        </p:tav>
                                        <p:tav tm="100000">
                                          <p:val>
                                            <p:strVal val="#ppt_x"/>
                                          </p:val>
                                        </p:tav>
                                      </p:tavLst>
                                    </p:anim>
                                    <p:anim calcmode="lin" valueType="num">
                                      <p:cBhvr>
                                        <p:cTn id="437" dur="1000" fill="hold"/>
                                        <p:tgtEl>
                                          <p:spTgt spid="262"/>
                                        </p:tgtEl>
                                        <p:attrNameLst>
                                          <p:attrName>ppt_y</p:attrName>
                                        </p:attrNameLst>
                                      </p:cBhvr>
                                      <p:tavLst>
                                        <p:tav tm="0">
                                          <p:val>
                                            <p:strVal val="#ppt_y+.1"/>
                                          </p:val>
                                        </p:tav>
                                        <p:tav tm="100000">
                                          <p:val>
                                            <p:strVal val="#ppt_y"/>
                                          </p:val>
                                        </p:tav>
                                      </p:tavLst>
                                    </p:anim>
                                  </p:childTnLst>
                                </p:cTn>
                              </p:par>
                            </p:childTnLst>
                          </p:cTn>
                        </p:par>
                      </p:childTnLst>
                    </p:cTn>
                  </p:par>
                  <p:par>
                    <p:cTn id="438" fill="hold">
                      <p:stCondLst>
                        <p:cond delay="indefinite"/>
                      </p:stCondLst>
                      <p:childTnLst>
                        <p:par>
                          <p:cTn id="439" fill="hold">
                            <p:stCondLst>
                              <p:cond delay="0"/>
                            </p:stCondLst>
                            <p:childTnLst>
                              <p:par>
                                <p:cTn id="440" presetID="42" presetClass="entr" presetSubtype="0" fill="hold" nodeType="clickEffect">
                                  <p:stCondLst>
                                    <p:cond delay="0"/>
                                  </p:stCondLst>
                                  <p:childTnLst>
                                    <p:set>
                                      <p:cBhvr>
                                        <p:cTn id="441" dur="1" fill="hold">
                                          <p:stCondLst>
                                            <p:cond delay="0"/>
                                          </p:stCondLst>
                                        </p:cTn>
                                        <p:tgtEl>
                                          <p:spTgt spid="44"/>
                                        </p:tgtEl>
                                        <p:attrNameLst>
                                          <p:attrName>style.visibility</p:attrName>
                                        </p:attrNameLst>
                                      </p:cBhvr>
                                      <p:to>
                                        <p:strVal val="visible"/>
                                      </p:to>
                                    </p:set>
                                    <p:animEffect transition="in" filter="fade">
                                      <p:cBhvr>
                                        <p:cTn id="442" dur="1000"/>
                                        <p:tgtEl>
                                          <p:spTgt spid="44"/>
                                        </p:tgtEl>
                                      </p:cBhvr>
                                    </p:animEffect>
                                    <p:anim calcmode="lin" valueType="num">
                                      <p:cBhvr>
                                        <p:cTn id="443" dur="1000" fill="hold"/>
                                        <p:tgtEl>
                                          <p:spTgt spid="44"/>
                                        </p:tgtEl>
                                        <p:attrNameLst>
                                          <p:attrName>ppt_x</p:attrName>
                                        </p:attrNameLst>
                                      </p:cBhvr>
                                      <p:tavLst>
                                        <p:tav tm="0">
                                          <p:val>
                                            <p:strVal val="#ppt_x"/>
                                          </p:val>
                                        </p:tav>
                                        <p:tav tm="100000">
                                          <p:val>
                                            <p:strVal val="#ppt_x"/>
                                          </p:val>
                                        </p:tav>
                                      </p:tavLst>
                                    </p:anim>
                                    <p:anim calcmode="lin" valueType="num">
                                      <p:cBhvr>
                                        <p:cTn id="44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0" grpId="0"/>
      <p:bldP spid="75" grpId="0"/>
      <p:bldP spid="76" grpId="0"/>
      <p:bldP spid="84" grpId="0"/>
      <p:bldP spid="86" grpId="0"/>
      <p:bldP spid="87" grpId="0"/>
      <p:bldP spid="88" grpId="0"/>
      <p:bldP spid="166" grpId="0" animBg="1"/>
      <p:bldP spid="167" grpId="0" animBg="1"/>
      <p:bldP spid="168" grpId="0" animBg="1"/>
      <p:bldP spid="169" grpId="0" animBg="1"/>
      <p:bldP spid="170" grpId="0"/>
      <p:bldP spid="226" grpId="0" animBg="1"/>
      <p:bldP spid="227" grpId="0"/>
      <p:bldP spid="228" grpId="0" animBg="1"/>
      <p:bldP spid="229" grpId="0"/>
      <p:bldP spid="231" grpId="0" animBg="1"/>
      <p:bldP spid="232" grpId="0" animBg="1"/>
      <p:bldP spid="234" grpId="0"/>
      <p:bldP spid="236" grpId="0"/>
      <p:bldP spid="237" grpId="0" animBg="1"/>
      <p:bldP spid="238" grpId="0" animBg="1"/>
      <p:bldP spid="239" grpId="0" animBg="1"/>
      <p:bldP spid="240" grpId="0" animBg="1"/>
      <p:bldP spid="241" grpId="0" animBg="1"/>
      <p:bldP spid="242" grpId="0" animBg="1"/>
      <p:bldP spid="245" grpId="0" animBg="1"/>
      <p:bldP spid="246" grpId="0" animBg="1"/>
      <p:bldP spid="247" grpId="0"/>
      <p:bldP spid="248" grpId="0"/>
      <p:bldP spid="249" grpId="0"/>
      <p:bldP spid="251" grpId="0" animBg="1"/>
      <p:bldP spid="257" grpId="0" animBg="1"/>
      <p:bldP spid="259" grpId="0" animBg="1"/>
      <p:bldP spid="260" grpId="0" animBg="1"/>
      <p:bldP spid="2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1295400"/>
          </a:xfrm>
        </p:spPr>
        <p:txBody>
          <a:bodyPr anchor="t" anchorCtr="0">
            <a:noAutofit/>
          </a:bodyPr>
          <a:lstStyle/>
          <a:p>
            <a:pPr algn="r" rtl="1"/>
            <a:r>
              <a:rPr lang="fa-IR" sz="2000" dirty="0">
                <a:solidFill>
                  <a:srgbClr val="FF0000"/>
                </a:solidFill>
                <a:latin typeface="Times New Roman" panose="02020603050405020304" pitchFamily="18" charset="0"/>
                <a:cs typeface="Times New Roman" panose="02020603050405020304" pitchFamily="18" charset="0"/>
              </a:rPr>
              <a:t>تمرین </a:t>
            </a:r>
            <a:r>
              <a:rPr lang="fa-IR" sz="2000" dirty="0" smtClean="0">
                <a:solidFill>
                  <a:srgbClr val="FF0000"/>
                </a:solidFill>
                <a:latin typeface="Times New Roman" panose="02020603050405020304" pitchFamily="18" charset="0"/>
                <a:cs typeface="Times New Roman" panose="02020603050405020304" pitchFamily="18" charset="0"/>
              </a:rPr>
              <a:t>دوم:</a:t>
            </a:r>
            <a:r>
              <a:rPr lang="fa-IR" sz="2000" dirty="0">
                <a:latin typeface="Times New Roman" panose="02020603050405020304" pitchFamily="18" charset="0"/>
                <a:cs typeface="Times New Roman" panose="02020603050405020304" pitchFamily="18" charset="0"/>
              </a:rPr>
              <a:t/>
            </a:r>
            <a:br>
              <a:rPr lang="fa-IR" sz="2000" dirty="0">
                <a:latin typeface="Times New Roman" panose="02020603050405020304" pitchFamily="18" charset="0"/>
                <a:cs typeface="Times New Roman" panose="02020603050405020304" pitchFamily="18" charset="0"/>
              </a:rPr>
            </a:br>
            <a:r>
              <a:rPr lang="fa-IR" sz="2000" dirty="0">
                <a:latin typeface="Times New Roman" panose="02020603050405020304" pitchFamily="18" charset="0"/>
                <a:cs typeface="Times New Roman" panose="02020603050405020304" pitchFamily="18" charset="0"/>
              </a:rPr>
              <a:t>در یک خط انتقال مخابراتی از یک استاب اتصال کوتاه برای تطبیق استفاده شده است . </a:t>
            </a:r>
            <a:r>
              <a:rPr lang="fa-IR" sz="2000" dirty="0" smtClean="0">
                <a:latin typeface="Times New Roman" panose="02020603050405020304" pitchFamily="18" charset="0"/>
                <a:cs typeface="Times New Roman" panose="02020603050405020304" pitchFamily="18" charset="0"/>
              </a:rPr>
              <a:t>اگر        طول </a:t>
            </a:r>
            <a:r>
              <a:rPr lang="fa-IR" sz="2000" dirty="0">
                <a:latin typeface="Times New Roman" panose="02020603050405020304" pitchFamily="18" charset="0"/>
                <a:cs typeface="Times New Roman" panose="02020603050405020304" pitchFamily="18" charset="0"/>
              </a:rPr>
              <a:t>استاب و </a:t>
            </a:r>
            <a:r>
              <a:rPr lang="fa-IR" sz="2000" dirty="0" smtClean="0">
                <a:latin typeface="Times New Roman" panose="02020603050405020304" pitchFamily="18" charset="0"/>
                <a:cs typeface="Times New Roman" panose="02020603050405020304" pitchFamily="18" charset="0"/>
              </a:rPr>
              <a:t>    فاصله </a:t>
            </a:r>
            <a:r>
              <a:rPr lang="fa-IR" sz="2000" dirty="0">
                <a:latin typeface="Times New Roman" panose="02020603050405020304" pitchFamily="18" charset="0"/>
                <a:cs typeface="Times New Roman" panose="02020603050405020304" pitchFamily="18" charset="0"/>
              </a:rPr>
              <a:t>استاب تا بار داده شده باشد </a:t>
            </a:r>
            <a:r>
              <a:rPr lang="en-US" sz="2000" dirty="0">
                <a:latin typeface="Times New Roman" panose="02020603050405020304" pitchFamily="18" charset="0"/>
                <a:cs typeface="Times New Roman" panose="02020603050405020304" pitchFamily="18" charset="0"/>
              </a:rPr>
              <a:t>,</a:t>
            </a:r>
            <a:r>
              <a:rPr lang="fa-IR" sz="2000" dirty="0">
                <a:latin typeface="Times New Roman" panose="02020603050405020304" pitchFamily="18" charset="0"/>
                <a:cs typeface="Times New Roman" panose="02020603050405020304" pitchFamily="18" charset="0"/>
              </a:rPr>
              <a:t> مطلوبست محاسبه بار </a:t>
            </a:r>
            <a:r>
              <a:rPr lang="en-US" sz="2000" dirty="0">
                <a:solidFill>
                  <a:srgbClr val="FF0000"/>
                </a:solidFill>
                <a:latin typeface="Times New Roman" panose="02020603050405020304" pitchFamily="18" charset="0"/>
                <a:cs typeface="Times New Roman" panose="02020603050405020304" pitchFamily="18" charset="0"/>
              </a:rPr>
              <a:t>Z</a:t>
            </a:r>
            <a:r>
              <a:rPr lang="en-US" sz="2000" baseline="-25000" dirty="0">
                <a:solidFill>
                  <a:srgbClr val="FF0000"/>
                </a:solidFill>
                <a:latin typeface="Times New Roman" panose="02020603050405020304" pitchFamily="18" charset="0"/>
                <a:cs typeface="Times New Roman" panose="02020603050405020304" pitchFamily="18" charset="0"/>
              </a:rPr>
              <a:t>LOAD</a:t>
            </a:r>
            <a:r>
              <a:rPr lang="fa-IR"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38" y="2253779"/>
            <a:ext cx="3871322" cy="237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81000" y="3583056"/>
            <a:ext cx="323860" cy="323860"/>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10" idx="0"/>
          </p:cNvCxnSpPr>
          <p:nvPr/>
        </p:nvCxnSpPr>
        <p:spPr>
          <a:xfrm>
            <a:off x="542930" y="3463989"/>
            <a:ext cx="0" cy="11906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0548" y="3909283"/>
            <a:ext cx="0" cy="11906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35299" y="3716058"/>
            <a:ext cx="212410" cy="64636"/>
          </a:xfrm>
          <a:custGeom>
            <a:avLst/>
            <a:gdLst>
              <a:gd name="connsiteX0" fmla="*/ 0 w 284395"/>
              <a:gd name="connsiteY0" fmla="*/ 47835 h 64636"/>
              <a:gd name="connsiteX1" fmla="*/ 128588 w 284395"/>
              <a:gd name="connsiteY1" fmla="*/ 210 h 64636"/>
              <a:gd name="connsiteX2" fmla="*/ 192881 w 284395"/>
              <a:gd name="connsiteY2" fmla="*/ 64504 h 64636"/>
              <a:gd name="connsiteX3" fmla="*/ 273844 w 284395"/>
              <a:gd name="connsiteY3" fmla="*/ 16879 h 64636"/>
              <a:gd name="connsiteX4" fmla="*/ 280988 w 284395"/>
              <a:gd name="connsiteY4" fmla="*/ 12116 h 6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95" h="64636">
                <a:moveTo>
                  <a:pt x="0" y="47835"/>
                </a:moveTo>
                <a:cubicBezTo>
                  <a:pt x="48220" y="22633"/>
                  <a:pt x="96441" y="-2568"/>
                  <a:pt x="128588" y="210"/>
                </a:cubicBezTo>
                <a:cubicBezTo>
                  <a:pt x="160735" y="2988"/>
                  <a:pt x="168672" y="61726"/>
                  <a:pt x="192881" y="64504"/>
                </a:cubicBezTo>
                <a:cubicBezTo>
                  <a:pt x="217090" y="67282"/>
                  <a:pt x="259160" y="25610"/>
                  <a:pt x="273844" y="16879"/>
                </a:cubicBezTo>
                <a:cubicBezTo>
                  <a:pt x="288528" y="8148"/>
                  <a:pt x="284758" y="10132"/>
                  <a:pt x="280988" y="1211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57400" y="2373868"/>
            <a:ext cx="914401" cy="369332"/>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S=0.16</a:t>
            </a:r>
            <a:r>
              <a:rPr lang="el-GR" sz="1200" dirty="0" smtClean="0">
                <a:effectLst>
                  <a:outerShdw blurRad="38100" dist="38100" dir="2700000" algn="tl">
                    <a:srgbClr val="000000">
                      <a:alpha val="43137"/>
                    </a:srgbClr>
                  </a:outerShdw>
                </a:effectLst>
                <a:latin typeface="Times New Roman"/>
                <a:cs typeface="Times New Roman"/>
              </a:rPr>
              <a:t>λ</a:t>
            </a:r>
            <a:endParaRPr lang="en-US" sz="1200" dirty="0"/>
          </a:p>
        </p:txBody>
      </p:sp>
      <mc:AlternateContent xmlns:mc="http://schemas.openxmlformats.org/markup-compatibility/2006" xmlns:a14="http://schemas.microsoft.com/office/drawing/2010/main">
        <mc:Choice Requires="a14">
          <p:sp>
            <p:nvSpPr>
              <p:cNvPr id="16" name="Rectangle 15"/>
              <p:cNvSpPr/>
              <p:nvPr/>
            </p:nvSpPr>
            <p:spPr>
              <a:xfrm>
                <a:off x="1905000" y="3388040"/>
                <a:ext cx="609600" cy="369332"/>
              </a:xfrm>
              <a:prstGeom prst="rect">
                <a:avLst/>
              </a:prstGeom>
            </p:spPr>
            <p:txBody>
              <a:bodyPr wrap="square">
                <a:spAutoFit/>
              </a:bodyPr>
              <a:lstStyle/>
              <a:p>
                <a14:m>
                  <m:oMath xmlns:m="http://schemas.openxmlformats.org/officeDocument/2006/math">
                    <m:acc>
                      <m:accPr>
                        <m:chr m:val="̅"/>
                        <m:ctrlPr>
                          <a:rPr lang="en-US" i="1" smtClean="0">
                            <a:latin typeface="Cambria Math"/>
                          </a:rPr>
                        </m:ctrlPr>
                      </m:accPr>
                      <m:e>
                        <m:r>
                          <a:rPr lang="en-US" b="0" i="1" smtClean="0">
                            <a:latin typeface="Cambria Math"/>
                          </a:rPr>
                          <m:t>𝑌</m:t>
                        </m:r>
                      </m:e>
                    </m:acc>
                  </m:oMath>
                </a14:m>
                <a:r>
                  <a:rPr lang="en-US" dirty="0" smtClean="0"/>
                  <a:t>=1</a:t>
                </a:r>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905000" y="3388040"/>
                <a:ext cx="609600" cy="369332"/>
              </a:xfrm>
              <a:prstGeom prst="rect">
                <a:avLst/>
              </a:prstGeom>
              <a:blipFill rotWithShape="1">
                <a:blip r:embed="rId4"/>
                <a:stretch>
                  <a:fillRect t="-8333" r="-3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590800" y="3148819"/>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𝑆</m:t>
                          </m:r>
                        </m:sub>
                      </m:sSub>
                    </m:oMath>
                  </m:oMathPara>
                </a14:m>
                <a:endParaRPr lang="en-US" sz="1200" dirty="0"/>
              </a:p>
            </p:txBody>
          </p:sp>
        </mc:Choice>
        <mc:Fallback xmlns="">
          <p:sp>
            <p:nvSpPr>
              <p:cNvPr id="17" name="Rectangle 16"/>
              <p:cNvSpPr>
                <a:spLocks noRot="1" noChangeAspect="1" noMove="1" noResize="1" noEditPoints="1" noAdjustHandles="1" noChangeArrowheads="1" noChangeShapeType="1" noTextEdit="1"/>
              </p:cNvSpPr>
              <p:nvPr/>
            </p:nvSpPr>
            <p:spPr>
              <a:xfrm>
                <a:off x="2590800" y="3148819"/>
                <a:ext cx="406400" cy="368049"/>
              </a:xfrm>
              <a:prstGeom prst="rect">
                <a:avLst/>
              </a:prstGeom>
              <a:blipFill rotWithShape="1">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590800" y="3743389"/>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𝑑</m:t>
                          </m:r>
                        </m:sub>
                      </m:sSub>
                    </m:oMath>
                  </m:oMathPara>
                </a14:m>
                <a:endParaRPr lang="en-US" sz="1200" dirty="0"/>
              </a:p>
            </p:txBody>
          </p:sp>
        </mc:Choice>
        <mc:Fallback xmlns="">
          <p:sp>
            <p:nvSpPr>
              <p:cNvPr id="18" name="Rectangle 17"/>
              <p:cNvSpPr>
                <a:spLocks noRot="1" noChangeAspect="1" noMove="1" noResize="1" noEditPoints="1" noAdjustHandles="1" noChangeArrowheads="1" noChangeShapeType="1" noTextEdit="1"/>
              </p:cNvSpPr>
              <p:nvPr/>
            </p:nvSpPr>
            <p:spPr>
              <a:xfrm>
                <a:off x="2590800" y="3743389"/>
                <a:ext cx="406400" cy="368049"/>
              </a:xfrm>
              <a:prstGeom prst="rect">
                <a:avLst/>
              </a:prstGeom>
              <a:blipFill rotWithShape="1">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259580" y="3577828"/>
                <a:ext cx="7239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𝑍</m:t>
                          </m:r>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𝐿𝑂𝐴𝐷</m:t>
                          </m:r>
                        </m:sub>
                      </m:sSub>
                    </m:oMath>
                  </m:oMathPara>
                </a14:m>
                <a:endParaRPr lang="en-US" sz="1200" dirty="0"/>
              </a:p>
            </p:txBody>
          </p:sp>
        </mc:Choice>
        <mc:Fallback xmlns="">
          <p:sp>
            <p:nvSpPr>
              <p:cNvPr id="21" name="Rectangle 20"/>
              <p:cNvSpPr>
                <a:spLocks noRot="1" noChangeAspect="1" noMove="1" noResize="1" noEditPoints="1" noAdjustHandles="1" noChangeArrowheads="1" noChangeShapeType="1" noTextEdit="1"/>
              </p:cNvSpPr>
              <p:nvPr/>
            </p:nvSpPr>
            <p:spPr>
              <a:xfrm>
                <a:off x="4259580" y="3577828"/>
                <a:ext cx="723900" cy="369332"/>
              </a:xfrm>
              <a:prstGeom prst="rect">
                <a:avLst/>
              </a:prstGeom>
              <a:blipFill rotWithShape="1">
                <a:blip r:embed="rId7"/>
                <a:stretch>
                  <a:fillRect r="-3361"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itle 1"/>
              <p:cNvSpPr txBox="1">
                <a:spLocks/>
              </p:cNvSpPr>
              <p:nvPr/>
            </p:nvSpPr>
            <p:spPr>
              <a:xfrm>
                <a:off x="533400" y="2752725"/>
                <a:ext cx="1393501" cy="371475"/>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16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a-IR" sz="1600" i="1" smtClean="0">
                            <a:solidFill>
                              <a:schemeClr val="tx1"/>
                            </a:solidFill>
                            <a:latin typeface="Cambria Math"/>
                          </a:rPr>
                        </m:ctrlPr>
                      </m:sSubPr>
                      <m:e>
                        <m:r>
                          <a:rPr lang="en-US" sz="1600" i="1">
                            <a:solidFill>
                              <a:schemeClr val="tx1"/>
                            </a:solidFill>
                            <a:latin typeface="Cambria Math"/>
                          </a:rPr>
                          <m:t>𝑍</m:t>
                        </m:r>
                      </m:e>
                      <m:sub>
                        <m:r>
                          <a:rPr lang="en-US" sz="1600" i="1">
                            <a:solidFill>
                              <a:schemeClr val="tx1"/>
                            </a:solidFill>
                            <a:latin typeface="Cambria Math"/>
                          </a:rPr>
                          <m:t>0</m:t>
                        </m:r>
                      </m:sub>
                    </m:sSub>
                    <m:r>
                      <a:rPr lang="en-US" sz="1600" i="1">
                        <a:solidFill>
                          <a:schemeClr val="tx1"/>
                        </a:solidFill>
                        <a:latin typeface="Cambria Math"/>
                      </a:rPr>
                      <m:t>=</m:t>
                    </m:r>
                    <m:r>
                      <a:rPr lang="en-US" sz="1600" b="0" i="1" smtClean="0">
                        <a:solidFill>
                          <a:schemeClr val="tx1"/>
                        </a:solidFill>
                        <a:latin typeface="Cambria Math"/>
                      </a:rPr>
                      <m:t>50</m:t>
                    </m:r>
                  </m:oMath>
                </a14:m>
                <a:r>
                  <a:rPr lang="fa-IR" sz="1600" dirty="0" smtClean="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a:t>
                </a:r>
                <a:r>
                  <a:rPr lang="el-GR" sz="1600" dirty="0" smtClean="0">
                    <a:solidFill>
                      <a:schemeClr val="tx1"/>
                    </a:solidFill>
                    <a:latin typeface="Times New Roman" panose="02020603050405020304" pitchFamily="18" charset="0"/>
                    <a:cs typeface="Times New Roman" panose="02020603050405020304" pitchFamily="18" charset="0"/>
                  </a:rPr>
                  <a:t>Ω</a:t>
                </a:r>
                <a:r>
                  <a:rPr lang="en-US" sz="1600" dirty="0" smtClean="0">
                    <a:solidFill>
                      <a:schemeClr val="tx1"/>
                    </a:solidFill>
                    <a:latin typeface="Times New Roman" panose="02020603050405020304" pitchFamily="18" charset="0"/>
                    <a:cs typeface="Times New Roman" panose="02020603050405020304" pitchFamily="18" charset="0"/>
                  </a:rPr>
                  <a:t>)</a:t>
                </a:r>
              </a:p>
            </p:txBody>
          </p:sp>
        </mc:Choice>
        <mc:Fallback xmlns="">
          <p:sp>
            <p:nvSpPr>
              <p:cNvPr id="24" name="Title 1"/>
              <p:cNvSpPr txBox="1">
                <a:spLocks noRot="1" noChangeAspect="1" noMove="1" noResize="1" noEditPoints="1" noAdjustHandles="1" noChangeArrowheads="1" noChangeShapeType="1" noTextEdit="1"/>
              </p:cNvSpPr>
              <p:nvPr/>
            </p:nvSpPr>
            <p:spPr>
              <a:xfrm>
                <a:off x="533400" y="2752725"/>
                <a:ext cx="1393501" cy="371475"/>
              </a:xfrm>
              <a:prstGeom prst="rect">
                <a:avLst/>
              </a:prstGeom>
              <a:blipFill rotWithShape="1">
                <a:blip r:embed="rId8"/>
                <a:stretch>
                  <a:fillRect l="-9649" t="-4918" b="-11475"/>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2533284034"/>
              </p:ext>
            </p:extLst>
          </p:nvPr>
        </p:nvGraphicFramePr>
        <p:xfrm>
          <a:off x="584200" y="2374900"/>
          <a:ext cx="1092200" cy="292100"/>
        </p:xfrm>
        <a:graphic>
          <a:graphicData uri="http://schemas.openxmlformats.org/presentationml/2006/ole">
            <mc:AlternateContent xmlns:mc="http://schemas.openxmlformats.org/markup-compatibility/2006">
              <mc:Choice xmlns:v="urn:schemas-microsoft-com:vml" Requires="v">
                <p:oleObj spid="_x0000_s109643" name="Equation" r:id="rId9" imgW="1091880" imgH="291960" progId="Equation.DSMT4">
                  <p:embed/>
                </p:oleObj>
              </mc:Choice>
              <mc:Fallback>
                <p:oleObj name="Equation" r:id="rId9" imgW="1091880" imgH="291960" progId="Equation.DSMT4">
                  <p:embed/>
                  <p:pic>
                    <p:nvPicPr>
                      <p:cNvPr id="0" name="Object 1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4200" y="2374900"/>
                        <a:ext cx="10922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315306811"/>
              </p:ext>
            </p:extLst>
          </p:nvPr>
        </p:nvGraphicFramePr>
        <p:xfrm>
          <a:off x="2952750" y="4603750"/>
          <a:ext cx="952500" cy="228600"/>
        </p:xfrm>
        <a:graphic>
          <a:graphicData uri="http://schemas.openxmlformats.org/presentationml/2006/ole">
            <mc:AlternateContent xmlns:mc="http://schemas.openxmlformats.org/markup-compatibility/2006">
              <mc:Choice xmlns:v="urn:schemas-microsoft-com:vml" Requires="v">
                <p:oleObj spid="_x0000_s109644" name="Equation" r:id="rId11" imgW="952200" imgH="228600" progId="Equation.DSMT4">
                  <p:embed/>
                </p:oleObj>
              </mc:Choice>
              <mc:Fallback>
                <p:oleObj name="Equation" r:id="rId11" imgW="952200" imgH="228600" progId="Equation.DSMT4">
                  <p:embed/>
                  <p:pic>
                    <p:nvPicPr>
                      <p:cNvPr id="0" name="Object 154"/>
                      <p:cNvPicPr>
                        <a:picLocks noChangeAspect="1" noChangeArrowheads="1"/>
                      </p:cNvPicPr>
                      <p:nvPr/>
                    </p:nvPicPr>
                    <p:blipFill>
                      <a:blip r:embed="rId12"/>
                      <a:srcRect/>
                      <a:stretch>
                        <a:fillRect/>
                      </a:stretch>
                    </p:blipFill>
                    <p:spPr bwMode="auto">
                      <a:xfrm>
                        <a:off x="2952750" y="4603750"/>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36401067"/>
              </p:ext>
            </p:extLst>
          </p:nvPr>
        </p:nvGraphicFramePr>
        <p:xfrm>
          <a:off x="609600" y="2070100"/>
          <a:ext cx="876300" cy="292100"/>
        </p:xfrm>
        <a:graphic>
          <a:graphicData uri="http://schemas.openxmlformats.org/presentationml/2006/ole">
            <mc:AlternateContent xmlns:mc="http://schemas.openxmlformats.org/markup-compatibility/2006">
              <mc:Choice xmlns:v="urn:schemas-microsoft-com:vml" Requires="v">
                <p:oleObj spid="_x0000_s109645" name="Equation" r:id="rId13" imgW="876240" imgH="291960" progId="Equation.DSMT4">
                  <p:embed/>
                </p:oleObj>
              </mc:Choice>
              <mc:Fallback>
                <p:oleObj name="Equation" r:id="rId13" imgW="876240" imgH="291960" progId="Equation.DSMT4">
                  <p:embed/>
                  <p:pic>
                    <p:nvPicPr>
                      <p:cNvPr id="0" name="Object 1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2070100"/>
                        <a:ext cx="876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7961833"/>
              </p:ext>
            </p:extLst>
          </p:nvPr>
        </p:nvGraphicFramePr>
        <p:xfrm>
          <a:off x="7945120" y="1257300"/>
          <a:ext cx="215900" cy="266700"/>
        </p:xfrm>
        <a:graphic>
          <a:graphicData uri="http://schemas.openxmlformats.org/presentationml/2006/ole">
            <mc:AlternateContent xmlns:mc="http://schemas.openxmlformats.org/markup-compatibility/2006">
              <mc:Choice xmlns:v="urn:schemas-microsoft-com:vml" Requires="v">
                <p:oleObj spid="_x0000_s109646" name="Equation" r:id="rId15" imgW="215640" imgH="266400" progId="Equation.DSMT4">
                  <p:embed/>
                </p:oleObj>
              </mc:Choice>
              <mc:Fallback>
                <p:oleObj name="Equation" r:id="rId15" imgW="215640" imgH="266400" progId="Equation.DSMT4">
                  <p:embed/>
                  <p:pic>
                    <p:nvPicPr>
                      <p:cNvPr id="0" name="Object 3"/>
                      <p:cNvPicPr>
                        <a:picLocks noChangeAspect="1" noChangeArrowheads="1"/>
                      </p:cNvPicPr>
                      <p:nvPr/>
                    </p:nvPicPr>
                    <p:blipFill>
                      <a:blip r:embed="rId16"/>
                      <a:srcRect/>
                      <a:stretch>
                        <a:fillRect/>
                      </a:stretch>
                    </p:blipFill>
                    <p:spPr bwMode="auto">
                      <a:xfrm>
                        <a:off x="7945120" y="1257300"/>
                        <a:ext cx="215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76558714"/>
              </p:ext>
            </p:extLst>
          </p:nvPr>
        </p:nvGraphicFramePr>
        <p:xfrm>
          <a:off x="1188720" y="906780"/>
          <a:ext cx="292100" cy="342900"/>
        </p:xfrm>
        <a:graphic>
          <a:graphicData uri="http://schemas.openxmlformats.org/presentationml/2006/ole">
            <mc:AlternateContent xmlns:mc="http://schemas.openxmlformats.org/markup-compatibility/2006">
              <mc:Choice xmlns:v="urn:schemas-microsoft-com:vml" Requires="v">
                <p:oleObj spid="_x0000_s109647" name="Equation" r:id="rId17" imgW="291960" imgH="342720" progId="Equation.DSMT4">
                  <p:embed/>
                </p:oleObj>
              </mc:Choice>
              <mc:Fallback>
                <p:oleObj name="Equation" r:id="rId17" imgW="291960" imgH="342720" progId="Equation.DSMT4">
                  <p:embed/>
                  <p:pic>
                    <p:nvPicPr>
                      <p:cNvPr id="0" name="Object 3"/>
                      <p:cNvPicPr>
                        <a:picLocks noChangeAspect="1" noChangeArrowheads="1"/>
                      </p:cNvPicPr>
                      <p:nvPr/>
                    </p:nvPicPr>
                    <p:blipFill>
                      <a:blip r:embed="rId18"/>
                      <a:srcRect/>
                      <a:stretch>
                        <a:fillRect/>
                      </a:stretch>
                    </p:blipFill>
                    <p:spPr bwMode="auto">
                      <a:xfrm>
                        <a:off x="1188720" y="906780"/>
                        <a:ext cx="292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543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pic>
        <p:nvPicPr>
          <p:cNvPr id="106" name="Picture 10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pic>
        <p:nvPicPr>
          <p:cNvPr id="107" name="Picture 1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pic>
        <p:nvPicPr>
          <p:cNvPr id="108" name="Picture 10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2" y="1298448"/>
            <a:ext cx="3179619" cy="4114800"/>
          </a:xfrm>
          <a:prstGeom prst="rect">
            <a:avLst/>
          </a:prstGeom>
        </p:spPr>
      </p:pic>
      <p:cxnSp>
        <p:nvCxnSpPr>
          <p:cNvPr id="109" name="Straight Connector 108"/>
          <p:cNvCxnSpPr/>
          <p:nvPr/>
        </p:nvCxnSpPr>
        <p:spPr>
          <a:xfrm flipH="1">
            <a:off x="985386" y="4292275"/>
            <a:ext cx="167360" cy="330851"/>
          </a:xfrm>
          <a:prstGeom prst="line">
            <a:avLst/>
          </a:prstGeom>
          <a:ln w="19050" cap="flat" cmpd="sng">
            <a:solidFill>
              <a:schemeClr val="bg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110" name="Arc 109"/>
          <p:cNvSpPr/>
          <p:nvPr/>
        </p:nvSpPr>
        <p:spPr>
          <a:xfrm>
            <a:off x="101600" y="1492250"/>
            <a:ext cx="3175000" cy="3294698"/>
          </a:xfrm>
          <a:prstGeom prst="arc">
            <a:avLst>
              <a:gd name="adj1" fmla="val 127080"/>
              <a:gd name="adj2" fmla="val 6919329"/>
            </a:avLst>
          </a:prstGeom>
          <a:ln w="28575" cap="flat" cmpd="sng">
            <a:solidFill>
              <a:schemeClr val="bg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1" name="Straight Connector 110"/>
          <p:cNvCxnSpPr>
            <a:endCxn id="110" idx="0"/>
          </p:cNvCxnSpPr>
          <p:nvPr/>
        </p:nvCxnSpPr>
        <p:spPr>
          <a:xfrm flipV="1">
            <a:off x="3048000" y="3198272"/>
            <a:ext cx="227593" cy="2128"/>
          </a:xfrm>
          <a:prstGeom prst="line">
            <a:avLst/>
          </a:prstGeom>
          <a:ln w="25400" cap="flat" cmpd="sng">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1063923" y="440205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3" name="TextBox 112"/>
              <p:cNvSpPr txBox="1"/>
              <p:nvPr/>
            </p:nvSpPr>
            <p:spPr>
              <a:xfrm>
                <a:off x="457208" y="4226561"/>
                <a:ext cx="761992" cy="21544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800" b="1" i="1" dirty="0" smtClean="0">
                              <a:solidFill>
                                <a:srgbClr val="FF0000"/>
                              </a:solidFill>
                              <a:latin typeface="Cambria Math"/>
                              <a:cs typeface="Times New Roman" panose="02020603050405020304" pitchFamily="18" charset="0"/>
                            </a:rPr>
                          </m:ctrlPr>
                        </m:sSubPr>
                        <m:e>
                          <m:r>
                            <a:rPr lang="en-US" sz="800" b="1" i="1" dirty="0" smtClean="0">
                              <a:solidFill>
                                <a:srgbClr val="FF0000"/>
                              </a:solidFill>
                              <a:latin typeface="Cambria Math"/>
                              <a:cs typeface="Times New Roman" panose="02020603050405020304" pitchFamily="18" charset="0"/>
                            </a:rPr>
                            <m:t>𝑳</m:t>
                          </m:r>
                        </m:e>
                        <m:sub>
                          <m:r>
                            <a:rPr lang="en-US" sz="800" b="1" i="1" dirty="0" smtClean="0">
                              <a:solidFill>
                                <a:srgbClr val="FF0000"/>
                              </a:solidFill>
                              <a:latin typeface="Cambria Math"/>
                              <a:cs typeface="Times New Roman" panose="02020603050405020304" pitchFamily="18" charset="0"/>
                            </a:rPr>
                            <m:t>𝑺</m:t>
                          </m:r>
                          <m:r>
                            <a:rPr lang="en-US" sz="800" b="1" i="1" dirty="0" smtClean="0">
                              <a:solidFill>
                                <a:srgbClr val="FF0000"/>
                              </a:solidFill>
                              <a:latin typeface="Cambria Math"/>
                              <a:cs typeface="Times New Roman" panose="02020603050405020304" pitchFamily="18" charset="0"/>
                            </a:rPr>
                            <m:t>𝟏</m:t>
                          </m:r>
                        </m:sub>
                      </m:sSub>
                      <m:r>
                        <a:rPr lang="en-US" sz="800" b="1" i="1" dirty="0" smtClean="0">
                          <a:solidFill>
                            <a:srgbClr val="FF0000"/>
                          </a:solidFill>
                          <a:latin typeface="Cambria Math"/>
                          <a:cs typeface="Times New Roman" panose="02020603050405020304" pitchFamily="18" charset="0"/>
                        </a:rPr>
                        <m:t>=</m:t>
                      </m:r>
                      <m:r>
                        <a:rPr lang="en-US" sz="800" b="1" i="1" dirty="0" smtClean="0">
                          <a:solidFill>
                            <a:srgbClr val="FF0000"/>
                          </a:solidFill>
                          <a:latin typeface="Cambria Math"/>
                          <a:cs typeface="Times New Roman" panose="02020603050405020304" pitchFamily="18" charset="0"/>
                        </a:rPr>
                        <m:t>𝟎</m:t>
                      </m:r>
                      <m:r>
                        <a:rPr lang="en-US" sz="800" b="1" i="1" dirty="0" smtClean="0">
                          <a:solidFill>
                            <a:srgbClr val="FF0000"/>
                          </a:solidFill>
                          <a:latin typeface="Cambria Math"/>
                          <a:cs typeface="Times New Roman" panose="02020603050405020304" pitchFamily="18" charset="0"/>
                        </a:rPr>
                        <m:t>.</m:t>
                      </m:r>
                      <m:r>
                        <a:rPr lang="en-US" sz="800" b="1" i="1" dirty="0" smtClean="0">
                          <a:solidFill>
                            <a:srgbClr val="FF0000"/>
                          </a:solidFill>
                          <a:latin typeface="Cambria Math"/>
                          <a:cs typeface="Times New Roman" panose="02020603050405020304" pitchFamily="18" charset="0"/>
                        </a:rPr>
                        <m:t>𝟏𝟔</m:t>
                      </m:r>
                      <m:r>
                        <a:rPr lang="en-US" sz="800" b="1" i="1" dirty="0" smtClean="0">
                          <a:solidFill>
                            <a:srgbClr val="FF0000"/>
                          </a:solidFill>
                          <a:latin typeface="Cambria Math"/>
                          <a:cs typeface="Times New Roman" panose="02020603050405020304" pitchFamily="18" charset="0"/>
                        </a:rPr>
                        <m:t>𝝀</m:t>
                      </m:r>
                    </m:oMath>
                  </m:oMathPara>
                </a14:m>
                <a:endParaRPr lang="en-US" sz="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3" name="TextBox 112"/>
              <p:cNvSpPr txBox="1">
                <a:spLocks noRot="1" noChangeAspect="1" noMove="1" noResize="1" noEditPoints="1" noAdjustHandles="1" noChangeArrowheads="1" noChangeShapeType="1" noTextEdit="1"/>
              </p:cNvSpPr>
              <p:nvPr/>
            </p:nvSpPr>
            <p:spPr>
              <a:xfrm>
                <a:off x="457208" y="4226561"/>
                <a:ext cx="761992" cy="215444"/>
              </a:xfrm>
              <a:prstGeom prst="rect">
                <a:avLst/>
              </a:prstGeom>
              <a:blipFill rotWithShape="1">
                <a:blip r:embed="rId8"/>
                <a:stretch>
                  <a:fillRect/>
                </a:stretch>
              </a:blipFill>
            </p:spPr>
            <p:txBody>
              <a:bodyPr/>
              <a:lstStyle/>
              <a:p>
                <a:r>
                  <a:rPr lang="en-US">
                    <a:noFill/>
                  </a:rPr>
                  <a:t> </a:t>
                </a:r>
              </a:p>
            </p:txBody>
          </p:sp>
        </mc:Fallback>
      </mc:AlternateContent>
      <p:sp>
        <p:nvSpPr>
          <p:cNvPr id="114" name="Oval 113"/>
          <p:cNvSpPr/>
          <p:nvPr/>
        </p:nvSpPr>
        <p:spPr>
          <a:xfrm>
            <a:off x="1123952" y="428338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6" name="TextBox 115"/>
              <p:cNvSpPr txBox="1"/>
              <p:nvPr/>
            </p:nvSpPr>
            <p:spPr>
              <a:xfrm>
                <a:off x="446885" y="4100767"/>
                <a:ext cx="793743" cy="21544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800" b="1" i="1" dirty="0" smtClean="0">
                              <a:solidFill>
                                <a:srgbClr val="FF0000"/>
                              </a:solidFill>
                              <a:latin typeface="Cambria Math"/>
                              <a:cs typeface="Times New Roman" panose="02020603050405020304" pitchFamily="18" charset="0"/>
                            </a:rPr>
                          </m:ctrlPr>
                        </m:sSubPr>
                        <m:e>
                          <m:acc>
                            <m:accPr>
                              <m:chr m:val="̅"/>
                              <m:ctrlPr>
                                <a:rPr lang="en-US" sz="800" b="1" i="1" dirty="0" smtClean="0">
                                  <a:solidFill>
                                    <a:srgbClr val="FF0000"/>
                                  </a:solidFill>
                                  <a:latin typeface="Cambria Math"/>
                                  <a:cs typeface="Times New Roman" panose="02020603050405020304" pitchFamily="18" charset="0"/>
                                </a:rPr>
                              </m:ctrlPr>
                            </m:accPr>
                            <m:e>
                              <m:r>
                                <a:rPr lang="en-US" sz="800" b="1" i="1" dirty="0" smtClean="0">
                                  <a:solidFill>
                                    <a:srgbClr val="FF0000"/>
                                  </a:solidFill>
                                  <a:latin typeface="Cambria Math"/>
                                  <a:cs typeface="Times New Roman" panose="02020603050405020304" pitchFamily="18" charset="0"/>
                                </a:rPr>
                                <m:t>𝒀</m:t>
                              </m:r>
                            </m:e>
                          </m:acc>
                        </m:e>
                        <m:sub>
                          <m:r>
                            <a:rPr lang="en-US" sz="800" b="1" i="1" dirty="0" smtClean="0">
                              <a:solidFill>
                                <a:srgbClr val="FF0000"/>
                              </a:solidFill>
                              <a:latin typeface="Cambria Math"/>
                              <a:cs typeface="Times New Roman" panose="02020603050405020304" pitchFamily="18" charset="0"/>
                            </a:rPr>
                            <m:t>𝑺</m:t>
                          </m:r>
                          <m:r>
                            <a:rPr lang="en-US" sz="800" b="1" i="1" dirty="0" smtClean="0">
                              <a:solidFill>
                                <a:srgbClr val="FF0000"/>
                              </a:solidFill>
                              <a:latin typeface="Cambria Math"/>
                              <a:cs typeface="Times New Roman" panose="02020603050405020304" pitchFamily="18" charset="0"/>
                            </a:rPr>
                            <m:t>𝟏</m:t>
                          </m:r>
                        </m:sub>
                      </m:sSub>
                      <m:r>
                        <a:rPr lang="en-US" sz="800" b="1" i="1" dirty="0" smtClean="0">
                          <a:solidFill>
                            <a:srgbClr val="FF0000"/>
                          </a:solidFill>
                          <a:latin typeface="Cambria Math"/>
                          <a:cs typeface="Times New Roman" panose="02020603050405020304" pitchFamily="18" charset="0"/>
                        </a:rPr>
                        <m:t>=</m:t>
                      </m:r>
                      <m:r>
                        <a:rPr lang="en-US" sz="800" b="1" i="1" dirty="0" smtClean="0">
                          <a:solidFill>
                            <a:srgbClr val="FF0000"/>
                          </a:solidFill>
                          <a:latin typeface="Cambria Math"/>
                          <a:cs typeface="Times New Roman" panose="02020603050405020304" pitchFamily="18" charset="0"/>
                        </a:rPr>
                        <m:t>𝟎</m:t>
                      </m:r>
                      <m:r>
                        <a:rPr lang="en-US" sz="800" b="1" i="1" dirty="0" smtClean="0">
                          <a:solidFill>
                            <a:srgbClr val="FF0000"/>
                          </a:solidFill>
                          <a:latin typeface="Cambria Math"/>
                          <a:cs typeface="Times New Roman" panose="02020603050405020304" pitchFamily="18" charset="0"/>
                        </a:rPr>
                        <m:t>.</m:t>
                      </m:r>
                      <m:r>
                        <a:rPr lang="en-US" sz="800" b="1" i="1" dirty="0" smtClean="0">
                          <a:solidFill>
                            <a:srgbClr val="FF0000"/>
                          </a:solidFill>
                          <a:latin typeface="Cambria Math"/>
                          <a:cs typeface="Times New Roman" panose="02020603050405020304" pitchFamily="18" charset="0"/>
                        </a:rPr>
                        <m:t>𝟔𝟑</m:t>
                      </m:r>
                      <m:r>
                        <a:rPr lang="en-US" sz="800" b="1" i="1" dirty="0" smtClean="0">
                          <a:solidFill>
                            <a:srgbClr val="FF0000"/>
                          </a:solidFill>
                          <a:latin typeface="Cambria Math"/>
                          <a:cs typeface="Times New Roman" panose="02020603050405020304" pitchFamily="18" charset="0"/>
                        </a:rPr>
                        <m:t> </m:t>
                      </m:r>
                      <m:r>
                        <a:rPr lang="el-GR" sz="800" b="1" i="1" dirty="0" smtClean="0">
                          <a:solidFill>
                            <a:srgbClr val="FF0000"/>
                          </a:solidFill>
                          <a:latin typeface="Cambria Math"/>
                          <a:cs typeface="Times New Roman" panose="02020603050405020304" pitchFamily="18" charset="0"/>
                        </a:rPr>
                        <m:t>𝝀</m:t>
                      </m:r>
                    </m:oMath>
                  </m:oMathPara>
                </a14:m>
                <a:endParaRPr lang="en-US" sz="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446885" y="4100767"/>
                <a:ext cx="793743" cy="215444"/>
              </a:xfrm>
              <a:prstGeom prst="rect">
                <a:avLst/>
              </a:prstGeom>
              <a:blipFill rotWithShape="1">
                <a:blip r:embed="rId9"/>
                <a:stretch>
                  <a:fillRect/>
                </a:stretch>
              </a:blipFill>
            </p:spPr>
            <p:txBody>
              <a:bodyPr/>
              <a:lstStyle/>
              <a:p>
                <a:r>
                  <a:rPr lang="en-US">
                    <a:noFill/>
                  </a:rPr>
                  <a:t> </a:t>
                </a:r>
              </a:p>
            </p:txBody>
          </p:sp>
        </mc:Fallback>
      </mc:AlternateContent>
      <p:sp>
        <p:nvSpPr>
          <p:cNvPr id="117" name="Oval 116"/>
          <p:cNvSpPr/>
          <p:nvPr/>
        </p:nvSpPr>
        <p:spPr>
          <a:xfrm>
            <a:off x="1752600" y="352901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8" name="TextBox 117"/>
          <p:cNvSpPr txBox="1"/>
          <p:nvPr/>
        </p:nvSpPr>
        <p:spPr>
          <a:xfrm>
            <a:off x="1687194" y="3546475"/>
            <a:ext cx="1524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B</a:t>
            </a:r>
          </a:p>
        </p:txBody>
      </p:sp>
      <p:cxnSp>
        <p:nvCxnSpPr>
          <p:cNvPr id="119" name="Straight Connector 118"/>
          <p:cNvCxnSpPr/>
          <p:nvPr/>
        </p:nvCxnSpPr>
        <p:spPr>
          <a:xfrm>
            <a:off x="1663567" y="3205921"/>
            <a:ext cx="108747" cy="342430"/>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Flowchart: Connector 119"/>
          <p:cNvSpPr/>
          <p:nvPr/>
        </p:nvSpPr>
        <p:spPr>
          <a:xfrm>
            <a:off x="1301209" y="2830258"/>
            <a:ext cx="740664" cy="740664"/>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flipV="1">
            <a:off x="1665737" y="2837587"/>
            <a:ext cx="109722" cy="359406"/>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1752025" y="282177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23" name="Straight Connector 122"/>
          <p:cNvCxnSpPr/>
          <p:nvPr/>
        </p:nvCxnSpPr>
        <p:spPr>
          <a:xfrm flipV="1">
            <a:off x="1774695" y="1447800"/>
            <a:ext cx="425708" cy="1394454"/>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827571" y="2698662"/>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A</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126" name="Oval 125"/>
          <p:cNvSpPr/>
          <p:nvPr/>
        </p:nvSpPr>
        <p:spPr>
          <a:xfrm>
            <a:off x="2037111" y="187880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7" name="TextBox 126"/>
          <p:cNvSpPr txBox="1"/>
          <p:nvPr/>
        </p:nvSpPr>
        <p:spPr>
          <a:xfrm>
            <a:off x="2100451" y="1790462"/>
            <a:ext cx="11173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N</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128" name="Arc 127"/>
          <p:cNvSpPr/>
          <p:nvPr/>
        </p:nvSpPr>
        <p:spPr>
          <a:xfrm>
            <a:off x="76200" y="1477010"/>
            <a:ext cx="3459480" cy="3459480"/>
          </a:xfrm>
          <a:prstGeom prst="arc">
            <a:avLst>
              <a:gd name="adj1" fmla="val 5773172"/>
              <a:gd name="adj2" fmla="val 16940524"/>
            </a:avLst>
          </a:prstGeom>
          <a:ln w="38100" cap="flat" cmpd="sng">
            <a:solidFill>
              <a:schemeClr val="accent5">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29" name="Object 128"/>
          <p:cNvGraphicFramePr>
            <a:graphicFrameLocks noChangeAspect="1"/>
          </p:cNvGraphicFramePr>
          <p:nvPr>
            <p:extLst>
              <p:ext uri="{D42A27DB-BD31-4B8C-83A1-F6EECF244321}">
                <p14:modId xmlns:p14="http://schemas.microsoft.com/office/powerpoint/2010/main" val="373454185"/>
              </p:ext>
            </p:extLst>
          </p:nvPr>
        </p:nvGraphicFramePr>
        <p:xfrm>
          <a:off x="378123" y="3092450"/>
          <a:ext cx="685800" cy="228600"/>
        </p:xfrm>
        <a:graphic>
          <a:graphicData uri="http://schemas.openxmlformats.org/presentationml/2006/ole">
            <mc:AlternateContent xmlns:mc="http://schemas.openxmlformats.org/markup-compatibility/2006">
              <mc:Choice xmlns:v="urn:schemas-microsoft-com:vml" Requires="v">
                <p:oleObj spid="_x0000_s96486" name="Equation" r:id="rId10" imgW="685800" imgH="228600" progId="Equation.DSMT4">
                  <p:embed/>
                </p:oleObj>
              </mc:Choice>
              <mc:Fallback>
                <p:oleObj name="Equation" r:id="rId10" imgW="685800" imgH="228600" progId="Equation.DSMT4">
                  <p:embed/>
                  <p:pic>
                    <p:nvPicPr>
                      <p:cNvPr id="0" name=""/>
                      <p:cNvPicPr>
                        <a:picLocks noChangeAspect="1" noChangeArrowheads="1"/>
                      </p:cNvPicPr>
                      <p:nvPr/>
                    </p:nvPicPr>
                    <p:blipFill>
                      <a:blip r:embed="rId11"/>
                      <a:srcRect/>
                      <a:stretch>
                        <a:fillRect/>
                      </a:stretch>
                    </p:blipFill>
                    <p:spPr bwMode="auto">
                      <a:xfrm>
                        <a:off x="378123" y="309245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0" name="Straight Connector 129"/>
          <p:cNvCxnSpPr>
            <a:stCxn id="134" idx="0"/>
          </p:cNvCxnSpPr>
          <p:nvPr/>
        </p:nvCxnSpPr>
        <p:spPr>
          <a:xfrm flipV="1">
            <a:off x="1623008" y="3200400"/>
            <a:ext cx="36339" cy="1381062"/>
          </a:xfrm>
          <a:prstGeom prst="line">
            <a:avLst/>
          </a:prstGeom>
          <a:ln w="25400" cap="flat" cmpd="sng">
            <a:solidFill>
              <a:schemeClr val="accent5">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649182" y="2814630"/>
            <a:ext cx="39773"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2" name="Oval 131"/>
          <p:cNvSpPr/>
          <p:nvPr/>
        </p:nvSpPr>
        <p:spPr>
          <a:xfrm>
            <a:off x="1626718" y="354330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4" name="Oval 133"/>
          <p:cNvSpPr/>
          <p:nvPr/>
        </p:nvSpPr>
        <p:spPr>
          <a:xfrm>
            <a:off x="1600148" y="458146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5" name="TextBox 134"/>
          <p:cNvSpPr txBox="1"/>
          <p:nvPr/>
        </p:nvSpPr>
        <p:spPr>
          <a:xfrm>
            <a:off x="1645919" y="4481210"/>
            <a:ext cx="1524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M</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136" name="TextBox 135"/>
          <p:cNvSpPr txBox="1"/>
          <p:nvPr/>
        </p:nvSpPr>
        <p:spPr>
          <a:xfrm>
            <a:off x="1447800" y="3497667"/>
            <a:ext cx="1524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Q</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137" name="TextBox 136"/>
          <p:cNvSpPr txBox="1"/>
          <p:nvPr/>
        </p:nvSpPr>
        <p:spPr>
          <a:xfrm>
            <a:off x="1524000" y="2640786"/>
            <a:ext cx="1524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P</a:t>
            </a:r>
          </a:p>
        </p:txBody>
      </p:sp>
      <p:cxnSp>
        <p:nvCxnSpPr>
          <p:cNvPr id="138" name="Straight Connector 137"/>
          <p:cNvCxnSpPr/>
          <p:nvPr/>
        </p:nvCxnSpPr>
        <p:spPr>
          <a:xfrm>
            <a:off x="73152" y="3206750"/>
            <a:ext cx="307848" cy="0"/>
          </a:xfrm>
          <a:prstGeom prst="line">
            <a:avLst/>
          </a:prstGeom>
          <a:ln w="28575" cap="flat" cmpd="sng">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1609421" y="4606862"/>
            <a:ext cx="10947" cy="414532"/>
          </a:xfrm>
          <a:prstGeom prst="line">
            <a:avLst/>
          </a:prstGeom>
          <a:ln w="25400" cap="flat" cmpd="sng">
            <a:solidFill>
              <a:schemeClr val="accent5">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1660525" y="2844897"/>
            <a:ext cx="11822" cy="353838"/>
          </a:xfrm>
          <a:prstGeom prst="line">
            <a:avLst/>
          </a:prstGeom>
          <a:ln w="25400" cap="flat" cmpd="sng">
            <a:solidFill>
              <a:schemeClr val="accent5">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1490344" y="3009900"/>
            <a:ext cx="1524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O</a:t>
            </a:r>
          </a:p>
        </p:txBody>
      </p:sp>
      <p:sp>
        <p:nvSpPr>
          <p:cNvPr id="154" name="Oval 153"/>
          <p:cNvSpPr/>
          <p:nvPr/>
        </p:nvSpPr>
        <p:spPr>
          <a:xfrm>
            <a:off x="1636426" y="318176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1" name="TextBox 160"/>
              <p:cNvSpPr txBox="1"/>
              <p:nvPr/>
            </p:nvSpPr>
            <p:spPr>
              <a:xfrm>
                <a:off x="3661590" y="4648200"/>
                <a:ext cx="2129610"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a:rPr>
                          </m:ctrlPr>
                        </m:sSubPr>
                        <m:e>
                          <m:acc>
                            <m:accPr>
                              <m:chr m:val="̅"/>
                              <m:ctrlPr>
                                <a:rPr lang="en-US" sz="1700" i="1" smtClean="0">
                                  <a:latin typeface="Cambria Math"/>
                                </a:rPr>
                              </m:ctrlPr>
                            </m:accPr>
                            <m:e>
                              <m:r>
                                <a:rPr lang="en-US" sz="1700" b="0" i="1" smtClean="0">
                                  <a:latin typeface="Cambria Math"/>
                                </a:rPr>
                                <m:t>𝑍</m:t>
                              </m:r>
                            </m:e>
                          </m:acc>
                        </m:e>
                        <m:sub>
                          <m:r>
                            <a:rPr lang="en-US" sz="1700" b="0" i="1" smtClean="0">
                              <a:latin typeface="Cambria Math"/>
                            </a:rPr>
                            <m:t>𝐿𝑂𝐴𝐷</m:t>
                          </m:r>
                        </m:sub>
                      </m:sSub>
                      <m:r>
                        <a:rPr lang="en-US" sz="1700" b="0" i="1" smtClean="0">
                          <a:latin typeface="Cambria Math"/>
                        </a:rPr>
                        <m:t>=</m:t>
                      </m:r>
                      <m:r>
                        <a:rPr lang="en-US" sz="1700" b="0" i="1" smtClean="0">
                          <a:latin typeface="Cambria Math"/>
                        </a:rPr>
                        <m:t>0</m:t>
                      </m:r>
                      <m:r>
                        <a:rPr lang="en-US" sz="1700" b="0" i="1" smtClean="0">
                          <a:latin typeface="Cambria Math"/>
                        </a:rPr>
                        <m:t>.</m:t>
                      </m:r>
                      <m:r>
                        <a:rPr lang="en-US" sz="1700" b="0" i="1" smtClean="0">
                          <a:latin typeface="Cambria Math"/>
                        </a:rPr>
                        <m:t>86</m:t>
                      </m:r>
                      <m:r>
                        <a:rPr lang="en-US" sz="1700" b="0" i="1" smtClean="0">
                          <a:latin typeface="Cambria Math"/>
                        </a:rPr>
                        <m:t>+</m:t>
                      </m:r>
                      <m:r>
                        <a:rPr lang="en-US" sz="1700" b="0" i="1" smtClean="0">
                          <a:latin typeface="Cambria Math"/>
                        </a:rPr>
                        <m:t>𝐽</m:t>
                      </m:r>
                      <m:r>
                        <a:rPr lang="en-US" sz="1700" b="0" i="1" smtClean="0">
                          <a:latin typeface="Cambria Math"/>
                        </a:rPr>
                        <m:t>0</m:t>
                      </m:r>
                      <m:r>
                        <a:rPr lang="en-US" sz="1700" b="0" i="1" smtClean="0">
                          <a:latin typeface="Cambria Math"/>
                        </a:rPr>
                        <m:t>.</m:t>
                      </m:r>
                      <m:r>
                        <a:rPr lang="en-US" sz="1700" b="0" i="1" smtClean="0">
                          <a:latin typeface="Cambria Math"/>
                        </a:rPr>
                        <m:t>55</m:t>
                      </m:r>
                    </m:oMath>
                  </m:oMathPara>
                </a14:m>
                <a:endParaRPr lang="en-US" sz="1700" dirty="0"/>
              </a:p>
            </p:txBody>
          </p:sp>
        </mc:Choice>
        <mc:Fallback xmlns="">
          <p:sp>
            <p:nvSpPr>
              <p:cNvPr id="161" name="TextBox 160"/>
              <p:cNvSpPr txBox="1">
                <a:spLocks noRot="1" noChangeAspect="1" noMove="1" noResize="1" noEditPoints="1" noAdjustHandles="1" noChangeArrowheads="1" noChangeShapeType="1" noTextEdit="1"/>
              </p:cNvSpPr>
              <p:nvPr/>
            </p:nvSpPr>
            <p:spPr>
              <a:xfrm>
                <a:off x="3661590" y="4648200"/>
                <a:ext cx="2129610" cy="353943"/>
              </a:xfrm>
              <a:prstGeom prst="rect">
                <a:avLst/>
              </a:prstGeom>
              <a:blipFill rotWithShape="1">
                <a:blip r:embed="rId12"/>
                <a:stretch>
                  <a:fillRect r="-573"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TextBox 161"/>
              <p:cNvSpPr txBox="1"/>
              <p:nvPr/>
            </p:nvSpPr>
            <p:spPr>
              <a:xfrm>
                <a:off x="3657600" y="5410200"/>
                <a:ext cx="3276600" cy="3539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700" i="1" smtClean="0">
                              <a:solidFill>
                                <a:srgbClr val="FFFF00"/>
                              </a:solidFill>
                              <a:latin typeface="Cambria Math"/>
                            </a:rPr>
                          </m:ctrlPr>
                        </m:sSubPr>
                        <m:e>
                          <m:r>
                            <a:rPr lang="en-US" sz="1700" i="1" smtClean="0">
                              <a:solidFill>
                                <a:srgbClr val="FFFF00"/>
                              </a:solidFill>
                              <a:latin typeface="Cambria Math"/>
                            </a:rPr>
                            <m:t>𝑍</m:t>
                          </m:r>
                        </m:e>
                        <m:sub>
                          <m:r>
                            <a:rPr lang="en-US" sz="1700" b="0" i="1" smtClean="0">
                              <a:solidFill>
                                <a:srgbClr val="FFFF00"/>
                              </a:solidFill>
                              <a:latin typeface="Cambria Math"/>
                            </a:rPr>
                            <m:t>𝐿𝑂𝐴𝐷</m:t>
                          </m:r>
                        </m:sub>
                      </m:sSub>
                      <m:r>
                        <a:rPr lang="en-US" sz="1700" b="0" i="1" smtClean="0">
                          <a:solidFill>
                            <a:srgbClr val="FFFF00"/>
                          </a:solidFill>
                          <a:latin typeface="Cambria Math"/>
                        </a:rPr>
                        <m:t>=</m:t>
                      </m:r>
                      <m:sSub>
                        <m:sSubPr>
                          <m:ctrlPr>
                            <a:rPr lang="en-US" sz="1700" b="0" i="1" smtClean="0">
                              <a:solidFill>
                                <a:srgbClr val="FFFF00"/>
                              </a:solidFill>
                              <a:latin typeface="Cambria Math"/>
                            </a:rPr>
                          </m:ctrlPr>
                        </m:sSubPr>
                        <m:e>
                          <m:acc>
                            <m:accPr>
                              <m:chr m:val="̅"/>
                              <m:ctrlPr>
                                <a:rPr lang="en-US" sz="1700" b="0" i="1" smtClean="0">
                                  <a:solidFill>
                                    <a:srgbClr val="FFFF00"/>
                                  </a:solidFill>
                                  <a:latin typeface="Cambria Math"/>
                                </a:rPr>
                              </m:ctrlPr>
                            </m:accPr>
                            <m:e>
                              <m:r>
                                <a:rPr lang="en-US" sz="1700" b="0" i="1" smtClean="0">
                                  <a:solidFill>
                                    <a:srgbClr val="FFFF00"/>
                                  </a:solidFill>
                                  <a:latin typeface="Cambria Math"/>
                                </a:rPr>
                                <m:t>𝑍</m:t>
                              </m:r>
                            </m:e>
                          </m:acc>
                        </m:e>
                        <m:sub>
                          <m:r>
                            <a:rPr lang="en-US" sz="1700" b="0" i="1" smtClean="0">
                              <a:solidFill>
                                <a:srgbClr val="FFFF00"/>
                              </a:solidFill>
                              <a:latin typeface="Cambria Math"/>
                            </a:rPr>
                            <m:t>𝐿𝑂𝐴𝐷</m:t>
                          </m:r>
                        </m:sub>
                      </m:sSub>
                      <m:r>
                        <a:rPr lang="en-US" sz="1700" b="0" i="1" smtClean="0">
                          <a:solidFill>
                            <a:srgbClr val="FFFF00"/>
                          </a:solidFill>
                          <a:latin typeface="Cambria Math"/>
                        </a:rPr>
                        <m:t>∗</m:t>
                      </m:r>
                      <m:r>
                        <a:rPr lang="fa-IR" sz="1700" b="0" i="1" smtClean="0">
                          <a:solidFill>
                            <a:srgbClr val="FFFF00"/>
                          </a:solidFill>
                          <a:latin typeface="Cambria Math"/>
                        </a:rPr>
                        <m:t>50</m:t>
                      </m:r>
                      <m:r>
                        <a:rPr lang="en-US" sz="1700" b="0" i="1" smtClean="0">
                          <a:solidFill>
                            <a:srgbClr val="FFFF00"/>
                          </a:solidFill>
                          <a:latin typeface="Cambria Math"/>
                        </a:rPr>
                        <m:t>=</m:t>
                      </m:r>
                      <m:r>
                        <a:rPr lang="fa-IR" sz="1700" b="0" i="1" smtClean="0">
                          <a:solidFill>
                            <a:srgbClr val="FFFF00"/>
                          </a:solidFill>
                          <a:latin typeface="Cambria Math"/>
                        </a:rPr>
                        <m:t>43</m:t>
                      </m:r>
                      <m:r>
                        <a:rPr lang="en-US" sz="1700" b="0" i="1" smtClean="0">
                          <a:solidFill>
                            <a:srgbClr val="FFFF00"/>
                          </a:solidFill>
                          <a:latin typeface="Cambria Math"/>
                        </a:rPr>
                        <m:t>+</m:t>
                      </m:r>
                      <m:r>
                        <a:rPr lang="en-US" sz="1700" b="0" i="1" smtClean="0">
                          <a:solidFill>
                            <a:srgbClr val="FFFF00"/>
                          </a:solidFill>
                          <a:latin typeface="Cambria Math"/>
                        </a:rPr>
                        <m:t>𝐽</m:t>
                      </m:r>
                      <m:r>
                        <a:rPr lang="fa-IR" sz="1700" b="0" i="1" smtClean="0">
                          <a:solidFill>
                            <a:srgbClr val="FFFF00"/>
                          </a:solidFill>
                          <a:latin typeface="Cambria Math"/>
                        </a:rPr>
                        <m:t>27</m:t>
                      </m:r>
                      <m:r>
                        <a:rPr lang="fa-IR" sz="1700" b="0" i="1" smtClean="0">
                          <a:solidFill>
                            <a:srgbClr val="FFFF00"/>
                          </a:solidFill>
                          <a:latin typeface="Cambria Math"/>
                        </a:rPr>
                        <m:t>.</m:t>
                      </m:r>
                      <m:r>
                        <a:rPr lang="fa-IR" sz="1700" b="0" i="1" smtClean="0">
                          <a:solidFill>
                            <a:srgbClr val="FFFF00"/>
                          </a:solidFill>
                          <a:latin typeface="Cambria Math"/>
                        </a:rPr>
                        <m:t>5</m:t>
                      </m:r>
                    </m:oMath>
                  </m:oMathPara>
                </a14:m>
                <a:endParaRPr lang="en-US" sz="1700" dirty="0">
                  <a:solidFill>
                    <a:srgbClr val="FFFF00"/>
                  </a:solidFill>
                </a:endParaRPr>
              </a:p>
            </p:txBody>
          </p:sp>
        </mc:Choice>
        <mc:Fallback xmlns="">
          <p:sp>
            <p:nvSpPr>
              <p:cNvPr id="162" name="TextBox 161"/>
              <p:cNvSpPr txBox="1">
                <a:spLocks noRot="1" noChangeAspect="1" noMove="1" noResize="1" noEditPoints="1" noAdjustHandles="1" noChangeArrowheads="1" noChangeShapeType="1" noTextEdit="1"/>
              </p:cNvSpPr>
              <p:nvPr/>
            </p:nvSpPr>
            <p:spPr>
              <a:xfrm>
                <a:off x="3657600" y="5410200"/>
                <a:ext cx="3276600" cy="353943"/>
              </a:xfrm>
              <a:prstGeom prst="rect">
                <a:avLst/>
              </a:prstGeom>
              <a:blipFill rotWithShape="1">
                <a:blip r:embed="rId13"/>
                <a:stretch>
                  <a:fillRect b="-8621"/>
                </a:stretch>
              </a:blipFill>
            </p:spPr>
            <p:txBody>
              <a:bodyPr/>
              <a:lstStyle/>
              <a:p>
                <a:r>
                  <a:rPr lang="en-US">
                    <a:noFill/>
                  </a:rPr>
                  <a:t> </a:t>
                </a:r>
              </a:p>
            </p:txBody>
          </p:sp>
        </mc:Fallback>
      </mc:AlternateContent>
      <p:sp>
        <p:nvSpPr>
          <p:cNvPr id="45" name="Title 1"/>
          <p:cNvSpPr txBox="1">
            <a:spLocks/>
          </p:cNvSpPr>
          <p:nvPr/>
        </p:nvSpPr>
        <p:spPr>
          <a:xfrm>
            <a:off x="73152" y="152401"/>
            <a:ext cx="8918448" cy="914400"/>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r>
              <a:rPr lang="fa-IR" sz="1700" dirty="0" smtClean="0">
                <a:latin typeface="Times New Roman" panose="02020603050405020304" pitchFamily="18" charset="0"/>
                <a:cs typeface="Times New Roman" panose="02020603050405020304" pitchFamily="18" charset="0"/>
              </a:rPr>
              <a:t>1) روی </a:t>
            </a:r>
            <a:r>
              <a:rPr lang="fa-IR" sz="1700" dirty="0">
                <a:latin typeface="Times New Roman" panose="02020603050405020304" pitchFamily="18" charset="0"/>
                <a:cs typeface="Times New Roman" panose="02020603050405020304" pitchFamily="18" charset="0"/>
              </a:rPr>
              <a:t>اسمیت چارت که حقیقی </a:t>
            </a:r>
            <a:r>
              <a:rPr lang="fa-IR" sz="1700" u="sng" dirty="0">
                <a:solidFill>
                  <a:srgbClr val="FF0000"/>
                </a:solidFill>
                <a:latin typeface="Times New Roman" panose="02020603050405020304" pitchFamily="18" charset="0"/>
                <a:cs typeface="Times New Roman" panose="02020603050405020304" pitchFamily="18" charset="0"/>
              </a:rPr>
              <a:t>1</a:t>
            </a:r>
            <a:r>
              <a:rPr lang="fa-IR" sz="1700" dirty="0">
                <a:latin typeface="Times New Roman" panose="02020603050405020304" pitchFamily="18" charset="0"/>
                <a:cs typeface="Times New Roman" panose="02020603050405020304" pitchFamily="18" charset="0"/>
              </a:rPr>
              <a:t> آن پررنگ شده </a:t>
            </a:r>
            <a:r>
              <a:rPr lang="fa-IR" sz="1700" dirty="0" smtClean="0">
                <a:latin typeface="Times New Roman" panose="02020603050405020304" pitchFamily="18" charset="0"/>
                <a:cs typeface="Times New Roman" panose="02020603050405020304" pitchFamily="18" charset="0"/>
              </a:rPr>
              <a:t>است از سمت راست چارت </a:t>
            </a:r>
            <a:r>
              <a:rPr lang="en-US" sz="1700" smtClean="0">
                <a:latin typeface="Times New Roman" panose="02020603050405020304" pitchFamily="18" charset="0"/>
                <a:cs typeface="Times New Roman" panose="02020603050405020304" pitchFamily="18" charset="0"/>
              </a:rPr>
              <a:t>  </a:t>
            </a:r>
            <a:r>
              <a:rPr lang="fa-IR" sz="1700" smtClean="0">
                <a:latin typeface="Times New Roman" panose="02020603050405020304" pitchFamily="18" charset="0"/>
                <a:cs typeface="Times New Roman" panose="02020603050405020304" pitchFamily="18" charset="0"/>
              </a:rPr>
              <a:t>ساعتگرد </a:t>
            </a:r>
            <a:r>
              <a:rPr lang="fa-IR" sz="1700" dirty="0" smtClean="0">
                <a:latin typeface="Times New Roman" panose="02020603050405020304" pitchFamily="18" charset="0"/>
                <a:cs typeface="Times New Roman" panose="02020603050405020304" pitchFamily="18" charset="0"/>
              </a:rPr>
              <a:t>به اندازه                    حرکت میکنیم و از روی آن         مشخص </a:t>
            </a:r>
            <a:r>
              <a:rPr lang="fa-IR" sz="1700" dirty="0">
                <a:latin typeface="Times New Roman" panose="02020603050405020304" pitchFamily="18" charset="0"/>
                <a:cs typeface="Times New Roman" panose="02020603050405020304" pitchFamily="18" charset="0"/>
              </a:rPr>
              <a:t>میکنیم. و منحنی موهومی آن را رسم میکنیم تا دایره </a:t>
            </a:r>
            <a:r>
              <a:rPr lang="fa-IR" sz="1700" dirty="0" smtClean="0">
                <a:latin typeface="Times New Roman" panose="02020603050405020304" pitchFamily="18" charset="0"/>
                <a:cs typeface="Times New Roman" panose="02020603050405020304" pitchFamily="18" charset="0"/>
              </a:rPr>
              <a:t>حقیقی</a:t>
            </a:r>
            <a:r>
              <a:rPr lang="en-US" sz="1700" dirty="0" smtClean="0">
                <a:latin typeface="Times New Roman" panose="02020603050405020304" pitchFamily="18" charset="0"/>
                <a:cs typeface="Times New Roman" panose="02020603050405020304" pitchFamily="18" charset="0"/>
              </a:rPr>
              <a:t> </a:t>
            </a:r>
            <a:r>
              <a:rPr lang="fa-IR" sz="1700" u="sng" dirty="0" smtClean="0">
                <a:solidFill>
                  <a:srgbClr val="FF0000"/>
                </a:solidFill>
                <a:latin typeface="Times New Roman" panose="02020603050405020304" pitchFamily="18" charset="0"/>
                <a:cs typeface="Times New Roman" panose="02020603050405020304" pitchFamily="18" charset="0"/>
              </a:rPr>
              <a:t>1</a:t>
            </a:r>
            <a:r>
              <a:rPr lang="fa-IR" sz="1700" dirty="0" smtClean="0">
                <a:latin typeface="Times New Roman" panose="02020603050405020304" pitchFamily="18" charset="0"/>
                <a:cs typeface="Times New Roman" panose="02020603050405020304" pitchFamily="18" charset="0"/>
              </a:rPr>
              <a:t> </a:t>
            </a:r>
            <a:r>
              <a:rPr lang="fa-IR" sz="1700" dirty="0">
                <a:latin typeface="Times New Roman" panose="02020603050405020304" pitchFamily="18" charset="0"/>
                <a:cs typeface="Times New Roman" panose="02020603050405020304" pitchFamily="18" charset="0"/>
              </a:rPr>
              <a:t>را در نقطه </a:t>
            </a:r>
            <a:r>
              <a:rPr lang="en-US" sz="1700" dirty="0">
                <a:solidFill>
                  <a:srgbClr val="FF0000"/>
                </a:solidFill>
                <a:latin typeface="Times New Roman" panose="02020603050405020304" pitchFamily="18" charset="0"/>
                <a:cs typeface="Times New Roman" panose="02020603050405020304" pitchFamily="18" charset="0"/>
              </a:rPr>
              <a:t>B</a:t>
            </a:r>
            <a:r>
              <a:rPr lang="fa-IR" sz="1700" dirty="0">
                <a:latin typeface="Times New Roman" panose="02020603050405020304" pitchFamily="18" charset="0"/>
                <a:cs typeface="Times New Roman" panose="02020603050405020304" pitchFamily="18" charset="0"/>
              </a:rPr>
              <a:t> قطع کند. </a:t>
            </a:r>
            <a:r>
              <a:rPr lang="fa-IR" sz="1700" dirty="0" smtClean="0">
                <a:latin typeface="Times New Roman" panose="02020603050405020304" pitchFamily="18" charset="0"/>
                <a:cs typeface="Times New Roman" panose="02020603050405020304" pitchFamily="18" charset="0"/>
              </a:rPr>
              <a:t>نقطه </a:t>
            </a:r>
            <a:r>
              <a:rPr lang="en-US" sz="1700" dirty="0" smtClean="0">
                <a:solidFill>
                  <a:srgbClr val="FF0000"/>
                </a:solidFill>
                <a:latin typeface="Times New Roman" panose="02020603050405020304" pitchFamily="18" charset="0"/>
                <a:cs typeface="Times New Roman" panose="02020603050405020304" pitchFamily="18" charset="0"/>
              </a:rPr>
              <a:t>b</a:t>
            </a:r>
            <a:r>
              <a:rPr lang="fa-IR" sz="1700" dirty="0" smtClean="0">
                <a:latin typeface="Times New Roman" panose="02020603050405020304" pitchFamily="18" charset="0"/>
                <a:cs typeface="Times New Roman" panose="02020603050405020304" pitchFamily="18" charset="0"/>
              </a:rPr>
              <a:t> را به مرکز </a:t>
            </a:r>
            <a:r>
              <a:rPr lang="en-US" sz="1700" dirty="0" smtClean="0">
                <a:solidFill>
                  <a:srgbClr val="FF0000"/>
                </a:solidFill>
                <a:latin typeface="Times New Roman" panose="02020603050405020304" pitchFamily="18" charset="0"/>
                <a:cs typeface="Times New Roman" panose="02020603050405020304" pitchFamily="18" charset="0"/>
              </a:rPr>
              <a:t>o</a:t>
            </a:r>
            <a:r>
              <a:rPr lang="fa-IR" sz="1700" dirty="0" smtClean="0">
                <a:latin typeface="Times New Roman" panose="02020603050405020304" pitchFamily="18" charset="0"/>
                <a:cs typeface="Times New Roman" panose="02020603050405020304" pitchFamily="18" charset="0"/>
              </a:rPr>
              <a:t> چارت وصل کرده</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و دایره ای به شعاع </a:t>
            </a:r>
            <a:r>
              <a:rPr lang="en-US" sz="1700" dirty="0" smtClean="0">
                <a:solidFill>
                  <a:srgbClr val="FF0000"/>
                </a:solidFill>
                <a:latin typeface="Times New Roman" panose="02020603050405020304" pitchFamily="18" charset="0"/>
                <a:cs typeface="Times New Roman" panose="02020603050405020304" pitchFamily="18" charset="0"/>
              </a:rPr>
              <a:t>OB</a:t>
            </a:r>
            <a:r>
              <a:rPr lang="fa-IR" sz="1700" dirty="0" smtClean="0">
                <a:latin typeface="Times New Roman" panose="02020603050405020304" pitchFamily="18" charset="0"/>
                <a:cs typeface="Times New Roman" panose="02020603050405020304" pitchFamily="18" charset="0"/>
              </a:rPr>
              <a:t> وبه مرکز </a:t>
            </a:r>
            <a:r>
              <a:rPr lang="en-US" sz="1700" dirty="0" smtClean="0">
                <a:solidFill>
                  <a:srgbClr val="FF0000"/>
                </a:solidFill>
                <a:latin typeface="Times New Roman" panose="02020603050405020304" pitchFamily="18" charset="0"/>
                <a:cs typeface="Times New Roman" panose="02020603050405020304" pitchFamily="18" charset="0"/>
              </a:rPr>
              <a:t>O</a:t>
            </a:r>
            <a:r>
              <a:rPr lang="fa-IR" sz="1700" dirty="0" smtClean="0">
                <a:latin typeface="Times New Roman" panose="02020603050405020304" pitchFamily="18" charset="0"/>
                <a:cs typeface="Times New Roman" panose="02020603050405020304" pitchFamily="18" charset="0"/>
              </a:rPr>
              <a:t> رسم میکنیم.</a:t>
            </a:r>
            <a:endParaRPr lang="en-US" sz="1700" dirty="0" smtClean="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32089668"/>
              </p:ext>
            </p:extLst>
          </p:nvPr>
        </p:nvGraphicFramePr>
        <p:xfrm>
          <a:off x="1119853" y="220981"/>
          <a:ext cx="914400" cy="254000"/>
        </p:xfrm>
        <a:graphic>
          <a:graphicData uri="http://schemas.openxmlformats.org/presentationml/2006/ole">
            <mc:AlternateContent xmlns:mc="http://schemas.openxmlformats.org/markup-compatibility/2006">
              <mc:Choice xmlns:v="urn:schemas-microsoft-com:vml" Requires="v">
                <p:oleObj spid="_x0000_s96487" name="Equation" r:id="rId14" imgW="914400" imgH="253800" progId="Equation.DSMT4">
                  <p:embed/>
                </p:oleObj>
              </mc:Choice>
              <mc:Fallback>
                <p:oleObj name="Equation" r:id="rId14" imgW="914400" imgH="253800" progId="Equation.DSMT4">
                  <p:embed/>
                  <p:pic>
                    <p:nvPicPr>
                      <p:cNvPr id="0" name=""/>
                      <p:cNvPicPr>
                        <a:picLocks noChangeAspect="1" noChangeArrowheads="1"/>
                      </p:cNvPicPr>
                      <p:nvPr/>
                    </p:nvPicPr>
                    <p:blipFill>
                      <a:blip r:embed="rId15"/>
                      <a:srcRect/>
                      <a:stretch>
                        <a:fillRect/>
                      </a:stretch>
                    </p:blipFill>
                    <p:spPr bwMode="auto">
                      <a:xfrm>
                        <a:off x="1119853" y="220981"/>
                        <a:ext cx="914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092197205"/>
              </p:ext>
            </p:extLst>
          </p:nvPr>
        </p:nvGraphicFramePr>
        <p:xfrm>
          <a:off x="7696200" y="441961"/>
          <a:ext cx="266700" cy="304800"/>
        </p:xfrm>
        <a:graphic>
          <a:graphicData uri="http://schemas.openxmlformats.org/presentationml/2006/ole">
            <mc:AlternateContent xmlns:mc="http://schemas.openxmlformats.org/markup-compatibility/2006">
              <mc:Choice xmlns:v="urn:schemas-microsoft-com:vml" Requires="v">
                <p:oleObj spid="_x0000_s96488" name="Equation" r:id="rId16" imgW="266400" imgH="304560" progId="Equation.DSMT4">
                  <p:embed/>
                </p:oleObj>
              </mc:Choice>
              <mc:Fallback>
                <p:oleObj name="Equation" r:id="rId16" imgW="266400" imgH="304560" progId="Equation.DSMT4">
                  <p:embed/>
                  <p:pic>
                    <p:nvPicPr>
                      <p:cNvPr id="0" name=""/>
                      <p:cNvPicPr>
                        <a:picLocks noChangeAspect="1" noChangeArrowheads="1"/>
                      </p:cNvPicPr>
                      <p:nvPr/>
                    </p:nvPicPr>
                    <p:blipFill>
                      <a:blip r:embed="rId17"/>
                      <a:srcRect/>
                      <a:stretch>
                        <a:fillRect/>
                      </a:stretch>
                    </p:blipFill>
                    <p:spPr bwMode="auto">
                      <a:xfrm>
                        <a:off x="7696200" y="441961"/>
                        <a:ext cx="266700" cy="304800"/>
                      </a:xfrm>
                      <a:prstGeom prst="rect">
                        <a:avLst/>
                      </a:prstGeom>
                      <a:noFill/>
                      <a:ln>
                        <a:noFill/>
                      </a:ln>
                      <a:extLst/>
                    </p:spPr>
                  </p:pic>
                </p:oleObj>
              </mc:Fallback>
            </mc:AlternateContent>
          </a:graphicData>
        </a:graphic>
      </p:graphicFrame>
      <p:sp>
        <p:nvSpPr>
          <p:cNvPr id="48" name="Rectangle 47"/>
          <p:cNvSpPr/>
          <p:nvPr/>
        </p:nvSpPr>
        <p:spPr>
          <a:xfrm>
            <a:off x="3611880" y="1143000"/>
            <a:ext cx="5455920" cy="615553"/>
          </a:xfrm>
          <a:prstGeom prst="rect">
            <a:avLst/>
          </a:prstGeom>
        </p:spPr>
        <p:txBody>
          <a:bodyPr wrap="square">
            <a:spAutoFit/>
          </a:bodyPr>
          <a:lstStyle/>
          <a:p>
            <a:pPr algn="just" rtl="1"/>
            <a:r>
              <a:rPr lang="fa-IR" sz="1700" dirty="0" smtClean="0">
                <a:latin typeface="Times New Roman" panose="02020603050405020304" pitchFamily="18" charset="0"/>
                <a:cs typeface="Times New Roman" panose="02020603050405020304" pitchFamily="18" charset="0"/>
              </a:rPr>
              <a:t>2) دایره </a:t>
            </a:r>
            <a:r>
              <a:rPr lang="en-US" sz="1700" dirty="0">
                <a:latin typeface="Times New Roman" panose="02020603050405020304" pitchFamily="18" charset="0"/>
                <a:cs typeface="Times New Roman" panose="02020603050405020304" pitchFamily="18" charset="0"/>
              </a:rPr>
              <a:t>OB</a:t>
            </a:r>
            <a:r>
              <a:rPr lang="fa-IR" sz="1700" dirty="0">
                <a:latin typeface="Times New Roman" panose="02020603050405020304" pitchFamily="18" charset="0"/>
                <a:cs typeface="Times New Roman" panose="02020603050405020304" pitchFamily="18" charset="0"/>
              </a:rPr>
              <a:t> دایره حقیقی 1 را در نقطه دیگری نیز قطع میکند که آن را </a:t>
            </a:r>
            <a:r>
              <a:rPr lang="en-US" sz="1700" dirty="0">
                <a:solidFill>
                  <a:srgbClr val="FF0000"/>
                </a:solidFill>
                <a:latin typeface="Times New Roman" panose="02020603050405020304" pitchFamily="18" charset="0"/>
                <a:cs typeface="Times New Roman" panose="02020603050405020304" pitchFamily="18" charset="0"/>
              </a:rPr>
              <a:t>A</a:t>
            </a:r>
            <a:r>
              <a:rPr lang="fa-IR" sz="1700" dirty="0">
                <a:latin typeface="Times New Roman" panose="02020603050405020304" pitchFamily="18" charset="0"/>
                <a:cs typeface="Times New Roman" panose="02020603050405020304" pitchFamily="18" charset="0"/>
              </a:rPr>
              <a:t> نامگذاری میکنیم . در فرمول زیر نیز میتوان اندازه آن را محاسبه کرد:</a:t>
            </a:r>
            <a:endParaRPr lang="en-US" sz="17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9" name="Title 1"/>
              <p:cNvSpPr txBox="1">
                <a:spLocks/>
              </p:cNvSpPr>
              <p:nvPr/>
            </p:nvSpPr>
            <p:spPr>
              <a:xfrm>
                <a:off x="3657600" y="1849495"/>
                <a:ext cx="5029200" cy="436505"/>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14:m>
                  <m:oMath xmlns:m="http://schemas.openxmlformats.org/officeDocument/2006/math">
                    <m:sSub>
                      <m:sSubPr>
                        <m:ctrlPr>
                          <a:rPr lang="en-US" sz="1600" i="1" smtClean="0">
                            <a:latin typeface="Cambria Math"/>
                            <a:cs typeface="Times New Roman" panose="02020603050405020304" pitchFamily="18" charset="0"/>
                          </a:rPr>
                        </m:ctrlPr>
                      </m:sSubPr>
                      <m:e>
                        <m:acc>
                          <m:accPr>
                            <m:chr m:val="̅"/>
                            <m:ctrlPr>
                              <a:rPr lang="en-US" sz="1600" i="1" smtClean="0">
                                <a:latin typeface="Cambria Math"/>
                                <a:cs typeface="Times New Roman" panose="02020603050405020304" pitchFamily="18" charset="0"/>
                              </a:rPr>
                            </m:ctrlPr>
                          </m:accPr>
                          <m:e>
                            <m:r>
                              <a:rPr lang="en-US" sz="1600" b="0" i="1" smtClean="0">
                                <a:latin typeface="Cambria Math"/>
                                <a:cs typeface="Times New Roman" panose="02020603050405020304" pitchFamily="18" charset="0"/>
                              </a:rPr>
                              <m:t>𝑌</m:t>
                            </m:r>
                          </m:e>
                        </m:acc>
                      </m:e>
                      <m:sub>
                        <m:r>
                          <a:rPr lang="en-US" sz="1600" b="0" i="1" smtClean="0">
                            <a:latin typeface="Cambria Math"/>
                            <a:cs typeface="Times New Roman" panose="02020603050405020304" pitchFamily="18" charset="0"/>
                          </a:rPr>
                          <m:t>1</m:t>
                        </m:r>
                      </m:sub>
                    </m:sSub>
                    <m:r>
                      <a:rPr lang="en-US" sz="1600" b="0" i="1" smtClean="0">
                        <a:latin typeface="Cambria Math"/>
                        <a:cs typeface="Times New Roman" panose="02020603050405020304" pitchFamily="18" charset="0"/>
                      </a:rPr>
                      <m:t>=</m:t>
                    </m:r>
                    <m:sSub>
                      <m:sSubPr>
                        <m:ctrlPr>
                          <a:rPr lang="en-US" sz="1600" b="0" i="1" smtClean="0">
                            <a:latin typeface="Cambria Math"/>
                            <a:cs typeface="Times New Roman" panose="02020603050405020304" pitchFamily="18" charset="0"/>
                          </a:rPr>
                        </m:ctrlPr>
                      </m:sSubPr>
                      <m:e>
                        <m:acc>
                          <m:accPr>
                            <m:chr m:val="̅"/>
                            <m:ctrlPr>
                              <a:rPr lang="en-US" sz="1600" b="0" i="1" smtClean="0">
                                <a:latin typeface="Cambria Math"/>
                                <a:cs typeface="Times New Roman" panose="02020603050405020304" pitchFamily="18" charset="0"/>
                              </a:rPr>
                            </m:ctrlPr>
                          </m:accPr>
                          <m:e>
                            <m:r>
                              <a:rPr lang="en-US" sz="1600" b="0" i="1" smtClean="0">
                                <a:latin typeface="Cambria Math"/>
                                <a:cs typeface="Times New Roman" panose="02020603050405020304" pitchFamily="18" charset="0"/>
                              </a:rPr>
                              <m:t>𝑌</m:t>
                            </m:r>
                          </m:e>
                        </m:acc>
                      </m:e>
                      <m:sub>
                        <m:r>
                          <a:rPr lang="en-US" sz="1600" b="0" i="1" smtClean="0">
                            <a:latin typeface="Cambria Math"/>
                            <a:cs typeface="Times New Roman" panose="02020603050405020304" pitchFamily="18" charset="0"/>
                          </a:rPr>
                          <m:t>𝑑</m:t>
                        </m:r>
                        <m:r>
                          <a:rPr lang="en-US" sz="1600" b="0" i="1" smtClean="0">
                            <a:latin typeface="Cambria Math"/>
                            <a:cs typeface="Times New Roman" panose="02020603050405020304" pitchFamily="18" charset="0"/>
                          </a:rPr>
                          <m:t>1</m:t>
                        </m:r>
                      </m:sub>
                    </m:sSub>
                    <m:r>
                      <a:rPr lang="en-US" sz="1600" b="0" i="1" smtClean="0">
                        <a:latin typeface="Cambria Math"/>
                        <a:cs typeface="Times New Roman" panose="02020603050405020304" pitchFamily="18" charset="0"/>
                      </a:rPr>
                      <m:t>+</m:t>
                    </m:r>
                    <m:sSub>
                      <m:sSubPr>
                        <m:ctrlPr>
                          <a:rPr lang="en-US" sz="1600" b="0" i="1" smtClean="0">
                            <a:latin typeface="Cambria Math"/>
                            <a:cs typeface="Times New Roman" panose="02020603050405020304" pitchFamily="18" charset="0"/>
                          </a:rPr>
                        </m:ctrlPr>
                      </m:sSubPr>
                      <m:e>
                        <m:acc>
                          <m:accPr>
                            <m:chr m:val="̅"/>
                            <m:ctrlPr>
                              <a:rPr lang="en-US" sz="1600" b="0" i="1" smtClean="0">
                                <a:latin typeface="Cambria Math"/>
                                <a:cs typeface="Times New Roman" panose="02020603050405020304" pitchFamily="18" charset="0"/>
                              </a:rPr>
                            </m:ctrlPr>
                          </m:accPr>
                          <m:e>
                            <m:r>
                              <a:rPr lang="en-US" sz="1600" b="0" i="1" smtClean="0">
                                <a:latin typeface="Cambria Math"/>
                                <a:cs typeface="Times New Roman" panose="02020603050405020304" pitchFamily="18" charset="0"/>
                              </a:rPr>
                              <m:t>𝑌</m:t>
                            </m:r>
                          </m:e>
                        </m:acc>
                      </m:e>
                      <m:sub>
                        <m:r>
                          <a:rPr lang="en-US" sz="1600" b="0" i="1" smtClean="0">
                            <a:latin typeface="Cambria Math"/>
                            <a:cs typeface="Times New Roman" panose="02020603050405020304" pitchFamily="18" charset="0"/>
                          </a:rPr>
                          <m:t>𝑆</m:t>
                        </m:r>
                        <m:r>
                          <a:rPr lang="en-US" sz="1600" b="0" i="1" smtClean="0">
                            <a:latin typeface="Cambria Math"/>
                            <a:cs typeface="Times New Roman" panose="02020603050405020304" pitchFamily="18" charset="0"/>
                          </a:rPr>
                          <m:t>1</m:t>
                        </m:r>
                      </m:sub>
                    </m:sSub>
                    <m:r>
                      <a:rPr lang="fa-IR" sz="1600" b="0" i="0" smtClean="0">
                        <a:latin typeface="Cambria Math"/>
                        <a:cs typeface="Times New Roman" panose="02020603050405020304" pitchFamily="18" charset="0"/>
                      </a:rPr>
                      <m:t> </m:t>
                    </m:r>
                  </m:oMath>
                </a14:m>
                <a:r>
                  <a:rPr lang="fa-IR"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1=</a:t>
                </a:r>
                <a14:m>
                  <m:oMath xmlns:m="http://schemas.openxmlformats.org/officeDocument/2006/math">
                    <m:sSub>
                      <m:sSubPr>
                        <m:ctrlPr>
                          <a:rPr lang="en-US" sz="1600" i="1" smtClean="0">
                            <a:latin typeface="Cambria Math"/>
                            <a:cs typeface="Times New Roman" panose="02020603050405020304" pitchFamily="18" charset="0"/>
                          </a:rPr>
                        </m:ctrlPr>
                      </m:sSubPr>
                      <m:e>
                        <m:acc>
                          <m:accPr>
                            <m:chr m:val="̅"/>
                            <m:ctrlPr>
                              <a:rPr lang="en-US" sz="1600" i="1" smtClean="0">
                                <a:latin typeface="Cambria Math"/>
                                <a:cs typeface="Times New Roman" panose="02020603050405020304" pitchFamily="18" charset="0"/>
                              </a:rPr>
                            </m:ctrlPr>
                          </m:accPr>
                          <m:e>
                            <m:r>
                              <a:rPr lang="en-US" sz="1600" b="0" i="1" smtClean="0">
                                <a:latin typeface="Cambria Math"/>
                                <a:cs typeface="Times New Roman" panose="02020603050405020304" pitchFamily="18" charset="0"/>
                              </a:rPr>
                              <m:t>𝑌</m:t>
                            </m:r>
                          </m:e>
                        </m:acc>
                      </m:e>
                      <m:sub>
                        <m:r>
                          <a:rPr lang="en-US" sz="1600" b="0" i="1" smtClean="0">
                            <a:latin typeface="Cambria Math"/>
                            <a:cs typeface="Times New Roman" panose="02020603050405020304" pitchFamily="18" charset="0"/>
                          </a:rPr>
                          <m:t>𝑑</m:t>
                        </m:r>
                        <m:r>
                          <a:rPr lang="en-US" sz="1600" b="0" i="1" smtClean="0">
                            <a:latin typeface="Cambria Math"/>
                            <a:cs typeface="Times New Roman" panose="02020603050405020304" pitchFamily="18" charset="0"/>
                          </a:rPr>
                          <m:t>1</m:t>
                        </m:r>
                      </m:sub>
                    </m:sSub>
                    <m:r>
                      <a:rPr lang="en-US" sz="1600" b="0" i="1" smtClean="0">
                        <a:latin typeface="Cambria Math"/>
                        <a:cs typeface="Times New Roman" panose="02020603050405020304" pitchFamily="18" charset="0"/>
                      </a:rPr>
                      <m:t>+</m:t>
                    </m:r>
                    <m:d>
                      <m:dPr>
                        <m:ctrlPr>
                          <a:rPr lang="en-US" sz="1600" b="0" i="1" smtClean="0">
                            <a:latin typeface="Cambria Math"/>
                            <a:cs typeface="Times New Roman" panose="02020603050405020304" pitchFamily="18" charset="0"/>
                          </a:rPr>
                        </m:ctrlPr>
                      </m:dPr>
                      <m:e>
                        <m:r>
                          <a:rPr lang="en-US" sz="1600" b="0" i="1" smtClean="0">
                            <a:latin typeface="Cambria Math"/>
                            <a:cs typeface="Times New Roman" panose="02020603050405020304" pitchFamily="18" charset="0"/>
                          </a:rPr>
                          <m:t>−</m:t>
                        </m:r>
                        <m:r>
                          <a:rPr lang="en-US" sz="1600" b="0" i="1" smtClean="0">
                            <a:latin typeface="Cambria Math"/>
                            <a:cs typeface="Times New Roman" panose="02020603050405020304" pitchFamily="18" charset="0"/>
                          </a:rPr>
                          <m:t>0</m:t>
                        </m:r>
                        <m:r>
                          <a:rPr lang="en-US" sz="1600" b="0" i="1" smtClean="0">
                            <a:latin typeface="Cambria Math"/>
                            <a:cs typeface="Times New Roman" panose="02020603050405020304" pitchFamily="18" charset="0"/>
                          </a:rPr>
                          <m:t>.</m:t>
                        </m:r>
                        <m:r>
                          <a:rPr lang="en-US" sz="1600" b="0" i="1" smtClean="0">
                            <a:latin typeface="Cambria Math"/>
                            <a:cs typeface="Times New Roman" panose="02020603050405020304" pitchFamily="18" charset="0"/>
                          </a:rPr>
                          <m:t>63</m:t>
                        </m:r>
                      </m:e>
                    </m:d>
                  </m:oMath>
                </a14:m>
                <a:r>
                  <a:rPr lang="fa-IR" sz="1600" dirty="0" smtClean="0">
                    <a:cs typeface="Times New Roman" panose="02020603050405020304" pitchFamily="18" charset="0"/>
                  </a:rPr>
                  <a:t>            </a:t>
                </a:r>
                <a14:m>
                  <m:oMath xmlns:m="http://schemas.openxmlformats.org/officeDocument/2006/math">
                    <m:sSub>
                      <m:sSubPr>
                        <m:ctrlPr>
                          <a:rPr lang="en-US" sz="1600" i="1" smtClean="0">
                            <a:solidFill>
                              <a:srgbClr val="FFFF00"/>
                            </a:solidFill>
                            <a:latin typeface="Cambria Math"/>
                            <a:cs typeface="Times New Roman" panose="02020603050405020304" pitchFamily="18" charset="0"/>
                          </a:rPr>
                        </m:ctrlPr>
                      </m:sSubPr>
                      <m:e>
                        <m:acc>
                          <m:accPr>
                            <m:chr m:val="̅"/>
                            <m:ctrlPr>
                              <a:rPr lang="en-US" sz="1600" i="1" smtClean="0">
                                <a:solidFill>
                                  <a:srgbClr val="FFFF00"/>
                                </a:solidFill>
                                <a:latin typeface="Cambria Math"/>
                                <a:cs typeface="Times New Roman" panose="02020603050405020304" pitchFamily="18" charset="0"/>
                              </a:rPr>
                            </m:ctrlPr>
                          </m:accPr>
                          <m:e>
                            <m:r>
                              <a:rPr lang="en-US" sz="1600" b="0" i="1" smtClean="0">
                                <a:solidFill>
                                  <a:srgbClr val="FFFF00"/>
                                </a:solidFill>
                                <a:latin typeface="Cambria Math"/>
                                <a:cs typeface="Times New Roman" panose="02020603050405020304" pitchFamily="18" charset="0"/>
                              </a:rPr>
                              <m:t>𝑌</m:t>
                            </m:r>
                          </m:e>
                        </m:acc>
                      </m:e>
                      <m:sub>
                        <m:r>
                          <a:rPr lang="en-US" sz="1600" b="0" i="1" smtClean="0">
                            <a:solidFill>
                              <a:srgbClr val="FFFF00"/>
                            </a:solidFill>
                            <a:latin typeface="Cambria Math"/>
                            <a:cs typeface="Times New Roman" panose="02020603050405020304" pitchFamily="18" charset="0"/>
                          </a:rPr>
                          <m:t>𝑑</m:t>
                        </m:r>
                        <m:r>
                          <a:rPr lang="en-US" sz="1600" b="0" i="1" smtClean="0">
                            <a:solidFill>
                              <a:srgbClr val="FFFF00"/>
                            </a:solidFill>
                            <a:latin typeface="Cambria Math"/>
                            <a:cs typeface="Times New Roman" panose="02020603050405020304" pitchFamily="18" charset="0"/>
                          </a:rPr>
                          <m:t>1</m:t>
                        </m:r>
                      </m:sub>
                    </m:sSub>
                  </m:oMath>
                </a14:m>
                <a:r>
                  <a:rPr lang="en-US" sz="1600" dirty="0" smtClean="0">
                    <a:solidFill>
                      <a:srgbClr val="FFFF00"/>
                    </a:solidFill>
                    <a:latin typeface="Times New Roman" panose="02020603050405020304" pitchFamily="18" charset="0"/>
                    <a:cs typeface="Times New Roman" panose="02020603050405020304" pitchFamily="18" charset="0"/>
                  </a:rPr>
                  <a:t>=1+0.63j</a:t>
                </a:r>
                <a:endParaRPr lang="en-US" sz="16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49" name="Title 1"/>
              <p:cNvSpPr txBox="1">
                <a:spLocks noRot="1" noChangeAspect="1" noMove="1" noResize="1" noEditPoints="1" noAdjustHandles="1" noChangeArrowheads="1" noChangeShapeType="1" noTextEdit="1"/>
              </p:cNvSpPr>
              <p:nvPr/>
            </p:nvSpPr>
            <p:spPr>
              <a:xfrm>
                <a:off x="3657600" y="1849495"/>
                <a:ext cx="5029200" cy="436505"/>
              </a:xfrm>
              <a:prstGeom prst="rect">
                <a:avLst/>
              </a:prstGeom>
              <a:blipFill rotWithShape="1">
                <a:blip r:embed="rId18"/>
                <a:stretch>
                  <a:fillRect l="-1333" t="-4167"/>
                </a:stretch>
              </a:blipFill>
            </p:spPr>
            <p:txBody>
              <a:bodyPr/>
              <a:lstStyle/>
              <a:p>
                <a:r>
                  <a:rPr lang="en-US">
                    <a:noFill/>
                  </a:rPr>
                  <a:t> </a:t>
                </a:r>
              </a:p>
            </p:txBody>
          </p:sp>
        </mc:Fallback>
      </mc:AlternateContent>
      <p:sp>
        <p:nvSpPr>
          <p:cNvPr id="50" name="Right Arrow 49"/>
          <p:cNvSpPr/>
          <p:nvPr/>
        </p:nvSpPr>
        <p:spPr>
          <a:xfrm>
            <a:off x="5105400" y="1870468"/>
            <a:ext cx="228600" cy="33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atin typeface="Times New Roman" panose="02020603050405020304" pitchFamily="18" charset="0"/>
              <a:cs typeface="Times New Roman" panose="02020603050405020304" pitchFamily="18" charset="0"/>
            </a:endParaRPr>
          </a:p>
        </p:txBody>
      </p:sp>
      <p:sp>
        <p:nvSpPr>
          <p:cNvPr id="51" name="Right Arrow 50"/>
          <p:cNvSpPr/>
          <p:nvPr/>
        </p:nvSpPr>
        <p:spPr>
          <a:xfrm>
            <a:off x="7086600" y="1870468"/>
            <a:ext cx="228600" cy="33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atin typeface="Times New Roman" panose="02020603050405020304" pitchFamily="18" charset="0"/>
              <a:cs typeface="Times New Roman" panose="02020603050405020304" pitchFamily="18" charset="0"/>
            </a:endParaRPr>
          </a:p>
        </p:txBody>
      </p:sp>
      <p:sp>
        <p:nvSpPr>
          <p:cNvPr id="52" name="Title 1"/>
          <p:cNvSpPr txBox="1">
            <a:spLocks/>
          </p:cNvSpPr>
          <p:nvPr/>
        </p:nvSpPr>
        <p:spPr>
          <a:xfrm>
            <a:off x="3535680" y="2286000"/>
            <a:ext cx="5455920" cy="649604"/>
          </a:xfrm>
          <a:prstGeom prst="rect">
            <a:avLst/>
          </a:prstGeom>
        </p:spPr>
        <p:txBody>
          <a:bodyPr vert="horz" lIns="0" tIns="45720" rIns="0" bIns="4572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r>
              <a:rPr lang="fa-IR" sz="1700" dirty="0" smtClean="0">
                <a:latin typeface="Times New Roman" panose="02020603050405020304" pitchFamily="18" charset="0"/>
                <a:cs typeface="Times New Roman" panose="02020603050405020304" pitchFamily="18" charset="0"/>
              </a:rPr>
              <a:t>3) نقطه </a:t>
            </a:r>
            <a:r>
              <a:rPr lang="en-US" sz="1700" dirty="0" smtClean="0">
                <a:solidFill>
                  <a:srgbClr val="FF0000"/>
                </a:solidFill>
                <a:latin typeface="Times New Roman" panose="02020603050405020304" pitchFamily="18" charset="0"/>
                <a:cs typeface="Times New Roman" panose="02020603050405020304" pitchFamily="18" charset="0"/>
              </a:rPr>
              <a:t>A</a:t>
            </a:r>
            <a:r>
              <a:rPr lang="fa-IR" sz="1700" dirty="0" smtClean="0">
                <a:latin typeface="Times New Roman" panose="02020603050405020304" pitchFamily="18" charset="0"/>
                <a:cs typeface="Times New Roman" panose="02020603050405020304" pitchFamily="18" charset="0"/>
              </a:rPr>
              <a:t> را به </a:t>
            </a:r>
            <a:r>
              <a:rPr lang="en-US" sz="1700" dirty="0" smtClean="0">
                <a:solidFill>
                  <a:srgbClr val="FF0000"/>
                </a:solidFill>
                <a:latin typeface="Times New Roman" panose="02020603050405020304" pitchFamily="18" charset="0"/>
                <a:cs typeface="Times New Roman" panose="02020603050405020304" pitchFamily="18" charset="0"/>
              </a:rPr>
              <a:t>O</a:t>
            </a:r>
            <a:r>
              <a:rPr lang="fa-IR" sz="1700" dirty="0" smtClean="0">
                <a:latin typeface="Times New Roman" panose="02020603050405020304" pitchFamily="18" charset="0"/>
                <a:cs typeface="Times New Roman" panose="02020603050405020304" pitchFamily="18" charset="0"/>
              </a:rPr>
              <a:t> وصل میکنیم و از سمت </a:t>
            </a:r>
            <a:r>
              <a:rPr lang="en-US" sz="1700" dirty="0" smtClean="0">
                <a:solidFill>
                  <a:srgbClr val="FF0000"/>
                </a:solidFill>
                <a:latin typeface="Times New Roman" panose="02020603050405020304" pitchFamily="18" charset="0"/>
                <a:cs typeface="Times New Roman" panose="02020603050405020304" pitchFamily="18" charset="0"/>
              </a:rPr>
              <a:t>A</a:t>
            </a:r>
            <a:r>
              <a:rPr lang="fa-IR" sz="1700" dirty="0" smtClean="0">
                <a:latin typeface="Times New Roman" panose="02020603050405020304" pitchFamily="18" charset="0"/>
                <a:cs typeface="Times New Roman" panose="02020603050405020304" pitchFamily="18" charset="0"/>
              </a:rPr>
              <a:t> آن را ادامه میدهیم تا چارت را در نقطه </a:t>
            </a:r>
            <a:r>
              <a:rPr lang="en-US" sz="1700" dirty="0" smtClean="0">
                <a:solidFill>
                  <a:srgbClr val="FF0000"/>
                </a:solidFill>
                <a:latin typeface="Times New Roman" panose="02020603050405020304" pitchFamily="18" charset="0"/>
                <a:cs typeface="Times New Roman" panose="02020603050405020304" pitchFamily="18" charset="0"/>
              </a:rPr>
              <a:t>N</a:t>
            </a:r>
            <a:r>
              <a:rPr lang="fa-IR" sz="1700" dirty="0" smtClean="0">
                <a:latin typeface="Times New Roman" panose="02020603050405020304" pitchFamily="18" charset="0"/>
                <a:cs typeface="Times New Roman" panose="02020603050405020304" pitchFamily="18" charset="0"/>
              </a:rPr>
              <a:t> قطع کند.</a:t>
            </a:r>
          </a:p>
        </p:txBody>
      </p:sp>
      <p:sp>
        <p:nvSpPr>
          <p:cNvPr id="53" name="Rectangle 52"/>
          <p:cNvSpPr/>
          <p:nvPr/>
        </p:nvSpPr>
        <p:spPr>
          <a:xfrm>
            <a:off x="3611880" y="2856775"/>
            <a:ext cx="5455920" cy="615553"/>
          </a:xfrm>
          <a:prstGeom prst="rect">
            <a:avLst/>
          </a:prstGeom>
        </p:spPr>
        <p:txBody>
          <a:bodyPr wrap="none">
            <a:noAutofit/>
          </a:bodyPr>
          <a:lstStyle/>
          <a:p>
            <a:pPr algn="just" rtl="1"/>
            <a:r>
              <a:rPr lang="fa-IR" sz="1700" dirty="0" smtClean="0">
                <a:latin typeface="Times New Roman" panose="02020603050405020304" pitchFamily="18" charset="0"/>
                <a:cs typeface="Times New Roman" panose="02020603050405020304" pitchFamily="18" charset="0"/>
              </a:rPr>
              <a:t>4) حالا </a:t>
            </a:r>
            <a:r>
              <a:rPr lang="fa-IR" sz="1700" dirty="0">
                <a:latin typeface="Times New Roman" panose="02020603050405020304" pitchFamily="18" charset="0"/>
                <a:cs typeface="Times New Roman" panose="02020603050405020304" pitchFamily="18" charset="0"/>
              </a:rPr>
              <a:t>از </a:t>
            </a:r>
            <a:r>
              <a:rPr lang="fa-IR" sz="1700" dirty="0" smtClean="0">
                <a:latin typeface="Times New Roman" panose="02020603050405020304" pitchFamily="18" charset="0"/>
                <a:cs typeface="Times New Roman" panose="02020603050405020304" pitchFamily="18" charset="0"/>
              </a:rPr>
              <a:t>نقطه </a:t>
            </a:r>
            <a:r>
              <a:rPr lang="en-US" sz="1700" dirty="0" smtClean="0">
                <a:solidFill>
                  <a:srgbClr val="FF0000"/>
                </a:solidFill>
                <a:latin typeface="Times New Roman" panose="02020603050405020304" pitchFamily="18" charset="0"/>
                <a:cs typeface="Times New Roman" panose="02020603050405020304" pitchFamily="18" charset="0"/>
              </a:rPr>
              <a:t>N</a:t>
            </a:r>
            <a:r>
              <a:rPr lang="fa-IR" sz="1700" dirty="0" smtClean="0">
                <a:latin typeface="Times New Roman" panose="02020603050405020304" pitchFamily="18" charset="0"/>
                <a:cs typeface="Times New Roman" panose="02020603050405020304" pitchFamily="18" charset="0"/>
              </a:rPr>
              <a:t> </a:t>
            </a:r>
            <a:r>
              <a:rPr lang="fa-IR" sz="1700" dirty="0">
                <a:latin typeface="Times New Roman" panose="02020603050405020304" pitchFamily="18" charset="0"/>
                <a:cs typeface="Times New Roman" panose="02020603050405020304" pitchFamily="18" charset="0"/>
              </a:rPr>
              <a:t>در جهت </a:t>
            </a:r>
            <a:r>
              <a:rPr lang="fa-IR" sz="1700" dirty="0" smtClean="0">
                <a:latin typeface="Times New Roman" panose="02020603050405020304" pitchFamily="18" charset="0"/>
                <a:cs typeface="Times New Roman" panose="02020603050405020304" pitchFamily="18" charset="0"/>
              </a:rPr>
              <a:t>خلاف عقربه </a:t>
            </a:r>
            <a:r>
              <a:rPr lang="fa-IR" sz="1700" dirty="0">
                <a:latin typeface="Times New Roman" panose="02020603050405020304" pitchFamily="18" charset="0"/>
                <a:cs typeface="Times New Roman" panose="02020603050405020304" pitchFamily="18" charset="0"/>
              </a:rPr>
              <a:t>ساعت به اندازه</a:t>
            </a:r>
            <a:r>
              <a:rPr lang="en-US" sz="1700" dirty="0">
                <a:latin typeface="Times New Roman" panose="02020603050405020304" pitchFamily="18" charset="0"/>
                <a:cs typeface="Times New Roman" panose="02020603050405020304" pitchFamily="18" charset="0"/>
              </a:rPr>
              <a:t>     </a:t>
            </a:r>
            <a:r>
              <a:rPr lang="fa-IR" sz="1700" dirty="0">
                <a:latin typeface="Times New Roman" panose="02020603050405020304" pitchFamily="18" charset="0"/>
                <a:cs typeface="Times New Roman" panose="02020603050405020304" pitchFamily="18" charset="0"/>
              </a:rPr>
              <a:t>           </a:t>
            </a:r>
            <a:endParaRPr lang="fa-IR" sz="1700" dirty="0" smtClean="0">
              <a:latin typeface="Times New Roman" panose="02020603050405020304" pitchFamily="18" charset="0"/>
              <a:cs typeface="Times New Roman" panose="02020603050405020304" pitchFamily="18" charset="0"/>
            </a:endParaRPr>
          </a:p>
          <a:p>
            <a:pPr algn="just" rtl="1"/>
            <a:r>
              <a:rPr lang="fa-IR" sz="1700" dirty="0" smtClean="0">
                <a:latin typeface="Times New Roman" panose="02020603050405020304" pitchFamily="18" charset="0"/>
                <a:cs typeface="Times New Roman" panose="02020603050405020304" pitchFamily="18" charset="0"/>
              </a:rPr>
              <a:t>حرکت </a:t>
            </a:r>
            <a:r>
              <a:rPr lang="fa-IR" sz="1700" dirty="0">
                <a:latin typeface="Times New Roman" panose="02020603050405020304" pitchFamily="18" charset="0"/>
                <a:cs typeface="Times New Roman" panose="02020603050405020304" pitchFamily="18" charset="0"/>
              </a:rPr>
              <a:t>میکنیم تا به نقطه </a:t>
            </a:r>
            <a:r>
              <a:rPr lang="en-US" sz="1700" dirty="0">
                <a:solidFill>
                  <a:srgbClr val="FF0000"/>
                </a:solidFill>
                <a:latin typeface="Times New Roman" panose="02020603050405020304" pitchFamily="18" charset="0"/>
                <a:cs typeface="Times New Roman" panose="02020603050405020304" pitchFamily="18" charset="0"/>
              </a:rPr>
              <a:t>M</a:t>
            </a:r>
            <a:r>
              <a:rPr lang="fa-IR" sz="1700" dirty="0">
                <a:latin typeface="Times New Roman" panose="02020603050405020304" pitchFamily="18" charset="0"/>
                <a:cs typeface="Times New Roman" panose="02020603050405020304" pitchFamily="18" charset="0"/>
              </a:rPr>
              <a:t> برسیم</a:t>
            </a:r>
            <a:r>
              <a:rPr lang="fa-IR" sz="1700" dirty="0" smtClean="0">
                <a:latin typeface="Times New Roman" panose="02020603050405020304" pitchFamily="18" charset="0"/>
                <a:cs typeface="Times New Roman" panose="02020603050405020304" pitchFamily="18" charset="0"/>
              </a:rPr>
              <a:t>.</a:t>
            </a:r>
            <a:endParaRPr lang="fa-IR" sz="17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29437015"/>
              </p:ext>
            </p:extLst>
          </p:nvPr>
        </p:nvGraphicFramePr>
        <p:xfrm>
          <a:off x="3970020" y="2912255"/>
          <a:ext cx="952500" cy="279400"/>
        </p:xfrm>
        <a:graphic>
          <a:graphicData uri="http://schemas.openxmlformats.org/presentationml/2006/ole">
            <mc:AlternateContent xmlns:mc="http://schemas.openxmlformats.org/markup-compatibility/2006">
              <mc:Choice xmlns:v="urn:schemas-microsoft-com:vml" Requires="v">
                <p:oleObj spid="_x0000_s96489" name="Equation" r:id="rId19" imgW="952200" imgH="279360" progId="Equation.DSMT4">
                  <p:embed/>
                </p:oleObj>
              </mc:Choice>
              <mc:Fallback>
                <p:oleObj name="Equation" r:id="rId19" imgW="952200" imgH="279360" progId="Equation.DSMT4">
                  <p:embed/>
                  <p:pic>
                    <p:nvPicPr>
                      <p:cNvPr id="0" name=""/>
                      <p:cNvPicPr/>
                      <p:nvPr/>
                    </p:nvPicPr>
                    <p:blipFill>
                      <a:blip r:embed="rId20"/>
                      <a:stretch>
                        <a:fillRect/>
                      </a:stretch>
                    </p:blipFill>
                    <p:spPr>
                      <a:xfrm>
                        <a:off x="3970020" y="2912255"/>
                        <a:ext cx="952500" cy="279400"/>
                      </a:xfrm>
                      <a:prstGeom prst="rect">
                        <a:avLst/>
                      </a:prstGeom>
                    </p:spPr>
                  </p:pic>
                </p:oleObj>
              </mc:Fallback>
            </mc:AlternateContent>
          </a:graphicData>
        </a:graphic>
      </p:graphicFrame>
      <p:sp>
        <p:nvSpPr>
          <p:cNvPr id="55" name="Rectangle 54"/>
          <p:cNvSpPr/>
          <p:nvPr/>
        </p:nvSpPr>
        <p:spPr>
          <a:xfrm>
            <a:off x="3535680" y="3415178"/>
            <a:ext cx="5532120" cy="877163"/>
          </a:xfrm>
          <a:prstGeom prst="rect">
            <a:avLst/>
          </a:prstGeom>
        </p:spPr>
        <p:txBody>
          <a:bodyPr wrap="square">
            <a:spAutoFit/>
          </a:bodyPr>
          <a:lstStyle/>
          <a:p>
            <a:pPr algn="just" rtl="1"/>
            <a:r>
              <a:rPr lang="fa-IR" sz="1700" dirty="0">
                <a:latin typeface="Times New Roman" panose="02020603050405020304" pitchFamily="18" charset="0"/>
                <a:cs typeface="Times New Roman" panose="02020603050405020304" pitchFamily="18" charset="0"/>
              </a:rPr>
              <a:t>5) نقطه </a:t>
            </a:r>
            <a:r>
              <a:rPr lang="en-US" sz="1700" dirty="0">
                <a:solidFill>
                  <a:srgbClr val="FF0000"/>
                </a:solidFill>
                <a:latin typeface="Times New Roman" panose="02020603050405020304" pitchFamily="18" charset="0"/>
                <a:cs typeface="Times New Roman" panose="02020603050405020304" pitchFamily="18" charset="0"/>
              </a:rPr>
              <a:t>M</a:t>
            </a:r>
            <a:r>
              <a:rPr lang="fa-IR" sz="1700" dirty="0">
                <a:latin typeface="Times New Roman" panose="02020603050405020304" pitchFamily="18" charset="0"/>
                <a:cs typeface="Times New Roman" panose="02020603050405020304" pitchFamily="18" charset="0"/>
              </a:rPr>
              <a:t> را با یک پاره خط به مرکز چارت یعنی نقطه </a:t>
            </a:r>
            <a:r>
              <a:rPr lang="en-US" sz="1700" dirty="0">
                <a:solidFill>
                  <a:srgbClr val="FF0000"/>
                </a:solidFill>
                <a:latin typeface="Times New Roman" panose="02020603050405020304" pitchFamily="18" charset="0"/>
                <a:cs typeface="Times New Roman" panose="02020603050405020304" pitchFamily="18" charset="0"/>
              </a:rPr>
              <a:t>O</a:t>
            </a:r>
            <a:r>
              <a:rPr lang="fa-IR" sz="1700" dirty="0">
                <a:latin typeface="Times New Roman" panose="02020603050405020304" pitchFamily="18" charset="0"/>
                <a:cs typeface="Times New Roman" panose="02020603050405020304" pitchFamily="18" charset="0"/>
              </a:rPr>
              <a:t> وصل می کنیم که دایره </a:t>
            </a:r>
            <a:r>
              <a:rPr lang="en-US" sz="1700" dirty="0">
                <a:solidFill>
                  <a:srgbClr val="FF0000"/>
                </a:solidFill>
                <a:latin typeface="Times New Roman" panose="02020603050405020304" pitchFamily="18" charset="0"/>
                <a:cs typeface="Times New Roman" panose="02020603050405020304" pitchFamily="18" charset="0"/>
              </a:rPr>
              <a:t>OB</a:t>
            </a:r>
            <a:r>
              <a:rPr lang="fa-IR" sz="1700" dirty="0">
                <a:latin typeface="Times New Roman" panose="02020603050405020304" pitchFamily="18" charset="0"/>
                <a:cs typeface="Times New Roman" panose="02020603050405020304" pitchFamily="18" charset="0"/>
              </a:rPr>
              <a:t> را در نقطه </a:t>
            </a:r>
            <a:r>
              <a:rPr lang="en-US" sz="1700" dirty="0">
                <a:solidFill>
                  <a:srgbClr val="FF0000"/>
                </a:solidFill>
                <a:latin typeface="Times New Roman" panose="02020603050405020304" pitchFamily="18" charset="0"/>
                <a:cs typeface="Times New Roman" panose="02020603050405020304" pitchFamily="18" charset="0"/>
              </a:rPr>
              <a:t>Q</a:t>
            </a:r>
            <a:r>
              <a:rPr lang="fa-IR" sz="1700" dirty="0">
                <a:latin typeface="Times New Roman" panose="02020603050405020304" pitchFamily="18" charset="0"/>
                <a:cs typeface="Times New Roman" panose="02020603050405020304" pitchFamily="18" charset="0"/>
              </a:rPr>
              <a:t> قطع میکند این خط را ادامه میدهیم تا دایره </a:t>
            </a:r>
            <a:r>
              <a:rPr lang="en-US" sz="1700" dirty="0">
                <a:solidFill>
                  <a:srgbClr val="FF0000"/>
                </a:solidFill>
                <a:latin typeface="Times New Roman" panose="02020603050405020304" pitchFamily="18" charset="0"/>
                <a:cs typeface="Times New Roman" panose="02020603050405020304" pitchFamily="18" charset="0"/>
              </a:rPr>
              <a:t>OB</a:t>
            </a:r>
            <a:r>
              <a:rPr lang="fa-IR" sz="1700" dirty="0">
                <a:latin typeface="Times New Roman" panose="02020603050405020304" pitchFamily="18" charset="0"/>
                <a:cs typeface="Times New Roman" panose="02020603050405020304" pitchFamily="18" charset="0"/>
              </a:rPr>
              <a:t> را در نقطه </a:t>
            </a:r>
            <a:r>
              <a:rPr lang="en-US" sz="1700" dirty="0">
                <a:solidFill>
                  <a:srgbClr val="FF0000"/>
                </a:solidFill>
                <a:latin typeface="Times New Roman" panose="02020603050405020304" pitchFamily="18" charset="0"/>
                <a:cs typeface="Times New Roman" panose="02020603050405020304" pitchFamily="18" charset="0"/>
              </a:rPr>
              <a:t>P</a:t>
            </a:r>
            <a:r>
              <a:rPr lang="fa-IR" sz="1700" dirty="0">
                <a:latin typeface="Times New Roman" panose="02020603050405020304" pitchFamily="18" charset="0"/>
                <a:cs typeface="Times New Roman" panose="02020603050405020304" pitchFamily="18" charset="0"/>
              </a:rPr>
              <a:t> قطع </a:t>
            </a:r>
            <a:r>
              <a:rPr lang="fa-IR" sz="1700" dirty="0" smtClean="0">
                <a:latin typeface="Times New Roman" panose="02020603050405020304" pitchFamily="18" charset="0"/>
                <a:cs typeface="Times New Roman" panose="02020603050405020304" pitchFamily="18" charset="0"/>
              </a:rPr>
              <a:t>کند.اندازه </a:t>
            </a:r>
            <a:r>
              <a:rPr lang="fa-IR" sz="1700" dirty="0">
                <a:latin typeface="Times New Roman" panose="02020603050405020304" pitchFamily="18" charset="0"/>
                <a:cs typeface="Times New Roman" panose="02020603050405020304" pitchFamily="18" charset="0"/>
              </a:rPr>
              <a:t>نقطه </a:t>
            </a:r>
            <a:r>
              <a:rPr lang="en-US" sz="1700" dirty="0">
                <a:solidFill>
                  <a:srgbClr val="FF0000"/>
                </a:solidFill>
                <a:latin typeface="Times New Roman" panose="02020603050405020304" pitchFamily="18" charset="0"/>
                <a:cs typeface="Times New Roman" panose="02020603050405020304" pitchFamily="18" charset="0"/>
              </a:rPr>
              <a:t>P</a:t>
            </a:r>
            <a:r>
              <a:rPr lang="fa-IR" sz="1700" dirty="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ضرب در </a:t>
            </a:r>
            <a:r>
              <a:rPr lang="en-US" sz="1700" dirty="0" smtClean="0">
                <a:latin typeface="Times New Roman" panose="02020603050405020304" pitchFamily="18" charset="0"/>
                <a:cs typeface="Times New Roman" panose="02020603050405020304" pitchFamily="18" charset="0"/>
              </a:rPr>
              <a:t>Z0</a:t>
            </a:r>
            <a:r>
              <a:rPr lang="fa-IR" sz="1700" dirty="0" smtClean="0">
                <a:latin typeface="Times New Roman" panose="02020603050405020304" pitchFamily="18" charset="0"/>
                <a:cs typeface="Times New Roman" panose="02020603050405020304" pitchFamily="18" charset="0"/>
              </a:rPr>
              <a:t> جواب مساله میشود.</a:t>
            </a:r>
            <a:endParaRPr lang="en-US" sz="1700" dirty="0">
              <a:latin typeface="Times New Roman" panose="02020603050405020304" pitchFamily="18" charset="0"/>
              <a:cs typeface="Times New Roman" panose="02020603050405020304" pitchFamily="18" charset="0"/>
            </a:endParaRPr>
          </a:p>
        </p:txBody>
      </p:sp>
      <p:sp>
        <p:nvSpPr>
          <p:cNvPr id="56" name="Right Arrow 55"/>
          <p:cNvSpPr/>
          <p:nvPr/>
        </p:nvSpPr>
        <p:spPr>
          <a:xfrm rot="5400000">
            <a:off x="4703566" y="5050034"/>
            <a:ext cx="228600" cy="33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76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1000"/>
                                        <p:tgtEl>
                                          <p:spTgt spid="154"/>
                                        </p:tgtEl>
                                      </p:cBhvr>
                                    </p:animEffect>
                                    <p:anim calcmode="lin" valueType="num">
                                      <p:cBhvr>
                                        <p:cTn id="13" dur="1000" fill="hold"/>
                                        <p:tgtEl>
                                          <p:spTgt spid="154"/>
                                        </p:tgtEl>
                                        <p:attrNameLst>
                                          <p:attrName>ppt_x</p:attrName>
                                        </p:attrNameLst>
                                      </p:cBhvr>
                                      <p:tavLst>
                                        <p:tav tm="0">
                                          <p:val>
                                            <p:strVal val="#ppt_x"/>
                                          </p:val>
                                        </p:tav>
                                        <p:tav tm="100000">
                                          <p:val>
                                            <p:strVal val="#ppt_x"/>
                                          </p:val>
                                        </p:tav>
                                      </p:tavLst>
                                    </p:anim>
                                    <p:anim calcmode="lin" valueType="num">
                                      <p:cBhvr>
                                        <p:cTn id="14"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1000"/>
                                        <p:tgtEl>
                                          <p:spTgt spid="153"/>
                                        </p:tgtEl>
                                      </p:cBhvr>
                                    </p:animEffect>
                                    <p:anim calcmode="lin" valueType="num">
                                      <p:cBhvr>
                                        <p:cTn id="20" dur="1000" fill="hold"/>
                                        <p:tgtEl>
                                          <p:spTgt spid="153"/>
                                        </p:tgtEl>
                                        <p:attrNameLst>
                                          <p:attrName>ppt_x</p:attrName>
                                        </p:attrNameLst>
                                      </p:cBhvr>
                                      <p:tavLst>
                                        <p:tav tm="0">
                                          <p:val>
                                            <p:strVal val="#ppt_x"/>
                                          </p:val>
                                        </p:tav>
                                        <p:tav tm="100000">
                                          <p:val>
                                            <p:strVal val="#ppt_x"/>
                                          </p:val>
                                        </p:tav>
                                      </p:tavLst>
                                    </p:anim>
                                    <p:anim calcmode="lin" valueType="num">
                                      <p:cBhvr>
                                        <p:cTn id="21"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barn(inVertical)">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heel(1)">
                                      <p:cBhvr>
                                        <p:cTn id="31" dur="20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1000"/>
                                        <p:tgtEl>
                                          <p:spTgt spid="112"/>
                                        </p:tgtEl>
                                      </p:cBhvr>
                                    </p:animEffect>
                                    <p:anim calcmode="lin" valueType="num">
                                      <p:cBhvr>
                                        <p:cTn id="42" dur="1000" fill="hold"/>
                                        <p:tgtEl>
                                          <p:spTgt spid="112"/>
                                        </p:tgtEl>
                                        <p:attrNameLst>
                                          <p:attrName>ppt_x</p:attrName>
                                        </p:attrNameLst>
                                      </p:cBhvr>
                                      <p:tavLst>
                                        <p:tav tm="0">
                                          <p:val>
                                            <p:strVal val="#ppt_x"/>
                                          </p:val>
                                        </p:tav>
                                        <p:tav tm="100000">
                                          <p:val>
                                            <p:strVal val="#ppt_x"/>
                                          </p:val>
                                        </p:tav>
                                      </p:tavLst>
                                    </p:anim>
                                    <p:anim calcmode="lin" valueType="num">
                                      <p:cBhvr>
                                        <p:cTn id="43"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fade">
                                      <p:cBhvr>
                                        <p:cTn id="55" dur="1000"/>
                                        <p:tgtEl>
                                          <p:spTgt spid="114"/>
                                        </p:tgtEl>
                                      </p:cBhvr>
                                    </p:animEffect>
                                    <p:anim calcmode="lin" valueType="num">
                                      <p:cBhvr>
                                        <p:cTn id="56" dur="1000" fill="hold"/>
                                        <p:tgtEl>
                                          <p:spTgt spid="114"/>
                                        </p:tgtEl>
                                        <p:attrNameLst>
                                          <p:attrName>ppt_x</p:attrName>
                                        </p:attrNameLst>
                                      </p:cBhvr>
                                      <p:tavLst>
                                        <p:tav tm="0">
                                          <p:val>
                                            <p:strVal val="#ppt_x"/>
                                          </p:val>
                                        </p:tav>
                                        <p:tav tm="100000">
                                          <p:val>
                                            <p:strVal val="#ppt_x"/>
                                          </p:val>
                                        </p:tav>
                                      </p:tavLst>
                                    </p:anim>
                                    <p:anim calcmode="lin" valueType="num">
                                      <p:cBhvr>
                                        <p:cTn id="57"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6"/>
                                        </p:tgtEl>
                                        <p:attrNameLst>
                                          <p:attrName>style.visibility</p:attrName>
                                        </p:attrNameLst>
                                      </p:cBhvr>
                                      <p:to>
                                        <p:strVal val="visible"/>
                                      </p:to>
                                    </p:set>
                                    <p:animEffect transition="in" filter="fade">
                                      <p:cBhvr>
                                        <p:cTn id="62" dur="1000"/>
                                        <p:tgtEl>
                                          <p:spTgt spid="116"/>
                                        </p:tgtEl>
                                      </p:cBhvr>
                                    </p:animEffect>
                                    <p:anim calcmode="lin" valueType="num">
                                      <p:cBhvr>
                                        <p:cTn id="63" dur="1000" fill="hold"/>
                                        <p:tgtEl>
                                          <p:spTgt spid="116"/>
                                        </p:tgtEl>
                                        <p:attrNameLst>
                                          <p:attrName>ppt_x</p:attrName>
                                        </p:attrNameLst>
                                      </p:cBhvr>
                                      <p:tavLst>
                                        <p:tav tm="0">
                                          <p:val>
                                            <p:strVal val="#ppt_x"/>
                                          </p:val>
                                        </p:tav>
                                        <p:tav tm="100000">
                                          <p:val>
                                            <p:strVal val="#ppt_x"/>
                                          </p:val>
                                        </p:tav>
                                      </p:tavLst>
                                    </p:anim>
                                    <p:anim calcmode="lin" valueType="num">
                                      <p:cBhvr>
                                        <p:cTn id="6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heel(1)">
                                      <p:cBhvr>
                                        <p:cTn id="69" dur="20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fade">
                                      <p:cBhvr>
                                        <p:cTn id="74" dur="1000"/>
                                        <p:tgtEl>
                                          <p:spTgt spid="117"/>
                                        </p:tgtEl>
                                      </p:cBhvr>
                                    </p:animEffect>
                                    <p:anim calcmode="lin" valueType="num">
                                      <p:cBhvr>
                                        <p:cTn id="75" dur="1000" fill="hold"/>
                                        <p:tgtEl>
                                          <p:spTgt spid="117"/>
                                        </p:tgtEl>
                                        <p:attrNameLst>
                                          <p:attrName>ppt_x</p:attrName>
                                        </p:attrNameLst>
                                      </p:cBhvr>
                                      <p:tavLst>
                                        <p:tav tm="0">
                                          <p:val>
                                            <p:strVal val="#ppt_x"/>
                                          </p:val>
                                        </p:tav>
                                        <p:tav tm="100000">
                                          <p:val>
                                            <p:strVal val="#ppt_x"/>
                                          </p:val>
                                        </p:tav>
                                      </p:tavLst>
                                    </p:anim>
                                    <p:anim calcmode="lin" valueType="num">
                                      <p:cBhvr>
                                        <p:cTn id="76"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1000"/>
                                        <p:tgtEl>
                                          <p:spTgt spid="118"/>
                                        </p:tgtEl>
                                      </p:cBhvr>
                                    </p:animEffect>
                                    <p:anim calcmode="lin" valueType="num">
                                      <p:cBhvr>
                                        <p:cTn id="82" dur="1000" fill="hold"/>
                                        <p:tgtEl>
                                          <p:spTgt spid="118"/>
                                        </p:tgtEl>
                                        <p:attrNameLst>
                                          <p:attrName>ppt_x</p:attrName>
                                        </p:attrNameLst>
                                      </p:cBhvr>
                                      <p:tavLst>
                                        <p:tav tm="0">
                                          <p:val>
                                            <p:strVal val="#ppt_x"/>
                                          </p:val>
                                        </p:tav>
                                        <p:tav tm="100000">
                                          <p:val>
                                            <p:strVal val="#ppt_x"/>
                                          </p:val>
                                        </p:tav>
                                      </p:tavLst>
                                    </p:anim>
                                    <p:anim calcmode="lin" valueType="num">
                                      <p:cBhvr>
                                        <p:cTn id="83"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119"/>
                                        </p:tgtEl>
                                        <p:attrNameLst>
                                          <p:attrName>style.visibility</p:attrName>
                                        </p:attrNameLst>
                                      </p:cBhvr>
                                      <p:to>
                                        <p:strVal val="visible"/>
                                      </p:to>
                                    </p:set>
                                    <p:animEffect transition="in" filter="barn(inVertical)">
                                      <p:cBhvr>
                                        <p:cTn id="88" dur="500"/>
                                        <p:tgtEl>
                                          <p:spTgt spid="119"/>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120"/>
                                        </p:tgtEl>
                                        <p:attrNameLst>
                                          <p:attrName>style.visibility</p:attrName>
                                        </p:attrNameLst>
                                      </p:cBhvr>
                                      <p:to>
                                        <p:strVal val="visible"/>
                                      </p:to>
                                    </p:set>
                                    <p:animEffect transition="in" filter="wheel(1)">
                                      <p:cBhvr>
                                        <p:cTn id="93" dur="2000"/>
                                        <p:tgtEl>
                                          <p:spTgt spid="120"/>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1000"/>
                                        <p:tgtEl>
                                          <p:spTgt spid="48"/>
                                        </p:tgtEl>
                                      </p:cBhvr>
                                    </p:animEffect>
                                    <p:anim calcmode="lin" valueType="num">
                                      <p:cBhvr>
                                        <p:cTn id="99" dur="1000" fill="hold"/>
                                        <p:tgtEl>
                                          <p:spTgt spid="48"/>
                                        </p:tgtEl>
                                        <p:attrNameLst>
                                          <p:attrName>ppt_x</p:attrName>
                                        </p:attrNameLst>
                                      </p:cBhvr>
                                      <p:tavLst>
                                        <p:tav tm="0">
                                          <p:val>
                                            <p:strVal val="#ppt_x"/>
                                          </p:val>
                                        </p:tav>
                                        <p:tav tm="100000">
                                          <p:val>
                                            <p:strVal val="#ppt_x"/>
                                          </p:val>
                                        </p:tav>
                                      </p:tavLst>
                                    </p:anim>
                                    <p:anim calcmode="lin" valueType="num">
                                      <p:cBhvr>
                                        <p:cTn id="10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22"/>
                                        </p:tgtEl>
                                        <p:attrNameLst>
                                          <p:attrName>style.visibility</p:attrName>
                                        </p:attrNameLst>
                                      </p:cBhvr>
                                      <p:to>
                                        <p:strVal val="visible"/>
                                      </p:to>
                                    </p:set>
                                    <p:animEffect transition="in" filter="fade">
                                      <p:cBhvr>
                                        <p:cTn id="105" dur="1000"/>
                                        <p:tgtEl>
                                          <p:spTgt spid="122"/>
                                        </p:tgtEl>
                                      </p:cBhvr>
                                    </p:animEffect>
                                    <p:anim calcmode="lin" valueType="num">
                                      <p:cBhvr>
                                        <p:cTn id="106" dur="1000" fill="hold"/>
                                        <p:tgtEl>
                                          <p:spTgt spid="122"/>
                                        </p:tgtEl>
                                        <p:attrNameLst>
                                          <p:attrName>ppt_x</p:attrName>
                                        </p:attrNameLst>
                                      </p:cBhvr>
                                      <p:tavLst>
                                        <p:tav tm="0">
                                          <p:val>
                                            <p:strVal val="#ppt_x"/>
                                          </p:val>
                                        </p:tav>
                                        <p:tav tm="100000">
                                          <p:val>
                                            <p:strVal val="#ppt_x"/>
                                          </p:val>
                                        </p:tav>
                                      </p:tavLst>
                                    </p:anim>
                                    <p:anim calcmode="lin" valueType="num">
                                      <p:cBhvr>
                                        <p:cTn id="107"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1" presetClass="entr" presetSubtype="1"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wheel(1)">
                                      <p:cBhvr>
                                        <p:cTn id="119" dur="20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1000"/>
                                        <p:tgtEl>
                                          <p:spTgt spid="49"/>
                                        </p:tgtEl>
                                      </p:cBhvr>
                                    </p:animEffect>
                                    <p:anim calcmode="lin" valueType="num">
                                      <p:cBhvr>
                                        <p:cTn id="125" dur="1000" fill="hold"/>
                                        <p:tgtEl>
                                          <p:spTgt spid="49"/>
                                        </p:tgtEl>
                                        <p:attrNameLst>
                                          <p:attrName>ppt_x</p:attrName>
                                        </p:attrNameLst>
                                      </p:cBhvr>
                                      <p:tavLst>
                                        <p:tav tm="0">
                                          <p:val>
                                            <p:strVal val="#ppt_x"/>
                                          </p:val>
                                        </p:tav>
                                        <p:tav tm="100000">
                                          <p:val>
                                            <p:strVal val="#ppt_x"/>
                                          </p:val>
                                        </p:tav>
                                      </p:tavLst>
                                    </p:anim>
                                    <p:anim calcmode="lin" valueType="num">
                                      <p:cBhvr>
                                        <p:cTn id="126" dur="1000" fill="hold"/>
                                        <p:tgtEl>
                                          <p:spTgt spid="49"/>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fade">
                                      <p:cBhvr>
                                        <p:cTn id="129" dur="1000"/>
                                        <p:tgtEl>
                                          <p:spTgt spid="50"/>
                                        </p:tgtEl>
                                      </p:cBhvr>
                                    </p:animEffect>
                                    <p:anim calcmode="lin" valueType="num">
                                      <p:cBhvr>
                                        <p:cTn id="130" dur="1000" fill="hold"/>
                                        <p:tgtEl>
                                          <p:spTgt spid="50"/>
                                        </p:tgtEl>
                                        <p:attrNameLst>
                                          <p:attrName>ppt_x</p:attrName>
                                        </p:attrNameLst>
                                      </p:cBhvr>
                                      <p:tavLst>
                                        <p:tav tm="0">
                                          <p:val>
                                            <p:strVal val="#ppt_x"/>
                                          </p:val>
                                        </p:tav>
                                        <p:tav tm="100000">
                                          <p:val>
                                            <p:strVal val="#ppt_x"/>
                                          </p:val>
                                        </p:tav>
                                      </p:tavLst>
                                    </p:anim>
                                    <p:anim calcmode="lin" valueType="num">
                                      <p:cBhvr>
                                        <p:cTn id="131" dur="1000" fill="hold"/>
                                        <p:tgtEl>
                                          <p:spTgt spid="50"/>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fade">
                                      <p:cBhvr>
                                        <p:cTn id="134" dur="1000"/>
                                        <p:tgtEl>
                                          <p:spTgt spid="51"/>
                                        </p:tgtEl>
                                      </p:cBhvr>
                                    </p:animEffect>
                                    <p:anim calcmode="lin" valueType="num">
                                      <p:cBhvr>
                                        <p:cTn id="135" dur="1000" fill="hold"/>
                                        <p:tgtEl>
                                          <p:spTgt spid="51"/>
                                        </p:tgtEl>
                                        <p:attrNameLst>
                                          <p:attrName>ppt_x</p:attrName>
                                        </p:attrNameLst>
                                      </p:cBhvr>
                                      <p:tavLst>
                                        <p:tav tm="0">
                                          <p:val>
                                            <p:strVal val="#ppt_x"/>
                                          </p:val>
                                        </p:tav>
                                        <p:tav tm="100000">
                                          <p:val>
                                            <p:strVal val="#ppt_x"/>
                                          </p:val>
                                        </p:tav>
                                      </p:tavLst>
                                    </p:anim>
                                    <p:anim calcmode="lin" valueType="num">
                                      <p:cBhvr>
                                        <p:cTn id="13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121"/>
                                        </p:tgtEl>
                                        <p:attrNameLst>
                                          <p:attrName>style.visibility</p:attrName>
                                        </p:attrNameLst>
                                      </p:cBhvr>
                                      <p:to>
                                        <p:strVal val="visible"/>
                                      </p:to>
                                    </p:set>
                                    <p:animEffect transition="in" filter="wipe(down)">
                                      <p:cBhvr>
                                        <p:cTn id="148" dur="500"/>
                                        <p:tgtEl>
                                          <p:spTgt spid="121"/>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123"/>
                                        </p:tgtEl>
                                        <p:attrNameLst>
                                          <p:attrName>style.visibility</p:attrName>
                                        </p:attrNameLst>
                                      </p:cBhvr>
                                      <p:to>
                                        <p:strVal val="visible"/>
                                      </p:to>
                                    </p:set>
                                    <p:animEffect transition="in" filter="wipe(down)">
                                      <p:cBhvr>
                                        <p:cTn id="153" dur="500"/>
                                        <p:tgtEl>
                                          <p:spTgt spid="123"/>
                                        </p:tgtEl>
                                      </p:cBhvr>
                                    </p:animEffect>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126"/>
                                        </p:tgtEl>
                                        <p:attrNameLst>
                                          <p:attrName>style.visibility</p:attrName>
                                        </p:attrNameLst>
                                      </p:cBhvr>
                                      <p:to>
                                        <p:strVal val="visible"/>
                                      </p:to>
                                    </p:set>
                                    <p:animEffect transition="in" filter="fade">
                                      <p:cBhvr>
                                        <p:cTn id="158" dur="1000"/>
                                        <p:tgtEl>
                                          <p:spTgt spid="126"/>
                                        </p:tgtEl>
                                      </p:cBhvr>
                                    </p:animEffect>
                                    <p:anim calcmode="lin" valueType="num">
                                      <p:cBhvr>
                                        <p:cTn id="159" dur="1000" fill="hold"/>
                                        <p:tgtEl>
                                          <p:spTgt spid="126"/>
                                        </p:tgtEl>
                                        <p:attrNameLst>
                                          <p:attrName>ppt_x</p:attrName>
                                        </p:attrNameLst>
                                      </p:cBhvr>
                                      <p:tavLst>
                                        <p:tav tm="0">
                                          <p:val>
                                            <p:strVal val="#ppt_x"/>
                                          </p:val>
                                        </p:tav>
                                        <p:tav tm="100000">
                                          <p:val>
                                            <p:strVal val="#ppt_x"/>
                                          </p:val>
                                        </p:tav>
                                      </p:tavLst>
                                    </p:anim>
                                    <p:anim calcmode="lin" valueType="num">
                                      <p:cBhvr>
                                        <p:cTn id="160"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127"/>
                                        </p:tgtEl>
                                        <p:attrNameLst>
                                          <p:attrName>style.visibility</p:attrName>
                                        </p:attrNameLst>
                                      </p:cBhvr>
                                      <p:to>
                                        <p:strVal val="visible"/>
                                      </p:to>
                                    </p:set>
                                    <p:animEffect transition="in" filter="fade">
                                      <p:cBhvr>
                                        <p:cTn id="165" dur="1000"/>
                                        <p:tgtEl>
                                          <p:spTgt spid="127"/>
                                        </p:tgtEl>
                                      </p:cBhvr>
                                    </p:animEffect>
                                    <p:anim calcmode="lin" valueType="num">
                                      <p:cBhvr>
                                        <p:cTn id="166" dur="1000" fill="hold"/>
                                        <p:tgtEl>
                                          <p:spTgt spid="127"/>
                                        </p:tgtEl>
                                        <p:attrNameLst>
                                          <p:attrName>ppt_x</p:attrName>
                                        </p:attrNameLst>
                                      </p:cBhvr>
                                      <p:tavLst>
                                        <p:tav tm="0">
                                          <p:val>
                                            <p:strVal val="#ppt_x"/>
                                          </p:val>
                                        </p:tav>
                                        <p:tav tm="100000">
                                          <p:val>
                                            <p:strVal val="#ppt_x"/>
                                          </p:val>
                                        </p:tav>
                                      </p:tavLst>
                                    </p:anim>
                                    <p:anim calcmode="lin" valueType="num">
                                      <p:cBhvr>
                                        <p:cTn id="167"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grpId="0" nodeType="clickEffect">
                                  <p:stCondLst>
                                    <p:cond delay="0"/>
                                  </p:stCondLst>
                                  <p:childTnLst>
                                    <p:set>
                                      <p:cBhvr>
                                        <p:cTn id="171" dur="1" fill="hold">
                                          <p:stCondLst>
                                            <p:cond delay="0"/>
                                          </p:stCondLst>
                                        </p:cTn>
                                        <p:tgtEl>
                                          <p:spTgt spid="53"/>
                                        </p:tgtEl>
                                        <p:attrNameLst>
                                          <p:attrName>style.visibility</p:attrName>
                                        </p:attrNameLst>
                                      </p:cBhvr>
                                      <p:to>
                                        <p:strVal val="visible"/>
                                      </p:to>
                                    </p:set>
                                    <p:animEffect transition="in" filter="fade">
                                      <p:cBhvr>
                                        <p:cTn id="172" dur="1000"/>
                                        <p:tgtEl>
                                          <p:spTgt spid="53"/>
                                        </p:tgtEl>
                                      </p:cBhvr>
                                    </p:animEffect>
                                    <p:anim calcmode="lin" valueType="num">
                                      <p:cBhvr>
                                        <p:cTn id="173" dur="1000" fill="hold"/>
                                        <p:tgtEl>
                                          <p:spTgt spid="53"/>
                                        </p:tgtEl>
                                        <p:attrNameLst>
                                          <p:attrName>ppt_x</p:attrName>
                                        </p:attrNameLst>
                                      </p:cBhvr>
                                      <p:tavLst>
                                        <p:tav tm="0">
                                          <p:val>
                                            <p:strVal val="#ppt_x"/>
                                          </p:val>
                                        </p:tav>
                                        <p:tav tm="100000">
                                          <p:val>
                                            <p:strVal val="#ppt_x"/>
                                          </p:val>
                                        </p:tav>
                                      </p:tavLst>
                                    </p:anim>
                                    <p:anim calcmode="lin" valueType="num">
                                      <p:cBhvr>
                                        <p:cTn id="174" dur="1000" fill="hold"/>
                                        <p:tgtEl>
                                          <p:spTgt spid="53"/>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5"/>
                                        </p:tgtEl>
                                        <p:attrNameLst>
                                          <p:attrName>style.visibility</p:attrName>
                                        </p:attrNameLst>
                                      </p:cBhvr>
                                      <p:to>
                                        <p:strVal val="visible"/>
                                      </p:to>
                                    </p:set>
                                    <p:animEffect transition="in" filter="fade">
                                      <p:cBhvr>
                                        <p:cTn id="177" dur="1000"/>
                                        <p:tgtEl>
                                          <p:spTgt spid="5"/>
                                        </p:tgtEl>
                                      </p:cBhvr>
                                    </p:animEffect>
                                    <p:anim calcmode="lin" valueType="num">
                                      <p:cBhvr>
                                        <p:cTn id="178" dur="1000" fill="hold"/>
                                        <p:tgtEl>
                                          <p:spTgt spid="5"/>
                                        </p:tgtEl>
                                        <p:attrNameLst>
                                          <p:attrName>ppt_x</p:attrName>
                                        </p:attrNameLst>
                                      </p:cBhvr>
                                      <p:tavLst>
                                        <p:tav tm="0">
                                          <p:val>
                                            <p:strVal val="#ppt_x"/>
                                          </p:val>
                                        </p:tav>
                                        <p:tav tm="100000">
                                          <p:val>
                                            <p:strVal val="#ppt_x"/>
                                          </p:val>
                                        </p:tav>
                                      </p:tavLst>
                                    </p:anim>
                                    <p:anim calcmode="lin" valueType="num">
                                      <p:cBhvr>
                                        <p:cTn id="17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21" presetClass="entr" presetSubtype="1" fill="hold" grpId="0" nodeType="clickEffect">
                                  <p:stCondLst>
                                    <p:cond delay="0"/>
                                  </p:stCondLst>
                                  <p:childTnLst>
                                    <p:set>
                                      <p:cBhvr>
                                        <p:cTn id="183" dur="1" fill="hold">
                                          <p:stCondLst>
                                            <p:cond delay="0"/>
                                          </p:stCondLst>
                                        </p:cTn>
                                        <p:tgtEl>
                                          <p:spTgt spid="128"/>
                                        </p:tgtEl>
                                        <p:attrNameLst>
                                          <p:attrName>style.visibility</p:attrName>
                                        </p:attrNameLst>
                                      </p:cBhvr>
                                      <p:to>
                                        <p:strVal val="visible"/>
                                      </p:to>
                                    </p:set>
                                    <p:animEffect transition="in" filter="wheel(1)">
                                      <p:cBhvr>
                                        <p:cTn id="184" dur="2000"/>
                                        <p:tgtEl>
                                          <p:spTgt spid="128"/>
                                        </p:tgtEl>
                                      </p:cBhvr>
                                    </p:animEffect>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nodeType="clickEffect">
                                  <p:stCondLst>
                                    <p:cond delay="0"/>
                                  </p:stCondLst>
                                  <p:childTnLst>
                                    <p:set>
                                      <p:cBhvr>
                                        <p:cTn id="188" dur="1" fill="hold">
                                          <p:stCondLst>
                                            <p:cond delay="0"/>
                                          </p:stCondLst>
                                        </p:cTn>
                                        <p:tgtEl>
                                          <p:spTgt spid="138"/>
                                        </p:tgtEl>
                                        <p:attrNameLst>
                                          <p:attrName>style.visibility</p:attrName>
                                        </p:attrNameLst>
                                      </p:cBhvr>
                                      <p:to>
                                        <p:strVal val="visible"/>
                                      </p:to>
                                    </p:set>
                                    <p:animEffect transition="in" filter="barn(inVertical)">
                                      <p:cBhvr>
                                        <p:cTn id="189" dur="500"/>
                                        <p:tgtEl>
                                          <p:spTgt spid="138"/>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nodeType="clickEffect">
                                  <p:stCondLst>
                                    <p:cond delay="0"/>
                                  </p:stCondLst>
                                  <p:childTnLst>
                                    <p:set>
                                      <p:cBhvr>
                                        <p:cTn id="193" dur="1" fill="hold">
                                          <p:stCondLst>
                                            <p:cond delay="0"/>
                                          </p:stCondLst>
                                        </p:cTn>
                                        <p:tgtEl>
                                          <p:spTgt spid="129"/>
                                        </p:tgtEl>
                                        <p:attrNameLst>
                                          <p:attrName>style.visibility</p:attrName>
                                        </p:attrNameLst>
                                      </p:cBhvr>
                                      <p:to>
                                        <p:strVal val="visible"/>
                                      </p:to>
                                    </p:set>
                                    <p:animEffect transition="in" filter="fade">
                                      <p:cBhvr>
                                        <p:cTn id="194" dur="1000"/>
                                        <p:tgtEl>
                                          <p:spTgt spid="129"/>
                                        </p:tgtEl>
                                      </p:cBhvr>
                                    </p:animEffect>
                                    <p:anim calcmode="lin" valueType="num">
                                      <p:cBhvr>
                                        <p:cTn id="195" dur="1000" fill="hold"/>
                                        <p:tgtEl>
                                          <p:spTgt spid="129"/>
                                        </p:tgtEl>
                                        <p:attrNameLst>
                                          <p:attrName>ppt_x</p:attrName>
                                        </p:attrNameLst>
                                      </p:cBhvr>
                                      <p:tavLst>
                                        <p:tav tm="0">
                                          <p:val>
                                            <p:strVal val="#ppt_x"/>
                                          </p:val>
                                        </p:tav>
                                        <p:tav tm="100000">
                                          <p:val>
                                            <p:strVal val="#ppt_x"/>
                                          </p:val>
                                        </p:tav>
                                      </p:tavLst>
                                    </p:anim>
                                    <p:anim calcmode="lin" valueType="num">
                                      <p:cBhvr>
                                        <p:cTn id="196"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2" presetClass="entr" presetSubtype="4" fill="hold" nodeType="clickEffect">
                                  <p:stCondLst>
                                    <p:cond delay="0"/>
                                  </p:stCondLst>
                                  <p:childTnLst>
                                    <p:set>
                                      <p:cBhvr>
                                        <p:cTn id="200" dur="1" fill="hold">
                                          <p:stCondLst>
                                            <p:cond delay="0"/>
                                          </p:stCondLst>
                                        </p:cTn>
                                        <p:tgtEl>
                                          <p:spTgt spid="139"/>
                                        </p:tgtEl>
                                        <p:attrNameLst>
                                          <p:attrName>style.visibility</p:attrName>
                                        </p:attrNameLst>
                                      </p:cBhvr>
                                      <p:to>
                                        <p:strVal val="visible"/>
                                      </p:to>
                                    </p:set>
                                    <p:animEffect transition="in" filter="wipe(down)">
                                      <p:cBhvr>
                                        <p:cTn id="201" dur="500"/>
                                        <p:tgtEl>
                                          <p:spTgt spid="139"/>
                                        </p:tgtEl>
                                      </p:cBhvr>
                                    </p:animEffect>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grpId="0" nodeType="clickEffect">
                                  <p:stCondLst>
                                    <p:cond delay="0"/>
                                  </p:stCondLst>
                                  <p:childTnLst>
                                    <p:set>
                                      <p:cBhvr>
                                        <p:cTn id="205" dur="1" fill="hold">
                                          <p:stCondLst>
                                            <p:cond delay="0"/>
                                          </p:stCondLst>
                                        </p:cTn>
                                        <p:tgtEl>
                                          <p:spTgt spid="134"/>
                                        </p:tgtEl>
                                        <p:attrNameLst>
                                          <p:attrName>style.visibility</p:attrName>
                                        </p:attrNameLst>
                                      </p:cBhvr>
                                      <p:to>
                                        <p:strVal val="visible"/>
                                      </p:to>
                                    </p:set>
                                    <p:animEffect transition="in" filter="fade">
                                      <p:cBhvr>
                                        <p:cTn id="206" dur="1000"/>
                                        <p:tgtEl>
                                          <p:spTgt spid="134"/>
                                        </p:tgtEl>
                                      </p:cBhvr>
                                    </p:animEffect>
                                    <p:anim calcmode="lin" valueType="num">
                                      <p:cBhvr>
                                        <p:cTn id="207" dur="1000" fill="hold"/>
                                        <p:tgtEl>
                                          <p:spTgt spid="134"/>
                                        </p:tgtEl>
                                        <p:attrNameLst>
                                          <p:attrName>ppt_x</p:attrName>
                                        </p:attrNameLst>
                                      </p:cBhvr>
                                      <p:tavLst>
                                        <p:tav tm="0">
                                          <p:val>
                                            <p:strVal val="#ppt_x"/>
                                          </p:val>
                                        </p:tav>
                                        <p:tav tm="100000">
                                          <p:val>
                                            <p:strVal val="#ppt_x"/>
                                          </p:val>
                                        </p:tav>
                                      </p:tavLst>
                                    </p:anim>
                                    <p:anim calcmode="lin" valueType="num">
                                      <p:cBhvr>
                                        <p:cTn id="208"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42" presetClass="entr" presetSubtype="0" fill="hold" grpId="0" nodeType="clickEffect">
                                  <p:stCondLst>
                                    <p:cond delay="0"/>
                                  </p:stCondLst>
                                  <p:childTnLst>
                                    <p:set>
                                      <p:cBhvr>
                                        <p:cTn id="212" dur="1" fill="hold">
                                          <p:stCondLst>
                                            <p:cond delay="0"/>
                                          </p:stCondLst>
                                        </p:cTn>
                                        <p:tgtEl>
                                          <p:spTgt spid="135"/>
                                        </p:tgtEl>
                                        <p:attrNameLst>
                                          <p:attrName>style.visibility</p:attrName>
                                        </p:attrNameLst>
                                      </p:cBhvr>
                                      <p:to>
                                        <p:strVal val="visible"/>
                                      </p:to>
                                    </p:set>
                                    <p:animEffect transition="in" filter="fade">
                                      <p:cBhvr>
                                        <p:cTn id="213" dur="1000"/>
                                        <p:tgtEl>
                                          <p:spTgt spid="135"/>
                                        </p:tgtEl>
                                      </p:cBhvr>
                                    </p:animEffect>
                                    <p:anim calcmode="lin" valueType="num">
                                      <p:cBhvr>
                                        <p:cTn id="214" dur="1000" fill="hold"/>
                                        <p:tgtEl>
                                          <p:spTgt spid="135"/>
                                        </p:tgtEl>
                                        <p:attrNameLst>
                                          <p:attrName>ppt_x</p:attrName>
                                        </p:attrNameLst>
                                      </p:cBhvr>
                                      <p:tavLst>
                                        <p:tav tm="0">
                                          <p:val>
                                            <p:strVal val="#ppt_x"/>
                                          </p:val>
                                        </p:tav>
                                        <p:tav tm="100000">
                                          <p:val>
                                            <p:strVal val="#ppt_x"/>
                                          </p:val>
                                        </p:tav>
                                      </p:tavLst>
                                    </p:anim>
                                    <p:anim calcmode="lin" valueType="num">
                                      <p:cBhvr>
                                        <p:cTn id="215"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42" presetClass="entr" presetSubtype="0" fill="hold" grpId="0" nodeType="clickEffect">
                                  <p:stCondLst>
                                    <p:cond delay="0"/>
                                  </p:stCondLst>
                                  <p:childTnLst>
                                    <p:set>
                                      <p:cBhvr>
                                        <p:cTn id="219" dur="1" fill="hold">
                                          <p:stCondLst>
                                            <p:cond delay="0"/>
                                          </p:stCondLst>
                                        </p:cTn>
                                        <p:tgtEl>
                                          <p:spTgt spid="55"/>
                                        </p:tgtEl>
                                        <p:attrNameLst>
                                          <p:attrName>style.visibility</p:attrName>
                                        </p:attrNameLst>
                                      </p:cBhvr>
                                      <p:to>
                                        <p:strVal val="visible"/>
                                      </p:to>
                                    </p:set>
                                    <p:animEffect transition="in" filter="fade">
                                      <p:cBhvr>
                                        <p:cTn id="220" dur="1000"/>
                                        <p:tgtEl>
                                          <p:spTgt spid="55"/>
                                        </p:tgtEl>
                                      </p:cBhvr>
                                    </p:animEffect>
                                    <p:anim calcmode="lin" valueType="num">
                                      <p:cBhvr>
                                        <p:cTn id="221" dur="1000" fill="hold"/>
                                        <p:tgtEl>
                                          <p:spTgt spid="55"/>
                                        </p:tgtEl>
                                        <p:attrNameLst>
                                          <p:attrName>ppt_x</p:attrName>
                                        </p:attrNameLst>
                                      </p:cBhvr>
                                      <p:tavLst>
                                        <p:tav tm="0">
                                          <p:val>
                                            <p:strVal val="#ppt_x"/>
                                          </p:val>
                                        </p:tav>
                                        <p:tav tm="100000">
                                          <p:val>
                                            <p:strVal val="#ppt_x"/>
                                          </p:val>
                                        </p:tav>
                                      </p:tavLst>
                                    </p:anim>
                                    <p:anim calcmode="lin" valueType="num">
                                      <p:cBhvr>
                                        <p:cTn id="22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22" presetClass="entr" presetSubtype="4" fill="hold" nodeType="clickEffect">
                                  <p:stCondLst>
                                    <p:cond delay="0"/>
                                  </p:stCondLst>
                                  <p:childTnLst>
                                    <p:set>
                                      <p:cBhvr>
                                        <p:cTn id="226" dur="1" fill="hold">
                                          <p:stCondLst>
                                            <p:cond delay="0"/>
                                          </p:stCondLst>
                                        </p:cTn>
                                        <p:tgtEl>
                                          <p:spTgt spid="130"/>
                                        </p:tgtEl>
                                        <p:attrNameLst>
                                          <p:attrName>style.visibility</p:attrName>
                                        </p:attrNameLst>
                                      </p:cBhvr>
                                      <p:to>
                                        <p:strVal val="visible"/>
                                      </p:to>
                                    </p:set>
                                    <p:animEffect transition="in" filter="wipe(down)">
                                      <p:cBhvr>
                                        <p:cTn id="227" dur="500"/>
                                        <p:tgtEl>
                                          <p:spTgt spid="130"/>
                                        </p:tgtEl>
                                      </p:cBhvr>
                                    </p:animEffect>
                                  </p:childTnLst>
                                </p:cTn>
                              </p:par>
                            </p:childTnLst>
                          </p:cTn>
                        </p:par>
                      </p:childTnLst>
                    </p:cTn>
                  </p:par>
                  <p:par>
                    <p:cTn id="228" fill="hold">
                      <p:stCondLst>
                        <p:cond delay="indefinite"/>
                      </p:stCondLst>
                      <p:childTnLst>
                        <p:par>
                          <p:cTn id="229" fill="hold">
                            <p:stCondLst>
                              <p:cond delay="0"/>
                            </p:stCondLst>
                            <p:childTnLst>
                              <p:par>
                                <p:cTn id="230" presetID="42" presetClass="entr" presetSubtype="0" fill="hold" grpId="0" nodeType="clickEffect">
                                  <p:stCondLst>
                                    <p:cond delay="0"/>
                                  </p:stCondLst>
                                  <p:childTnLst>
                                    <p:set>
                                      <p:cBhvr>
                                        <p:cTn id="231" dur="1" fill="hold">
                                          <p:stCondLst>
                                            <p:cond delay="0"/>
                                          </p:stCondLst>
                                        </p:cTn>
                                        <p:tgtEl>
                                          <p:spTgt spid="132"/>
                                        </p:tgtEl>
                                        <p:attrNameLst>
                                          <p:attrName>style.visibility</p:attrName>
                                        </p:attrNameLst>
                                      </p:cBhvr>
                                      <p:to>
                                        <p:strVal val="visible"/>
                                      </p:to>
                                    </p:set>
                                    <p:animEffect transition="in" filter="fade">
                                      <p:cBhvr>
                                        <p:cTn id="232" dur="1000"/>
                                        <p:tgtEl>
                                          <p:spTgt spid="132"/>
                                        </p:tgtEl>
                                      </p:cBhvr>
                                    </p:animEffect>
                                    <p:anim calcmode="lin" valueType="num">
                                      <p:cBhvr>
                                        <p:cTn id="233" dur="1000" fill="hold"/>
                                        <p:tgtEl>
                                          <p:spTgt spid="132"/>
                                        </p:tgtEl>
                                        <p:attrNameLst>
                                          <p:attrName>ppt_x</p:attrName>
                                        </p:attrNameLst>
                                      </p:cBhvr>
                                      <p:tavLst>
                                        <p:tav tm="0">
                                          <p:val>
                                            <p:strVal val="#ppt_x"/>
                                          </p:val>
                                        </p:tav>
                                        <p:tav tm="100000">
                                          <p:val>
                                            <p:strVal val="#ppt_x"/>
                                          </p:val>
                                        </p:tav>
                                      </p:tavLst>
                                    </p:anim>
                                    <p:anim calcmode="lin" valueType="num">
                                      <p:cBhvr>
                                        <p:cTn id="234"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42" presetClass="entr" presetSubtype="0" fill="hold" grpId="0" nodeType="clickEffect">
                                  <p:stCondLst>
                                    <p:cond delay="0"/>
                                  </p:stCondLst>
                                  <p:childTnLst>
                                    <p:set>
                                      <p:cBhvr>
                                        <p:cTn id="238" dur="1" fill="hold">
                                          <p:stCondLst>
                                            <p:cond delay="0"/>
                                          </p:stCondLst>
                                        </p:cTn>
                                        <p:tgtEl>
                                          <p:spTgt spid="136"/>
                                        </p:tgtEl>
                                        <p:attrNameLst>
                                          <p:attrName>style.visibility</p:attrName>
                                        </p:attrNameLst>
                                      </p:cBhvr>
                                      <p:to>
                                        <p:strVal val="visible"/>
                                      </p:to>
                                    </p:set>
                                    <p:animEffect transition="in" filter="fade">
                                      <p:cBhvr>
                                        <p:cTn id="239" dur="1000"/>
                                        <p:tgtEl>
                                          <p:spTgt spid="136"/>
                                        </p:tgtEl>
                                      </p:cBhvr>
                                    </p:animEffect>
                                    <p:anim calcmode="lin" valueType="num">
                                      <p:cBhvr>
                                        <p:cTn id="240" dur="1000" fill="hold"/>
                                        <p:tgtEl>
                                          <p:spTgt spid="136"/>
                                        </p:tgtEl>
                                        <p:attrNameLst>
                                          <p:attrName>ppt_x</p:attrName>
                                        </p:attrNameLst>
                                      </p:cBhvr>
                                      <p:tavLst>
                                        <p:tav tm="0">
                                          <p:val>
                                            <p:strVal val="#ppt_x"/>
                                          </p:val>
                                        </p:tav>
                                        <p:tav tm="100000">
                                          <p:val>
                                            <p:strVal val="#ppt_x"/>
                                          </p:val>
                                        </p:tav>
                                      </p:tavLst>
                                    </p:anim>
                                    <p:anim calcmode="lin" valueType="num">
                                      <p:cBhvr>
                                        <p:cTn id="241"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242" fill="hold">
                      <p:stCondLst>
                        <p:cond delay="indefinite"/>
                      </p:stCondLst>
                      <p:childTnLst>
                        <p:par>
                          <p:cTn id="243" fill="hold">
                            <p:stCondLst>
                              <p:cond delay="0"/>
                            </p:stCondLst>
                            <p:childTnLst>
                              <p:par>
                                <p:cTn id="244" presetID="22" presetClass="entr" presetSubtype="4" fill="hold" nodeType="clickEffect">
                                  <p:stCondLst>
                                    <p:cond delay="0"/>
                                  </p:stCondLst>
                                  <p:childTnLst>
                                    <p:set>
                                      <p:cBhvr>
                                        <p:cTn id="245" dur="1" fill="hold">
                                          <p:stCondLst>
                                            <p:cond delay="0"/>
                                          </p:stCondLst>
                                        </p:cTn>
                                        <p:tgtEl>
                                          <p:spTgt spid="142"/>
                                        </p:tgtEl>
                                        <p:attrNameLst>
                                          <p:attrName>style.visibility</p:attrName>
                                        </p:attrNameLst>
                                      </p:cBhvr>
                                      <p:to>
                                        <p:strVal val="visible"/>
                                      </p:to>
                                    </p:set>
                                    <p:animEffect transition="in" filter="wipe(down)">
                                      <p:cBhvr>
                                        <p:cTn id="246" dur="500"/>
                                        <p:tgtEl>
                                          <p:spTgt spid="142"/>
                                        </p:tgtEl>
                                      </p:cBhvr>
                                    </p:animEffect>
                                  </p:childTnLst>
                                </p:cTn>
                              </p:par>
                            </p:childTnLst>
                          </p:cTn>
                        </p:par>
                      </p:childTnLst>
                    </p:cTn>
                  </p:par>
                  <p:par>
                    <p:cTn id="247" fill="hold">
                      <p:stCondLst>
                        <p:cond delay="indefinite"/>
                      </p:stCondLst>
                      <p:childTnLst>
                        <p:par>
                          <p:cTn id="248" fill="hold">
                            <p:stCondLst>
                              <p:cond delay="0"/>
                            </p:stCondLst>
                            <p:childTnLst>
                              <p:par>
                                <p:cTn id="249" presetID="42" presetClass="entr" presetSubtype="0" fill="hold" grpId="0" nodeType="clickEffect">
                                  <p:stCondLst>
                                    <p:cond delay="0"/>
                                  </p:stCondLst>
                                  <p:childTnLst>
                                    <p:set>
                                      <p:cBhvr>
                                        <p:cTn id="250" dur="1" fill="hold">
                                          <p:stCondLst>
                                            <p:cond delay="0"/>
                                          </p:stCondLst>
                                        </p:cTn>
                                        <p:tgtEl>
                                          <p:spTgt spid="131"/>
                                        </p:tgtEl>
                                        <p:attrNameLst>
                                          <p:attrName>style.visibility</p:attrName>
                                        </p:attrNameLst>
                                      </p:cBhvr>
                                      <p:to>
                                        <p:strVal val="visible"/>
                                      </p:to>
                                    </p:set>
                                    <p:animEffect transition="in" filter="fade">
                                      <p:cBhvr>
                                        <p:cTn id="251" dur="1000"/>
                                        <p:tgtEl>
                                          <p:spTgt spid="131"/>
                                        </p:tgtEl>
                                      </p:cBhvr>
                                    </p:animEffect>
                                    <p:anim calcmode="lin" valueType="num">
                                      <p:cBhvr>
                                        <p:cTn id="252" dur="1000" fill="hold"/>
                                        <p:tgtEl>
                                          <p:spTgt spid="131"/>
                                        </p:tgtEl>
                                        <p:attrNameLst>
                                          <p:attrName>ppt_x</p:attrName>
                                        </p:attrNameLst>
                                      </p:cBhvr>
                                      <p:tavLst>
                                        <p:tav tm="0">
                                          <p:val>
                                            <p:strVal val="#ppt_x"/>
                                          </p:val>
                                        </p:tav>
                                        <p:tav tm="100000">
                                          <p:val>
                                            <p:strVal val="#ppt_x"/>
                                          </p:val>
                                        </p:tav>
                                      </p:tavLst>
                                    </p:anim>
                                    <p:anim calcmode="lin" valueType="num">
                                      <p:cBhvr>
                                        <p:cTn id="253"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254" fill="hold">
                      <p:stCondLst>
                        <p:cond delay="indefinite"/>
                      </p:stCondLst>
                      <p:childTnLst>
                        <p:par>
                          <p:cTn id="255" fill="hold">
                            <p:stCondLst>
                              <p:cond delay="0"/>
                            </p:stCondLst>
                            <p:childTnLst>
                              <p:par>
                                <p:cTn id="256" presetID="42" presetClass="entr" presetSubtype="0" fill="hold" grpId="0" nodeType="clickEffect">
                                  <p:stCondLst>
                                    <p:cond delay="0"/>
                                  </p:stCondLst>
                                  <p:childTnLst>
                                    <p:set>
                                      <p:cBhvr>
                                        <p:cTn id="257" dur="1" fill="hold">
                                          <p:stCondLst>
                                            <p:cond delay="0"/>
                                          </p:stCondLst>
                                        </p:cTn>
                                        <p:tgtEl>
                                          <p:spTgt spid="137"/>
                                        </p:tgtEl>
                                        <p:attrNameLst>
                                          <p:attrName>style.visibility</p:attrName>
                                        </p:attrNameLst>
                                      </p:cBhvr>
                                      <p:to>
                                        <p:strVal val="visible"/>
                                      </p:to>
                                    </p:set>
                                    <p:animEffect transition="in" filter="fade">
                                      <p:cBhvr>
                                        <p:cTn id="258" dur="1000"/>
                                        <p:tgtEl>
                                          <p:spTgt spid="137"/>
                                        </p:tgtEl>
                                      </p:cBhvr>
                                    </p:animEffect>
                                    <p:anim calcmode="lin" valueType="num">
                                      <p:cBhvr>
                                        <p:cTn id="259" dur="1000" fill="hold"/>
                                        <p:tgtEl>
                                          <p:spTgt spid="137"/>
                                        </p:tgtEl>
                                        <p:attrNameLst>
                                          <p:attrName>ppt_x</p:attrName>
                                        </p:attrNameLst>
                                      </p:cBhvr>
                                      <p:tavLst>
                                        <p:tav tm="0">
                                          <p:val>
                                            <p:strVal val="#ppt_x"/>
                                          </p:val>
                                        </p:tav>
                                        <p:tav tm="100000">
                                          <p:val>
                                            <p:strVal val="#ppt_x"/>
                                          </p:val>
                                        </p:tav>
                                      </p:tavLst>
                                    </p:anim>
                                    <p:anim calcmode="lin" valueType="num">
                                      <p:cBhvr>
                                        <p:cTn id="260"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21" presetClass="entr" presetSubtype="1" fill="hold" nodeType="clickEffect">
                                  <p:stCondLst>
                                    <p:cond delay="0"/>
                                  </p:stCondLst>
                                  <p:childTnLst>
                                    <p:set>
                                      <p:cBhvr>
                                        <p:cTn id="264" dur="1" fill="hold">
                                          <p:stCondLst>
                                            <p:cond delay="0"/>
                                          </p:stCondLst>
                                        </p:cTn>
                                        <p:tgtEl>
                                          <p:spTgt spid="107"/>
                                        </p:tgtEl>
                                        <p:attrNameLst>
                                          <p:attrName>style.visibility</p:attrName>
                                        </p:attrNameLst>
                                      </p:cBhvr>
                                      <p:to>
                                        <p:strVal val="visible"/>
                                      </p:to>
                                    </p:set>
                                    <p:animEffect transition="in" filter="wheel(1)">
                                      <p:cBhvr>
                                        <p:cTn id="265" dur="2000"/>
                                        <p:tgtEl>
                                          <p:spTgt spid="107"/>
                                        </p:tgtEl>
                                      </p:cBhvr>
                                    </p:animEffect>
                                  </p:childTnLst>
                                </p:cTn>
                              </p:par>
                            </p:childTnLst>
                          </p:cTn>
                        </p:par>
                      </p:childTnLst>
                    </p:cTn>
                  </p:par>
                  <p:par>
                    <p:cTn id="266" fill="hold">
                      <p:stCondLst>
                        <p:cond delay="indefinite"/>
                      </p:stCondLst>
                      <p:childTnLst>
                        <p:par>
                          <p:cTn id="267" fill="hold">
                            <p:stCondLst>
                              <p:cond delay="0"/>
                            </p:stCondLst>
                            <p:childTnLst>
                              <p:par>
                                <p:cTn id="268" presetID="21" presetClass="entr" presetSubtype="1" fill="hold" nodeType="clickEffect">
                                  <p:stCondLst>
                                    <p:cond delay="0"/>
                                  </p:stCondLst>
                                  <p:childTnLst>
                                    <p:set>
                                      <p:cBhvr>
                                        <p:cTn id="269" dur="1" fill="hold">
                                          <p:stCondLst>
                                            <p:cond delay="0"/>
                                          </p:stCondLst>
                                        </p:cTn>
                                        <p:tgtEl>
                                          <p:spTgt spid="108"/>
                                        </p:tgtEl>
                                        <p:attrNameLst>
                                          <p:attrName>style.visibility</p:attrName>
                                        </p:attrNameLst>
                                      </p:cBhvr>
                                      <p:to>
                                        <p:strVal val="visible"/>
                                      </p:to>
                                    </p:set>
                                    <p:animEffect transition="in" filter="wheel(1)">
                                      <p:cBhvr>
                                        <p:cTn id="270" dur="2000"/>
                                        <p:tgtEl>
                                          <p:spTgt spid="108"/>
                                        </p:tgtEl>
                                      </p:cBhvr>
                                    </p:animEffect>
                                  </p:childTnLst>
                                </p:cTn>
                              </p:par>
                            </p:childTnLst>
                          </p:cTn>
                        </p:par>
                      </p:childTnLst>
                    </p:cTn>
                  </p:par>
                  <p:par>
                    <p:cTn id="271" fill="hold">
                      <p:stCondLst>
                        <p:cond delay="indefinite"/>
                      </p:stCondLst>
                      <p:childTnLst>
                        <p:par>
                          <p:cTn id="272" fill="hold">
                            <p:stCondLst>
                              <p:cond delay="0"/>
                            </p:stCondLst>
                            <p:childTnLst>
                              <p:par>
                                <p:cTn id="273" presetID="31" presetClass="entr" presetSubtype="0" fill="hold" grpId="0" nodeType="clickEffect">
                                  <p:stCondLst>
                                    <p:cond delay="0"/>
                                  </p:stCondLst>
                                  <p:childTnLst>
                                    <p:set>
                                      <p:cBhvr>
                                        <p:cTn id="274" dur="1" fill="hold">
                                          <p:stCondLst>
                                            <p:cond delay="0"/>
                                          </p:stCondLst>
                                        </p:cTn>
                                        <p:tgtEl>
                                          <p:spTgt spid="161"/>
                                        </p:tgtEl>
                                        <p:attrNameLst>
                                          <p:attrName>style.visibility</p:attrName>
                                        </p:attrNameLst>
                                      </p:cBhvr>
                                      <p:to>
                                        <p:strVal val="visible"/>
                                      </p:to>
                                    </p:set>
                                    <p:anim calcmode="lin" valueType="num">
                                      <p:cBhvr>
                                        <p:cTn id="275" dur="1000" fill="hold"/>
                                        <p:tgtEl>
                                          <p:spTgt spid="161"/>
                                        </p:tgtEl>
                                        <p:attrNameLst>
                                          <p:attrName>ppt_w</p:attrName>
                                        </p:attrNameLst>
                                      </p:cBhvr>
                                      <p:tavLst>
                                        <p:tav tm="0">
                                          <p:val>
                                            <p:fltVal val="0"/>
                                          </p:val>
                                        </p:tav>
                                        <p:tav tm="100000">
                                          <p:val>
                                            <p:strVal val="#ppt_w"/>
                                          </p:val>
                                        </p:tav>
                                      </p:tavLst>
                                    </p:anim>
                                    <p:anim calcmode="lin" valueType="num">
                                      <p:cBhvr>
                                        <p:cTn id="276" dur="1000" fill="hold"/>
                                        <p:tgtEl>
                                          <p:spTgt spid="161"/>
                                        </p:tgtEl>
                                        <p:attrNameLst>
                                          <p:attrName>ppt_h</p:attrName>
                                        </p:attrNameLst>
                                      </p:cBhvr>
                                      <p:tavLst>
                                        <p:tav tm="0">
                                          <p:val>
                                            <p:fltVal val="0"/>
                                          </p:val>
                                        </p:tav>
                                        <p:tav tm="100000">
                                          <p:val>
                                            <p:strVal val="#ppt_h"/>
                                          </p:val>
                                        </p:tav>
                                      </p:tavLst>
                                    </p:anim>
                                    <p:anim calcmode="lin" valueType="num">
                                      <p:cBhvr>
                                        <p:cTn id="277" dur="1000" fill="hold"/>
                                        <p:tgtEl>
                                          <p:spTgt spid="161"/>
                                        </p:tgtEl>
                                        <p:attrNameLst>
                                          <p:attrName>style.rotation</p:attrName>
                                        </p:attrNameLst>
                                      </p:cBhvr>
                                      <p:tavLst>
                                        <p:tav tm="0">
                                          <p:val>
                                            <p:fltVal val="90"/>
                                          </p:val>
                                        </p:tav>
                                        <p:tav tm="100000">
                                          <p:val>
                                            <p:fltVal val="0"/>
                                          </p:val>
                                        </p:tav>
                                      </p:tavLst>
                                    </p:anim>
                                    <p:animEffect transition="in" filter="fade">
                                      <p:cBhvr>
                                        <p:cTn id="278" dur="1000"/>
                                        <p:tgtEl>
                                          <p:spTgt spid="161"/>
                                        </p:tgtEl>
                                      </p:cBhvr>
                                    </p:animEffect>
                                  </p:childTnLst>
                                </p:cTn>
                              </p:par>
                            </p:childTnLst>
                          </p:cTn>
                        </p:par>
                      </p:childTnLst>
                    </p:cTn>
                  </p:par>
                  <p:par>
                    <p:cTn id="279" fill="hold">
                      <p:stCondLst>
                        <p:cond delay="indefinite"/>
                      </p:stCondLst>
                      <p:childTnLst>
                        <p:par>
                          <p:cTn id="280" fill="hold">
                            <p:stCondLst>
                              <p:cond delay="0"/>
                            </p:stCondLst>
                            <p:childTnLst>
                              <p:par>
                                <p:cTn id="281" presetID="31" presetClass="entr" presetSubtype="0" fill="hold" grpId="0" nodeType="clickEffect">
                                  <p:stCondLst>
                                    <p:cond delay="0"/>
                                  </p:stCondLst>
                                  <p:childTnLst>
                                    <p:set>
                                      <p:cBhvr>
                                        <p:cTn id="282" dur="1" fill="hold">
                                          <p:stCondLst>
                                            <p:cond delay="0"/>
                                          </p:stCondLst>
                                        </p:cTn>
                                        <p:tgtEl>
                                          <p:spTgt spid="56"/>
                                        </p:tgtEl>
                                        <p:attrNameLst>
                                          <p:attrName>style.visibility</p:attrName>
                                        </p:attrNameLst>
                                      </p:cBhvr>
                                      <p:to>
                                        <p:strVal val="visible"/>
                                      </p:to>
                                    </p:set>
                                    <p:anim calcmode="lin" valueType="num">
                                      <p:cBhvr>
                                        <p:cTn id="283" dur="1000" fill="hold"/>
                                        <p:tgtEl>
                                          <p:spTgt spid="56"/>
                                        </p:tgtEl>
                                        <p:attrNameLst>
                                          <p:attrName>ppt_w</p:attrName>
                                        </p:attrNameLst>
                                      </p:cBhvr>
                                      <p:tavLst>
                                        <p:tav tm="0">
                                          <p:val>
                                            <p:fltVal val="0"/>
                                          </p:val>
                                        </p:tav>
                                        <p:tav tm="100000">
                                          <p:val>
                                            <p:strVal val="#ppt_w"/>
                                          </p:val>
                                        </p:tav>
                                      </p:tavLst>
                                    </p:anim>
                                    <p:anim calcmode="lin" valueType="num">
                                      <p:cBhvr>
                                        <p:cTn id="284" dur="1000" fill="hold"/>
                                        <p:tgtEl>
                                          <p:spTgt spid="56"/>
                                        </p:tgtEl>
                                        <p:attrNameLst>
                                          <p:attrName>ppt_h</p:attrName>
                                        </p:attrNameLst>
                                      </p:cBhvr>
                                      <p:tavLst>
                                        <p:tav tm="0">
                                          <p:val>
                                            <p:fltVal val="0"/>
                                          </p:val>
                                        </p:tav>
                                        <p:tav tm="100000">
                                          <p:val>
                                            <p:strVal val="#ppt_h"/>
                                          </p:val>
                                        </p:tav>
                                      </p:tavLst>
                                    </p:anim>
                                    <p:anim calcmode="lin" valueType="num">
                                      <p:cBhvr>
                                        <p:cTn id="285" dur="1000" fill="hold"/>
                                        <p:tgtEl>
                                          <p:spTgt spid="56"/>
                                        </p:tgtEl>
                                        <p:attrNameLst>
                                          <p:attrName>style.rotation</p:attrName>
                                        </p:attrNameLst>
                                      </p:cBhvr>
                                      <p:tavLst>
                                        <p:tav tm="0">
                                          <p:val>
                                            <p:fltVal val="90"/>
                                          </p:val>
                                        </p:tav>
                                        <p:tav tm="100000">
                                          <p:val>
                                            <p:fltVal val="0"/>
                                          </p:val>
                                        </p:tav>
                                      </p:tavLst>
                                    </p:anim>
                                    <p:animEffect transition="in" filter="fade">
                                      <p:cBhvr>
                                        <p:cTn id="286" dur="1000"/>
                                        <p:tgtEl>
                                          <p:spTgt spid="56"/>
                                        </p:tgtEl>
                                      </p:cBhvr>
                                    </p:animEffect>
                                  </p:childTnLst>
                                </p:cTn>
                              </p:par>
                            </p:childTnLst>
                          </p:cTn>
                        </p:par>
                      </p:childTnLst>
                    </p:cTn>
                  </p:par>
                  <p:par>
                    <p:cTn id="287" fill="hold">
                      <p:stCondLst>
                        <p:cond delay="indefinite"/>
                      </p:stCondLst>
                      <p:childTnLst>
                        <p:par>
                          <p:cTn id="288" fill="hold">
                            <p:stCondLst>
                              <p:cond delay="0"/>
                            </p:stCondLst>
                            <p:childTnLst>
                              <p:par>
                                <p:cTn id="289" presetID="42" presetClass="entr" presetSubtype="0" fill="hold" grpId="0" nodeType="clickEffect">
                                  <p:stCondLst>
                                    <p:cond delay="0"/>
                                  </p:stCondLst>
                                  <p:childTnLst>
                                    <p:set>
                                      <p:cBhvr>
                                        <p:cTn id="290" dur="1" fill="hold">
                                          <p:stCondLst>
                                            <p:cond delay="0"/>
                                          </p:stCondLst>
                                        </p:cTn>
                                        <p:tgtEl>
                                          <p:spTgt spid="162"/>
                                        </p:tgtEl>
                                        <p:attrNameLst>
                                          <p:attrName>style.visibility</p:attrName>
                                        </p:attrNameLst>
                                      </p:cBhvr>
                                      <p:to>
                                        <p:strVal val="visible"/>
                                      </p:to>
                                    </p:set>
                                    <p:animEffect transition="in" filter="fade">
                                      <p:cBhvr>
                                        <p:cTn id="291" dur="1000"/>
                                        <p:tgtEl>
                                          <p:spTgt spid="162"/>
                                        </p:tgtEl>
                                      </p:cBhvr>
                                    </p:animEffect>
                                    <p:anim calcmode="lin" valueType="num">
                                      <p:cBhvr>
                                        <p:cTn id="292" dur="1000" fill="hold"/>
                                        <p:tgtEl>
                                          <p:spTgt spid="162"/>
                                        </p:tgtEl>
                                        <p:attrNameLst>
                                          <p:attrName>ppt_x</p:attrName>
                                        </p:attrNameLst>
                                      </p:cBhvr>
                                      <p:tavLst>
                                        <p:tav tm="0">
                                          <p:val>
                                            <p:strVal val="#ppt_x"/>
                                          </p:val>
                                        </p:tav>
                                        <p:tav tm="100000">
                                          <p:val>
                                            <p:strVal val="#ppt_x"/>
                                          </p:val>
                                        </p:tav>
                                      </p:tavLst>
                                    </p:anim>
                                    <p:anim calcmode="lin" valueType="num">
                                      <p:cBhvr>
                                        <p:cTn id="293"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nimBg="1"/>
      <p:bldP spid="113" grpId="0"/>
      <p:bldP spid="114" grpId="0" animBg="1"/>
      <p:bldP spid="116" grpId="0"/>
      <p:bldP spid="117" grpId="0" animBg="1"/>
      <p:bldP spid="118" grpId="0"/>
      <p:bldP spid="120" grpId="0" animBg="1"/>
      <p:bldP spid="122" grpId="0" animBg="1"/>
      <p:bldP spid="124" grpId="0"/>
      <p:bldP spid="126" grpId="0" animBg="1"/>
      <p:bldP spid="127" grpId="0"/>
      <p:bldP spid="128" grpId="0" animBg="1"/>
      <p:bldP spid="131" grpId="0" animBg="1"/>
      <p:bldP spid="132" grpId="0" animBg="1"/>
      <p:bldP spid="134" grpId="0" animBg="1"/>
      <p:bldP spid="135" grpId="0"/>
      <p:bldP spid="136" grpId="0"/>
      <p:bldP spid="137" grpId="0"/>
      <p:bldP spid="153" grpId="0"/>
      <p:bldP spid="154" grpId="0" animBg="1"/>
      <p:bldP spid="161" grpId="0"/>
      <p:bldP spid="162" grpId="0"/>
      <p:bldP spid="48" grpId="0"/>
      <p:bldP spid="49" grpId="0"/>
      <p:bldP spid="50" grpId="0" animBg="1"/>
      <p:bldP spid="51" grpId="0" animBg="1"/>
      <p:bldP spid="52" grpId="0"/>
      <p:bldP spid="53" grpId="0"/>
      <p:bldP spid="55" grpId="0"/>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685800" y="274638"/>
            <a:ext cx="7772400" cy="868362"/>
          </a:xfrm>
        </p:spPr>
        <p:txBody>
          <a:bodyPr>
            <a:normAutofit/>
          </a:bodyPr>
          <a:lstStyle/>
          <a:p>
            <a:pPr algn="r" rtl="1"/>
            <a:r>
              <a:rPr lang="fa-IR" sz="2000" dirty="0" smtClean="0">
                <a:solidFill>
                  <a:srgbClr val="FF0000"/>
                </a:solidFill>
              </a:rPr>
              <a:t>تمرین سوم:</a:t>
            </a:r>
            <a:br>
              <a:rPr lang="fa-IR" sz="2000" dirty="0" smtClean="0">
                <a:solidFill>
                  <a:srgbClr val="FF0000"/>
                </a:solidFill>
              </a:rPr>
            </a:br>
            <a:r>
              <a:rPr lang="fa-IR" sz="2000" dirty="0" smtClean="0"/>
              <a:t>در مدار شکل زیر (تطبیق با دو استاب اتصال کوتاه) مطلوب است محاسبه       </a:t>
            </a:r>
            <a:r>
              <a:rPr lang="en-US" sz="2000" cap="none" dirty="0" smtClean="0"/>
              <a:t>, </a:t>
            </a:r>
            <a:endParaRPr lang="en-US" sz="2000" dirty="0"/>
          </a:p>
        </p:txBody>
      </p:sp>
      <p:graphicFrame>
        <p:nvGraphicFramePr>
          <p:cNvPr id="24" name="Object 23"/>
          <p:cNvGraphicFramePr>
            <a:graphicFrameLocks noChangeAspect="1"/>
          </p:cNvGraphicFramePr>
          <p:nvPr>
            <p:extLst>
              <p:ext uri="{D42A27DB-BD31-4B8C-83A1-F6EECF244321}">
                <p14:modId xmlns:p14="http://schemas.microsoft.com/office/powerpoint/2010/main" val="1123423938"/>
              </p:ext>
            </p:extLst>
          </p:nvPr>
        </p:nvGraphicFramePr>
        <p:xfrm>
          <a:off x="431800" y="1955800"/>
          <a:ext cx="711200" cy="330200"/>
        </p:xfrm>
        <a:graphic>
          <a:graphicData uri="http://schemas.openxmlformats.org/presentationml/2006/ole">
            <mc:AlternateContent xmlns:mc="http://schemas.openxmlformats.org/markup-compatibility/2006">
              <mc:Choice xmlns:v="urn:schemas-microsoft-com:vml" Requires="v">
                <p:oleObj spid="_x0000_s97607" name="Equation" r:id="rId3" imgW="711000" imgH="330120" progId="Equation.DSMT4">
                  <p:embed/>
                </p:oleObj>
              </mc:Choice>
              <mc:Fallback>
                <p:oleObj name="Equation" r:id="rId3" imgW="711000" imgH="330120" progId="Equation.DSMT4">
                  <p:embed/>
                  <p:pic>
                    <p:nvPicPr>
                      <p:cNvPr id="0" name=""/>
                      <p:cNvPicPr/>
                      <p:nvPr/>
                    </p:nvPicPr>
                    <p:blipFill>
                      <a:blip r:embed="rId4"/>
                      <a:stretch>
                        <a:fillRect/>
                      </a:stretch>
                    </p:blipFill>
                    <p:spPr>
                      <a:xfrm>
                        <a:off x="431800" y="1955800"/>
                        <a:ext cx="711200" cy="3302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868093594"/>
              </p:ext>
            </p:extLst>
          </p:nvPr>
        </p:nvGraphicFramePr>
        <p:xfrm>
          <a:off x="457200" y="1651000"/>
          <a:ext cx="2235200" cy="330200"/>
        </p:xfrm>
        <a:graphic>
          <a:graphicData uri="http://schemas.openxmlformats.org/presentationml/2006/ole">
            <mc:AlternateContent xmlns:mc="http://schemas.openxmlformats.org/markup-compatibility/2006">
              <mc:Choice xmlns:v="urn:schemas-microsoft-com:vml" Requires="v">
                <p:oleObj spid="_x0000_s97608" name="Equation" r:id="rId5" imgW="2234880" imgH="330120" progId="Equation.DSMT4">
                  <p:embed/>
                </p:oleObj>
              </mc:Choice>
              <mc:Fallback>
                <p:oleObj name="Equation" r:id="rId5" imgW="2234880" imgH="330120" progId="Equation.DSMT4">
                  <p:embed/>
                  <p:pic>
                    <p:nvPicPr>
                      <p:cNvPr id="0" name=""/>
                      <p:cNvPicPr/>
                      <p:nvPr/>
                    </p:nvPicPr>
                    <p:blipFill>
                      <a:blip r:embed="rId6"/>
                      <a:stretch>
                        <a:fillRect/>
                      </a:stretch>
                    </p:blipFill>
                    <p:spPr>
                      <a:xfrm>
                        <a:off x="457200" y="1651000"/>
                        <a:ext cx="2235200" cy="330200"/>
                      </a:xfrm>
                      <a:prstGeom prst="rect">
                        <a:avLst/>
                      </a:prstGeom>
                    </p:spPr>
                  </p:pic>
                </p:oleObj>
              </mc:Fallback>
            </mc:AlternateContent>
          </a:graphicData>
        </a:graphic>
      </p:graphicFrame>
      <p:sp>
        <p:nvSpPr>
          <p:cNvPr id="26" name="Oval 25"/>
          <p:cNvSpPr/>
          <p:nvPr/>
        </p:nvSpPr>
        <p:spPr>
          <a:xfrm>
            <a:off x="362626" y="4233867"/>
            <a:ext cx="323860" cy="323860"/>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endCxn id="26" idx="0"/>
          </p:cNvCxnSpPr>
          <p:nvPr/>
        </p:nvCxnSpPr>
        <p:spPr>
          <a:xfrm>
            <a:off x="524556" y="4114800"/>
            <a:ext cx="0" cy="11906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2174" y="4560094"/>
            <a:ext cx="0" cy="11906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416925" y="4366869"/>
            <a:ext cx="212410" cy="64636"/>
          </a:xfrm>
          <a:custGeom>
            <a:avLst/>
            <a:gdLst>
              <a:gd name="connsiteX0" fmla="*/ 0 w 284395"/>
              <a:gd name="connsiteY0" fmla="*/ 47835 h 64636"/>
              <a:gd name="connsiteX1" fmla="*/ 128588 w 284395"/>
              <a:gd name="connsiteY1" fmla="*/ 210 h 64636"/>
              <a:gd name="connsiteX2" fmla="*/ 192881 w 284395"/>
              <a:gd name="connsiteY2" fmla="*/ 64504 h 64636"/>
              <a:gd name="connsiteX3" fmla="*/ 273844 w 284395"/>
              <a:gd name="connsiteY3" fmla="*/ 16879 h 64636"/>
              <a:gd name="connsiteX4" fmla="*/ 280988 w 284395"/>
              <a:gd name="connsiteY4" fmla="*/ 12116 h 6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95" h="64636">
                <a:moveTo>
                  <a:pt x="0" y="47835"/>
                </a:moveTo>
                <a:cubicBezTo>
                  <a:pt x="48220" y="22633"/>
                  <a:pt x="96441" y="-2568"/>
                  <a:pt x="128588" y="210"/>
                </a:cubicBezTo>
                <a:cubicBezTo>
                  <a:pt x="160735" y="2988"/>
                  <a:pt x="168672" y="61726"/>
                  <a:pt x="192881" y="64504"/>
                </a:cubicBezTo>
                <a:cubicBezTo>
                  <a:pt x="217090" y="67282"/>
                  <a:pt x="259160" y="25610"/>
                  <a:pt x="273844" y="16879"/>
                </a:cubicBezTo>
                <a:cubicBezTo>
                  <a:pt x="288528" y="8148"/>
                  <a:pt x="284758" y="10132"/>
                  <a:pt x="280988" y="1211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596006" y="2883947"/>
            <a:ext cx="586740" cy="369332"/>
          </a:xfrm>
          <a:prstGeom prst="rect">
            <a:avLst/>
          </a:prstGeom>
        </p:spPr>
        <p:txBody>
          <a:bodyPr wrap="square">
            <a:spAutoFit/>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S2</a:t>
            </a:r>
            <a:endParaRPr lang="en-US" sz="1200" dirty="0"/>
          </a:p>
        </p:txBody>
      </p:sp>
      <p:sp>
        <p:nvSpPr>
          <p:cNvPr id="31" name="Rectangle 30"/>
          <p:cNvSpPr/>
          <p:nvPr/>
        </p:nvSpPr>
        <p:spPr>
          <a:xfrm>
            <a:off x="2073720" y="2870200"/>
            <a:ext cx="533400" cy="369332"/>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fa-IR" sz="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1200" dirty="0"/>
          </a:p>
        </p:txBody>
      </p:sp>
      <mc:AlternateContent xmlns:mc="http://schemas.openxmlformats.org/markup-compatibility/2006" xmlns:a14="http://schemas.microsoft.com/office/drawing/2010/main">
        <mc:Choice Requires="a14">
          <p:sp>
            <p:nvSpPr>
              <p:cNvPr id="32" name="Rectangle 31"/>
              <p:cNvSpPr/>
              <p:nvPr/>
            </p:nvSpPr>
            <p:spPr>
              <a:xfrm>
                <a:off x="1409700" y="4038851"/>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1</m:t>
                          </m:r>
                        </m:sub>
                      </m:sSub>
                    </m:oMath>
                  </m:oMathPara>
                </a14:m>
                <a:endParaRPr lang="en-US" sz="1200" dirty="0"/>
              </a:p>
            </p:txBody>
          </p:sp>
        </mc:Choice>
        <mc:Fallback xmlns="">
          <p:sp>
            <p:nvSpPr>
              <p:cNvPr id="32" name="Rectangle 31"/>
              <p:cNvSpPr>
                <a:spLocks noRot="1" noChangeAspect="1" noMove="1" noResize="1" noEditPoints="1" noAdjustHandles="1" noChangeArrowheads="1" noChangeShapeType="1" noTextEdit="1"/>
              </p:cNvSpPr>
              <p:nvPr/>
            </p:nvSpPr>
            <p:spPr>
              <a:xfrm>
                <a:off x="1409700" y="4038851"/>
                <a:ext cx="406400" cy="368049"/>
              </a:xfrm>
              <a:prstGeom prst="rect">
                <a:avLst/>
              </a:prstGeom>
              <a:blipFill rotWithShape="1">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330450" y="3746500"/>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𝑆</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1</m:t>
                          </m:r>
                        </m:sub>
                      </m:sSub>
                    </m:oMath>
                  </m:oMathPara>
                </a14:m>
                <a:endParaRPr lang="en-US" sz="1200" dirty="0"/>
              </a:p>
            </p:txBody>
          </p:sp>
        </mc:Choice>
        <mc:Fallback xmlns="">
          <p:sp>
            <p:nvSpPr>
              <p:cNvPr id="33" name="Rectangle 32"/>
              <p:cNvSpPr>
                <a:spLocks noRot="1" noChangeAspect="1" noMove="1" noResize="1" noEditPoints="1" noAdjustHandles="1" noChangeArrowheads="1" noChangeShapeType="1" noTextEdit="1"/>
              </p:cNvSpPr>
              <p:nvPr/>
            </p:nvSpPr>
            <p:spPr>
              <a:xfrm>
                <a:off x="2330450" y="3746500"/>
                <a:ext cx="406400" cy="368049"/>
              </a:xfrm>
              <a:prstGeom prst="rect">
                <a:avLst/>
              </a:prstGeom>
              <a:blipFill rotWithShape="1">
                <a:blip r:embed="rId8"/>
                <a:stretch>
                  <a:fillRect r="-13433"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2336800" y="4394200"/>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𝑑</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1</m:t>
                          </m:r>
                        </m:sub>
                      </m:sSub>
                    </m:oMath>
                  </m:oMathPara>
                </a14:m>
                <a:endParaRPr lang="en-US" sz="1200" dirty="0"/>
              </a:p>
            </p:txBody>
          </p:sp>
        </mc:Choice>
        <mc:Fallback xmlns="">
          <p:sp>
            <p:nvSpPr>
              <p:cNvPr id="34" name="Rectangle 33"/>
              <p:cNvSpPr>
                <a:spLocks noRot="1" noChangeAspect="1" noMove="1" noResize="1" noEditPoints="1" noAdjustHandles="1" noChangeArrowheads="1" noChangeShapeType="1" noTextEdit="1"/>
              </p:cNvSpPr>
              <p:nvPr/>
            </p:nvSpPr>
            <p:spPr>
              <a:xfrm>
                <a:off x="2336800" y="4394200"/>
                <a:ext cx="406400" cy="368049"/>
              </a:xfrm>
              <a:prstGeom prst="rect">
                <a:avLst/>
              </a:prstGeom>
              <a:blipFill rotWithShape="1">
                <a:blip r:embed="rId9"/>
                <a:stretch>
                  <a:fillRect r="-19403"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860800" y="4038600"/>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2</m:t>
                          </m:r>
                        </m:sub>
                      </m:sSub>
                    </m:oMath>
                  </m:oMathPara>
                </a14:m>
                <a:endParaRPr lang="en-US" sz="1200" dirty="0"/>
              </a:p>
            </p:txBody>
          </p:sp>
        </mc:Choice>
        <mc:Fallback xmlns="">
          <p:sp>
            <p:nvSpPr>
              <p:cNvPr id="35" name="Rectangle 34"/>
              <p:cNvSpPr>
                <a:spLocks noRot="1" noChangeAspect="1" noMove="1" noResize="1" noEditPoints="1" noAdjustHandles="1" noChangeArrowheads="1" noChangeShapeType="1" noTextEdit="1"/>
              </p:cNvSpPr>
              <p:nvPr/>
            </p:nvSpPr>
            <p:spPr>
              <a:xfrm>
                <a:off x="3860800" y="4038600"/>
                <a:ext cx="406400" cy="368049"/>
              </a:xfrm>
              <a:prstGeom prst="rect">
                <a:avLst/>
              </a:prstGeom>
              <a:blipFill rotWithShape="1">
                <a:blip r:embed="rId1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83242" y="3753101"/>
                <a:ext cx="406400" cy="3680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𝑆</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2</m:t>
                          </m:r>
                        </m:sub>
                      </m:sSub>
                    </m:oMath>
                  </m:oMathPara>
                </a14:m>
                <a:endParaRPr lang="en-US" sz="1200" dirty="0"/>
              </a:p>
            </p:txBody>
          </p:sp>
        </mc:Choice>
        <mc:Fallback xmlns="">
          <p:sp>
            <p:nvSpPr>
              <p:cNvPr id="36" name="Rectangle 35"/>
              <p:cNvSpPr>
                <a:spLocks noRot="1" noChangeAspect="1" noMove="1" noResize="1" noEditPoints="1" noAdjustHandles="1" noChangeArrowheads="1" noChangeShapeType="1" noTextEdit="1"/>
              </p:cNvSpPr>
              <p:nvPr/>
            </p:nvSpPr>
            <p:spPr>
              <a:xfrm>
                <a:off x="4783242" y="3753101"/>
                <a:ext cx="406400" cy="368049"/>
              </a:xfrm>
              <a:prstGeom prst="rect">
                <a:avLst/>
              </a:prstGeom>
              <a:blipFill rotWithShape="1">
                <a:blip r:embed="rId11"/>
                <a:stretch>
                  <a:fillRect r="-15152"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800630" y="4407322"/>
                <a:ext cx="40497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𝑑</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2</m:t>
                          </m:r>
                        </m:sub>
                      </m:sSub>
                    </m:oMath>
                  </m:oMathPara>
                </a14:m>
                <a:endParaRPr lang="en-US" sz="1200" dirty="0"/>
              </a:p>
            </p:txBody>
          </p:sp>
        </mc:Choice>
        <mc:Fallback xmlns="">
          <p:sp>
            <p:nvSpPr>
              <p:cNvPr id="37" name="Rectangle 36"/>
              <p:cNvSpPr>
                <a:spLocks noRot="1" noChangeAspect="1" noMove="1" noResize="1" noEditPoints="1" noAdjustHandles="1" noChangeArrowheads="1" noChangeShapeType="1" noTextEdit="1"/>
              </p:cNvSpPr>
              <p:nvPr/>
            </p:nvSpPr>
            <p:spPr>
              <a:xfrm>
                <a:off x="4800630" y="4407322"/>
                <a:ext cx="404976" cy="369332"/>
              </a:xfrm>
              <a:prstGeom prst="rect">
                <a:avLst/>
              </a:prstGeom>
              <a:blipFill rotWithShape="1">
                <a:blip r:embed="rId12"/>
                <a:stretch>
                  <a:fillRect r="-19697"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2819400" y="5280054"/>
                <a:ext cx="1447800" cy="400110"/>
              </a:xfrm>
              <a:prstGeom prst="rect">
                <a:avLst/>
              </a:prstGeom>
            </p:spPr>
            <p:txBody>
              <a:bodyPr wrap="square">
                <a:spAutoFit/>
              </a:bodyPr>
              <a:lstStyle/>
              <a:p>
                <a14:m>
                  <m:oMath xmlns:m="http://schemas.openxmlformats.org/officeDocument/2006/math">
                    <m:sSub>
                      <m:sSubPr>
                        <m:ctrlPr>
                          <a:rPr lang="en-US" sz="2000" i="1" smtClean="0">
                            <a:latin typeface="Cambria Math"/>
                          </a:rPr>
                        </m:ctrlPr>
                      </m:sSubPr>
                      <m:e>
                        <m:r>
                          <a:rPr lang="en-US" sz="2000" b="0" i="1" smtClean="0">
                            <a:latin typeface="Cambria Math"/>
                          </a:rPr>
                          <m:t>𝑑</m:t>
                        </m:r>
                      </m:e>
                      <m:sub>
                        <m:r>
                          <a:rPr lang="en-US" sz="2000" b="0" i="1" smtClean="0">
                            <a:latin typeface="Cambria Math"/>
                          </a:rPr>
                          <m:t>1</m:t>
                        </m:r>
                      </m:sub>
                    </m:sSub>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15</m:t>
                    </m:r>
                  </m:oMath>
                </a14:m>
                <a:r>
                  <a:rPr lang="en-US" sz="2000" dirty="0" smtClean="0"/>
                  <a:t> </a:t>
                </a:r>
                <a:r>
                  <a:rPr lang="el-GR" sz="2000" dirty="0" smtClean="0">
                    <a:latin typeface="Times New Roman"/>
                    <a:cs typeface="Times New Roman"/>
                  </a:rPr>
                  <a:t>λ</a:t>
                </a:r>
                <a:endParaRPr lang="en-US" sz="2000" dirty="0"/>
              </a:p>
            </p:txBody>
          </p:sp>
        </mc:Choice>
        <mc:Fallback xmlns="">
          <p:sp>
            <p:nvSpPr>
              <p:cNvPr id="38" name="Rectangle 37"/>
              <p:cNvSpPr>
                <a:spLocks noRot="1" noChangeAspect="1" noMove="1" noResize="1" noEditPoints="1" noAdjustHandles="1" noChangeArrowheads="1" noChangeShapeType="1" noTextEdit="1"/>
              </p:cNvSpPr>
              <p:nvPr/>
            </p:nvSpPr>
            <p:spPr>
              <a:xfrm>
                <a:off x="2819400" y="5280054"/>
                <a:ext cx="1447800" cy="400110"/>
              </a:xfrm>
              <a:prstGeom prst="rect">
                <a:avLst/>
              </a:prstGeom>
              <a:blipFill rotWithShape="1">
                <a:blip r:embed="rId13"/>
                <a:stretch>
                  <a:fillRect t="-7576" r="-3797"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053206" y="5288763"/>
                <a:ext cx="134759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𝑑</m:t>
                          </m:r>
                        </m:e>
                        <m:sub>
                          <m:r>
                            <a:rPr lang="en-US" sz="2000" b="0" i="1" smtClean="0">
                              <a:latin typeface="Cambria Math"/>
                            </a:rPr>
                            <m:t>2</m:t>
                          </m:r>
                        </m:sub>
                      </m:sSub>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1</m:t>
                      </m:r>
                      <m:r>
                        <m:rPr>
                          <m:nor/>
                        </m:rPr>
                        <a:rPr lang="el-GR" sz="2000" dirty="0">
                          <a:latin typeface="Times New Roman"/>
                          <a:cs typeface="Times New Roman"/>
                        </a:rPr>
                        <m:t>λ</m:t>
                      </m:r>
                    </m:oMath>
                  </m:oMathPara>
                </a14:m>
                <a:endParaRPr lang="en-US" sz="2000" dirty="0"/>
              </a:p>
              <a:p>
                <a:endParaRPr lang="en-US" sz="2000" dirty="0"/>
              </a:p>
            </p:txBody>
          </p:sp>
        </mc:Choice>
        <mc:Fallback xmlns="">
          <p:sp>
            <p:nvSpPr>
              <p:cNvPr id="39" name="Rectangle 38"/>
              <p:cNvSpPr>
                <a:spLocks noRot="1" noChangeAspect="1" noMove="1" noResize="1" noEditPoints="1" noAdjustHandles="1" noChangeArrowheads="1" noChangeShapeType="1" noTextEdit="1"/>
              </p:cNvSpPr>
              <p:nvPr/>
            </p:nvSpPr>
            <p:spPr>
              <a:xfrm>
                <a:off x="5053206" y="5288763"/>
                <a:ext cx="1347594" cy="707886"/>
              </a:xfrm>
              <a:prstGeom prst="rect">
                <a:avLst/>
              </a:prstGeom>
              <a:blipFill rotWithShape="1">
                <a:blip r:embed="rId14"/>
                <a:stretch>
                  <a:fillRect/>
                </a:stretch>
              </a:blipFill>
            </p:spPr>
            <p:txBody>
              <a:bodyPr/>
              <a:lstStyle/>
              <a:p>
                <a:r>
                  <a:rPr lang="en-US">
                    <a:noFill/>
                  </a:rPr>
                  <a:t> </a:t>
                </a:r>
              </a:p>
            </p:txBody>
          </p:sp>
        </mc:Fallback>
      </mc:AlternateContent>
      <p:pic>
        <p:nvPicPr>
          <p:cNvPr id="40"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3380" y="2593218"/>
            <a:ext cx="625602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1" name="Rectangle 40"/>
              <p:cNvSpPr/>
              <p:nvPr/>
            </p:nvSpPr>
            <p:spPr>
              <a:xfrm>
                <a:off x="304800" y="2526268"/>
                <a:ext cx="25908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𝑍</m:t>
                          </m:r>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01</m:t>
                          </m:r>
                        </m:sub>
                      </m:s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m:t>
                      </m:r>
                      <m:sSub>
                        <m:sSubPr>
                          <m:ctrlP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𝑍</m:t>
                          </m:r>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02</m:t>
                          </m:r>
                        </m:sub>
                      </m:s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m:t>
                      </m:r>
                      <m:sSub>
                        <m:sSubPr>
                          <m:ctrlP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ctrlPr>
                        </m:sSubPr>
                        <m:e>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𝑍</m:t>
                          </m:r>
                        </m:e>
                        <m: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0</m:t>
                          </m:r>
                        </m:sub>
                      </m:sSub>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50</m:t>
                      </m:r>
                      <m:r>
                        <a:rPr lang="en-US" b="0" i="1" dirty="0" smtClean="0">
                          <a:effectLst>
                            <a:outerShdw blurRad="38100" dist="38100" dir="2700000" algn="tl">
                              <a:srgbClr val="000000">
                                <a:alpha val="43137"/>
                              </a:srgbClr>
                            </a:outerShdw>
                          </a:effectLst>
                          <a:latin typeface="Cambria Math"/>
                          <a:cs typeface="Times New Roman" panose="02020603050405020304" pitchFamily="18" charset="0"/>
                        </a:rPr>
                        <m:t> Ω</m:t>
                      </m:r>
                    </m:oMath>
                  </m:oMathPara>
                </a14:m>
                <a:endParaRPr lang="en-US" sz="1200" dirty="0"/>
              </a:p>
            </p:txBody>
          </p:sp>
        </mc:Choice>
        <mc:Fallback xmlns="">
          <p:sp>
            <p:nvSpPr>
              <p:cNvPr id="41" name="Rectangle 40"/>
              <p:cNvSpPr>
                <a:spLocks noRot="1" noChangeAspect="1" noMove="1" noResize="1" noEditPoints="1" noAdjustHandles="1" noChangeArrowheads="1" noChangeShapeType="1" noTextEdit="1"/>
              </p:cNvSpPr>
              <p:nvPr/>
            </p:nvSpPr>
            <p:spPr>
              <a:xfrm>
                <a:off x="304800" y="2526268"/>
                <a:ext cx="2590800" cy="369332"/>
              </a:xfrm>
              <a:prstGeom prst="rect">
                <a:avLst/>
              </a:prstGeom>
              <a:blipFill rotWithShape="1">
                <a:blip r:embed="rId16"/>
                <a:stretch>
                  <a:fillRect b="-8197"/>
                </a:stretch>
              </a:blipFill>
            </p:spPr>
            <p:txBody>
              <a:bodyPr/>
              <a:lstStyle/>
              <a:p>
                <a:r>
                  <a:rPr lang="en-US">
                    <a:noFill/>
                  </a:rPr>
                  <a:t> </a:t>
                </a:r>
              </a:p>
            </p:txBody>
          </p:sp>
        </mc:Fallback>
      </mc:AlternateContent>
      <p:graphicFrame>
        <p:nvGraphicFramePr>
          <p:cNvPr id="42" name="Object 41"/>
          <p:cNvGraphicFramePr>
            <a:graphicFrameLocks noChangeAspect="1"/>
          </p:cNvGraphicFramePr>
          <p:nvPr>
            <p:extLst>
              <p:ext uri="{D42A27DB-BD31-4B8C-83A1-F6EECF244321}">
                <p14:modId xmlns:p14="http://schemas.microsoft.com/office/powerpoint/2010/main" val="2021167340"/>
              </p:ext>
            </p:extLst>
          </p:nvPr>
        </p:nvGraphicFramePr>
        <p:xfrm>
          <a:off x="406400" y="2260600"/>
          <a:ext cx="736600" cy="330200"/>
        </p:xfrm>
        <a:graphic>
          <a:graphicData uri="http://schemas.openxmlformats.org/presentationml/2006/ole">
            <mc:AlternateContent xmlns:mc="http://schemas.openxmlformats.org/markup-compatibility/2006">
              <mc:Choice xmlns:v="urn:schemas-microsoft-com:vml" Requires="v">
                <p:oleObj spid="_x0000_s97609" name="Equation" r:id="rId17" imgW="736560" imgH="330120" progId="Equation.DSMT4">
                  <p:embed/>
                </p:oleObj>
              </mc:Choice>
              <mc:Fallback>
                <p:oleObj name="Equation" r:id="rId17" imgW="736560" imgH="330120" progId="Equation.DSMT4">
                  <p:embed/>
                  <p:pic>
                    <p:nvPicPr>
                      <p:cNvPr id="0" name=""/>
                      <p:cNvPicPr>
                        <a:picLocks noChangeAspect="1" noChangeArrowheads="1"/>
                      </p:cNvPicPr>
                      <p:nvPr/>
                    </p:nvPicPr>
                    <p:blipFill>
                      <a:blip r:embed="rId18"/>
                      <a:srcRect/>
                      <a:stretch>
                        <a:fillRect/>
                      </a:stretch>
                    </p:blipFill>
                    <p:spPr bwMode="auto">
                      <a:xfrm>
                        <a:off x="406400" y="2260600"/>
                        <a:ext cx="736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827429740"/>
              </p:ext>
            </p:extLst>
          </p:nvPr>
        </p:nvGraphicFramePr>
        <p:xfrm>
          <a:off x="6629400" y="4241800"/>
          <a:ext cx="596900" cy="330200"/>
        </p:xfrm>
        <a:graphic>
          <a:graphicData uri="http://schemas.openxmlformats.org/presentationml/2006/ole">
            <mc:AlternateContent xmlns:mc="http://schemas.openxmlformats.org/markup-compatibility/2006">
              <mc:Choice xmlns:v="urn:schemas-microsoft-com:vml" Requires="v">
                <p:oleObj spid="_x0000_s97610" name="Equation" r:id="rId19" imgW="596880" imgH="330120" progId="Equation.DSMT4">
                  <p:embed/>
                </p:oleObj>
              </mc:Choice>
              <mc:Fallback>
                <p:oleObj name="Equation" r:id="rId19" imgW="596880" imgH="330120" progId="Equation.DSMT4">
                  <p:embed/>
                  <p:pic>
                    <p:nvPicPr>
                      <p:cNvPr id="0"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4241800"/>
                        <a:ext cx="596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13742290"/>
              </p:ext>
            </p:extLst>
          </p:nvPr>
        </p:nvGraphicFramePr>
        <p:xfrm>
          <a:off x="1998980" y="678180"/>
          <a:ext cx="355600" cy="342900"/>
        </p:xfrm>
        <a:graphic>
          <a:graphicData uri="http://schemas.openxmlformats.org/presentationml/2006/ole">
            <mc:AlternateContent xmlns:mc="http://schemas.openxmlformats.org/markup-compatibility/2006">
              <mc:Choice xmlns:v="urn:schemas-microsoft-com:vml" Requires="v">
                <p:oleObj spid="_x0000_s97611" name="Equation" r:id="rId21" imgW="355320" imgH="342720" progId="Equation.DSMT4">
                  <p:embed/>
                </p:oleObj>
              </mc:Choice>
              <mc:Fallback>
                <p:oleObj name="Equation" r:id="rId21" imgW="355320" imgH="342720" progId="Equation.DSMT4">
                  <p:embed/>
                  <p:pic>
                    <p:nvPicPr>
                      <p:cNvPr id="0" name="Object 3"/>
                      <p:cNvPicPr>
                        <a:picLocks noChangeAspect="1" noChangeArrowheads="1"/>
                      </p:cNvPicPr>
                      <p:nvPr/>
                    </p:nvPicPr>
                    <p:blipFill>
                      <a:blip r:embed="rId22"/>
                      <a:srcRect/>
                      <a:stretch>
                        <a:fillRect/>
                      </a:stretch>
                    </p:blipFill>
                    <p:spPr bwMode="auto">
                      <a:xfrm>
                        <a:off x="1998980" y="678180"/>
                        <a:ext cx="355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8576931"/>
              </p:ext>
            </p:extLst>
          </p:nvPr>
        </p:nvGraphicFramePr>
        <p:xfrm>
          <a:off x="1314133" y="701040"/>
          <a:ext cx="393700" cy="342900"/>
        </p:xfrm>
        <a:graphic>
          <a:graphicData uri="http://schemas.openxmlformats.org/presentationml/2006/ole">
            <mc:AlternateContent xmlns:mc="http://schemas.openxmlformats.org/markup-compatibility/2006">
              <mc:Choice xmlns:v="urn:schemas-microsoft-com:vml" Requires="v">
                <p:oleObj spid="_x0000_s97612" name="Equation" r:id="rId23" imgW="393480" imgH="342720" progId="Equation.DSMT4">
                  <p:embed/>
                </p:oleObj>
              </mc:Choice>
              <mc:Fallback>
                <p:oleObj name="Equation" r:id="rId23" imgW="393480" imgH="342720" progId="Equation.DSMT4">
                  <p:embed/>
                  <p:pic>
                    <p:nvPicPr>
                      <p:cNvPr id="0" name="Object 2"/>
                      <p:cNvPicPr>
                        <a:picLocks noChangeAspect="1" noChangeArrowheads="1"/>
                      </p:cNvPicPr>
                      <p:nvPr/>
                    </p:nvPicPr>
                    <p:blipFill>
                      <a:blip r:embed="rId24"/>
                      <a:srcRect/>
                      <a:stretch>
                        <a:fillRect/>
                      </a:stretch>
                    </p:blipFill>
                    <p:spPr bwMode="auto">
                      <a:xfrm>
                        <a:off x="1314133" y="701040"/>
                        <a:ext cx="393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99291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a:spLocks noGrp="1"/>
          </p:cNvSpPr>
          <p:nvPr>
            <p:ph type="title"/>
          </p:nvPr>
        </p:nvSpPr>
        <p:spPr>
          <a:xfrm>
            <a:off x="3657600" y="274638"/>
            <a:ext cx="5334000" cy="792162"/>
          </a:xfrm>
        </p:spPr>
        <p:txBody>
          <a:bodyPr anchor="t" anchorCtr="0">
            <a:normAutofit/>
          </a:bodyPr>
          <a:lstStyle/>
          <a:p>
            <a:pPr algn="r" rtl="1"/>
            <a:r>
              <a:rPr lang="fa-IR" sz="1800" dirty="0" smtClean="0">
                <a:latin typeface="Times New Roman" panose="02020603050405020304" pitchFamily="18" charset="0"/>
                <a:cs typeface="Times New Roman" panose="02020603050405020304" pitchFamily="18" charset="0"/>
              </a:rPr>
              <a:t>برای حل این مساله موارد پایین را به ترتیب انجام میدهیم</a:t>
            </a:r>
            <a:r>
              <a:rPr lang="en-US" sz="1800" dirty="0" smtClean="0">
                <a:latin typeface="Times New Roman" panose="02020603050405020304" pitchFamily="18" charset="0"/>
                <a:cs typeface="Times New Roman" panose="02020603050405020304" pitchFamily="18" charset="0"/>
              </a:rPr>
              <a:t>:</a:t>
            </a:r>
            <a:br>
              <a:rPr lang="en-US" sz="1800" dirty="0" smtClean="0">
                <a:latin typeface="Times New Roman" panose="02020603050405020304" pitchFamily="18" charset="0"/>
                <a:cs typeface="Times New Roman" panose="02020603050405020304" pitchFamily="18" charset="0"/>
              </a:rPr>
            </a:br>
            <a:r>
              <a:rPr lang="fa-IR" sz="1800" dirty="0" smtClean="0">
                <a:latin typeface="Times New Roman" panose="02020603050405020304" pitchFamily="18" charset="0"/>
                <a:cs typeface="Times New Roman" panose="02020603050405020304" pitchFamily="18" charset="0"/>
              </a:rPr>
              <a:t>1)</a:t>
            </a:r>
            <a:r>
              <a:rPr lang="en-US" sz="1800" dirty="0" smtClean="0">
                <a:latin typeface="Times New Roman" panose="02020603050405020304" pitchFamily="18" charset="0"/>
                <a:cs typeface="Times New Roman" panose="02020603050405020304" pitchFamily="18" charset="0"/>
              </a:rPr>
              <a:t> </a:t>
            </a:r>
            <a:r>
              <a:rPr lang="fa-IR" sz="1800" dirty="0" smtClean="0">
                <a:latin typeface="Times New Roman" panose="02020603050405020304" pitchFamily="18" charset="0"/>
                <a:cs typeface="Times New Roman" panose="02020603050405020304" pitchFamily="18" charset="0"/>
              </a:rPr>
              <a:t>انتقال دایره واحد پادساعتگرد به اندازه :</a:t>
            </a:r>
            <a:endParaRPr lang="en-US" sz="1800"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1925914562"/>
              </p:ext>
            </p:extLst>
          </p:nvPr>
        </p:nvGraphicFramePr>
        <p:xfrm>
          <a:off x="4648200" y="609600"/>
          <a:ext cx="1104900" cy="330200"/>
        </p:xfrm>
        <a:graphic>
          <a:graphicData uri="http://schemas.openxmlformats.org/presentationml/2006/ole">
            <mc:AlternateContent xmlns:mc="http://schemas.openxmlformats.org/markup-compatibility/2006">
              <mc:Choice xmlns:v="urn:schemas-microsoft-com:vml" Requires="v">
                <p:oleObj spid="_x0000_s98648" name="Equation" r:id="rId3" imgW="1104840" imgH="330120" progId="Equation.DSMT4">
                  <p:embed/>
                </p:oleObj>
              </mc:Choice>
              <mc:Fallback>
                <p:oleObj name="Equation" r:id="rId3" imgW="1104840" imgH="330120" progId="Equation.DSMT4">
                  <p:embed/>
                  <p:pic>
                    <p:nvPicPr>
                      <p:cNvPr id="0" name=""/>
                      <p:cNvPicPr/>
                      <p:nvPr/>
                    </p:nvPicPr>
                    <p:blipFill>
                      <a:blip r:embed="rId4"/>
                      <a:stretch>
                        <a:fillRect/>
                      </a:stretch>
                    </p:blipFill>
                    <p:spPr>
                      <a:xfrm>
                        <a:off x="4648200" y="609600"/>
                        <a:ext cx="1104900" cy="3302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1" name="Title 1"/>
              <p:cNvSpPr txBox="1">
                <a:spLocks/>
              </p:cNvSpPr>
              <p:nvPr/>
            </p:nvSpPr>
            <p:spPr>
              <a:xfrm>
                <a:off x="3619500" y="685801"/>
                <a:ext cx="5372100" cy="1181100"/>
              </a:xfrm>
              <a:prstGeom prst="rect">
                <a:avLst/>
              </a:prstGeom>
            </p:spPr>
            <p:txBody>
              <a:bodyPr vert="horz" lIns="0" tIns="45720" rIns="0" bIns="45720" rtlCol="0" anchor="t" anchorCtr="0">
                <a:normAutofit fontScale="925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محاسبه </a:t>
                </a:r>
                <a14:m>
                  <m:oMath xmlns:m="http://schemas.openxmlformats.org/officeDocument/2006/math">
                    <m:sSub>
                      <m:sSubPr>
                        <m:ctrlPr>
                          <a:rPr lang="fa-IR" sz="1800" i="1">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fa-IR" sz="1800" i="1">
                                <a:effectLst>
                                  <a:outerShdw blurRad="38100" dist="38100" dir="2700000" algn="tl">
                                    <a:srgbClr val="000000">
                                      <a:alpha val="43137"/>
                                    </a:srgbClr>
                                  </a:outerShdw>
                                </a:effectLst>
                                <a:latin typeface="Cambria Math"/>
                                <a:cs typeface="Times New Roman" panose="02020603050405020304" pitchFamily="18" charset="0"/>
                              </a:rPr>
                            </m:ctrlPr>
                          </m:accPr>
                          <m:e>
                            <m:r>
                              <a:rPr lang="en-US" sz="1800" b="0" i="1" smtClean="0">
                                <a:effectLst>
                                  <a:outerShdw blurRad="38100" dist="38100" dir="2700000" algn="tl">
                                    <a:srgbClr val="000000">
                                      <a:alpha val="43137"/>
                                    </a:srgbClr>
                                  </a:outerShdw>
                                </a:effectLst>
                                <a:latin typeface="Cambria Math"/>
                                <a:cs typeface="Times New Roman" panose="02020603050405020304" pitchFamily="18" charset="0"/>
                              </a:rPr>
                              <m:t>𝑍</m:t>
                            </m:r>
                          </m:e>
                        </m:acc>
                      </m:e>
                      <m:sub>
                        <m:r>
                          <a:rPr lang="en-US" sz="1800" i="1">
                            <a:effectLst>
                              <a:outerShdw blurRad="38100" dist="38100" dir="2700000" algn="tl">
                                <a:srgbClr val="000000">
                                  <a:alpha val="43137"/>
                                </a:srgbClr>
                              </a:outerShdw>
                            </a:effectLst>
                            <a:latin typeface="Cambria Math"/>
                            <a:cs typeface="Times New Roman" panose="02020603050405020304" pitchFamily="18" charset="0"/>
                          </a:rPr>
                          <m:t>𝐿𝑂𝐴𝐷</m:t>
                        </m:r>
                      </m:sub>
                    </m:sSub>
                  </m:oMath>
                </a14:m>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و مشخص کردن آن در نقطه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ورسم دایره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SWR</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آن</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ومشخص کردن نقطه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وقرائت ادمیتانس در نقطه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و نامگذاری به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نام</a:t>
                </a:r>
                <a14:m>
                  <m:oMath xmlns:m="http://schemas.openxmlformats.org/officeDocument/2006/math">
                    <m:sSub>
                      <m:sSubPr>
                        <m:ctrlPr>
                          <a:rPr lang="fa-IR" sz="1800" i="1" smtClean="0">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fa-IR" sz="1800" i="1" smtClean="0">
                                <a:effectLst>
                                  <a:outerShdw blurRad="38100" dist="38100" dir="2700000" algn="tl">
                                    <a:srgbClr val="000000">
                                      <a:alpha val="43137"/>
                                    </a:srgbClr>
                                  </a:outerShdw>
                                </a:effectLst>
                                <a:latin typeface="Cambria Math"/>
                                <a:cs typeface="Times New Roman" panose="02020603050405020304" pitchFamily="18" charset="0"/>
                              </a:rPr>
                            </m:ctrlPr>
                          </m:accPr>
                          <m:e>
                            <m:r>
                              <a:rPr lang="en-US" sz="1800" b="0" i="1" smtClean="0">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sz="1800" b="0" i="1" smtClean="0">
                            <a:effectLst>
                              <a:outerShdw blurRad="38100" dist="38100" dir="2700000" algn="tl">
                                <a:srgbClr val="000000">
                                  <a:alpha val="43137"/>
                                </a:srgbClr>
                              </a:outerShdw>
                            </a:effectLst>
                            <a:latin typeface="Cambria Math"/>
                            <a:cs typeface="Times New Roman" panose="02020603050405020304" pitchFamily="18" charset="0"/>
                          </a:rPr>
                          <m:t>𝐿𝑂𝐴𝐷</m:t>
                        </m:r>
                        <m:r>
                          <a:rPr lang="fa-IR" sz="1800" b="0" i="1" smtClean="0">
                            <a:effectLst>
                              <a:outerShdw blurRad="38100" dist="38100" dir="2700000" algn="tl">
                                <a:srgbClr val="000000">
                                  <a:alpha val="43137"/>
                                </a:srgbClr>
                              </a:outerShdw>
                            </a:effectLst>
                            <a:latin typeface="Cambria Math"/>
                            <a:cs typeface="Times New Roman" panose="02020603050405020304" pitchFamily="18" charset="0"/>
                          </a:rPr>
                          <m:t> </m:t>
                        </m:r>
                      </m:sub>
                    </m:sSub>
                  </m:oMath>
                </a14:m>
                <a:endParaRPr lang="fa-IR" sz="1800" dirty="0" smtClean="0">
                  <a:latin typeface="Times New Roman" panose="02020603050405020304" pitchFamily="18" charset="0"/>
                  <a:cs typeface="Times New Roman" panose="02020603050405020304" pitchFamily="18" charset="0"/>
                </a:endParaRPr>
              </a:p>
            </p:txBody>
          </p:sp>
        </mc:Choice>
        <mc:Fallback xmlns="">
          <p:sp>
            <p:nvSpPr>
              <p:cNvPr id="51" name="Title 1"/>
              <p:cNvSpPr txBox="1">
                <a:spLocks noRot="1" noChangeAspect="1" noMove="1" noResize="1" noEditPoints="1" noAdjustHandles="1" noChangeArrowheads="1" noChangeShapeType="1" noTextEdit="1"/>
              </p:cNvSpPr>
              <p:nvPr/>
            </p:nvSpPr>
            <p:spPr>
              <a:xfrm>
                <a:off x="3619500" y="685801"/>
                <a:ext cx="5372100" cy="1181100"/>
              </a:xfrm>
              <a:prstGeom prst="rect">
                <a:avLst/>
              </a:prstGeom>
              <a:blipFill rotWithShape="1">
                <a:blip r:embed="rId5"/>
                <a:stretch>
                  <a:fillRect l="-908" r="-2951" b="-5699"/>
                </a:stretch>
              </a:blipFill>
            </p:spPr>
            <p:txBody>
              <a:bodyPr/>
              <a:lstStyle/>
              <a:p>
                <a:r>
                  <a:rPr lang="en-US">
                    <a:noFill/>
                  </a:rPr>
                  <a:t> </a:t>
                </a:r>
              </a:p>
            </p:txBody>
          </p:sp>
        </mc:Fallback>
      </mc:AlternateContent>
      <p:graphicFrame>
        <p:nvGraphicFramePr>
          <p:cNvPr id="52" name="Object 51"/>
          <p:cNvGraphicFramePr>
            <a:graphicFrameLocks noChangeAspect="1"/>
          </p:cNvGraphicFramePr>
          <p:nvPr>
            <p:extLst>
              <p:ext uri="{D42A27DB-BD31-4B8C-83A1-F6EECF244321}">
                <p14:modId xmlns:p14="http://schemas.microsoft.com/office/powerpoint/2010/main" val="4282294280"/>
              </p:ext>
            </p:extLst>
          </p:nvPr>
        </p:nvGraphicFramePr>
        <p:xfrm>
          <a:off x="3962400" y="1587501"/>
          <a:ext cx="3225800" cy="558800"/>
        </p:xfrm>
        <a:graphic>
          <a:graphicData uri="http://schemas.openxmlformats.org/presentationml/2006/ole">
            <mc:AlternateContent xmlns:mc="http://schemas.openxmlformats.org/markup-compatibility/2006">
              <mc:Choice xmlns:v="urn:schemas-microsoft-com:vml" Requires="v">
                <p:oleObj spid="_x0000_s98649" name="Equation" r:id="rId6" imgW="3225600" imgH="558720" progId="Equation.DSMT4">
                  <p:embed/>
                </p:oleObj>
              </mc:Choice>
              <mc:Fallback>
                <p:oleObj name="Equation" r:id="rId6" imgW="3225600" imgH="558720" progId="Equation.DSMT4">
                  <p:embed/>
                  <p:pic>
                    <p:nvPicPr>
                      <p:cNvPr id="0" name=""/>
                      <p:cNvPicPr/>
                      <p:nvPr/>
                    </p:nvPicPr>
                    <p:blipFill>
                      <a:blip r:embed="rId7"/>
                      <a:stretch>
                        <a:fillRect/>
                      </a:stretch>
                    </p:blipFill>
                    <p:spPr>
                      <a:xfrm>
                        <a:off x="3962400" y="1587501"/>
                        <a:ext cx="3225800" cy="558800"/>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4179062838"/>
              </p:ext>
            </p:extLst>
          </p:nvPr>
        </p:nvGraphicFramePr>
        <p:xfrm>
          <a:off x="3962400" y="2115818"/>
          <a:ext cx="4445000" cy="558800"/>
        </p:xfrm>
        <a:graphic>
          <a:graphicData uri="http://schemas.openxmlformats.org/presentationml/2006/ole">
            <mc:AlternateContent xmlns:mc="http://schemas.openxmlformats.org/markup-compatibility/2006">
              <mc:Choice xmlns:v="urn:schemas-microsoft-com:vml" Requires="v">
                <p:oleObj spid="_x0000_s98650" name="Equation" r:id="rId8" imgW="4444920" imgH="558720" progId="Equation.DSMT4">
                  <p:embed/>
                </p:oleObj>
              </mc:Choice>
              <mc:Fallback>
                <p:oleObj name="Equation" r:id="rId8" imgW="4444920" imgH="558720" progId="Equation.DSMT4">
                  <p:embed/>
                  <p:pic>
                    <p:nvPicPr>
                      <p:cNvPr id="0" name=""/>
                      <p:cNvPicPr>
                        <a:picLocks noChangeAspect="1" noChangeArrowheads="1"/>
                      </p:cNvPicPr>
                      <p:nvPr/>
                    </p:nvPicPr>
                    <p:blipFill>
                      <a:blip r:embed="rId9"/>
                      <a:srcRect/>
                      <a:stretch>
                        <a:fillRect/>
                      </a:stretch>
                    </p:blipFill>
                    <p:spPr bwMode="auto">
                      <a:xfrm>
                        <a:off x="3962400" y="2115818"/>
                        <a:ext cx="4445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 name="Title 1"/>
          <p:cNvSpPr txBox="1">
            <a:spLocks/>
          </p:cNvSpPr>
          <p:nvPr/>
        </p:nvSpPr>
        <p:spPr>
          <a:xfrm>
            <a:off x="4876800" y="2743200"/>
            <a:ext cx="4114800" cy="460248"/>
          </a:xfrm>
          <a:prstGeom prst="rect">
            <a:avLst/>
          </a:prstGeom>
        </p:spPr>
        <p:txBody>
          <a:bodyPr vert="horz" lIns="0" tIns="45720" rIns="0" bIns="45720" rtlCol="0" anchor="t" anchorCtr="0">
            <a:normAutofit fontScale="925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en-US" sz="18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8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که تقریبا با عدد بدست آمده از روی </a:t>
            </a:r>
            <a:r>
              <a:rPr lang="en-US" sz="18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SWR</a:t>
            </a:r>
            <a:r>
              <a:rPr lang="fa-IR" sz="18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برابر است</a:t>
            </a:r>
            <a:endParaRPr lang="en-US" sz="1800"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7" name="Title 1"/>
          <p:cNvSpPr txBox="1">
            <a:spLocks/>
          </p:cNvSpPr>
          <p:nvPr/>
        </p:nvSpPr>
        <p:spPr>
          <a:xfrm>
            <a:off x="3619500" y="3143250"/>
            <a:ext cx="5372100" cy="180975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حرکت روی دایره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SWR</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مربوط به امپدانس بار نرمالیزه شده به اندازه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en-US" sz="12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=0.1</a:t>
            </a:r>
            <a:r>
              <a:rPr lang="el-GR" sz="1700" cap="none" dirty="0" smtClean="0">
                <a:effectLst>
                  <a:outerShdw blurRad="38100" dist="38100" dir="2700000" algn="tl">
                    <a:srgbClr val="000000">
                      <a:alpha val="43137"/>
                    </a:srgbClr>
                  </a:outerShdw>
                </a:effectLst>
                <a:latin typeface="Times New Roman"/>
                <a:cs typeface="Times New Roman"/>
              </a:rPr>
              <a:t>λ</a:t>
            </a:r>
            <a:r>
              <a:rPr lang="en-US" sz="1700" cap="none" dirty="0" smtClean="0">
                <a:effectLst>
                  <a:outerShdw blurRad="38100" dist="38100" dir="2700000" algn="tl">
                    <a:srgbClr val="000000">
                      <a:alpha val="43137"/>
                    </a:srgbClr>
                  </a:outerShdw>
                </a:effectLst>
                <a:latin typeface="Times New Roman"/>
                <a:cs typeface="Times New Roman"/>
              </a:rPr>
              <a:t>   </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به اینصورت که پاره خط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OQ</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را ادامه میدهیم تا از اسمارت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چارت در نقطه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بیرون برود حالا در جهت ساعتگرد به اندازه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en-US" sz="12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حرکت میکنیم و آن را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نامگذاری میکنیم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از نقطه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به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خطی رسم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میکنیم این خط دایره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SWR</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را در نقطه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قطع میکند.اندازه نقطه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برابر </a:t>
            </a:r>
            <a:r>
              <a:rPr lang="en-US"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a-IR" sz="170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است با :</a:t>
            </a:r>
          </a:p>
        </p:txBody>
      </p:sp>
      <mc:AlternateContent xmlns:mc="http://schemas.openxmlformats.org/markup-compatibility/2006" xmlns:a14="http://schemas.microsoft.com/office/drawing/2010/main">
        <mc:Choice Requires="a14">
          <p:sp>
            <p:nvSpPr>
              <p:cNvPr id="88" name="Title 1"/>
              <p:cNvSpPr txBox="1">
                <a:spLocks/>
              </p:cNvSpPr>
              <p:nvPr/>
            </p:nvSpPr>
            <p:spPr>
              <a:xfrm>
                <a:off x="3854450" y="4953000"/>
                <a:ext cx="5257800" cy="38100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14:m>
                  <m:oMathPara xmlns:m="http://schemas.openxmlformats.org/officeDocument/2006/math">
                    <m:oMathParaPr>
                      <m:jc m:val="left"/>
                    </m:oMathParaPr>
                    <m:oMath xmlns:m="http://schemas.openxmlformats.org/officeDocument/2006/math">
                      <m:sSub>
                        <m:sSubPr>
                          <m:ctrlPr>
                            <a:rPr lang="fa-IR" sz="170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ctrlPr>
                        </m:sSubPr>
                        <m:e>
                          <m:acc>
                            <m:accPr>
                              <m:chr m:val="̅"/>
                              <m:ctrlPr>
                                <a:rPr lang="fa-IR" sz="170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ctrlPr>
                            </m:accPr>
                            <m:e>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𝑌</m:t>
                              </m:r>
                            </m:e>
                          </m:acc>
                        </m:e>
                        <m:sub>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𝑑</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2</m:t>
                          </m:r>
                        </m:sub>
                      </m:sSub>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1</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08</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𝐽</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0</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m:t>
                      </m:r>
                      <m:r>
                        <a:rPr lang="en-US" sz="1700" b="0" i="1" cap="none" smtClean="0">
                          <a:solidFill>
                            <a:srgbClr val="FFFF00"/>
                          </a:solidFill>
                          <a:effectLst>
                            <a:outerShdw blurRad="38100" dist="38100" dir="2700000" algn="tl">
                              <a:srgbClr val="000000">
                                <a:alpha val="43137"/>
                              </a:srgbClr>
                            </a:outerShdw>
                          </a:effectLst>
                          <a:latin typeface="Cambria Math"/>
                          <a:cs typeface="Times New Roman" panose="02020603050405020304" pitchFamily="18" charset="0"/>
                        </a:rPr>
                        <m:t>55</m:t>
                      </m:r>
                    </m:oMath>
                  </m:oMathPara>
                </a14:m>
                <a:endParaRPr lang="fa-IR" sz="1700" cap="none"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88" name="Title 1"/>
              <p:cNvSpPr txBox="1">
                <a:spLocks noRot="1" noChangeAspect="1" noMove="1" noResize="1" noEditPoints="1" noAdjustHandles="1" noChangeArrowheads="1" noChangeShapeType="1" noTextEdit="1"/>
              </p:cNvSpPr>
              <p:nvPr/>
            </p:nvSpPr>
            <p:spPr>
              <a:xfrm>
                <a:off x="3854450" y="4953000"/>
                <a:ext cx="5257800" cy="381000"/>
              </a:xfrm>
              <a:prstGeom prst="rect">
                <a:avLst/>
              </a:prstGeom>
              <a:blipFill rotWithShape="1">
                <a:blip r:embed="rId10"/>
                <a:stretch>
                  <a:fillRect l="-1506" b="-9677"/>
                </a:stretch>
              </a:blipFill>
            </p:spPr>
            <p:txBody>
              <a:bodyPr/>
              <a:lstStyle/>
              <a:p>
                <a:r>
                  <a:rPr lang="en-US">
                    <a:noFill/>
                  </a:rPr>
                  <a:t> </a:t>
                </a:r>
              </a:p>
            </p:txBody>
          </p:sp>
        </mc:Fallback>
      </mc:AlternateContent>
      <p:pic>
        <p:nvPicPr>
          <p:cNvPr id="99" name="Picture 9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pic>
        <p:nvPicPr>
          <p:cNvPr id="100" name="Picture 9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152" y="1298448"/>
            <a:ext cx="3179619" cy="4114800"/>
          </a:xfrm>
          <a:prstGeom prst="rect">
            <a:avLst/>
          </a:prstGeom>
        </p:spPr>
      </p:pic>
      <p:pic>
        <p:nvPicPr>
          <p:cNvPr id="176" name="Picture 1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cxnSp>
        <p:nvCxnSpPr>
          <p:cNvPr id="177" name="Straight Connector 176"/>
          <p:cNvCxnSpPr/>
          <p:nvPr/>
        </p:nvCxnSpPr>
        <p:spPr>
          <a:xfrm>
            <a:off x="3078953" y="3206018"/>
            <a:ext cx="197647" cy="0"/>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flipV="1">
            <a:off x="1188245" y="1757362"/>
            <a:ext cx="52731" cy="152400"/>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flipV="1">
            <a:off x="1248563" y="1927762"/>
            <a:ext cx="413608" cy="1274550"/>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0" name="Flowchart: Connector 179"/>
          <p:cNvSpPr/>
          <p:nvPr/>
        </p:nvSpPr>
        <p:spPr>
          <a:xfrm>
            <a:off x="1664208" y="2596896"/>
            <a:ext cx="1216152" cy="1216152"/>
          </a:xfrm>
          <a:prstGeom prst="flowChartConnector">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244662"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3" name="Oval 182"/>
          <p:cNvSpPr/>
          <p:nvPr/>
        </p:nvSpPr>
        <p:spPr>
          <a:xfrm>
            <a:off x="1643729"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5" name="TextBox 184"/>
              <p:cNvSpPr txBox="1"/>
              <p:nvPr/>
            </p:nvSpPr>
            <p:spPr>
              <a:xfrm>
                <a:off x="2309810" y="3047153"/>
                <a:ext cx="133352" cy="2516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𝑶</m:t>
                          </m:r>
                        </m:e>
                      </m:acc>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185" name="TextBox 184"/>
              <p:cNvSpPr txBox="1">
                <a:spLocks noRot="1" noChangeAspect="1" noMove="1" noResize="1" noEditPoints="1" noAdjustHandles="1" noChangeArrowheads="1" noChangeShapeType="1" noTextEdit="1"/>
              </p:cNvSpPr>
              <p:nvPr/>
            </p:nvSpPr>
            <p:spPr>
              <a:xfrm>
                <a:off x="2309810" y="3047153"/>
                <a:ext cx="133352" cy="251672"/>
              </a:xfrm>
              <a:prstGeom prst="rect">
                <a:avLst/>
              </a:prstGeom>
              <a:blipFill rotWithShape="1">
                <a:blip r:embed="rId14"/>
                <a:stretch>
                  <a:fillRect l="-31818" r="-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TextBox 185"/>
              <p:cNvSpPr txBox="1"/>
              <p:nvPr/>
            </p:nvSpPr>
            <p:spPr>
              <a:xfrm>
                <a:off x="1574009" y="3163731"/>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𝑶</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186" name="TextBox 185"/>
              <p:cNvSpPr txBox="1">
                <a:spLocks noRot="1" noChangeAspect="1" noMove="1" noResize="1" noEditPoints="1" noAdjustHandles="1" noChangeArrowheads="1" noChangeShapeType="1" noTextEdit="1"/>
              </p:cNvSpPr>
              <p:nvPr/>
            </p:nvSpPr>
            <p:spPr>
              <a:xfrm>
                <a:off x="1574009" y="3163731"/>
                <a:ext cx="76200" cy="246221"/>
              </a:xfrm>
              <a:prstGeom prst="rect">
                <a:avLst/>
              </a:prstGeom>
              <a:blipFill rotWithShape="1">
                <a:blip r:embed="rId15"/>
                <a:stretch>
                  <a:fillRect l="-84615" r="-46154"/>
                </a:stretch>
              </a:blipFill>
            </p:spPr>
            <p:txBody>
              <a:bodyPr/>
              <a:lstStyle/>
              <a:p>
                <a:r>
                  <a:rPr lang="en-US">
                    <a:noFill/>
                  </a:rPr>
                  <a:t> </a:t>
                </a:r>
              </a:p>
            </p:txBody>
          </p:sp>
        </mc:Fallback>
      </mc:AlternateContent>
      <p:sp>
        <p:nvSpPr>
          <p:cNvPr id="187" name="Flowchart: Connector 186"/>
          <p:cNvSpPr/>
          <p:nvPr/>
        </p:nvSpPr>
        <p:spPr>
          <a:xfrm>
            <a:off x="1051560" y="2596896"/>
            <a:ext cx="1216152" cy="1216152"/>
          </a:xfrm>
          <a:prstGeom prst="flowChartConnector">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Connector 187"/>
          <p:cNvSpPr/>
          <p:nvPr/>
        </p:nvSpPr>
        <p:spPr>
          <a:xfrm>
            <a:off x="864383" y="2019296"/>
            <a:ext cx="1216152" cy="121615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1450975" y="260032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190" name="Object 189"/>
          <p:cNvGraphicFramePr>
            <a:graphicFrameLocks noChangeAspect="1"/>
          </p:cNvGraphicFramePr>
          <p:nvPr>
            <p:extLst>
              <p:ext uri="{D42A27DB-BD31-4B8C-83A1-F6EECF244321}">
                <p14:modId xmlns:p14="http://schemas.microsoft.com/office/powerpoint/2010/main" val="762932266"/>
              </p:ext>
            </p:extLst>
          </p:nvPr>
        </p:nvGraphicFramePr>
        <p:xfrm>
          <a:off x="1472459" y="2406396"/>
          <a:ext cx="160730" cy="190500"/>
        </p:xfrm>
        <a:graphic>
          <a:graphicData uri="http://schemas.openxmlformats.org/presentationml/2006/ole">
            <mc:AlternateContent xmlns:mc="http://schemas.openxmlformats.org/markup-compatibility/2006">
              <mc:Choice xmlns:v="urn:schemas-microsoft-com:vml" Requires="v">
                <p:oleObj spid="_x0000_s98651" name="Equation" r:id="rId16" imgW="190440" imgH="190440" progId="Equation.DSMT4">
                  <p:embed/>
                </p:oleObj>
              </mc:Choice>
              <mc:Fallback>
                <p:oleObj name="Equation" r:id="rId16" imgW="190440" imgH="190440" progId="Equation.DSMT4">
                  <p:embed/>
                  <p:pic>
                    <p:nvPicPr>
                      <p:cNvPr id="0" name=""/>
                      <p:cNvPicPr/>
                      <p:nvPr/>
                    </p:nvPicPr>
                    <p:blipFill>
                      <a:blip r:embed="rId17"/>
                      <a:stretch>
                        <a:fillRect/>
                      </a:stretch>
                    </p:blipFill>
                    <p:spPr>
                      <a:xfrm>
                        <a:off x="1472459" y="2406396"/>
                        <a:ext cx="160730" cy="190500"/>
                      </a:xfrm>
                      <a:prstGeom prst="rect">
                        <a:avLst/>
                      </a:prstGeom>
                    </p:spPr>
                  </p:pic>
                </p:oleObj>
              </mc:Fallback>
            </mc:AlternateContent>
          </a:graphicData>
        </a:graphic>
      </p:graphicFrame>
      <p:cxnSp>
        <p:nvCxnSpPr>
          <p:cNvPr id="191" name="Straight Connector 190"/>
          <p:cNvCxnSpPr/>
          <p:nvPr/>
        </p:nvCxnSpPr>
        <p:spPr>
          <a:xfrm>
            <a:off x="1667109" y="3204693"/>
            <a:ext cx="599611" cy="0"/>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Flowchart: Connector 191"/>
          <p:cNvSpPr/>
          <p:nvPr/>
        </p:nvSpPr>
        <p:spPr>
          <a:xfrm>
            <a:off x="1862802" y="2698097"/>
            <a:ext cx="1014984" cy="1014984"/>
          </a:xfrm>
          <a:prstGeom prst="flowChartConnector">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1885480" y="33851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4" name="TextBox 193"/>
          <p:cNvSpPr txBox="1"/>
          <p:nvPr/>
        </p:nvSpPr>
        <p:spPr>
          <a:xfrm>
            <a:off x="1963859" y="3320132"/>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P</a:t>
            </a:r>
          </a:p>
        </p:txBody>
      </p:sp>
      <p:sp>
        <p:nvSpPr>
          <p:cNvPr id="195" name="Arc 194"/>
          <p:cNvSpPr/>
          <p:nvPr/>
        </p:nvSpPr>
        <p:spPr>
          <a:xfrm>
            <a:off x="142155" y="1686679"/>
            <a:ext cx="3040381" cy="3040381"/>
          </a:xfrm>
          <a:prstGeom prst="arc">
            <a:avLst>
              <a:gd name="adj1" fmla="val 15118937"/>
              <a:gd name="adj2" fmla="val 250"/>
            </a:avLst>
          </a:prstGeom>
          <a:ln w="25400" cap="flat" cmpd="sng">
            <a:solidFill>
              <a:schemeClr val="bg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96" name="Object 195"/>
          <p:cNvGraphicFramePr>
            <a:graphicFrameLocks noChangeAspect="1"/>
          </p:cNvGraphicFramePr>
          <p:nvPr>
            <p:extLst>
              <p:ext uri="{D42A27DB-BD31-4B8C-83A1-F6EECF244321}">
                <p14:modId xmlns:p14="http://schemas.microsoft.com/office/powerpoint/2010/main" val="4241938436"/>
              </p:ext>
            </p:extLst>
          </p:nvPr>
        </p:nvGraphicFramePr>
        <p:xfrm>
          <a:off x="2590800" y="1810011"/>
          <a:ext cx="685800" cy="228600"/>
        </p:xfrm>
        <a:graphic>
          <a:graphicData uri="http://schemas.openxmlformats.org/presentationml/2006/ole">
            <mc:AlternateContent xmlns:mc="http://schemas.openxmlformats.org/markup-compatibility/2006">
              <mc:Choice xmlns:v="urn:schemas-microsoft-com:vml" Requires="v">
                <p:oleObj spid="_x0000_s98652" name="Equation" r:id="rId18" imgW="685800" imgH="228600" progId="Equation.DSMT4">
                  <p:embed/>
                </p:oleObj>
              </mc:Choice>
              <mc:Fallback>
                <p:oleObj name="Equation" r:id="rId18" imgW="685800" imgH="228600" progId="Equation.DSMT4">
                  <p:embed/>
                  <p:pic>
                    <p:nvPicPr>
                      <p:cNvPr id="0" name=""/>
                      <p:cNvPicPr>
                        <a:picLocks noChangeAspect="1" noChangeArrowheads="1"/>
                      </p:cNvPicPr>
                      <p:nvPr/>
                    </p:nvPicPr>
                    <p:blipFill>
                      <a:blip r:embed="rId19"/>
                      <a:srcRect/>
                      <a:stretch>
                        <a:fillRect/>
                      </a:stretch>
                    </p:blipFill>
                    <p:spPr bwMode="auto">
                      <a:xfrm>
                        <a:off x="2590800" y="1810011"/>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7" name="Flowchart: Connector 196"/>
          <p:cNvSpPr/>
          <p:nvPr/>
        </p:nvSpPr>
        <p:spPr>
          <a:xfrm>
            <a:off x="1353312" y="2889504"/>
            <a:ext cx="630936" cy="630936"/>
          </a:xfrm>
          <a:prstGeom prst="flowChart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604830" y="230266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9" name="Oval 198"/>
          <p:cNvSpPr/>
          <p:nvPr/>
        </p:nvSpPr>
        <p:spPr>
          <a:xfrm>
            <a:off x="1406651" y="297895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00" name="Straight Connector 199"/>
          <p:cNvCxnSpPr/>
          <p:nvPr/>
        </p:nvCxnSpPr>
        <p:spPr>
          <a:xfrm flipH="1" flipV="1">
            <a:off x="1430171" y="3004618"/>
            <a:ext cx="477884" cy="404893"/>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404874" y="2133600"/>
            <a:ext cx="1023126" cy="866856"/>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2" name="TextBox 201"/>
              <p:cNvSpPr txBox="1"/>
              <p:nvPr/>
            </p:nvSpPr>
            <p:spPr>
              <a:xfrm>
                <a:off x="1310446" y="2901559"/>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𝑸</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202" name="TextBox 201"/>
              <p:cNvSpPr txBox="1">
                <a:spLocks noRot="1" noChangeAspect="1" noMove="1" noResize="1" noEditPoints="1" noAdjustHandles="1" noChangeArrowheads="1" noChangeShapeType="1" noTextEdit="1"/>
              </p:cNvSpPr>
              <p:nvPr/>
            </p:nvSpPr>
            <p:spPr>
              <a:xfrm>
                <a:off x="1310446" y="2901559"/>
                <a:ext cx="76200" cy="246221"/>
              </a:xfrm>
              <a:prstGeom prst="rect">
                <a:avLst/>
              </a:prstGeom>
              <a:blipFill rotWithShape="1">
                <a:blip r:embed="rId20"/>
                <a:stretch>
                  <a:fillRect l="-116667" r="-66667" b="-2500"/>
                </a:stretch>
              </a:blipFill>
            </p:spPr>
            <p:txBody>
              <a:bodyPr/>
              <a:lstStyle/>
              <a:p>
                <a:r>
                  <a:rPr lang="en-US">
                    <a:noFill/>
                  </a:rPr>
                  <a:t> </a:t>
                </a:r>
              </a:p>
            </p:txBody>
          </p:sp>
        </mc:Fallback>
      </mc:AlternateContent>
      <p:sp>
        <p:nvSpPr>
          <p:cNvPr id="203" name="TextBox 202"/>
          <p:cNvSpPr txBox="1"/>
          <p:nvPr/>
        </p:nvSpPr>
        <p:spPr>
          <a:xfrm>
            <a:off x="478629" y="2207177"/>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M</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204" name="Arc 203"/>
          <p:cNvSpPr/>
          <p:nvPr/>
        </p:nvSpPr>
        <p:spPr>
          <a:xfrm>
            <a:off x="76581" y="1569716"/>
            <a:ext cx="3344419" cy="3040380"/>
          </a:xfrm>
          <a:prstGeom prst="arc">
            <a:avLst>
              <a:gd name="adj1" fmla="val 12898923"/>
              <a:gd name="adj2" fmla="val 17469080"/>
            </a:avLst>
          </a:prstGeom>
          <a:ln w="28575" cap="flat" cmpd="sng">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5" name="Straight Connector 204"/>
          <p:cNvCxnSpPr/>
          <p:nvPr/>
        </p:nvCxnSpPr>
        <p:spPr>
          <a:xfrm flipV="1">
            <a:off x="2164847" y="1651849"/>
            <a:ext cx="134648" cy="329351"/>
          </a:xfrm>
          <a:prstGeom prst="line">
            <a:avLst/>
          </a:prstGeom>
          <a:ln w="25400" cap="flat" cmpd="sng">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1666757" y="1964401"/>
            <a:ext cx="506475" cy="1238844"/>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1767378" y="288950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8" name="TextBox 207"/>
          <p:cNvSpPr txBox="1"/>
          <p:nvPr/>
        </p:nvSpPr>
        <p:spPr>
          <a:xfrm>
            <a:off x="1680524" y="2694742"/>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C</a:t>
            </a:r>
          </a:p>
        </p:txBody>
      </p:sp>
      <p:sp>
        <p:nvSpPr>
          <p:cNvPr id="209" name="Flowchart: Connector 208"/>
          <p:cNvSpPr/>
          <p:nvPr/>
        </p:nvSpPr>
        <p:spPr>
          <a:xfrm>
            <a:off x="1710617" y="2615090"/>
            <a:ext cx="1170432" cy="1170432"/>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p:nvSpPr>
        <p:spPr>
          <a:xfrm>
            <a:off x="2157410" y="192642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5" name="TextBox 214"/>
          <p:cNvSpPr txBox="1"/>
          <p:nvPr/>
        </p:nvSpPr>
        <p:spPr>
          <a:xfrm>
            <a:off x="2054348" y="1786651"/>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N</a:t>
            </a:r>
            <a:endParaRPr lang="en-US" sz="1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16" name="Object 215"/>
          <p:cNvGraphicFramePr>
            <a:graphicFrameLocks noChangeAspect="1"/>
          </p:cNvGraphicFramePr>
          <p:nvPr>
            <p:extLst>
              <p:ext uri="{D42A27DB-BD31-4B8C-83A1-F6EECF244321}">
                <p14:modId xmlns:p14="http://schemas.microsoft.com/office/powerpoint/2010/main" val="3568432142"/>
              </p:ext>
            </p:extLst>
          </p:nvPr>
        </p:nvGraphicFramePr>
        <p:xfrm>
          <a:off x="2220913" y="1401763"/>
          <a:ext cx="609600" cy="228600"/>
        </p:xfrm>
        <a:graphic>
          <a:graphicData uri="http://schemas.openxmlformats.org/presentationml/2006/ole">
            <mc:AlternateContent xmlns:mc="http://schemas.openxmlformats.org/markup-compatibility/2006">
              <mc:Choice xmlns:v="urn:schemas-microsoft-com:vml" Requires="v">
                <p:oleObj spid="_x0000_s98653" name="Equation" r:id="rId21" imgW="609480" imgH="228600" progId="Equation.DSMT4">
                  <p:embed/>
                </p:oleObj>
              </mc:Choice>
              <mc:Fallback>
                <p:oleObj name="Equation" r:id="rId21" imgW="609480" imgH="228600" progId="Equation.DSMT4">
                  <p:embed/>
                  <p:pic>
                    <p:nvPicPr>
                      <p:cNvPr id="0" name=""/>
                      <p:cNvPicPr>
                        <a:picLocks noChangeAspect="1" noChangeArrowheads="1"/>
                      </p:cNvPicPr>
                      <p:nvPr/>
                    </p:nvPicPr>
                    <p:blipFill>
                      <a:blip r:embed="rId22"/>
                      <a:srcRect/>
                      <a:stretch>
                        <a:fillRect/>
                      </a:stretch>
                    </p:blipFill>
                    <p:spPr bwMode="auto">
                      <a:xfrm>
                        <a:off x="2220913" y="1401763"/>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421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3"/>
                                        </p:tgtEl>
                                        <p:attrNameLst>
                                          <p:attrName>style.visibility</p:attrName>
                                        </p:attrNameLst>
                                      </p:cBhvr>
                                      <p:to>
                                        <p:strVal val="visible"/>
                                      </p:to>
                                    </p:set>
                                    <p:animEffect transition="in" filter="fade">
                                      <p:cBhvr>
                                        <p:cTn id="15" dur="1000"/>
                                        <p:tgtEl>
                                          <p:spTgt spid="183"/>
                                        </p:tgtEl>
                                      </p:cBhvr>
                                    </p:animEffect>
                                    <p:anim calcmode="lin" valueType="num">
                                      <p:cBhvr>
                                        <p:cTn id="16" dur="1000" fill="hold"/>
                                        <p:tgtEl>
                                          <p:spTgt spid="183"/>
                                        </p:tgtEl>
                                        <p:attrNameLst>
                                          <p:attrName>ppt_x</p:attrName>
                                        </p:attrNameLst>
                                      </p:cBhvr>
                                      <p:tavLst>
                                        <p:tav tm="0">
                                          <p:val>
                                            <p:strVal val="#ppt_x"/>
                                          </p:val>
                                        </p:tav>
                                        <p:tav tm="100000">
                                          <p:val>
                                            <p:strVal val="#ppt_x"/>
                                          </p:val>
                                        </p:tav>
                                      </p:tavLst>
                                    </p:anim>
                                    <p:anim calcmode="lin" valueType="num">
                                      <p:cBhvr>
                                        <p:cTn id="17"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fade">
                                      <p:cBhvr>
                                        <p:cTn id="22" dur="1000"/>
                                        <p:tgtEl>
                                          <p:spTgt spid="186"/>
                                        </p:tgtEl>
                                      </p:cBhvr>
                                    </p:animEffect>
                                    <p:anim calcmode="lin" valueType="num">
                                      <p:cBhvr>
                                        <p:cTn id="23" dur="1000" fill="hold"/>
                                        <p:tgtEl>
                                          <p:spTgt spid="186"/>
                                        </p:tgtEl>
                                        <p:attrNameLst>
                                          <p:attrName>ppt_x</p:attrName>
                                        </p:attrNameLst>
                                      </p:cBhvr>
                                      <p:tavLst>
                                        <p:tav tm="0">
                                          <p:val>
                                            <p:strVal val="#ppt_x"/>
                                          </p:val>
                                        </p:tav>
                                        <p:tav tm="100000">
                                          <p:val>
                                            <p:strVal val="#ppt_x"/>
                                          </p:val>
                                        </p:tav>
                                      </p:tavLst>
                                    </p:anim>
                                    <p:anim calcmode="lin" valueType="num">
                                      <p:cBhvr>
                                        <p:cTn id="24" dur="1000" fill="hold"/>
                                        <p:tgtEl>
                                          <p:spTgt spid="18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80"/>
                                        </p:tgtEl>
                                        <p:attrNameLst>
                                          <p:attrName>style.visibility</p:attrName>
                                        </p:attrNameLst>
                                      </p:cBhvr>
                                      <p:to>
                                        <p:strVal val="visible"/>
                                      </p:to>
                                    </p:set>
                                    <p:animEffect transition="in" filter="wheel(1)">
                                      <p:cBhvr>
                                        <p:cTn id="29" dur="2000"/>
                                        <p:tgtEl>
                                          <p:spTgt spid="18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1"/>
                                        </p:tgtEl>
                                        <p:attrNameLst>
                                          <p:attrName>style.visibility</p:attrName>
                                        </p:attrNameLst>
                                      </p:cBhvr>
                                      <p:to>
                                        <p:strVal val="visible"/>
                                      </p:to>
                                    </p:set>
                                    <p:animEffect transition="in" filter="fade">
                                      <p:cBhvr>
                                        <p:cTn id="34" dur="1000"/>
                                        <p:tgtEl>
                                          <p:spTgt spid="181"/>
                                        </p:tgtEl>
                                      </p:cBhvr>
                                    </p:animEffect>
                                    <p:anim calcmode="lin" valueType="num">
                                      <p:cBhvr>
                                        <p:cTn id="35" dur="1000" fill="hold"/>
                                        <p:tgtEl>
                                          <p:spTgt spid="181"/>
                                        </p:tgtEl>
                                        <p:attrNameLst>
                                          <p:attrName>ppt_x</p:attrName>
                                        </p:attrNameLst>
                                      </p:cBhvr>
                                      <p:tavLst>
                                        <p:tav tm="0">
                                          <p:val>
                                            <p:strVal val="#ppt_x"/>
                                          </p:val>
                                        </p:tav>
                                        <p:tav tm="100000">
                                          <p:val>
                                            <p:strVal val="#ppt_x"/>
                                          </p:val>
                                        </p:tav>
                                      </p:tavLst>
                                    </p:anim>
                                    <p:anim calcmode="lin" valueType="num">
                                      <p:cBhvr>
                                        <p:cTn id="36"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5"/>
                                        </p:tgtEl>
                                        <p:attrNameLst>
                                          <p:attrName>style.visibility</p:attrName>
                                        </p:attrNameLst>
                                      </p:cBhvr>
                                      <p:to>
                                        <p:strVal val="visible"/>
                                      </p:to>
                                    </p:set>
                                    <p:animEffect transition="in" filter="fade">
                                      <p:cBhvr>
                                        <p:cTn id="41" dur="1000"/>
                                        <p:tgtEl>
                                          <p:spTgt spid="185"/>
                                        </p:tgtEl>
                                      </p:cBhvr>
                                    </p:animEffect>
                                    <p:anim calcmode="lin" valueType="num">
                                      <p:cBhvr>
                                        <p:cTn id="42" dur="1000" fill="hold"/>
                                        <p:tgtEl>
                                          <p:spTgt spid="185"/>
                                        </p:tgtEl>
                                        <p:attrNameLst>
                                          <p:attrName>ppt_x</p:attrName>
                                        </p:attrNameLst>
                                      </p:cBhvr>
                                      <p:tavLst>
                                        <p:tav tm="0">
                                          <p:val>
                                            <p:strVal val="#ppt_x"/>
                                          </p:val>
                                        </p:tav>
                                        <p:tav tm="100000">
                                          <p:val>
                                            <p:strVal val="#ppt_x"/>
                                          </p:val>
                                        </p:tav>
                                      </p:tavLst>
                                    </p:anim>
                                    <p:anim calcmode="lin" valueType="num">
                                      <p:cBhvr>
                                        <p:cTn id="43"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91"/>
                                        </p:tgtEl>
                                        <p:attrNameLst>
                                          <p:attrName>style.visibility</p:attrName>
                                        </p:attrNameLst>
                                      </p:cBhvr>
                                      <p:to>
                                        <p:strVal val="visible"/>
                                      </p:to>
                                    </p:set>
                                    <p:animEffect transition="in" filter="barn(inVertical)">
                                      <p:cBhvr>
                                        <p:cTn id="48" dur="500"/>
                                        <p:tgtEl>
                                          <p:spTgt spid="191"/>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87"/>
                                        </p:tgtEl>
                                        <p:attrNameLst>
                                          <p:attrName>style.visibility</p:attrName>
                                        </p:attrNameLst>
                                      </p:cBhvr>
                                      <p:to>
                                        <p:strVal val="visible"/>
                                      </p:to>
                                    </p:set>
                                    <p:animEffect transition="in" filter="wheel(1)">
                                      <p:cBhvr>
                                        <p:cTn id="53" dur="2000"/>
                                        <p:tgtEl>
                                          <p:spTgt spid="18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77"/>
                                        </p:tgtEl>
                                        <p:attrNameLst>
                                          <p:attrName>style.visibility</p:attrName>
                                        </p:attrNameLst>
                                      </p:cBhvr>
                                      <p:to>
                                        <p:strVal val="visible"/>
                                      </p:to>
                                    </p:set>
                                    <p:animEffect transition="in" filter="barn(inVertical)">
                                      <p:cBhvr>
                                        <p:cTn id="58" dur="500"/>
                                        <p:tgtEl>
                                          <p:spTgt spid="177"/>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95"/>
                                        </p:tgtEl>
                                        <p:attrNameLst>
                                          <p:attrName>style.visibility</p:attrName>
                                        </p:attrNameLst>
                                      </p:cBhvr>
                                      <p:to>
                                        <p:strVal val="visible"/>
                                      </p:to>
                                    </p:set>
                                    <p:animEffect transition="in" filter="wheel(1)">
                                      <p:cBhvr>
                                        <p:cTn id="63" dur="2000"/>
                                        <p:tgtEl>
                                          <p:spTgt spid="195"/>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96"/>
                                        </p:tgtEl>
                                        <p:attrNameLst>
                                          <p:attrName>style.visibility</p:attrName>
                                        </p:attrNameLst>
                                      </p:cBhvr>
                                      <p:to>
                                        <p:strVal val="visible"/>
                                      </p:to>
                                    </p:set>
                                    <p:animEffect transition="in" filter="fade">
                                      <p:cBhvr>
                                        <p:cTn id="68" dur="1000"/>
                                        <p:tgtEl>
                                          <p:spTgt spid="196"/>
                                        </p:tgtEl>
                                      </p:cBhvr>
                                    </p:animEffect>
                                    <p:anim calcmode="lin" valueType="num">
                                      <p:cBhvr>
                                        <p:cTn id="69" dur="1000" fill="hold"/>
                                        <p:tgtEl>
                                          <p:spTgt spid="196"/>
                                        </p:tgtEl>
                                        <p:attrNameLst>
                                          <p:attrName>ppt_x</p:attrName>
                                        </p:attrNameLst>
                                      </p:cBhvr>
                                      <p:tavLst>
                                        <p:tav tm="0">
                                          <p:val>
                                            <p:strVal val="#ppt_x"/>
                                          </p:val>
                                        </p:tav>
                                        <p:tav tm="100000">
                                          <p:val>
                                            <p:strVal val="#ppt_x"/>
                                          </p:val>
                                        </p:tav>
                                      </p:tavLst>
                                    </p:anim>
                                    <p:anim calcmode="lin" valueType="num">
                                      <p:cBhvr>
                                        <p:cTn id="70" dur="100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78"/>
                                        </p:tgtEl>
                                        <p:attrNameLst>
                                          <p:attrName>style.visibility</p:attrName>
                                        </p:attrNameLst>
                                      </p:cBhvr>
                                      <p:to>
                                        <p:strVal val="visible"/>
                                      </p:to>
                                    </p:set>
                                    <p:animEffect transition="in" filter="barn(inVertical)">
                                      <p:cBhvr>
                                        <p:cTn id="75" dur="500"/>
                                        <p:tgtEl>
                                          <p:spTgt spid="17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79"/>
                                        </p:tgtEl>
                                        <p:attrNameLst>
                                          <p:attrName>style.visibility</p:attrName>
                                        </p:attrNameLst>
                                      </p:cBhvr>
                                      <p:to>
                                        <p:strVal val="visible"/>
                                      </p:to>
                                    </p:set>
                                    <p:animEffect transition="in" filter="barn(inVertical)">
                                      <p:cBhvr>
                                        <p:cTn id="80" dur="500"/>
                                        <p:tgtEl>
                                          <p:spTgt spid="179"/>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89"/>
                                        </p:tgtEl>
                                        <p:attrNameLst>
                                          <p:attrName>style.visibility</p:attrName>
                                        </p:attrNameLst>
                                      </p:cBhvr>
                                      <p:to>
                                        <p:strVal val="visible"/>
                                      </p:to>
                                    </p:set>
                                    <p:animEffect transition="in" filter="fade">
                                      <p:cBhvr>
                                        <p:cTn id="85" dur="1000"/>
                                        <p:tgtEl>
                                          <p:spTgt spid="189"/>
                                        </p:tgtEl>
                                      </p:cBhvr>
                                    </p:animEffect>
                                    <p:anim calcmode="lin" valueType="num">
                                      <p:cBhvr>
                                        <p:cTn id="86" dur="1000" fill="hold"/>
                                        <p:tgtEl>
                                          <p:spTgt spid="189"/>
                                        </p:tgtEl>
                                        <p:attrNameLst>
                                          <p:attrName>ppt_x</p:attrName>
                                        </p:attrNameLst>
                                      </p:cBhvr>
                                      <p:tavLst>
                                        <p:tav tm="0">
                                          <p:val>
                                            <p:strVal val="#ppt_x"/>
                                          </p:val>
                                        </p:tav>
                                        <p:tav tm="100000">
                                          <p:val>
                                            <p:strVal val="#ppt_x"/>
                                          </p:val>
                                        </p:tav>
                                      </p:tavLst>
                                    </p:anim>
                                    <p:anim calcmode="lin" valueType="num">
                                      <p:cBhvr>
                                        <p:cTn id="87" dur="1000" fill="hold"/>
                                        <p:tgtEl>
                                          <p:spTgt spid="18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90"/>
                                        </p:tgtEl>
                                        <p:attrNameLst>
                                          <p:attrName>style.visibility</p:attrName>
                                        </p:attrNameLst>
                                      </p:cBhvr>
                                      <p:to>
                                        <p:strVal val="visible"/>
                                      </p:to>
                                    </p:set>
                                    <p:animEffect transition="in" filter="fade">
                                      <p:cBhvr>
                                        <p:cTn id="92" dur="1000"/>
                                        <p:tgtEl>
                                          <p:spTgt spid="190"/>
                                        </p:tgtEl>
                                      </p:cBhvr>
                                    </p:animEffect>
                                    <p:anim calcmode="lin" valueType="num">
                                      <p:cBhvr>
                                        <p:cTn id="93" dur="1000" fill="hold"/>
                                        <p:tgtEl>
                                          <p:spTgt spid="190"/>
                                        </p:tgtEl>
                                        <p:attrNameLst>
                                          <p:attrName>ppt_x</p:attrName>
                                        </p:attrNameLst>
                                      </p:cBhvr>
                                      <p:tavLst>
                                        <p:tav tm="0">
                                          <p:val>
                                            <p:strVal val="#ppt_x"/>
                                          </p:val>
                                        </p:tav>
                                        <p:tav tm="100000">
                                          <p:val>
                                            <p:strVal val="#ppt_x"/>
                                          </p:val>
                                        </p:tav>
                                      </p:tavLst>
                                    </p:anim>
                                    <p:anim calcmode="lin" valueType="num">
                                      <p:cBhvr>
                                        <p:cTn id="94"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1" presetClass="entr" presetSubtype="1" fill="hold" grpId="0" nodeType="clickEffect">
                                  <p:stCondLst>
                                    <p:cond delay="0"/>
                                  </p:stCondLst>
                                  <p:childTnLst>
                                    <p:set>
                                      <p:cBhvr>
                                        <p:cTn id="98" dur="1" fill="hold">
                                          <p:stCondLst>
                                            <p:cond delay="0"/>
                                          </p:stCondLst>
                                        </p:cTn>
                                        <p:tgtEl>
                                          <p:spTgt spid="188"/>
                                        </p:tgtEl>
                                        <p:attrNameLst>
                                          <p:attrName>style.visibility</p:attrName>
                                        </p:attrNameLst>
                                      </p:cBhvr>
                                      <p:to>
                                        <p:strVal val="visible"/>
                                      </p:to>
                                    </p:set>
                                    <p:animEffect transition="in" filter="wheel(1)">
                                      <p:cBhvr>
                                        <p:cTn id="99" dur="2000"/>
                                        <p:tgtEl>
                                          <p:spTgt spid="188"/>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barn(inVertical)">
                                      <p:cBhvr>
                                        <p:cTn id="104" dur="500"/>
                                        <p:tgtEl>
                                          <p:spTgt spid="51"/>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1000"/>
                                        <p:tgtEl>
                                          <p:spTgt spid="52"/>
                                        </p:tgtEl>
                                      </p:cBhvr>
                                    </p:animEffect>
                                    <p:anim calcmode="lin" valueType="num">
                                      <p:cBhvr>
                                        <p:cTn id="110" dur="1000" fill="hold"/>
                                        <p:tgtEl>
                                          <p:spTgt spid="52"/>
                                        </p:tgtEl>
                                        <p:attrNameLst>
                                          <p:attrName>ppt_x</p:attrName>
                                        </p:attrNameLst>
                                      </p:cBhvr>
                                      <p:tavLst>
                                        <p:tav tm="0">
                                          <p:val>
                                            <p:strVal val="#ppt_x"/>
                                          </p:val>
                                        </p:tav>
                                        <p:tav tm="100000">
                                          <p:val>
                                            <p:strVal val="#ppt_x"/>
                                          </p:val>
                                        </p:tav>
                                      </p:tavLst>
                                    </p:anim>
                                    <p:anim calcmode="lin" valueType="num">
                                      <p:cBhvr>
                                        <p:cTn id="11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1" presetClass="entr" presetSubtype="1" fill="hold" grpId="0" nodeType="clickEffect">
                                  <p:stCondLst>
                                    <p:cond delay="0"/>
                                  </p:stCondLst>
                                  <p:childTnLst>
                                    <p:set>
                                      <p:cBhvr>
                                        <p:cTn id="115" dur="1" fill="hold">
                                          <p:stCondLst>
                                            <p:cond delay="0"/>
                                          </p:stCondLst>
                                        </p:cTn>
                                        <p:tgtEl>
                                          <p:spTgt spid="192"/>
                                        </p:tgtEl>
                                        <p:attrNameLst>
                                          <p:attrName>style.visibility</p:attrName>
                                        </p:attrNameLst>
                                      </p:cBhvr>
                                      <p:to>
                                        <p:strVal val="visible"/>
                                      </p:to>
                                    </p:set>
                                    <p:animEffect transition="in" filter="wheel(1)">
                                      <p:cBhvr>
                                        <p:cTn id="116" dur="2000"/>
                                        <p:tgtEl>
                                          <p:spTgt spid="192"/>
                                        </p:tgtEl>
                                      </p:cBhvr>
                                    </p:animEffect>
                                  </p:childTnLst>
                                </p:cTn>
                              </p:par>
                            </p:childTnLst>
                          </p:cTn>
                        </p:par>
                      </p:childTnLst>
                    </p:cTn>
                  </p:par>
                  <p:par>
                    <p:cTn id="117" fill="hold">
                      <p:stCondLst>
                        <p:cond delay="indefinite"/>
                      </p:stCondLst>
                      <p:childTnLst>
                        <p:par>
                          <p:cTn id="118" fill="hold">
                            <p:stCondLst>
                              <p:cond delay="0"/>
                            </p:stCondLst>
                            <p:childTnLst>
                              <p:par>
                                <p:cTn id="119" presetID="21" presetClass="entr" presetSubtype="1" fill="hold" nodeType="clickEffect">
                                  <p:stCondLst>
                                    <p:cond delay="0"/>
                                  </p:stCondLst>
                                  <p:childTnLst>
                                    <p:set>
                                      <p:cBhvr>
                                        <p:cTn id="120" dur="1" fill="hold">
                                          <p:stCondLst>
                                            <p:cond delay="0"/>
                                          </p:stCondLst>
                                        </p:cTn>
                                        <p:tgtEl>
                                          <p:spTgt spid="100"/>
                                        </p:tgtEl>
                                        <p:attrNameLst>
                                          <p:attrName>style.visibility</p:attrName>
                                        </p:attrNameLst>
                                      </p:cBhvr>
                                      <p:to>
                                        <p:strVal val="visible"/>
                                      </p:to>
                                    </p:set>
                                    <p:animEffect transition="in" filter="wheel(1)">
                                      <p:cBhvr>
                                        <p:cTn id="121" dur="2000"/>
                                        <p:tgtEl>
                                          <p:spTgt spid="100"/>
                                        </p:tgtEl>
                                      </p:cBhvr>
                                    </p:animEffect>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93"/>
                                        </p:tgtEl>
                                        <p:attrNameLst>
                                          <p:attrName>style.visibility</p:attrName>
                                        </p:attrNameLst>
                                      </p:cBhvr>
                                      <p:to>
                                        <p:strVal val="visible"/>
                                      </p:to>
                                    </p:set>
                                    <p:animEffect transition="in" filter="fade">
                                      <p:cBhvr>
                                        <p:cTn id="126" dur="1000"/>
                                        <p:tgtEl>
                                          <p:spTgt spid="193"/>
                                        </p:tgtEl>
                                      </p:cBhvr>
                                    </p:animEffect>
                                    <p:anim calcmode="lin" valueType="num">
                                      <p:cBhvr>
                                        <p:cTn id="127" dur="1000" fill="hold"/>
                                        <p:tgtEl>
                                          <p:spTgt spid="193"/>
                                        </p:tgtEl>
                                        <p:attrNameLst>
                                          <p:attrName>ppt_x</p:attrName>
                                        </p:attrNameLst>
                                      </p:cBhvr>
                                      <p:tavLst>
                                        <p:tav tm="0">
                                          <p:val>
                                            <p:strVal val="#ppt_x"/>
                                          </p:val>
                                        </p:tav>
                                        <p:tav tm="100000">
                                          <p:val>
                                            <p:strVal val="#ppt_x"/>
                                          </p:val>
                                        </p:tav>
                                      </p:tavLst>
                                    </p:anim>
                                    <p:anim calcmode="lin" valueType="num">
                                      <p:cBhvr>
                                        <p:cTn id="128" dur="1000" fill="hold"/>
                                        <p:tgtEl>
                                          <p:spTgt spid="193"/>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94"/>
                                        </p:tgtEl>
                                        <p:attrNameLst>
                                          <p:attrName>style.visibility</p:attrName>
                                        </p:attrNameLst>
                                      </p:cBhvr>
                                      <p:to>
                                        <p:strVal val="visible"/>
                                      </p:to>
                                    </p:set>
                                    <p:animEffect transition="in" filter="fade">
                                      <p:cBhvr>
                                        <p:cTn id="133" dur="1000"/>
                                        <p:tgtEl>
                                          <p:spTgt spid="194"/>
                                        </p:tgtEl>
                                      </p:cBhvr>
                                    </p:animEffect>
                                    <p:anim calcmode="lin" valueType="num">
                                      <p:cBhvr>
                                        <p:cTn id="134" dur="1000" fill="hold"/>
                                        <p:tgtEl>
                                          <p:spTgt spid="194"/>
                                        </p:tgtEl>
                                        <p:attrNameLst>
                                          <p:attrName>ppt_x</p:attrName>
                                        </p:attrNameLst>
                                      </p:cBhvr>
                                      <p:tavLst>
                                        <p:tav tm="0">
                                          <p:val>
                                            <p:strVal val="#ppt_x"/>
                                          </p:val>
                                        </p:tav>
                                        <p:tav tm="100000">
                                          <p:val>
                                            <p:strVal val="#ppt_x"/>
                                          </p:val>
                                        </p:tav>
                                      </p:tavLst>
                                    </p:anim>
                                    <p:anim calcmode="lin" valueType="num">
                                      <p:cBhvr>
                                        <p:cTn id="135"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1" presetClass="entr" presetSubtype="1" fill="hold" grpId="0" nodeType="clickEffect">
                                  <p:stCondLst>
                                    <p:cond delay="0"/>
                                  </p:stCondLst>
                                  <p:childTnLst>
                                    <p:set>
                                      <p:cBhvr>
                                        <p:cTn id="139" dur="1" fill="hold">
                                          <p:stCondLst>
                                            <p:cond delay="0"/>
                                          </p:stCondLst>
                                        </p:cTn>
                                        <p:tgtEl>
                                          <p:spTgt spid="197"/>
                                        </p:tgtEl>
                                        <p:attrNameLst>
                                          <p:attrName>style.visibility</p:attrName>
                                        </p:attrNameLst>
                                      </p:cBhvr>
                                      <p:to>
                                        <p:strVal val="visible"/>
                                      </p:to>
                                    </p:set>
                                    <p:animEffect transition="in" filter="wheel(1)">
                                      <p:cBhvr>
                                        <p:cTn id="140" dur="2000"/>
                                        <p:tgtEl>
                                          <p:spTgt spid="197"/>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21" fill="hold" nodeType="clickEffect">
                                  <p:stCondLst>
                                    <p:cond delay="0"/>
                                  </p:stCondLst>
                                  <p:childTnLst>
                                    <p:set>
                                      <p:cBhvr>
                                        <p:cTn id="144" dur="1" fill="hold">
                                          <p:stCondLst>
                                            <p:cond delay="0"/>
                                          </p:stCondLst>
                                        </p:cTn>
                                        <p:tgtEl>
                                          <p:spTgt spid="200"/>
                                        </p:tgtEl>
                                        <p:attrNameLst>
                                          <p:attrName>style.visibility</p:attrName>
                                        </p:attrNameLst>
                                      </p:cBhvr>
                                      <p:to>
                                        <p:strVal val="visible"/>
                                      </p:to>
                                    </p:set>
                                    <p:animEffect transition="in" filter="barn(inVertical)">
                                      <p:cBhvr>
                                        <p:cTn id="145" dur="500"/>
                                        <p:tgtEl>
                                          <p:spTgt spid="200"/>
                                        </p:tgtEl>
                                      </p:cBhvr>
                                    </p:animEffect>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199"/>
                                        </p:tgtEl>
                                        <p:attrNameLst>
                                          <p:attrName>style.visibility</p:attrName>
                                        </p:attrNameLst>
                                      </p:cBhvr>
                                      <p:to>
                                        <p:strVal val="visible"/>
                                      </p:to>
                                    </p:set>
                                    <p:animEffect transition="in" filter="fade">
                                      <p:cBhvr>
                                        <p:cTn id="150" dur="1000"/>
                                        <p:tgtEl>
                                          <p:spTgt spid="199"/>
                                        </p:tgtEl>
                                      </p:cBhvr>
                                    </p:animEffect>
                                    <p:anim calcmode="lin" valueType="num">
                                      <p:cBhvr>
                                        <p:cTn id="151" dur="1000" fill="hold"/>
                                        <p:tgtEl>
                                          <p:spTgt spid="199"/>
                                        </p:tgtEl>
                                        <p:attrNameLst>
                                          <p:attrName>ppt_x</p:attrName>
                                        </p:attrNameLst>
                                      </p:cBhvr>
                                      <p:tavLst>
                                        <p:tav tm="0">
                                          <p:val>
                                            <p:strVal val="#ppt_x"/>
                                          </p:val>
                                        </p:tav>
                                        <p:tav tm="100000">
                                          <p:val>
                                            <p:strVal val="#ppt_x"/>
                                          </p:val>
                                        </p:tav>
                                      </p:tavLst>
                                    </p:anim>
                                    <p:anim calcmode="lin" valueType="num">
                                      <p:cBhvr>
                                        <p:cTn id="152"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202"/>
                                        </p:tgtEl>
                                        <p:attrNameLst>
                                          <p:attrName>style.visibility</p:attrName>
                                        </p:attrNameLst>
                                      </p:cBhvr>
                                      <p:to>
                                        <p:strVal val="visible"/>
                                      </p:to>
                                    </p:set>
                                    <p:animEffect transition="in" filter="fade">
                                      <p:cBhvr>
                                        <p:cTn id="157" dur="1000"/>
                                        <p:tgtEl>
                                          <p:spTgt spid="202"/>
                                        </p:tgtEl>
                                      </p:cBhvr>
                                    </p:animEffect>
                                    <p:anim calcmode="lin" valueType="num">
                                      <p:cBhvr>
                                        <p:cTn id="158" dur="1000" fill="hold"/>
                                        <p:tgtEl>
                                          <p:spTgt spid="202"/>
                                        </p:tgtEl>
                                        <p:attrNameLst>
                                          <p:attrName>ppt_x</p:attrName>
                                        </p:attrNameLst>
                                      </p:cBhvr>
                                      <p:tavLst>
                                        <p:tav tm="0">
                                          <p:val>
                                            <p:strVal val="#ppt_x"/>
                                          </p:val>
                                        </p:tav>
                                        <p:tav tm="100000">
                                          <p:val>
                                            <p:strVal val="#ppt_x"/>
                                          </p:val>
                                        </p:tav>
                                      </p:tavLst>
                                    </p:anim>
                                    <p:anim calcmode="lin" valueType="num">
                                      <p:cBhvr>
                                        <p:cTn id="159" dur="1000" fill="hold"/>
                                        <p:tgtEl>
                                          <p:spTgt spid="202"/>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nodeType="clickEffect">
                                  <p:stCondLst>
                                    <p:cond delay="0"/>
                                  </p:stCondLst>
                                  <p:childTnLst>
                                    <p:set>
                                      <p:cBhvr>
                                        <p:cTn id="163" dur="1" fill="hold">
                                          <p:stCondLst>
                                            <p:cond delay="0"/>
                                          </p:stCondLst>
                                        </p:cTn>
                                        <p:tgtEl>
                                          <p:spTgt spid="53"/>
                                        </p:tgtEl>
                                        <p:attrNameLst>
                                          <p:attrName>style.visibility</p:attrName>
                                        </p:attrNameLst>
                                      </p:cBhvr>
                                      <p:to>
                                        <p:strVal val="visible"/>
                                      </p:to>
                                    </p:set>
                                    <p:animEffect transition="in" filter="fade">
                                      <p:cBhvr>
                                        <p:cTn id="164" dur="1000"/>
                                        <p:tgtEl>
                                          <p:spTgt spid="53"/>
                                        </p:tgtEl>
                                      </p:cBhvr>
                                    </p:animEffect>
                                    <p:anim calcmode="lin" valueType="num">
                                      <p:cBhvr>
                                        <p:cTn id="165" dur="1000" fill="hold"/>
                                        <p:tgtEl>
                                          <p:spTgt spid="53"/>
                                        </p:tgtEl>
                                        <p:attrNameLst>
                                          <p:attrName>ppt_x</p:attrName>
                                        </p:attrNameLst>
                                      </p:cBhvr>
                                      <p:tavLst>
                                        <p:tav tm="0">
                                          <p:val>
                                            <p:strVal val="#ppt_x"/>
                                          </p:val>
                                        </p:tav>
                                        <p:tav tm="100000">
                                          <p:val>
                                            <p:strVal val="#ppt_x"/>
                                          </p:val>
                                        </p:tav>
                                      </p:tavLst>
                                    </p:anim>
                                    <p:anim calcmode="lin" valueType="num">
                                      <p:cBhvr>
                                        <p:cTn id="16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16" presetClass="entr" presetSubtype="21" fill="hold" grpId="0" nodeType="clickEffect">
                                  <p:stCondLst>
                                    <p:cond delay="0"/>
                                  </p:stCondLst>
                                  <p:childTnLst>
                                    <p:set>
                                      <p:cBhvr>
                                        <p:cTn id="170" dur="1" fill="hold">
                                          <p:stCondLst>
                                            <p:cond delay="0"/>
                                          </p:stCondLst>
                                        </p:cTn>
                                        <p:tgtEl>
                                          <p:spTgt spid="54"/>
                                        </p:tgtEl>
                                        <p:attrNameLst>
                                          <p:attrName>style.visibility</p:attrName>
                                        </p:attrNameLst>
                                      </p:cBhvr>
                                      <p:to>
                                        <p:strVal val="visible"/>
                                      </p:to>
                                    </p:set>
                                    <p:animEffect transition="in" filter="barn(inVertical)">
                                      <p:cBhvr>
                                        <p:cTn id="171" dur="500"/>
                                        <p:tgtEl>
                                          <p:spTgt spid="54"/>
                                        </p:tgtEl>
                                      </p:cBhvr>
                                    </p:animEffect>
                                  </p:childTnLst>
                                </p:cTn>
                              </p:par>
                            </p:childTnLst>
                          </p:cTn>
                        </p:par>
                      </p:childTnLst>
                    </p:cTn>
                  </p:par>
                  <p:par>
                    <p:cTn id="172" fill="hold">
                      <p:stCondLst>
                        <p:cond delay="indefinite"/>
                      </p:stCondLst>
                      <p:childTnLst>
                        <p:par>
                          <p:cTn id="173" fill="hold">
                            <p:stCondLst>
                              <p:cond delay="0"/>
                            </p:stCondLst>
                            <p:childTnLst>
                              <p:par>
                                <p:cTn id="174" presetID="16" presetClass="entr" presetSubtype="21" fill="hold" grpId="0" nodeType="clickEffect">
                                  <p:stCondLst>
                                    <p:cond delay="0"/>
                                  </p:stCondLst>
                                  <p:childTnLst>
                                    <p:set>
                                      <p:cBhvr>
                                        <p:cTn id="175" dur="1" fill="hold">
                                          <p:stCondLst>
                                            <p:cond delay="0"/>
                                          </p:stCondLst>
                                        </p:cTn>
                                        <p:tgtEl>
                                          <p:spTgt spid="87"/>
                                        </p:tgtEl>
                                        <p:attrNameLst>
                                          <p:attrName>style.visibility</p:attrName>
                                        </p:attrNameLst>
                                      </p:cBhvr>
                                      <p:to>
                                        <p:strVal val="visible"/>
                                      </p:to>
                                    </p:set>
                                    <p:animEffect transition="in" filter="barn(inVertical)">
                                      <p:cBhvr>
                                        <p:cTn id="176" dur="500"/>
                                        <p:tgtEl>
                                          <p:spTgt spid="87"/>
                                        </p:tgtEl>
                                      </p:cBhvr>
                                    </p:animEffect>
                                  </p:childTnLst>
                                </p:cTn>
                              </p:par>
                            </p:childTnLst>
                          </p:cTn>
                        </p:par>
                      </p:childTnLst>
                    </p:cTn>
                  </p:par>
                  <p:par>
                    <p:cTn id="177" fill="hold">
                      <p:stCondLst>
                        <p:cond delay="indefinite"/>
                      </p:stCondLst>
                      <p:childTnLst>
                        <p:par>
                          <p:cTn id="178" fill="hold">
                            <p:stCondLst>
                              <p:cond delay="0"/>
                            </p:stCondLst>
                            <p:childTnLst>
                              <p:par>
                                <p:cTn id="179" presetID="16" presetClass="entr" presetSubtype="21" fill="hold" nodeType="clickEffect">
                                  <p:stCondLst>
                                    <p:cond delay="0"/>
                                  </p:stCondLst>
                                  <p:childTnLst>
                                    <p:set>
                                      <p:cBhvr>
                                        <p:cTn id="180" dur="1" fill="hold">
                                          <p:stCondLst>
                                            <p:cond delay="0"/>
                                          </p:stCondLst>
                                        </p:cTn>
                                        <p:tgtEl>
                                          <p:spTgt spid="201"/>
                                        </p:tgtEl>
                                        <p:attrNameLst>
                                          <p:attrName>style.visibility</p:attrName>
                                        </p:attrNameLst>
                                      </p:cBhvr>
                                      <p:to>
                                        <p:strVal val="visible"/>
                                      </p:to>
                                    </p:set>
                                    <p:animEffect transition="in" filter="barn(inVertical)">
                                      <p:cBhvr>
                                        <p:cTn id="181" dur="500"/>
                                        <p:tgtEl>
                                          <p:spTgt spid="201"/>
                                        </p:tgtEl>
                                      </p:cBhvr>
                                    </p:animEffect>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198"/>
                                        </p:tgtEl>
                                        <p:attrNameLst>
                                          <p:attrName>style.visibility</p:attrName>
                                        </p:attrNameLst>
                                      </p:cBhvr>
                                      <p:to>
                                        <p:strVal val="visible"/>
                                      </p:to>
                                    </p:set>
                                    <p:animEffect transition="in" filter="fade">
                                      <p:cBhvr>
                                        <p:cTn id="186" dur="1000"/>
                                        <p:tgtEl>
                                          <p:spTgt spid="198"/>
                                        </p:tgtEl>
                                      </p:cBhvr>
                                    </p:animEffect>
                                    <p:anim calcmode="lin" valueType="num">
                                      <p:cBhvr>
                                        <p:cTn id="187" dur="1000" fill="hold"/>
                                        <p:tgtEl>
                                          <p:spTgt spid="198"/>
                                        </p:tgtEl>
                                        <p:attrNameLst>
                                          <p:attrName>ppt_x</p:attrName>
                                        </p:attrNameLst>
                                      </p:cBhvr>
                                      <p:tavLst>
                                        <p:tav tm="0">
                                          <p:val>
                                            <p:strVal val="#ppt_x"/>
                                          </p:val>
                                        </p:tav>
                                        <p:tav tm="100000">
                                          <p:val>
                                            <p:strVal val="#ppt_x"/>
                                          </p:val>
                                        </p:tav>
                                      </p:tavLst>
                                    </p:anim>
                                    <p:anim calcmode="lin" valueType="num">
                                      <p:cBhvr>
                                        <p:cTn id="188"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grpId="0" nodeType="clickEffect">
                                  <p:stCondLst>
                                    <p:cond delay="0"/>
                                  </p:stCondLst>
                                  <p:childTnLst>
                                    <p:set>
                                      <p:cBhvr>
                                        <p:cTn id="192" dur="1" fill="hold">
                                          <p:stCondLst>
                                            <p:cond delay="0"/>
                                          </p:stCondLst>
                                        </p:cTn>
                                        <p:tgtEl>
                                          <p:spTgt spid="203"/>
                                        </p:tgtEl>
                                        <p:attrNameLst>
                                          <p:attrName>style.visibility</p:attrName>
                                        </p:attrNameLst>
                                      </p:cBhvr>
                                      <p:to>
                                        <p:strVal val="visible"/>
                                      </p:to>
                                    </p:set>
                                    <p:animEffect transition="in" filter="fade">
                                      <p:cBhvr>
                                        <p:cTn id="193" dur="1000"/>
                                        <p:tgtEl>
                                          <p:spTgt spid="203"/>
                                        </p:tgtEl>
                                      </p:cBhvr>
                                    </p:animEffect>
                                    <p:anim calcmode="lin" valueType="num">
                                      <p:cBhvr>
                                        <p:cTn id="194" dur="1000" fill="hold"/>
                                        <p:tgtEl>
                                          <p:spTgt spid="203"/>
                                        </p:tgtEl>
                                        <p:attrNameLst>
                                          <p:attrName>ppt_x</p:attrName>
                                        </p:attrNameLst>
                                      </p:cBhvr>
                                      <p:tavLst>
                                        <p:tav tm="0">
                                          <p:val>
                                            <p:strVal val="#ppt_x"/>
                                          </p:val>
                                        </p:tav>
                                        <p:tav tm="100000">
                                          <p:val>
                                            <p:strVal val="#ppt_x"/>
                                          </p:val>
                                        </p:tav>
                                      </p:tavLst>
                                    </p:anim>
                                    <p:anim calcmode="lin" valueType="num">
                                      <p:cBhvr>
                                        <p:cTn id="1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1" presetClass="entr" presetSubtype="1" fill="hold" grpId="0" nodeType="clickEffect">
                                  <p:stCondLst>
                                    <p:cond delay="0"/>
                                  </p:stCondLst>
                                  <p:childTnLst>
                                    <p:set>
                                      <p:cBhvr>
                                        <p:cTn id="199" dur="1" fill="hold">
                                          <p:stCondLst>
                                            <p:cond delay="0"/>
                                          </p:stCondLst>
                                        </p:cTn>
                                        <p:tgtEl>
                                          <p:spTgt spid="204"/>
                                        </p:tgtEl>
                                        <p:attrNameLst>
                                          <p:attrName>style.visibility</p:attrName>
                                        </p:attrNameLst>
                                      </p:cBhvr>
                                      <p:to>
                                        <p:strVal val="visible"/>
                                      </p:to>
                                    </p:set>
                                    <p:animEffect transition="in" filter="wheel(1)">
                                      <p:cBhvr>
                                        <p:cTn id="200" dur="2000"/>
                                        <p:tgtEl>
                                          <p:spTgt spid="204"/>
                                        </p:tgtEl>
                                      </p:cBhvr>
                                    </p:animEffect>
                                  </p:childTnLst>
                                </p:cTn>
                              </p:par>
                            </p:childTnLst>
                          </p:cTn>
                        </p:par>
                      </p:childTnLst>
                    </p:cTn>
                  </p:par>
                  <p:par>
                    <p:cTn id="201" fill="hold">
                      <p:stCondLst>
                        <p:cond delay="indefinite"/>
                      </p:stCondLst>
                      <p:childTnLst>
                        <p:par>
                          <p:cTn id="202" fill="hold">
                            <p:stCondLst>
                              <p:cond delay="0"/>
                            </p:stCondLst>
                            <p:childTnLst>
                              <p:par>
                                <p:cTn id="203" presetID="42" presetClass="entr" presetSubtype="0" fill="hold" nodeType="clickEffect">
                                  <p:stCondLst>
                                    <p:cond delay="0"/>
                                  </p:stCondLst>
                                  <p:childTnLst>
                                    <p:set>
                                      <p:cBhvr>
                                        <p:cTn id="204" dur="1" fill="hold">
                                          <p:stCondLst>
                                            <p:cond delay="0"/>
                                          </p:stCondLst>
                                        </p:cTn>
                                        <p:tgtEl>
                                          <p:spTgt spid="216"/>
                                        </p:tgtEl>
                                        <p:attrNameLst>
                                          <p:attrName>style.visibility</p:attrName>
                                        </p:attrNameLst>
                                      </p:cBhvr>
                                      <p:to>
                                        <p:strVal val="visible"/>
                                      </p:to>
                                    </p:set>
                                    <p:animEffect transition="in" filter="fade">
                                      <p:cBhvr>
                                        <p:cTn id="205" dur="1000"/>
                                        <p:tgtEl>
                                          <p:spTgt spid="216"/>
                                        </p:tgtEl>
                                      </p:cBhvr>
                                    </p:animEffect>
                                    <p:anim calcmode="lin" valueType="num">
                                      <p:cBhvr>
                                        <p:cTn id="206" dur="1000" fill="hold"/>
                                        <p:tgtEl>
                                          <p:spTgt spid="216"/>
                                        </p:tgtEl>
                                        <p:attrNameLst>
                                          <p:attrName>ppt_x</p:attrName>
                                        </p:attrNameLst>
                                      </p:cBhvr>
                                      <p:tavLst>
                                        <p:tav tm="0">
                                          <p:val>
                                            <p:strVal val="#ppt_x"/>
                                          </p:val>
                                        </p:tav>
                                        <p:tav tm="100000">
                                          <p:val>
                                            <p:strVal val="#ppt_x"/>
                                          </p:val>
                                        </p:tav>
                                      </p:tavLst>
                                    </p:anim>
                                    <p:anim calcmode="lin" valueType="num">
                                      <p:cBhvr>
                                        <p:cTn id="207" dur="1000" fill="hold"/>
                                        <p:tgtEl>
                                          <p:spTgt spid="216"/>
                                        </p:tgtEl>
                                        <p:attrNameLst>
                                          <p:attrName>ppt_y</p:attrName>
                                        </p:attrNameLst>
                                      </p:cBhvr>
                                      <p:tavLst>
                                        <p:tav tm="0">
                                          <p:val>
                                            <p:strVal val="#ppt_y+.1"/>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16" presetClass="entr" presetSubtype="21" fill="hold" nodeType="clickEffect">
                                  <p:stCondLst>
                                    <p:cond delay="0"/>
                                  </p:stCondLst>
                                  <p:childTnLst>
                                    <p:set>
                                      <p:cBhvr>
                                        <p:cTn id="211" dur="1" fill="hold">
                                          <p:stCondLst>
                                            <p:cond delay="0"/>
                                          </p:stCondLst>
                                        </p:cTn>
                                        <p:tgtEl>
                                          <p:spTgt spid="205"/>
                                        </p:tgtEl>
                                        <p:attrNameLst>
                                          <p:attrName>style.visibility</p:attrName>
                                        </p:attrNameLst>
                                      </p:cBhvr>
                                      <p:to>
                                        <p:strVal val="visible"/>
                                      </p:to>
                                    </p:set>
                                    <p:animEffect transition="in" filter="barn(inVertical)">
                                      <p:cBhvr>
                                        <p:cTn id="212" dur="500"/>
                                        <p:tgtEl>
                                          <p:spTgt spid="205"/>
                                        </p:tgtEl>
                                      </p:cBhvr>
                                    </p:animEffect>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214"/>
                                        </p:tgtEl>
                                        <p:attrNameLst>
                                          <p:attrName>style.visibility</p:attrName>
                                        </p:attrNameLst>
                                      </p:cBhvr>
                                      <p:to>
                                        <p:strVal val="visible"/>
                                      </p:to>
                                    </p:set>
                                    <p:animEffect transition="in" filter="fade">
                                      <p:cBhvr>
                                        <p:cTn id="217" dur="1000"/>
                                        <p:tgtEl>
                                          <p:spTgt spid="214"/>
                                        </p:tgtEl>
                                      </p:cBhvr>
                                    </p:animEffect>
                                    <p:anim calcmode="lin" valueType="num">
                                      <p:cBhvr>
                                        <p:cTn id="218" dur="1000" fill="hold"/>
                                        <p:tgtEl>
                                          <p:spTgt spid="214"/>
                                        </p:tgtEl>
                                        <p:attrNameLst>
                                          <p:attrName>ppt_x</p:attrName>
                                        </p:attrNameLst>
                                      </p:cBhvr>
                                      <p:tavLst>
                                        <p:tav tm="0">
                                          <p:val>
                                            <p:strVal val="#ppt_x"/>
                                          </p:val>
                                        </p:tav>
                                        <p:tav tm="100000">
                                          <p:val>
                                            <p:strVal val="#ppt_x"/>
                                          </p:val>
                                        </p:tav>
                                      </p:tavLst>
                                    </p:anim>
                                    <p:anim calcmode="lin" valueType="num">
                                      <p:cBhvr>
                                        <p:cTn id="219"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42" presetClass="entr" presetSubtype="0" fill="hold" grpId="0" nodeType="clickEffect">
                                  <p:stCondLst>
                                    <p:cond delay="0"/>
                                  </p:stCondLst>
                                  <p:childTnLst>
                                    <p:set>
                                      <p:cBhvr>
                                        <p:cTn id="223" dur="1" fill="hold">
                                          <p:stCondLst>
                                            <p:cond delay="0"/>
                                          </p:stCondLst>
                                        </p:cTn>
                                        <p:tgtEl>
                                          <p:spTgt spid="215"/>
                                        </p:tgtEl>
                                        <p:attrNameLst>
                                          <p:attrName>style.visibility</p:attrName>
                                        </p:attrNameLst>
                                      </p:cBhvr>
                                      <p:to>
                                        <p:strVal val="visible"/>
                                      </p:to>
                                    </p:set>
                                    <p:animEffect transition="in" filter="fade">
                                      <p:cBhvr>
                                        <p:cTn id="224" dur="1000"/>
                                        <p:tgtEl>
                                          <p:spTgt spid="215"/>
                                        </p:tgtEl>
                                      </p:cBhvr>
                                    </p:animEffect>
                                    <p:anim calcmode="lin" valueType="num">
                                      <p:cBhvr>
                                        <p:cTn id="225" dur="1000" fill="hold"/>
                                        <p:tgtEl>
                                          <p:spTgt spid="215"/>
                                        </p:tgtEl>
                                        <p:attrNameLst>
                                          <p:attrName>ppt_x</p:attrName>
                                        </p:attrNameLst>
                                      </p:cBhvr>
                                      <p:tavLst>
                                        <p:tav tm="0">
                                          <p:val>
                                            <p:strVal val="#ppt_x"/>
                                          </p:val>
                                        </p:tav>
                                        <p:tav tm="100000">
                                          <p:val>
                                            <p:strVal val="#ppt_x"/>
                                          </p:val>
                                        </p:tav>
                                      </p:tavLst>
                                    </p:anim>
                                    <p:anim calcmode="lin" valueType="num">
                                      <p:cBhvr>
                                        <p:cTn id="226" dur="1000" fill="hold"/>
                                        <p:tgtEl>
                                          <p:spTgt spid="215"/>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16" presetClass="entr" presetSubtype="21" fill="hold" nodeType="clickEffect">
                                  <p:stCondLst>
                                    <p:cond delay="0"/>
                                  </p:stCondLst>
                                  <p:childTnLst>
                                    <p:set>
                                      <p:cBhvr>
                                        <p:cTn id="230" dur="1" fill="hold">
                                          <p:stCondLst>
                                            <p:cond delay="0"/>
                                          </p:stCondLst>
                                        </p:cTn>
                                        <p:tgtEl>
                                          <p:spTgt spid="206"/>
                                        </p:tgtEl>
                                        <p:attrNameLst>
                                          <p:attrName>style.visibility</p:attrName>
                                        </p:attrNameLst>
                                      </p:cBhvr>
                                      <p:to>
                                        <p:strVal val="visible"/>
                                      </p:to>
                                    </p:set>
                                    <p:animEffect transition="in" filter="barn(inVertical)">
                                      <p:cBhvr>
                                        <p:cTn id="231" dur="500"/>
                                        <p:tgtEl>
                                          <p:spTgt spid="206"/>
                                        </p:tgtEl>
                                      </p:cBhvr>
                                    </p:animEffect>
                                  </p:childTnLst>
                                </p:cTn>
                              </p:par>
                            </p:childTnLst>
                          </p:cTn>
                        </p:par>
                      </p:childTnLst>
                    </p:cTn>
                  </p:par>
                  <p:par>
                    <p:cTn id="232" fill="hold">
                      <p:stCondLst>
                        <p:cond delay="indefinite"/>
                      </p:stCondLst>
                      <p:childTnLst>
                        <p:par>
                          <p:cTn id="233" fill="hold">
                            <p:stCondLst>
                              <p:cond delay="0"/>
                            </p:stCondLst>
                            <p:childTnLst>
                              <p:par>
                                <p:cTn id="234" presetID="42" presetClass="entr" presetSubtype="0" fill="hold" grpId="0" nodeType="clickEffect">
                                  <p:stCondLst>
                                    <p:cond delay="0"/>
                                  </p:stCondLst>
                                  <p:childTnLst>
                                    <p:set>
                                      <p:cBhvr>
                                        <p:cTn id="235" dur="1" fill="hold">
                                          <p:stCondLst>
                                            <p:cond delay="0"/>
                                          </p:stCondLst>
                                        </p:cTn>
                                        <p:tgtEl>
                                          <p:spTgt spid="207"/>
                                        </p:tgtEl>
                                        <p:attrNameLst>
                                          <p:attrName>style.visibility</p:attrName>
                                        </p:attrNameLst>
                                      </p:cBhvr>
                                      <p:to>
                                        <p:strVal val="visible"/>
                                      </p:to>
                                    </p:set>
                                    <p:animEffect transition="in" filter="fade">
                                      <p:cBhvr>
                                        <p:cTn id="236" dur="1000"/>
                                        <p:tgtEl>
                                          <p:spTgt spid="207"/>
                                        </p:tgtEl>
                                      </p:cBhvr>
                                    </p:animEffect>
                                    <p:anim calcmode="lin" valueType="num">
                                      <p:cBhvr>
                                        <p:cTn id="237" dur="1000" fill="hold"/>
                                        <p:tgtEl>
                                          <p:spTgt spid="207"/>
                                        </p:tgtEl>
                                        <p:attrNameLst>
                                          <p:attrName>ppt_x</p:attrName>
                                        </p:attrNameLst>
                                      </p:cBhvr>
                                      <p:tavLst>
                                        <p:tav tm="0">
                                          <p:val>
                                            <p:strVal val="#ppt_x"/>
                                          </p:val>
                                        </p:tav>
                                        <p:tav tm="100000">
                                          <p:val>
                                            <p:strVal val="#ppt_x"/>
                                          </p:val>
                                        </p:tav>
                                      </p:tavLst>
                                    </p:anim>
                                    <p:anim calcmode="lin" valueType="num">
                                      <p:cBhvr>
                                        <p:cTn id="238" dur="1000" fill="hold"/>
                                        <p:tgtEl>
                                          <p:spTgt spid="207"/>
                                        </p:tgtEl>
                                        <p:attrNameLst>
                                          <p:attrName>ppt_y</p:attrName>
                                        </p:attrNameLst>
                                      </p:cBhvr>
                                      <p:tavLst>
                                        <p:tav tm="0">
                                          <p:val>
                                            <p:strVal val="#ppt_y+.1"/>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42" presetClass="entr" presetSubtype="0" fill="hold" grpId="0" nodeType="clickEffect">
                                  <p:stCondLst>
                                    <p:cond delay="0"/>
                                  </p:stCondLst>
                                  <p:childTnLst>
                                    <p:set>
                                      <p:cBhvr>
                                        <p:cTn id="242" dur="1" fill="hold">
                                          <p:stCondLst>
                                            <p:cond delay="0"/>
                                          </p:stCondLst>
                                        </p:cTn>
                                        <p:tgtEl>
                                          <p:spTgt spid="208"/>
                                        </p:tgtEl>
                                        <p:attrNameLst>
                                          <p:attrName>style.visibility</p:attrName>
                                        </p:attrNameLst>
                                      </p:cBhvr>
                                      <p:to>
                                        <p:strVal val="visible"/>
                                      </p:to>
                                    </p:set>
                                    <p:animEffect transition="in" filter="fade">
                                      <p:cBhvr>
                                        <p:cTn id="243" dur="1000"/>
                                        <p:tgtEl>
                                          <p:spTgt spid="208"/>
                                        </p:tgtEl>
                                      </p:cBhvr>
                                    </p:animEffect>
                                    <p:anim calcmode="lin" valueType="num">
                                      <p:cBhvr>
                                        <p:cTn id="244" dur="1000" fill="hold"/>
                                        <p:tgtEl>
                                          <p:spTgt spid="208"/>
                                        </p:tgtEl>
                                        <p:attrNameLst>
                                          <p:attrName>ppt_x</p:attrName>
                                        </p:attrNameLst>
                                      </p:cBhvr>
                                      <p:tavLst>
                                        <p:tav tm="0">
                                          <p:val>
                                            <p:strVal val="#ppt_x"/>
                                          </p:val>
                                        </p:tav>
                                        <p:tav tm="100000">
                                          <p:val>
                                            <p:strVal val="#ppt_x"/>
                                          </p:val>
                                        </p:tav>
                                      </p:tavLst>
                                    </p:anim>
                                    <p:anim calcmode="lin" valueType="num">
                                      <p:cBhvr>
                                        <p:cTn id="245"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21" presetClass="entr" presetSubtype="1" fill="hold" grpId="0" nodeType="clickEffect">
                                  <p:stCondLst>
                                    <p:cond delay="0"/>
                                  </p:stCondLst>
                                  <p:childTnLst>
                                    <p:set>
                                      <p:cBhvr>
                                        <p:cTn id="249" dur="1" fill="hold">
                                          <p:stCondLst>
                                            <p:cond delay="0"/>
                                          </p:stCondLst>
                                        </p:cTn>
                                        <p:tgtEl>
                                          <p:spTgt spid="209"/>
                                        </p:tgtEl>
                                        <p:attrNameLst>
                                          <p:attrName>style.visibility</p:attrName>
                                        </p:attrNameLst>
                                      </p:cBhvr>
                                      <p:to>
                                        <p:strVal val="visible"/>
                                      </p:to>
                                    </p:set>
                                    <p:animEffect transition="in" filter="wheel(1)">
                                      <p:cBhvr>
                                        <p:cTn id="250" dur="2000"/>
                                        <p:tgtEl>
                                          <p:spTgt spid="209"/>
                                        </p:tgtEl>
                                      </p:cBhvr>
                                    </p:animEffect>
                                  </p:childTnLst>
                                </p:cTn>
                              </p:par>
                            </p:childTnLst>
                          </p:cTn>
                        </p:par>
                      </p:childTnLst>
                    </p:cTn>
                  </p:par>
                  <p:par>
                    <p:cTn id="251" fill="hold">
                      <p:stCondLst>
                        <p:cond delay="indefinite"/>
                      </p:stCondLst>
                      <p:childTnLst>
                        <p:par>
                          <p:cTn id="252" fill="hold">
                            <p:stCondLst>
                              <p:cond delay="0"/>
                            </p:stCondLst>
                            <p:childTnLst>
                              <p:par>
                                <p:cTn id="253" presetID="21" presetClass="entr" presetSubtype="1" fill="hold" nodeType="clickEffect">
                                  <p:stCondLst>
                                    <p:cond delay="0"/>
                                  </p:stCondLst>
                                  <p:childTnLst>
                                    <p:set>
                                      <p:cBhvr>
                                        <p:cTn id="254" dur="1" fill="hold">
                                          <p:stCondLst>
                                            <p:cond delay="0"/>
                                          </p:stCondLst>
                                        </p:cTn>
                                        <p:tgtEl>
                                          <p:spTgt spid="176"/>
                                        </p:tgtEl>
                                        <p:attrNameLst>
                                          <p:attrName>style.visibility</p:attrName>
                                        </p:attrNameLst>
                                      </p:cBhvr>
                                      <p:to>
                                        <p:strVal val="visible"/>
                                      </p:to>
                                    </p:set>
                                    <p:animEffect transition="in" filter="wheel(1)">
                                      <p:cBhvr>
                                        <p:cTn id="255" dur="2000"/>
                                        <p:tgtEl>
                                          <p:spTgt spid="176"/>
                                        </p:tgtEl>
                                      </p:cBhvr>
                                    </p:animEffect>
                                  </p:childTnLst>
                                </p:cTn>
                              </p:par>
                            </p:childTnLst>
                          </p:cTn>
                        </p:par>
                      </p:childTnLst>
                    </p:cTn>
                  </p:par>
                  <p:par>
                    <p:cTn id="256" fill="hold">
                      <p:stCondLst>
                        <p:cond delay="indefinite"/>
                      </p:stCondLst>
                      <p:childTnLst>
                        <p:par>
                          <p:cTn id="257" fill="hold">
                            <p:stCondLst>
                              <p:cond delay="0"/>
                            </p:stCondLst>
                            <p:childTnLst>
                              <p:par>
                                <p:cTn id="258" presetID="42" presetClass="entr" presetSubtype="0" fill="hold" grpId="0" nodeType="clickEffect">
                                  <p:stCondLst>
                                    <p:cond delay="0"/>
                                  </p:stCondLst>
                                  <p:childTnLst>
                                    <p:set>
                                      <p:cBhvr>
                                        <p:cTn id="259" dur="1" fill="hold">
                                          <p:stCondLst>
                                            <p:cond delay="0"/>
                                          </p:stCondLst>
                                        </p:cTn>
                                        <p:tgtEl>
                                          <p:spTgt spid="88"/>
                                        </p:tgtEl>
                                        <p:attrNameLst>
                                          <p:attrName>style.visibility</p:attrName>
                                        </p:attrNameLst>
                                      </p:cBhvr>
                                      <p:to>
                                        <p:strVal val="visible"/>
                                      </p:to>
                                    </p:set>
                                    <p:animEffect transition="in" filter="fade">
                                      <p:cBhvr>
                                        <p:cTn id="260" dur="1000"/>
                                        <p:tgtEl>
                                          <p:spTgt spid="88"/>
                                        </p:tgtEl>
                                      </p:cBhvr>
                                    </p:animEffect>
                                    <p:anim calcmode="lin" valueType="num">
                                      <p:cBhvr>
                                        <p:cTn id="261" dur="1000" fill="hold"/>
                                        <p:tgtEl>
                                          <p:spTgt spid="88"/>
                                        </p:tgtEl>
                                        <p:attrNameLst>
                                          <p:attrName>ppt_x</p:attrName>
                                        </p:attrNameLst>
                                      </p:cBhvr>
                                      <p:tavLst>
                                        <p:tav tm="0">
                                          <p:val>
                                            <p:strVal val="#ppt_x"/>
                                          </p:val>
                                        </p:tav>
                                        <p:tav tm="100000">
                                          <p:val>
                                            <p:strVal val="#ppt_x"/>
                                          </p:val>
                                        </p:tav>
                                      </p:tavLst>
                                    </p:anim>
                                    <p:anim calcmode="lin" valueType="num">
                                      <p:cBhvr>
                                        <p:cTn id="262"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4" grpId="0"/>
      <p:bldP spid="87" grpId="0"/>
      <p:bldP spid="88" grpId="0"/>
      <p:bldP spid="180" grpId="0" animBg="1"/>
      <p:bldP spid="181" grpId="0" animBg="1"/>
      <p:bldP spid="183" grpId="0" animBg="1"/>
      <p:bldP spid="185" grpId="0"/>
      <p:bldP spid="186" grpId="0"/>
      <p:bldP spid="187" grpId="0" animBg="1"/>
      <p:bldP spid="188" grpId="0" animBg="1"/>
      <p:bldP spid="189" grpId="0" animBg="1"/>
      <p:bldP spid="192" grpId="0" animBg="1"/>
      <p:bldP spid="193" grpId="0" animBg="1"/>
      <p:bldP spid="194" grpId="0"/>
      <p:bldP spid="195" grpId="0" animBg="1"/>
      <p:bldP spid="197" grpId="0" animBg="1"/>
      <p:bldP spid="198" grpId="0" animBg="1"/>
      <p:bldP spid="199" grpId="0" animBg="1"/>
      <p:bldP spid="202" grpId="0"/>
      <p:bldP spid="203" grpId="0"/>
      <p:bldP spid="204" grpId="0" animBg="1"/>
      <p:bldP spid="207" grpId="0" animBg="1"/>
      <p:bldP spid="208" grpId="0"/>
      <p:bldP spid="209" grpId="0" animBg="1"/>
      <p:bldP spid="214" grpId="0" animBg="1"/>
      <p:bldP spid="2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410200" cy="944562"/>
          </a:xfrm>
        </p:spPr>
        <p:txBody>
          <a:bodyPr anchor="t" anchorCtr="0">
            <a:normAutofit/>
          </a:bodyPr>
          <a:lstStyle/>
          <a:p>
            <a:pPr algn="r" rtl="1"/>
            <a:r>
              <a:rPr lang="fa-IR" sz="1700" dirty="0" smtClean="0">
                <a:latin typeface="Times New Roman" panose="02020603050405020304" pitchFamily="18" charset="0"/>
                <a:cs typeface="Times New Roman" panose="02020603050405020304" pitchFamily="18" charset="0"/>
              </a:rPr>
              <a:t>3)</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 با توجه به برابر بودن مقدار حقیقی       با       روی دایره حقیقی ثابت مربوط به        حرکت می کنیم تا دایره واحد اتقال یافته را در نقاط     و     قطع کند.</a:t>
            </a:r>
            <a:endParaRPr lang="en-US" sz="17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 y="1298448"/>
            <a:ext cx="3179619" cy="4114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cxnSp>
        <p:nvCxnSpPr>
          <p:cNvPr id="7" name="Straight Connector 6"/>
          <p:cNvCxnSpPr/>
          <p:nvPr/>
        </p:nvCxnSpPr>
        <p:spPr>
          <a:xfrm>
            <a:off x="3078953" y="3206018"/>
            <a:ext cx="197647" cy="0"/>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188246" y="1757362"/>
            <a:ext cx="60317" cy="17432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248563" y="1927762"/>
            <a:ext cx="413608" cy="1274550"/>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664208" y="2596896"/>
            <a:ext cx="1216152" cy="1216152"/>
          </a:xfrm>
          <a:prstGeom prst="flowChartConnector">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44662"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Oval 11"/>
          <p:cNvSpPr/>
          <p:nvPr/>
        </p:nvSpPr>
        <p:spPr>
          <a:xfrm>
            <a:off x="1643729"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2309810" y="3047153"/>
                <a:ext cx="133352" cy="2516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𝑶</m:t>
                          </m:r>
                        </m:e>
                      </m:acc>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309810" y="3047153"/>
                <a:ext cx="133352" cy="251672"/>
              </a:xfrm>
              <a:prstGeom prst="rect">
                <a:avLst/>
              </a:prstGeom>
              <a:blipFill rotWithShape="1">
                <a:blip r:embed="rId6"/>
                <a:stretch>
                  <a:fillRect l="-31818" r="-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07341" y="3049443"/>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𝑶</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507341" y="3049443"/>
                <a:ext cx="76200" cy="246221"/>
              </a:xfrm>
              <a:prstGeom prst="rect">
                <a:avLst/>
              </a:prstGeom>
              <a:blipFill rotWithShape="1">
                <a:blip r:embed="rId7"/>
                <a:stretch>
                  <a:fillRect l="-84615" r="-46154"/>
                </a:stretch>
              </a:blipFill>
            </p:spPr>
            <p:txBody>
              <a:bodyPr/>
              <a:lstStyle/>
              <a:p>
                <a:r>
                  <a:rPr lang="en-US">
                    <a:noFill/>
                  </a:rPr>
                  <a:t> </a:t>
                </a:r>
              </a:p>
            </p:txBody>
          </p:sp>
        </mc:Fallback>
      </mc:AlternateContent>
      <p:sp>
        <p:nvSpPr>
          <p:cNvPr id="15" name="Flowchart: Connector 14"/>
          <p:cNvSpPr/>
          <p:nvPr/>
        </p:nvSpPr>
        <p:spPr>
          <a:xfrm>
            <a:off x="1051560" y="2596896"/>
            <a:ext cx="1216152" cy="1216152"/>
          </a:xfrm>
          <a:prstGeom prst="flowChartConnector">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864383" y="2019296"/>
            <a:ext cx="1216152" cy="121615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50975" y="260032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070628677"/>
              </p:ext>
            </p:extLst>
          </p:nvPr>
        </p:nvGraphicFramePr>
        <p:xfrm>
          <a:off x="1472459" y="2406396"/>
          <a:ext cx="160730" cy="190500"/>
        </p:xfrm>
        <a:graphic>
          <a:graphicData uri="http://schemas.openxmlformats.org/presentationml/2006/ole">
            <mc:AlternateContent xmlns:mc="http://schemas.openxmlformats.org/markup-compatibility/2006">
              <mc:Choice xmlns:v="urn:schemas-microsoft-com:vml" Requires="v">
                <p:oleObj spid="_x0000_s107923" name="Equation" r:id="rId8" imgW="190440" imgH="190440" progId="Equation.DSMT4">
                  <p:embed/>
                </p:oleObj>
              </mc:Choice>
              <mc:Fallback>
                <p:oleObj name="Equation" r:id="rId8" imgW="190440" imgH="190440" progId="Equation.DSMT4">
                  <p:embed/>
                  <p:pic>
                    <p:nvPicPr>
                      <p:cNvPr id="0" name=""/>
                      <p:cNvPicPr/>
                      <p:nvPr/>
                    </p:nvPicPr>
                    <p:blipFill>
                      <a:blip r:embed="rId9"/>
                      <a:stretch>
                        <a:fillRect/>
                      </a:stretch>
                    </p:blipFill>
                    <p:spPr>
                      <a:xfrm>
                        <a:off x="1472459" y="2406396"/>
                        <a:ext cx="160730" cy="190500"/>
                      </a:xfrm>
                      <a:prstGeom prst="rect">
                        <a:avLst/>
                      </a:prstGeom>
                    </p:spPr>
                  </p:pic>
                </p:oleObj>
              </mc:Fallback>
            </mc:AlternateContent>
          </a:graphicData>
        </a:graphic>
      </p:graphicFrame>
      <p:cxnSp>
        <p:nvCxnSpPr>
          <p:cNvPr id="19" name="Straight Connector 18"/>
          <p:cNvCxnSpPr/>
          <p:nvPr/>
        </p:nvCxnSpPr>
        <p:spPr>
          <a:xfrm>
            <a:off x="1667109" y="3204693"/>
            <a:ext cx="599611" cy="0"/>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Flowchart: Connector 19"/>
          <p:cNvSpPr/>
          <p:nvPr/>
        </p:nvSpPr>
        <p:spPr>
          <a:xfrm>
            <a:off x="1862802" y="2698097"/>
            <a:ext cx="1014984" cy="1014984"/>
          </a:xfrm>
          <a:prstGeom prst="flowChartConnector">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885480" y="33851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TextBox 21"/>
          <p:cNvSpPr txBox="1"/>
          <p:nvPr/>
        </p:nvSpPr>
        <p:spPr>
          <a:xfrm>
            <a:off x="1963859" y="3320132"/>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P</a:t>
            </a:r>
          </a:p>
        </p:txBody>
      </p:sp>
      <p:sp>
        <p:nvSpPr>
          <p:cNvPr id="23" name="Arc 22"/>
          <p:cNvSpPr/>
          <p:nvPr/>
        </p:nvSpPr>
        <p:spPr>
          <a:xfrm>
            <a:off x="142155" y="1686679"/>
            <a:ext cx="3040381" cy="3040381"/>
          </a:xfrm>
          <a:prstGeom prst="arc">
            <a:avLst>
              <a:gd name="adj1" fmla="val 15118937"/>
              <a:gd name="adj2" fmla="val 250"/>
            </a:avLst>
          </a:prstGeom>
          <a:ln w="25400" cap="flat" cmpd="sng">
            <a:solidFill>
              <a:schemeClr val="bg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4095288450"/>
              </p:ext>
            </p:extLst>
          </p:nvPr>
        </p:nvGraphicFramePr>
        <p:xfrm>
          <a:off x="2551431" y="1600725"/>
          <a:ext cx="685800" cy="228600"/>
        </p:xfrm>
        <a:graphic>
          <a:graphicData uri="http://schemas.openxmlformats.org/presentationml/2006/ole">
            <mc:AlternateContent xmlns:mc="http://schemas.openxmlformats.org/markup-compatibility/2006">
              <mc:Choice xmlns:v="urn:schemas-microsoft-com:vml" Requires="v">
                <p:oleObj spid="_x0000_s107924" name="Equation" r:id="rId10" imgW="685800" imgH="228600" progId="Equation.DSMT4">
                  <p:embed/>
                </p:oleObj>
              </mc:Choice>
              <mc:Fallback>
                <p:oleObj name="Equation" r:id="rId10" imgW="685800" imgH="228600" progId="Equation.DSMT4">
                  <p:embed/>
                  <p:pic>
                    <p:nvPicPr>
                      <p:cNvPr id="0" name=""/>
                      <p:cNvPicPr>
                        <a:picLocks noChangeAspect="1" noChangeArrowheads="1"/>
                      </p:cNvPicPr>
                      <p:nvPr/>
                    </p:nvPicPr>
                    <p:blipFill>
                      <a:blip r:embed="rId11"/>
                      <a:srcRect/>
                      <a:stretch>
                        <a:fillRect/>
                      </a:stretch>
                    </p:blipFill>
                    <p:spPr bwMode="auto">
                      <a:xfrm>
                        <a:off x="2551431" y="1600725"/>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Flowchart: Connector 24"/>
          <p:cNvSpPr/>
          <p:nvPr/>
        </p:nvSpPr>
        <p:spPr>
          <a:xfrm>
            <a:off x="1353312" y="2889504"/>
            <a:ext cx="630936" cy="630936"/>
          </a:xfrm>
          <a:prstGeom prst="flowChart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4830" y="230266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 name="Oval 26"/>
          <p:cNvSpPr/>
          <p:nvPr/>
        </p:nvSpPr>
        <p:spPr>
          <a:xfrm>
            <a:off x="1406651" y="297895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flipH="1" flipV="1">
            <a:off x="1430171" y="3004618"/>
            <a:ext cx="477884" cy="404893"/>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404874" y="2133600"/>
            <a:ext cx="1023126" cy="866856"/>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310446" y="2901559"/>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𝑸</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310446" y="2901559"/>
                <a:ext cx="76200" cy="246221"/>
              </a:xfrm>
              <a:prstGeom prst="rect">
                <a:avLst/>
              </a:prstGeom>
              <a:blipFill rotWithShape="1">
                <a:blip r:embed="rId12"/>
                <a:stretch>
                  <a:fillRect l="-116667" r="-66667" b="-2500"/>
                </a:stretch>
              </a:blipFill>
            </p:spPr>
            <p:txBody>
              <a:bodyPr/>
              <a:lstStyle/>
              <a:p>
                <a:r>
                  <a:rPr lang="en-US">
                    <a:noFill/>
                  </a:rPr>
                  <a:t> </a:t>
                </a:r>
              </a:p>
            </p:txBody>
          </p:sp>
        </mc:Fallback>
      </mc:AlternateContent>
      <p:sp>
        <p:nvSpPr>
          <p:cNvPr id="31" name="TextBox 30"/>
          <p:cNvSpPr txBox="1"/>
          <p:nvPr/>
        </p:nvSpPr>
        <p:spPr>
          <a:xfrm>
            <a:off x="478629" y="2207177"/>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M</a:t>
            </a:r>
            <a:endParaRPr lang="en-US" sz="1000" b="1" dirty="0">
              <a:solidFill>
                <a:srgbClr val="FF0000"/>
              </a:solidFill>
              <a:latin typeface="Times New Roman" panose="02020603050405020304" pitchFamily="18" charset="0"/>
              <a:cs typeface="Times New Roman" panose="02020603050405020304" pitchFamily="18" charset="0"/>
            </a:endParaRPr>
          </a:p>
        </p:txBody>
      </p:sp>
      <p:sp>
        <p:nvSpPr>
          <p:cNvPr id="32" name="Arc 31"/>
          <p:cNvSpPr/>
          <p:nvPr/>
        </p:nvSpPr>
        <p:spPr>
          <a:xfrm>
            <a:off x="76581" y="1569716"/>
            <a:ext cx="3344419" cy="3040380"/>
          </a:xfrm>
          <a:prstGeom prst="arc">
            <a:avLst>
              <a:gd name="adj1" fmla="val 12898923"/>
              <a:gd name="adj2" fmla="val 17469080"/>
            </a:avLst>
          </a:prstGeom>
          <a:ln w="28575" cap="flat" cmpd="sng">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V="1">
            <a:off x="2164847" y="1651849"/>
            <a:ext cx="134648" cy="329351"/>
          </a:xfrm>
          <a:prstGeom prst="line">
            <a:avLst/>
          </a:prstGeom>
          <a:ln w="25400" cap="flat" cmpd="sng">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666757" y="1964401"/>
            <a:ext cx="506475" cy="1238844"/>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767378" y="288950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TextBox 35"/>
          <p:cNvSpPr txBox="1"/>
          <p:nvPr/>
        </p:nvSpPr>
        <p:spPr>
          <a:xfrm>
            <a:off x="1680524" y="2694742"/>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C</a:t>
            </a:r>
          </a:p>
        </p:txBody>
      </p:sp>
      <p:sp>
        <p:nvSpPr>
          <p:cNvPr id="37" name="Flowchart: Connector 36"/>
          <p:cNvSpPr/>
          <p:nvPr/>
        </p:nvSpPr>
        <p:spPr>
          <a:xfrm>
            <a:off x="1710617" y="2615090"/>
            <a:ext cx="1170432" cy="1170432"/>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2157410" y="192642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TextBox 38"/>
          <p:cNvSpPr txBox="1"/>
          <p:nvPr/>
        </p:nvSpPr>
        <p:spPr>
          <a:xfrm>
            <a:off x="2214570" y="1907381"/>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N</a:t>
            </a:r>
            <a:endParaRPr lang="en-US" sz="1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3808032944"/>
              </p:ext>
            </p:extLst>
          </p:nvPr>
        </p:nvGraphicFramePr>
        <p:xfrm>
          <a:off x="2220913" y="1401763"/>
          <a:ext cx="609600" cy="228600"/>
        </p:xfrm>
        <a:graphic>
          <a:graphicData uri="http://schemas.openxmlformats.org/presentationml/2006/ole">
            <mc:AlternateContent xmlns:mc="http://schemas.openxmlformats.org/markup-compatibility/2006">
              <mc:Choice xmlns:v="urn:schemas-microsoft-com:vml" Requires="v">
                <p:oleObj spid="_x0000_s107925" name="Equation" r:id="rId13" imgW="609480" imgH="228600" progId="Equation.DSMT4">
                  <p:embed/>
                </p:oleObj>
              </mc:Choice>
              <mc:Fallback>
                <p:oleObj name="Equation" r:id="rId13" imgW="609480" imgH="228600" progId="Equation.DSMT4">
                  <p:embed/>
                  <p:pic>
                    <p:nvPicPr>
                      <p:cNvPr id="0" name=""/>
                      <p:cNvPicPr>
                        <a:picLocks noChangeAspect="1" noChangeArrowheads="1"/>
                      </p:cNvPicPr>
                      <p:nvPr/>
                    </p:nvPicPr>
                    <p:blipFill>
                      <a:blip r:embed="rId14"/>
                      <a:srcRect/>
                      <a:stretch>
                        <a:fillRect/>
                      </a:stretch>
                    </p:blipFill>
                    <p:spPr bwMode="auto">
                      <a:xfrm>
                        <a:off x="2220913" y="1401763"/>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475210064"/>
              </p:ext>
            </p:extLst>
          </p:nvPr>
        </p:nvGraphicFramePr>
        <p:xfrm>
          <a:off x="6146800" y="3378200"/>
          <a:ext cx="914400" cy="268288"/>
        </p:xfrm>
        <a:graphic>
          <a:graphicData uri="http://schemas.openxmlformats.org/presentationml/2006/ole">
            <mc:AlternateContent xmlns:mc="http://schemas.openxmlformats.org/markup-compatibility/2006">
              <mc:Choice xmlns:v="urn:schemas-microsoft-com:vml" Requires="v">
                <p:oleObj spid="_x0000_s107926" name="Equation" r:id="rId15" imgW="914400" imgH="267840" progId="Equation.DSMT4">
                  <p:embed/>
                </p:oleObj>
              </mc:Choice>
              <mc:Fallback>
                <p:oleObj name="Equation" r:id="rId15" imgW="914400" imgH="267840" progId="Equation.DSMT4">
                  <p:embed/>
                  <p:pic>
                    <p:nvPicPr>
                      <p:cNvPr id="0" name=""/>
                      <p:cNvPicPr/>
                      <p:nvPr/>
                    </p:nvPicPr>
                    <p:blipFill>
                      <a:blip r:embed="rId16"/>
                      <a:stretch>
                        <a:fillRect/>
                      </a:stretch>
                    </p:blipFill>
                    <p:spPr>
                      <a:xfrm>
                        <a:off x="6146800" y="3378200"/>
                        <a:ext cx="914400" cy="268288"/>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936643477"/>
              </p:ext>
            </p:extLst>
          </p:nvPr>
        </p:nvGraphicFramePr>
        <p:xfrm>
          <a:off x="4229100" y="577850"/>
          <a:ext cx="228600" cy="203200"/>
        </p:xfrm>
        <a:graphic>
          <a:graphicData uri="http://schemas.openxmlformats.org/presentationml/2006/ole">
            <mc:AlternateContent xmlns:mc="http://schemas.openxmlformats.org/markup-compatibility/2006">
              <mc:Choice xmlns:v="urn:schemas-microsoft-com:vml" Requires="v">
                <p:oleObj spid="_x0000_s107927" name="Equation" r:id="rId17" imgW="228600" imgH="203040" progId="Equation.DSMT4">
                  <p:embed/>
                </p:oleObj>
              </mc:Choice>
              <mc:Fallback>
                <p:oleObj name="Equation" r:id="rId17" imgW="228600" imgH="203040" progId="Equation.DSMT4">
                  <p:embed/>
                  <p:pic>
                    <p:nvPicPr>
                      <p:cNvPr id="0" name=""/>
                      <p:cNvPicPr>
                        <a:picLocks noChangeAspect="1" noChangeArrowheads="1"/>
                      </p:cNvPicPr>
                      <p:nvPr/>
                    </p:nvPicPr>
                    <p:blipFill>
                      <a:blip r:embed="rId18"/>
                      <a:srcRect/>
                      <a:stretch>
                        <a:fillRect/>
                      </a:stretch>
                    </p:blipFill>
                    <p:spPr bwMode="auto">
                      <a:xfrm>
                        <a:off x="4229100" y="577850"/>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774486111"/>
              </p:ext>
            </p:extLst>
          </p:nvPr>
        </p:nvGraphicFramePr>
        <p:xfrm>
          <a:off x="3886200" y="577850"/>
          <a:ext cx="228600" cy="203200"/>
        </p:xfrm>
        <a:graphic>
          <a:graphicData uri="http://schemas.openxmlformats.org/presentationml/2006/ole">
            <mc:AlternateContent xmlns:mc="http://schemas.openxmlformats.org/markup-compatibility/2006">
              <mc:Choice xmlns:v="urn:schemas-microsoft-com:vml" Requires="v">
                <p:oleObj spid="_x0000_s107928" name="Equation" r:id="rId19" imgW="228600" imgH="203040" progId="Equation.DSMT4">
                  <p:embed/>
                </p:oleObj>
              </mc:Choice>
              <mc:Fallback>
                <p:oleObj name="Equation" r:id="rId19" imgW="228600" imgH="203040" progId="Equation.DSMT4">
                  <p:embed/>
                  <p:pic>
                    <p:nvPicPr>
                      <p:cNvPr id="0" name=""/>
                      <p:cNvPicPr>
                        <a:picLocks noChangeAspect="1" noChangeArrowheads="1"/>
                      </p:cNvPicPr>
                      <p:nvPr/>
                    </p:nvPicPr>
                    <p:blipFill>
                      <a:blip r:embed="rId20"/>
                      <a:srcRect/>
                      <a:stretch>
                        <a:fillRect/>
                      </a:stretch>
                    </p:blipFill>
                    <p:spPr bwMode="auto">
                      <a:xfrm>
                        <a:off x="3886200" y="577850"/>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4113152287"/>
              </p:ext>
            </p:extLst>
          </p:nvPr>
        </p:nvGraphicFramePr>
        <p:xfrm>
          <a:off x="6045200" y="285750"/>
          <a:ext cx="279400" cy="292100"/>
        </p:xfrm>
        <a:graphic>
          <a:graphicData uri="http://schemas.openxmlformats.org/presentationml/2006/ole">
            <mc:AlternateContent xmlns:mc="http://schemas.openxmlformats.org/markup-compatibility/2006">
              <mc:Choice xmlns:v="urn:schemas-microsoft-com:vml" Requires="v">
                <p:oleObj spid="_x0000_s107929" name="Equation" r:id="rId21" imgW="279360" imgH="291960" progId="Equation.DSMT4">
                  <p:embed/>
                </p:oleObj>
              </mc:Choice>
              <mc:Fallback>
                <p:oleObj name="Equation" r:id="rId21" imgW="279360" imgH="291960" progId="Equation.DSMT4">
                  <p:embed/>
                  <p:pic>
                    <p:nvPicPr>
                      <p:cNvPr id="0" name=""/>
                      <p:cNvPicPr>
                        <a:picLocks noChangeAspect="1" noChangeArrowheads="1"/>
                      </p:cNvPicPr>
                      <p:nvPr/>
                    </p:nvPicPr>
                    <p:blipFill>
                      <a:blip r:embed="rId22"/>
                      <a:srcRect/>
                      <a:stretch>
                        <a:fillRect/>
                      </a:stretch>
                    </p:blipFill>
                    <p:spPr bwMode="auto">
                      <a:xfrm>
                        <a:off x="6045200" y="285750"/>
                        <a:ext cx="279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874353335"/>
              </p:ext>
            </p:extLst>
          </p:nvPr>
        </p:nvGraphicFramePr>
        <p:xfrm>
          <a:off x="5594350" y="279400"/>
          <a:ext cx="190500" cy="292100"/>
        </p:xfrm>
        <a:graphic>
          <a:graphicData uri="http://schemas.openxmlformats.org/presentationml/2006/ole">
            <mc:AlternateContent xmlns:mc="http://schemas.openxmlformats.org/markup-compatibility/2006">
              <mc:Choice xmlns:v="urn:schemas-microsoft-com:vml" Requires="v">
                <p:oleObj spid="_x0000_s107930" name="Equation" r:id="rId23" imgW="190440" imgH="291960" progId="Equation.DSMT4">
                  <p:embed/>
                </p:oleObj>
              </mc:Choice>
              <mc:Fallback>
                <p:oleObj name="Equation" r:id="rId23" imgW="190440" imgH="291960" progId="Equation.DSMT4">
                  <p:embed/>
                  <p:pic>
                    <p:nvPicPr>
                      <p:cNvPr id="0" name=""/>
                      <p:cNvPicPr>
                        <a:picLocks noChangeAspect="1" noChangeArrowheads="1"/>
                      </p:cNvPicPr>
                      <p:nvPr/>
                    </p:nvPicPr>
                    <p:blipFill>
                      <a:blip r:embed="rId24"/>
                      <a:srcRect/>
                      <a:stretch>
                        <a:fillRect/>
                      </a:stretch>
                    </p:blipFill>
                    <p:spPr bwMode="auto">
                      <a:xfrm>
                        <a:off x="5594350" y="279400"/>
                        <a:ext cx="190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795584987"/>
              </p:ext>
            </p:extLst>
          </p:nvPr>
        </p:nvGraphicFramePr>
        <p:xfrm>
          <a:off x="8013700" y="546100"/>
          <a:ext cx="279400" cy="292100"/>
        </p:xfrm>
        <a:graphic>
          <a:graphicData uri="http://schemas.openxmlformats.org/presentationml/2006/ole">
            <mc:AlternateContent xmlns:mc="http://schemas.openxmlformats.org/markup-compatibility/2006">
              <mc:Choice xmlns:v="urn:schemas-microsoft-com:vml" Requires="v">
                <p:oleObj spid="_x0000_s107931" name="Equation" r:id="rId25" imgW="279360" imgH="291960" progId="Equation.DSMT4">
                  <p:embed/>
                </p:oleObj>
              </mc:Choice>
              <mc:Fallback>
                <p:oleObj name="Equation" r:id="rId25" imgW="279360" imgH="2919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13700" y="546100"/>
                        <a:ext cx="279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Oval 47"/>
          <p:cNvSpPr/>
          <p:nvPr/>
        </p:nvSpPr>
        <p:spPr>
          <a:xfrm>
            <a:off x="2060053" y="26347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 name="Oval 48"/>
          <p:cNvSpPr/>
          <p:nvPr/>
        </p:nvSpPr>
        <p:spPr>
          <a:xfrm>
            <a:off x="1690215" y="315363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0" name="TextBox 49"/>
              <p:cNvSpPr txBox="1"/>
              <p:nvPr/>
            </p:nvSpPr>
            <p:spPr>
              <a:xfrm>
                <a:off x="2135989" y="2600804"/>
                <a:ext cx="76200" cy="2510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𝑨</m:t>
                          </m:r>
                        </m:e>
                      </m:acc>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135989" y="2600804"/>
                <a:ext cx="76200" cy="251094"/>
              </a:xfrm>
              <a:prstGeom prst="rect">
                <a:avLst/>
              </a:prstGeom>
              <a:blipFill rotWithShape="1">
                <a:blip r:embed="rId27"/>
                <a:stretch>
                  <a:fillRect l="-76923" r="-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762907" y="3105671"/>
                <a:ext cx="76200" cy="25064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𝑩</m:t>
                          </m:r>
                        </m:e>
                      </m:acc>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1762907" y="3105671"/>
                <a:ext cx="76200" cy="250646"/>
              </a:xfrm>
              <a:prstGeom prst="rect">
                <a:avLst/>
              </a:prstGeom>
              <a:blipFill rotWithShape="1">
                <a:blip r:embed="rId28"/>
                <a:stretch>
                  <a:fillRect l="-84615" r="-46154"/>
                </a:stretch>
              </a:blipFill>
            </p:spPr>
            <p:txBody>
              <a:bodyPr/>
              <a:lstStyle/>
              <a:p>
                <a:r>
                  <a:rPr lang="en-US">
                    <a:noFill/>
                  </a:rPr>
                  <a:t> </a:t>
                </a:r>
              </a:p>
            </p:txBody>
          </p:sp>
        </mc:Fallback>
      </mc:AlternateContent>
      <p:sp>
        <p:nvSpPr>
          <p:cNvPr id="52" name="Title 1"/>
          <p:cNvSpPr txBox="1">
            <a:spLocks/>
          </p:cNvSpPr>
          <p:nvPr/>
        </p:nvSpPr>
        <p:spPr>
          <a:xfrm>
            <a:off x="3581400" y="1036638"/>
            <a:ext cx="5410200" cy="411161"/>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4) قرائت      از روی      و     از روی    .</a:t>
            </a:r>
          </a:p>
        </p:txBody>
      </p:sp>
      <p:graphicFrame>
        <p:nvGraphicFramePr>
          <p:cNvPr id="53" name="Object 52"/>
          <p:cNvGraphicFramePr>
            <a:graphicFrameLocks noChangeAspect="1"/>
          </p:cNvGraphicFramePr>
          <p:nvPr>
            <p:extLst>
              <p:ext uri="{D42A27DB-BD31-4B8C-83A1-F6EECF244321}">
                <p14:modId xmlns:p14="http://schemas.microsoft.com/office/powerpoint/2010/main" val="86130313"/>
              </p:ext>
            </p:extLst>
          </p:nvPr>
        </p:nvGraphicFramePr>
        <p:xfrm>
          <a:off x="7226300" y="1082548"/>
          <a:ext cx="228600" cy="203200"/>
        </p:xfrm>
        <a:graphic>
          <a:graphicData uri="http://schemas.openxmlformats.org/presentationml/2006/ole">
            <mc:AlternateContent xmlns:mc="http://schemas.openxmlformats.org/markup-compatibility/2006">
              <mc:Choice xmlns:v="urn:schemas-microsoft-com:vml" Requires="v">
                <p:oleObj spid="_x0000_s107932" name="Equation" r:id="rId29" imgW="228600" imgH="203040" progId="Equation.DSMT4">
                  <p:embed/>
                </p:oleObj>
              </mc:Choice>
              <mc:Fallback>
                <p:oleObj name="Equation" r:id="rId29" imgW="22860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226300" y="1082548"/>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4153596356"/>
              </p:ext>
            </p:extLst>
          </p:nvPr>
        </p:nvGraphicFramePr>
        <p:xfrm>
          <a:off x="6032500" y="1082548"/>
          <a:ext cx="228600" cy="203200"/>
        </p:xfrm>
        <a:graphic>
          <a:graphicData uri="http://schemas.openxmlformats.org/presentationml/2006/ole">
            <mc:AlternateContent xmlns:mc="http://schemas.openxmlformats.org/markup-compatibility/2006">
              <mc:Choice xmlns:v="urn:schemas-microsoft-com:vml" Requires="v">
                <p:oleObj spid="_x0000_s107933" name="Equation" r:id="rId31" imgW="228600" imgH="203040" progId="Equation.DSMT4">
                  <p:embed/>
                </p:oleObj>
              </mc:Choice>
              <mc:Fallback>
                <p:oleObj name="Equation" r:id="rId31" imgW="228600" imgH="2030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32500" y="1082548"/>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1384071867"/>
              </p:ext>
            </p:extLst>
          </p:nvPr>
        </p:nvGraphicFramePr>
        <p:xfrm>
          <a:off x="8096250" y="1049338"/>
          <a:ext cx="190500" cy="292100"/>
        </p:xfrm>
        <a:graphic>
          <a:graphicData uri="http://schemas.openxmlformats.org/presentationml/2006/ole">
            <mc:AlternateContent xmlns:mc="http://schemas.openxmlformats.org/markup-compatibility/2006">
              <mc:Choice xmlns:v="urn:schemas-microsoft-com:vml" Requires="v">
                <p:oleObj spid="_x0000_s107934" name="Equation" r:id="rId33" imgW="190440" imgH="291960" progId="Equation.DSMT4">
                  <p:embed/>
                </p:oleObj>
              </mc:Choice>
              <mc:Fallback>
                <p:oleObj name="Equation" r:id="rId33" imgW="190440" imgH="29196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096250" y="1049338"/>
                        <a:ext cx="190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606484095"/>
              </p:ext>
            </p:extLst>
          </p:nvPr>
        </p:nvGraphicFramePr>
        <p:xfrm>
          <a:off x="6832600" y="1054100"/>
          <a:ext cx="215900" cy="292100"/>
        </p:xfrm>
        <a:graphic>
          <a:graphicData uri="http://schemas.openxmlformats.org/presentationml/2006/ole">
            <mc:AlternateContent xmlns:mc="http://schemas.openxmlformats.org/markup-compatibility/2006">
              <mc:Choice xmlns:v="urn:schemas-microsoft-com:vml" Requires="v">
                <p:oleObj spid="_x0000_s107935" name="Equation" r:id="rId35" imgW="215640" imgH="291960" progId="Equation.DSMT4">
                  <p:embed/>
                </p:oleObj>
              </mc:Choice>
              <mc:Fallback>
                <p:oleObj name="Equation" r:id="rId35" imgW="215640" imgH="291960" progId="Equation.DSMT4">
                  <p:embed/>
                  <p:pic>
                    <p:nvPicPr>
                      <p:cNvPr id="0" name=""/>
                      <p:cNvPicPr>
                        <a:picLocks noChangeAspect="1" noChangeArrowheads="1"/>
                      </p:cNvPicPr>
                      <p:nvPr/>
                    </p:nvPicPr>
                    <p:blipFill>
                      <a:blip r:embed="rId36"/>
                      <a:srcRect/>
                      <a:stretch>
                        <a:fillRect/>
                      </a:stretch>
                    </p:blipFill>
                    <p:spPr bwMode="auto">
                      <a:xfrm>
                        <a:off x="6832600" y="1054100"/>
                        <a:ext cx="215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8" name="Title 1"/>
              <p:cNvSpPr txBox="1">
                <a:spLocks/>
              </p:cNvSpPr>
              <p:nvPr/>
            </p:nvSpPr>
            <p:spPr>
              <a:xfrm>
                <a:off x="3581400" y="1417638"/>
                <a:ext cx="5410200" cy="426887"/>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14:m>
                  <m:oMath xmlns:m="http://schemas.openxmlformats.org/officeDocument/2006/math">
                    <m:sSub>
                      <m:sSubPr>
                        <m:ctrlPr>
                          <a:rPr lang="fa-IR" sz="1700" i="1" smtClean="0">
                            <a:solidFill>
                              <a:srgbClr val="FFFF00"/>
                            </a:solidFill>
                            <a:latin typeface="Cambria Math"/>
                            <a:cs typeface="Times New Roman" panose="02020603050405020304" pitchFamily="18" charset="0"/>
                          </a:rPr>
                        </m:ctrlPr>
                      </m:sSubPr>
                      <m:e>
                        <m:acc>
                          <m:accPr>
                            <m:chr m:val="̅"/>
                            <m:ctrlPr>
                              <a:rPr lang="fa-IR" sz="1700" i="1" smtClean="0">
                                <a:solidFill>
                                  <a:srgbClr val="FFFF00"/>
                                </a:solidFill>
                                <a:latin typeface="Cambria Math"/>
                                <a:cs typeface="Times New Roman" panose="02020603050405020304" pitchFamily="18" charset="0"/>
                              </a:rPr>
                            </m:ctrlPr>
                          </m:accPr>
                          <m:e>
                            <m:r>
                              <a:rPr lang="en-US" sz="1700" b="0" i="1" smtClean="0">
                                <a:solidFill>
                                  <a:srgbClr val="FFFF00"/>
                                </a:solidFill>
                                <a:latin typeface="Cambria Math"/>
                                <a:cs typeface="Times New Roman" panose="02020603050405020304" pitchFamily="18" charset="0"/>
                              </a:rPr>
                              <m:t>𝑌</m:t>
                            </m:r>
                          </m:e>
                        </m:acc>
                      </m:e>
                      <m:sub>
                        <m:r>
                          <a:rPr lang="en-US" sz="1700" b="0" i="1" smtClean="0">
                            <a:solidFill>
                              <a:srgbClr val="FFFF00"/>
                            </a:solidFill>
                            <a:latin typeface="Cambria Math"/>
                            <a:cs typeface="Times New Roman" panose="02020603050405020304" pitchFamily="18" charset="0"/>
                          </a:rPr>
                          <m:t>2</m:t>
                        </m:r>
                      </m:sub>
                    </m:sSub>
                  </m:oMath>
                </a14:m>
                <a:r>
                  <a:rPr lang="en-US" sz="1700" dirty="0" smtClean="0">
                    <a:solidFill>
                      <a:srgbClr val="FFFF00"/>
                    </a:solidFill>
                    <a:latin typeface="Times New Roman" panose="02020603050405020304" pitchFamily="18" charset="0"/>
                    <a:cs typeface="Times New Roman" panose="02020603050405020304" pitchFamily="18" charset="0"/>
                  </a:rPr>
                  <a:t>=1.08+J1.4     ,     </a:t>
                </a:r>
                <a14:m>
                  <m:oMath xmlns:m="http://schemas.openxmlformats.org/officeDocument/2006/math">
                    <m:sSub>
                      <m:sSubPr>
                        <m:ctrlPr>
                          <a:rPr lang="en-US" sz="1700" i="1" smtClean="0">
                            <a:solidFill>
                              <a:srgbClr val="FFFF00"/>
                            </a:solidFill>
                            <a:latin typeface="Cambria Math"/>
                            <a:cs typeface="Times New Roman" panose="02020603050405020304" pitchFamily="18" charset="0"/>
                          </a:rPr>
                        </m:ctrlPr>
                      </m:sSubPr>
                      <m:e>
                        <m:acc>
                          <m:accPr>
                            <m:chr m:val="́"/>
                            <m:ctrlPr>
                              <a:rPr lang="en-US" sz="1700" i="1" smtClean="0">
                                <a:solidFill>
                                  <a:srgbClr val="FFFF00"/>
                                </a:solidFill>
                                <a:latin typeface="Cambria Math"/>
                                <a:cs typeface="Times New Roman" panose="02020603050405020304" pitchFamily="18" charset="0"/>
                              </a:rPr>
                            </m:ctrlPr>
                          </m:accPr>
                          <m:e>
                            <m:acc>
                              <m:accPr>
                                <m:chr m:val="̅"/>
                                <m:ctrlPr>
                                  <a:rPr lang="en-US" sz="1700" i="1" smtClean="0">
                                    <a:solidFill>
                                      <a:srgbClr val="FFFF00"/>
                                    </a:solidFill>
                                    <a:latin typeface="Cambria Math"/>
                                    <a:cs typeface="Times New Roman" panose="02020603050405020304" pitchFamily="18" charset="0"/>
                                  </a:rPr>
                                </m:ctrlPr>
                              </m:accPr>
                              <m:e>
                                <m:r>
                                  <a:rPr lang="en-US" sz="1700" b="0" i="1" smtClean="0">
                                    <a:solidFill>
                                      <a:srgbClr val="FFFF00"/>
                                    </a:solidFill>
                                    <a:latin typeface="Cambria Math"/>
                                    <a:cs typeface="Times New Roman" panose="02020603050405020304" pitchFamily="18" charset="0"/>
                                  </a:rPr>
                                  <m:t>𝑌</m:t>
                                </m:r>
                              </m:e>
                            </m:acc>
                          </m:e>
                        </m:acc>
                      </m:e>
                      <m:sub>
                        <m:r>
                          <a:rPr lang="en-US" sz="1700" b="0" i="1" smtClean="0">
                            <a:solidFill>
                              <a:srgbClr val="FFFF00"/>
                            </a:solidFill>
                            <a:latin typeface="Cambria Math"/>
                            <a:cs typeface="Times New Roman" panose="02020603050405020304" pitchFamily="18" charset="0"/>
                          </a:rPr>
                          <m:t>2</m:t>
                        </m:r>
                      </m:sub>
                    </m:sSub>
                  </m:oMath>
                </a14:m>
                <a:r>
                  <a:rPr lang="en-US" sz="1700" dirty="0" smtClean="0">
                    <a:solidFill>
                      <a:srgbClr val="FFFF00"/>
                    </a:solidFill>
                    <a:latin typeface="Times New Roman" panose="02020603050405020304" pitchFamily="18" charset="0"/>
                    <a:cs typeface="Times New Roman" panose="02020603050405020304" pitchFamily="18" charset="0"/>
                  </a:rPr>
                  <a:t>=1.08+J0.05</a:t>
                </a:r>
              </a:p>
            </p:txBody>
          </p:sp>
        </mc:Choice>
        <mc:Fallback xmlns="">
          <p:sp>
            <p:nvSpPr>
              <p:cNvPr id="58" name="Title 1"/>
              <p:cNvSpPr txBox="1">
                <a:spLocks noRot="1" noChangeAspect="1" noMove="1" noResize="1" noEditPoints="1" noAdjustHandles="1" noChangeArrowheads="1" noChangeShapeType="1" noTextEdit="1"/>
              </p:cNvSpPr>
              <p:nvPr/>
            </p:nvSpPr>
            <p:spPr>
              <a:xfrm>
                <a:off x="3581400" y="1417638"/>
                <a:ext cx="5410200" cy="426887"/>
              </a:xfrm>
              <a:prstGeom prst="rect">
                <a:avLst/>
              </a:prstGeom>
              <a:blipFill rotWithShape="1">
                <a:blip r:embed="rId37"/>
                <a:stretch>
                  <a:fillRect l="-1466" b="-12857"/>
                </a:stretch>
              </a:blipFill>
            </p:spPr>
            <p:txBody>
              <a:bodyPr/>
              <a:lstStyle/>
              <a:p>
                <a:r>
                  <a:rPr lang="en-US">
                    <a:noFill/>
                  </a:rPr>
                  <a:t> </a:t>
                </a:r>
              </a:p>
            </p:txBody>
          </p:sp>
        </mc:Fallback>
      </mc:AlternateContent>
      <p:sp>
        <p:nvSpPr>
          <p:cNvPr id="59" name="Title 1"/>
          <p:cNvSpPr txBox="1">
            <a:spLocks/>
          </p:cNvSpPr>
          <p:nvPr/>
        </p:nvSpPr>
        <p:spPr>
          <a:xfrm>
            <a:off x="3581400" y="1828800"/>
            <a:ext cx="5410200" cy="378377"/>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5) بدست آوردن       و       از روابط زیر:</a:t>
            </a:r>
            <a:endParaRPr lang="en-US" sz="1700" dirty="0" smtClean="0">
              <a:latin typeface="Times New Roman" panose="02020603050405020304" pitchFamily="18" charset="0"/>
              <a:cs typeface="Times New Roman" panose="02020603050405020304" pitchFamily="18" charset="0"/>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3869029425"/>
              </p:ext>
            </p:extLst>
          </p:nvPr>
        </p:nvGraphicFramePr>
        <p:xfrm>
          <a:off x="7112000" y="1841500"/>
          <a:ext cx="279400" cy="292100"/>
        </p:xfrm>
        <a:graphic>
          <a:graphicData uri="http://schemas.openxmlformats.org/presentationml/2006/ole">
            <mc:AlternateContent xmlns:mc="http://schemas.openxmlformats.org/markup-compatibility/2006">
              <mc:Choice xmlns:v="urn:schemas-microsoft-com:vml" Requires="v">
                <p:oleObj spid="_x0000_s107936" name="Equation" r:id="rId38" imgW="279360" imgH="291960" progId="Equation.DSMT4">
                  <p:embed/>
                </p:oleObj>
              </mc:Choice>
              <mc:Fallback>
                <p:oleObj name="Equation" r:id="rId38" imgW="279360" imgH="291960" progId="Equation.DSMT4">
                  <p:embed/>
                  <p:pic>
                    <p:nvPicPr>
                      <p:cNvPr id="0" name=""/>
                      <p:cNvPicPr>
                        <a:picLocks noChangeAspect="1" noChangeArrowheads="1"/>
                      </p:cNvPicPr>
                      <p:nvPr/>
                    </p:nvPicPr>
                    <p:blipFill>
                      <a:blip r:embed="rId39"/>
                      <a:srcRect/>
                      <a:stretch>
                        <a:fillRect/>
                      </a:stretch>
                    </p:blipFill>
                    <p:spPr bwMode="auto">
                      <a:xfrm>
                        <a:off x="7112000" y="1841500"/>
                        <a:ext cx="279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630779355"/>
              </p:ext>
            </p:extLst>
          </p:nvPr>
        </p:nvGraphicFramePr>
        <p:xfrm>
          <a:off x="7550150" y="1841500"/>
          <a:ext cx="279400" cy="292100"/>
        </p:xfrm>
        <a:graphic>
          <a:graphicData uri="http://schemas.openxmlformats.org/presentationml/2006/ole">
            <mc:AlternateContent xmlns:mc="http://schemas.openxmlformats.org/markup-compatibility/2006">
              <mc:Choice xmlns:v="urn:schemas-microsoft-com:vml" Requires="v">
                <p:oleObj spid="_x0000_s107937" name="Equation" r:id="rId40" imgW="279360" imgH="291960" progId="Equation.DSMT4">
                  <p:embed/>
                </p:oleObj>
              </mc:Choice>
              <mc:Fallback>
                <p:oleObj name="Equation" r:id="rId40" imgW="279360" imgH="291960" progId="Equation.DSMT4">
                  <p:embed/>
                  <p:pic>
                    <p:nvPicPr>
                      <p:cNvPr id="0" name=""/>
                      <p:cNvPicPr>
                        <a:picLocks noChangeAspect="1" noChangeArrowheads="1"/>
                      </p:cNvPicPr>
                      <p:nvPr/>
                    </p:nvPicPr>
                    <p:blipFill>
                      <a:blip r:embed="rId41"/>
                      <a:srcRect/>
                      <a:stretch>
                        <a:fillRect/>
                      </a:stretch>
                    </p:blipFill>
                    <p:spPr bwMode="auto">
                      <a:xfrm>
                        <a:off x="7550150" y="1841500"/>
                        <a:ext cx="279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62" name="Title 1"/>
              <p:cNvSpPr txBox="1">
                <a:spLocks/>
              </p:cNvSpPr>
              <p:nvPr/>
            </p:nvSpPr>
            <p:spPr>
              <a:xfrm>
                <a:off x="3581400" y="2212423"/>
                <a:ext cx="5410200" cy="378377"/>
              </a:xfrm>
              <a:prstGeom prst="rect">
                <a:avLst/>
              </a:prstGeom>
            </p:spPr>
            <p:txBody>
              <a:bodyPr vert="horz" lIns="0" tIns="45720" rIns="0" bIns="45720" rtlCol="0" anchor="t" anchorCtr="0">
                <a:normAutofit fontScale="850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14:m>
                  <m:oMath xmlns:m="http://schemas.openxmlformats.org/officeDocument/2006/math">
                    <m:sSub>
                      <m:sSubPr>
                        <m:ctrlPr>
                          <a:rPr lang="en-US" sz="1700" i="1" smtClean="0">
                            <a:latin typeface="Cambria Math"/>
                            <a:cs typeface="Times New Roman" panose="02020603050405020304" pitchFamily="18" charset="0"/>
                          </a:rPr>
                        </m:ctrlPr>
                      </m:sSubPr>
                      <m:e>
                        <m:acc>
                          <m:accPr>
                            <m:chr m:val="̅"/>
                            <m:ctrlPr>
                              <a:rPr lang="en-US" sz="1700" i="1" smtClean="0">
                                <a:latin typeface="Cambria Math"/>
                                <a:cs typeface="Times New Roman" panose="02020603050405020304" pitchFamily="18" charset="0"/>
                              </a:rPr>
                            </m:ctrlPr>
                          </m:accPr>
                          <m:e>
                            <m:r>
                              <a:rPr lang="en-US" sz="1700" b="0" i="1" smtClean="0">
                                <a:latin typeface="Cambria Math"/>
                                <a:cs typeface="Times New Roman" panose="02020603050405020304" pitchFamily="18" charset="0"/>
                              </a:rPr>
                              <m:t>𝑌</m:t>
                            </m:r>
                          </m:e>
                        </m:acc>
                      </m:e>
                      <m:sub>
                        <m:r>
                          <a:rPr lang="en-US" sz="1700" b="0" i="1"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𝑑</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𝑆</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𝑆</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2</m:t>
                        </m:r>
                      </m:sub>
                    </m:sSub>
                    <m:r>
                      <a:rPr lang="en-US" sz="1700" b="0" i="1" dirty="0" smtClean="0">
                        <a:latin typeface="Cambria Math"/>
                        <a:cs typeface="Times New Roman" panose="02020603050405020304" pitchFamily="18" charset="0"/>
                      </a:rPr>
                      <m:t>−</m:t>
                    </m:r>
                    <m:sSub>
                      <m:sSubPr>
                        <m:ctrlPr>
                          <a:rPr lang="en-US" sz="1700" b="0" i="1" dirty="0" smtClean="0">
                            <a:latin typeface="Cambria Math"/>
                            <a:cs typeface="Times New Roman" panose="02020603050405020304" pitchFamily="18" charset="0"/>
                          </a:rPr>
                        </m:ctrlPr>
                      </m:sSubPr>
                      <m:e>
                        <m:acc>
                          <m:accPr>
                            <m:chr m:val="̅"/>
                            <m:ctrlPr>
                              <a:rPr lang="en-US" sz="1700" b="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𝑑</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=(1.08+J1.4)-(1.08+J0.55) = j0.85</a:t>
                </a:r>
              </a:p>
            </p:txBody>
          </p:sp>
        </mc:Choice>
        <mc:Fallback xmlns="">
          <p:sp>
            <p:nvSpPr>
              <p:cNvPr id="62" name="Title 1"/>
              <p:cNvSpPr txBox="1">
                <a:spLocks noRot="1" noChangeAspect="1" noMove="1" noResize="1" noEditPoints="1" noAdjustHandles="1" noChangeArrowheads="1" noChangeShapeType="1" noTextEdit="1"/>
              </p:cNvSpPr>
              <p:nvPr/>
            </p:nvSpPr>
            <p:spPr>
              <a:xfrm>
                <a:off x="3581400" y="2212423"/>
                <a:ext cx="5410200" cy="378377"/>
              </a:xfrm>
              <a:prstGeom prst="rect">
                <a:avLst/>
              </a:prstGeom>
              <a:blipFill rotWithShape="1">
                <a:blip r:embed="rId42"/>
                <a:stretch>
                  <a:fillRect l="-1127" t="-6452"/>
                </a:stretch>
              </a:blipFill>
            </p:spPr>
            <p:txBody>
              <a:bodyPr/>
              <a:lstStyle/>
              <a:p>
                <a:r>
                  <a:rPr lang="en-US">
                    <a:noFill/>
                  </a:rPr>
                  <a:t> </a:t>
                </a:r>
              </a:p>
            </p:txBody>
          </p:sp>
        </mc:Fallback>
      </mc:AlternateContent>
      <p:sp>
        <p:nvSpPr>
          <p:cNvPr id="63" name="Notched Right Arrow 62"/>
          <p:cNvSpPr/>
          <p:nvPr/>
        </p:nvSpPr>
        <p:spPr>
          <a:xfrm>
            <a:off x="4800600" y="2254250"/>
            <a:ext cx="5334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itle 1"/>
              <p:cNvSpPr txBox="1">
                <a:spLocks/>
              </p:cNvSpPr>
              <p:nvPr/>
            </p:nvSpPr>
            <p:spPr>
              <a:xfrm>
                <a:off x="3581400" y="2514600"/>
                <a:ext cx="5410200" cy="378377"/>
              </a:xfrm>
              <a:prstGeom prst="rect">
                <a:avLst/>
              </a:prstGeom>
            </p:spPr>
            <p:txBody>
              <a:bodyPr vert="horz" lIns="0" tIns="45720" rIns="0" bIns="45720" rtlCol="0" anchor="t" anchorCtr="0">
                <a:normAutofit fontScale="850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𝑑</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b="0" i="1" dirty="0" smtClean="0">
                            <a:latin typeface="Cambria Math"/>
                            <a:cs typeface="Times New Roman" panose="02020603050405020304" pitchFamily="18" charset="0"/>
                          </a:rPr>
                          <m:t>𝑆</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b="0" i="1" dirty="0" smtClean="0">
                            <a:latin typeface="Cambria Math"/>
                            <a:cs typeface="Times New Roman" panose="02020603050405020304" pitchFamily="18" charset="0"/>
                          </a:rPr>
                          <m:t>𝑆</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b="0" i="1" dirty="0" smtClean="0">
                            <a:latin typeface="Cambria Math"/>
                            <a:cs typeface="Times New Roman" panose="02020603050405020304" pitchFamily="18" charset="0"/>
                          </a:rPr>
                          <m:t>2</m:t>
                        </m:r>
                      </m:sub>
                    </m:sSub>
                    <m:r>
                      <a:rPr lang="en-US" sz="1700" b="0" i="1" dirty="0" smtClean="0">
                        <a:latin typeface="Cambria Math"/>
                        <a:cs typeface="Times New Roman" panose="02020603050405020304" pitchFamily="18" charset="0"/>
                      </a:rPr>
                      <m:t>−</m:t>
                    </m:r>
                    <m:sSub>
                      <m:sSubPr>
                        <m:ctrlPr>
                          <a:rPr lang="en-US" sz="1700" b="0" i="1" dirty="0" smtClean="0">
                            <a:latin typeface="Cambria Math"/>
                            <a:cs typeface="Times New Roman" panose="02020603050405020304" pitchFamily="18" charset="0"/>
                          </a:rPr>
                        </m:ctrlPr>
                      </m:sSubPr>
                      <m:e>
                        <m:acc>
                          <m:accPr>
                            <m:chr m:val="̅"/>
                            <m:ctrlPr>
                              <a:rPr lang="en-US" sz="1700" b="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𝑑</m:t>
                        </m:r>
                        <m:r>
                          <a:rPr lang="en-US" sz="1700" b="0" i="1" dirty="0" smtClean="0">
                            <a:latin typeface="Cambria Math"/>
                            <a:cs typeface="Times New Roman" panose="02020603050405020304" pitchFamily="18" charset="0"/>
                          </a:rPr>
                          <m:t>2</m:t>
                        </m:r>
                      </m:sub>
                    </m:sSub>
                  </m:oMath>
                </a14:m>
                <a:r>
                  <a:rPr lang="en-US" sz="1700" dirty="0" smtClean="0">
                    <a:latin typeface="Times New Roman" panose="02020603050405020304" pitchFamily="18" charset="0"/>
                    <a:cs typeface="Times New Roman" panose="02020603050405020304" pitchFamily="18" charset="0"/>
                  </a:rPr>
                  <a:t>=(1.08+J0.05)-(1.08+J0.55) = -j0.5</a:t>
                </a:r>
              </a:p>
            </p:txBody>
          </p:sp>
        </mc:Choice>
        <mc:Fallback xmlns="">
          <p:sp>
            <p:nvSpPr>
              <p:cNvPr id="64" name="Title 1"/>
              <p:cNvSpPr txBox="1">
                <a:spLocks noRot="1" noChangeAspect="1" noMove="1" noResize="1" noEditPoints="1" noAdjustHandles="1" noChangeArrowheads="1" noChangeShapeType="1" noTextEdit="1"/>
              </p:cNvSpPr>
              <p:nvPr/>
            </p:nvSpPr>
            <p:spPr>
              <a:xfrm>
                <a:off x="3581400" y="2514600"/>
                <a:ext cx="5410200" cy="378377"/>
              </a:xfrm>
              <a:prstGeom prst="rect">
                <a:avLst/>
              </a:prstGeom>
              <a:blipFill rotWithShape="1">
                <a:blip r:embed="rId43"/>
                <a:stretch>
                  <a:fillRect l="-1127" t="-1613" r="-789"/>
                </a:stretch>
              </a:blipFill>
            </p:spPr>
            <p:txBody>
              <a:bodyPr/>
              <a:lstStyle/>
              <a:p>
                <a:r>
                  <a:rPr lang="en-US">
                    <a:noFill/>
                  </a:rPr>
                  <a:t> </a:t>
                </a:r>
              </a:p>
            </p:txBody>
          </p:sp>
        </mc:Fallback>
      </mc:AlternateContent>
      <p:sp>
        <p:nvSpPr>
          <p:cNvPr id="65" name="Notched Right Arrow 64"/>
          <p:cNvSpPr/>
          <p:nvPr/>
        </p:nvSpPr>
        <p:spPr>
          <a:xfrm>
            <a:off x="4800600" y="2569127"/>
            <a:ext cx="5334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p:cNvSpPr txBox="1">
            <a:spLocks/>
          </p:cNvSpPr>
          <p:nvPr/>
        </p:nvSpPr>
        <p:spPr>
          <a:xfrm>
            <a:off x="3581400" y="2898223"/>
            <a:ext cx="5410200" cy="545019"/>
          </a:xfrm>
          <a:prstGeom prst="rect">
            <a:avLst/>
          </a:prstGeom>
        </p:spPr>
        <p:txBody>
          <a:bodyPr vert="horz" lIns="0" tIns="45720" rIns="0" bIns="45720" rtlCol="0" anchor="t" anchorCtr="0">
            <a:normAutofit fontScale="92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6) نقاط بدست آمده را در اسمیت چارت مشخص می کنیم و فاصله آنها را از سمت راست اسمیت چارت بصورت ساعتگرد بر حسب     بدست می اوریم.</a:t>
            </a:r>
            <a:endParaRPr lang="en-US" sz="1700" dirty="0" smtClean="0">
              <a:latin typeface="Times New Roman" panose="02020603050405020304" pitchFamily="18" charset="0"/>
              <a:cs typeface="Times New Roman" panose="02020603050405020304" pitchFamily="18" charset="0"/>
            </a:endParaRPr>
          </a:p>
        </p:txBody>
      </p:sp>
      <p:sp>
        <p:nvSpPr>
          <p:cNvPr id="67" name="Title 1"/>
          <p:cNvSpPr txBox="1">
            <a:spLocks/>
          </p:cNvSpPr>
          <p:nvPr/>
        </p:nvSpPr>
        <p:spPr>
          <a:xfrm>
            <a:off x="3581400" y="3417381"/>
            <a:ext cx="5410200" cy="395667"/>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که برابر می شود با:</a:t>
            </a:r>
            <a:endParaRPr lang="en-US" sz="1700" dirty="0" smtClean="0">
              <a:latin typeface="Times New Roman" panose="02020603050405020304" pitchFamily="18" charset="0"/>
              <a:cs typeface="Times New Roman" panose="02020603050405020304" pitchFamily="18" charset="0"/>
            </a:endParaRPr>
          </a:p>
        </p:txBody>
      </p:sp>
      <p:graphicFrame>
        <p:nvGraphicFramePr>
          <p:cNvPr id="68" name="Object 67"/>
          <p:cNvGraphicFramePr>
            <a:graphicFrameLocks noChangeAspect="1"/>
          </p:cNvGraphicFramePr>
          <p:nvPr>
            <p:extLst>
              <p:ext uri="{D42A27DB-BD31-4B8C-83A1-F6EECF244321}">
                <p14:modId xmlns:p14="http://schemas.microsoft.com/office/powerpoint/2010/main" val="503291296"/>
              </p:ext>
            </p:extLst>
          </p:nvPr>
        </p:nvGraphicFramePr>
        <p:xfrm>
          <a:off x="5638800" y="3165817"/>
          <a:ext cx="165100" cy="203200"/>
        </p:xfrm>
        <a:graphic>
          <a:graphicData uri="http://schemas.openxmlformats.org/presentationml/2006/ole">
            <mc:AlternateContent xmlns:mc="http://schemas.openxmlformats.org/markup-compatibility/2006">
              <mc:Choice xmlns:v="urn:schemas-microsoft-com:vml" Requires="v">
                <p:oleObj spid="_x0000_s107938" name="Equation" r:id="rId44" imgW="164880" imgH="203040" progId="Equation.DSMT4">
                  <p:embed/>
                </p:oleObj>
              </mc:Choice>
              <mc:Fallback>
                <p:oleObj name="Equation" r:id="rId44" imgW="164880" imgH="203040" progId="Equation.DSMT4">
                  <p:embed/>
                  <p:pic>
                    <p:nvPicPr>
                      <p:cNvPr id="0" name=""/>
                      <p:cNvPicPr>
                        <a:picLocks noChangeAspect="1" noChangeArrowheads="1"/>
                      </p:cNvPicPr>
                      <p:nvPr/>
                    </p:nvPicPr>
                    <p:blipFill>
                      <a:blip r:embed="rId45"/>
                      <a:srcRect/>
                      <a:stretch>
                        <a:fillRect/>
                      </a:stretch>
                    </p:blipFill>
                    <p:spPr bwMode="auto">
                      <a:xfrm>
                        <a:off x="5638800" y="3165817"/>
                        <a:ext cx="1651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4199930806"/>
              </p:ext>
            </p:extLst>
          </p:nvPr>
        </p:nvGraphicFramePr>
        <p:xfrm>
          <a:off x="3581400" y="3759200"/>
          <a:ext cx="1104900" cy="279400"/>
        </p:xfrm>
        <a:graphic>
          <a:graphicData uri="http://schemas.openxmlformats.org/presentationml/2006/ole">
            <mc:AlternateContent xmlns:mc="http://schemas.openxmlformats.org/markup-compatibility/2006">
              <mc:Choice xmlns:v="urn:schemas-microsoft-com:vml" Requires="v">
                <p:oleObj spid="_x0000_s107939" name="Equation" r:id="rId46" imgW="1104840" imgH="279360" progId="Equation.DSMT4">
                  <p:embed/>
                </p:oleObj>
              </mc:Choice>
              <mc:Fallback>
                <p:oleObj name="Equation" r:id="rId46" imgW="1104840" imgH="279360" progId="Equation.DSMT4">
                  <p:embed/>
                  <p:pic>
                    <p:nvPicPr>
                      <p:cNvPr id="0" name=""/>
                      <p:cNvPicPr>
                        <a:picLocks noChangeAspect="1" noChangeArrowheads="1"/>
                      </p:cNvPicPr>
                      <p:nvPr/>
                    </p:nvPicPr>
                    <p:blipFill>
                      <a:blip r:embed="rId47"/>
                      <a:srcRect/>
                      <a:stretch>
                        <a:fillRect/>
                      </a:stretch>
                    </p:blipFill>
                    <p:spPr bwMode="auto">
                      <a:xfrm>
                        <a:off x="3581400" y="3759200"/>
                        <a:ext cx="1104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2232328823"/>
              </p:ext>
            </p:extLst>
          </p:nvPr>
        </p:nvGraphicFramePr>
        <p:xfrm>
          <a:off x="3587750" y="3429000"/>
          <a:ext cx="1092200" cy="279400"/>
        </p:xfrm>
        <a:graphic>
          <a:graphicData uri="http://schemas.openxmlformats.org/presentationml/2006/ole">
            <mc:AlternateContent xmlns:mc="http://schemas.openxmlformats.org/markup-compatibility/2006">
              <mc:Choice xmlns:v="urn:schemas-microsoft-com:vml" Requires="v">
                <p:oleObj spid="_x0000_s107940" name="Equation" r:id="rId48" imgW="1091880" imgH="279360" progId="Equation.DSMT4">
                  <p:embed/>
                </p:oleObj>
              </mc:Choice>
              <mc:Fallback>
                <p:oleObj name="Equation" r:id="rId48" imgW="1091880" imgH="279360" progId="Equation.DSMT4">
                  <p:embed/>
                  <p:pic>
                    <p:nvPicPr>
                      <p:cNvPr id="0" name=""/>
                      <p:cNvPicPr>
                        <a:picLocks noChangeAspect="1" noChangeArrowheads="1"/>
                      </p:cNvPicPr>
                      <p:nvPr/>
                    </p:nvPicPr>
                    <p:blipFill>
                      <a:blip r:embed="rId49"/>
                      <a:srcRect/>
                      <a:stretch>
                        <a:fillRect/>
                      </a:stretch>
                    </p:blipFill>
                    <p:spPr bwMode="auto">
                      <a:xfrm>
                        <a:off x="3587750" y="3429000"/>
                        <a:ext cx="1092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Connector 70"/>
          <p:cNvCxnSpPr>
            <a:endCxn id="48" idx="7"/>
          </p:cNvCxnSpPr>
          <p:nvPr/>
        </p:nvCxnSpPr>
        <p:spPr>
          <a:xfrm flipV="1">
            <a:off x="1667178" y="2641455"/>
            <a:ext cx="431899" cy="562214"/>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878789" y="41267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4" name="TextBox 73"/>
              <p:cNvSpPr txBox="1"/>
              <p:nvPr/>
            </p:nvSpPr>
            <p:spPr>
              <a:xfrm>
                <a:off x="862781" y="4048833"/>
                <a:ext cx="563598" cy="19960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-J0.5</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862781" y="4048833"/>
                <a:ext cx="563598" cy="199606"/>
              </a:xfrm>
              <a:prstGeom prst="rect">
                <a:avLst/>
              </a:prstGeom>
              <a:blipFill rotWithShape="1">
                <a:blip r:embed="rId50"/>
                <a:stretch>
                  <a:fillRect b="-3030"/>
                </a:stretch>
              </a:blipFill>
            </p:spPr>
            <p:txBody>
              <a:bodyPr/>
              <a:lstStyle/>
              <a:p>
                <a:r>
                  <a:rPr lang="en-US">
                    <a:noFill/>
                  </a:rPr>
                  <a:t> </a:t>
                </a:r>
              </a:p>
            </p:txBody>
          </p:sp>
        </mc:Fallback>
      </mc:AlternateContent>
      <p:cxnSp>
        <p:nvCxnSpPr>
          <p:cNvPr id="76" name="Straight Connector 75"/>
          <p:cNvCxnSpPr/>
          <p:nvPr/>
        </p:nvCxnSpPr>
        <p:spPr>
          <a:xfrm flipH="1">
            <a:off x="709896" y="4152828"/>
            <a:ext cx="191396" cy="266772"/>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Arc 77"/>
          <p:cNvSpPr/>
          <p:nvPr/>
        </p:nvSpPr>
        <p:spPr>
          <a:xfrm>
            <a:off x="145730" y="1704978"/>
            <a:ext cx="3040381" cy="3040381"/>
          </a:xfrm>
          <a:prstGeom prst="arc">
            <a:avLst>
              <a:gd name="adj1" fmla="val 21566433"/>
              <a:gd name="adj2" fmla="val 7704997"/>
            </a:avLst>
          </a:prstGeom>
          <a:ln w="38100" cap="flat" cmpd="sng">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9" name="TextBox 78"/>
              <p:cNvSpPr txBox="1"/>
              <p:nvPr/>
            </p:nvSpPr>
            <p:spPr>
              <a:xfrm>
                <a:off x="859629" y="4181882"/>
                <a:ext cx="595738" cy="187359"/>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0.173</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859629" y="4181882"/>
                <a:ext cx="595738" cy="187359"/>
              </a:xfrm>
              <a:prstGeom prst="rect">
                <a:avLst/>
              </a:prstGeom>
              <a:blipFill rotWithShape="1">
                <a:blip r:embed="rId51"/>
                <a:stretch>
                  <a:fillRect b="-3226"/>
                </a:stretch>
              </a:blipFill>
            </p:spPr>
            <p:txBody>
              <a:bodyPr/>
              <a:lstStyle/>
              <a:p>
                <a:r>
                  <a:rPr lang="en-US">
                    <a:noFill/>
                  </a:rPr>
                  <a:t> </a:t>
                </a:r>
              </a:p>
            </p:txBody>
          </p:sp>
        </mc:Fallback>
      </mc:AlternateContent>
      <p:sp>
        <p:nvSpPr>
          <p:cNvPr id="80" name="Oval 79"/>
          <p:cNvSpPr/>
          <p:nvPr/>
        </p:nvSpPr>
        <p:spPr>
          <a:xfrm>
            <a:off x="794862" y="424577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2" name="Arc 81"/>
          <p:cNvSpPr/>
          <p:nvPr/>
        </p:nvSpPr>
        <p:spPr>
          <a:xfrm>
            <a:off x="144144" y="1706244"/>
            <a:ext cx="3040381" cy="3040381"/>
          </a:xfrm>
          <a:prstGeom prst="arc">
            <a:avLst>
              <a:gd name="adj1" fmla="val 21566433"/>
              <a:gd name="adj2" fmla="val 15645695"/>
            </a:avLst>
          </a:prstGeom>
          <a:ln w="38100" cap="flat" cmpd="sng">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7" name="Straight Connector 86"/>
          <p:cNvCxnSpPr/>
          <p:nvPr/>
        </p:nvCxnSpPr>
        <p:spPr>
          <a:xfrm flipH="1" flipV="1">
            <a:off x="1411863" y="1631081"/>
            <a:ext cx="54824" cy="370241"/>
          </a:xfrm>
          <a:prstGeom prst="line">
            <a:avLst/>
          </a:prstGeom>
          <a:ln w="25400" cap="flat" cmpd="sng">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1447638" y="19812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1" name="Oval 90"/>
          <p:cNvSpPr/>
          <p:nvPr/>
        </p:nvSpPr>
        <p:spPr>
          <a:xfrm>
            <a:off x="1426203" y="184214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2" name="TextBox 91"/>
              <p:cNvSpPr txBox="1"/>
              <p:nvPr/>
            </p:nvSpPr>
            <p:spPr>
              <a:xfrm>
                <a:off x="1425468" y="1873250"/>
                <a:ext cx="590529"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-J0.85</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1425468" y="1873250"/>
                <a:ext cx="590529" cy="184666"/>
              </a:xfrm>
              <a:prstGeom prst="rect">
                <a:avLst/>
              </a:prstGeom>
              <a:blipFill rotWithShape="1">
                <a:blip r:embed="rId5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1432634" y="1762125"/>
                <a:ext cx="595738"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0.362</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1432634" y="1762125"/>
                <a:ext cx="595738" cy="184666"/>
              </a:xfrm>
              <a:prstGeom prst="rect">
                <a:avLst/>
              </a:prstGeom>
              <a:blipFill rotWithShape="1">
                <a:blip r:embed="rId53"/>
                <a:stretch>
                  <a:fillRect b="-3333"/>
                </a:stretch>
              </a:blipFill>
            </p:spPr>
            <p:txBody>
              <a:bodyPr/>
              <a:lstStyle/>
              <a:p>
                <a:r>
                  <a:rPr lang="en-US">
                    <a:noFill/>
                  </a:rPr>
                  <a:t> </a:t>
                </a:r>
              </a:p>
            </p:txBody>
          </p:sp>
        </mc:Fallback>
      </mc:AlternateContent>
      <p:sp>
        <p:nvSpPr>
          <p:cNvPr id="95" name="Title 1"/>
          <p:cNvSpPr txBox="1">
            <a:spLocks/>
          </p:cNvSpPr>
          <p:nvPr/>
        </p:nvSpPr>
        <p:spPr>
          <a:xfrm>
            <a:off x="3505200" y="4100133"/>
            <a:ext cx="5486400" cy="1538667"/>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7) حالا برای بدست آوردن      و      باید مانند تک استاب عمل کنیم ولی در این مرحله بار ما میشود    و    که برای حل مراحل زیر را به ترتیب انجام می دهیم:</a:t>
            </a:r>
          </a:p>
          <a:p>
            <a:pPr algn="r" rtl="1"/>
            <a:r>
              <a:rPr lang="fa-IR" sz="1700" dirty="0" smtClean="0">
                <a:latin typeface="Times New Roman" panose="02020603050405020304" pitchFamily="18" charset="0"/>
                <a:cs typeface="Times New Roman" panose="02020603050405020304" pitchFamily="18" charset="0"/>
              </a:rPr>
              <a:t>7.1) دایره </a:t>
            </a:r>
            <a:r>
              <a:rPr lang="en-US" sz="1700" dirty="0" smtClean="0">
                <a:latin typeface="Times New Roman" panose="02020603050405020304" pitchFamily="18" charset="0"/>
                <a:cs typeface="Times New Roman" panose="02020603050405020304" pitchFamily="18" charset="0"/>
              </a:rPr>
              <a:t>SWR</a:t>
            </a:r>
            <a:r>
              <a:rPr lang="fa-IR" sz="1700" dirty="0" smtClean="0">
                <a:latin typeface="Times New Roman" panose="02020603050405020304" pitchFamily="18" charset="0"/>
                <a:cs typeface="Times New Roman" panose="02020603050405020304" pitchFamily="18" charset="0"/>
              </a:rPr>
              <a:t> مربوط به                          رارسم می کنیم.برای این کار پاره خط       را رسم میکنیم و به شعاع       دایره ای از مرکز </a:t>
            </a:r>
            <a:r>
              <a:rPr lang="en-US" sz="1700" dirty="0" smtClean="0">
                <a:latin typeface="Times New Roman" panose="02020603050405020304" pitchFamily="18" charset="0"/>
                <a:cs typeface="Times New Roman" panose="02020603050405020304" pitchFamily="18" charset="0"/>
              </a:rPr>
              <a:t>O</a:t>
            </a:r>
            <a:r>
              <a:rPr lang="fa-IR" sz="1700" dirty="0" smtClean="0">
                <a:latin typeface="Times New Roman" panose="02020603050405020304" pitchFamily="18" charset="0"/>
                <a:cs typeface="Times New Roman" panose="02020603050405020304" pitchFamily="18" charset="0"/>
              </a:rPr>
              <a:t> رسم می کنیم.    </a:t>
            </a:r>
            <a:endParaRPr lang="en-US" sz="1700" dirty="0" smtClean="0">
              <a:latin typeface="Times New Roman" panose="02020603050405020304" pitchFamily="18" charset="0"/>
              <a:cs typeface="Times New Roman" panose="02020603050405020304" pitchFamily="18" charset="0"/>
            </a:endParaRPr>
          </a:p>
        </p:txBody>
      </p:sp>
      <p:graphicFrame>
        <p:nvGraphicFramePr>
          <p:cNvPr id="96" name="Object 95"/>
          <p:cNvGraphicFramePr>
            <a:graphicFrameLocks noChangeAspect="1"/>
          </p:cNvGraphicFramePr>
          <p:nvPr>
            <p:extLst>
              <p:ext uri="{D42A27DB-BD31-4B8C-83A1-F6EECF244321}">
                <p14:modId xmlns:p14="http://schemas.microsoft.com/office/powerpoint/2010/main" val="874698110"/>
              </p:ext>
            </p:extLst>
          </p:nvPr>
        </p:nvGraphicFramePr>
        <p:xfrm>
          <a:off x="6858000" y="4133850"/>
          <a:ext cx="279400" cy="279400"/>
        </p:xfrm>
        <a:graphic>
          <a:graphicData uri="http://schemas.openxmlformats.org/presentationml/2006/ole">
            <mc:AlternateContent xmlns:mc="http://schemas.openxmlformats.org/markup-compatibility/2006">
              <mc:Choice xmlns:v="urn:schemas-microsoft-com:vml" Requires="v">
                <p:oleObj spid="_x0000_s107941" name="Equation" r:id="rId54" imgW="279360" imgH="279360" progId="Equation.DSMT4">
                  <p:embed/>
                </p:oleObj>
              </mc:Choice>
              <mc:Fallback>
                <p:oleObj name="Equation" r:id="rId54" imgW="279360" imgH="279360" progId="Equation.DSMT4">
                  <p:embed/>
                  <p:pic>
                    <p:nvPicPr>
                      <p:cNvPr id="0" name=""/>
                      <p:cNvPicPr>
                        <a:picLocks noChangeAspect="1" noChangeArrowheads="1"/>
                      </p:cNvPicPr>
                      <p:nvPr/>
                    </p:nvPicPr>
                    <p:blipFill>
                      <a:blip r:embed="rId55"/>
                      <a:srcRect/>
                      <a:stretch>
                        <a:fillRect/>
                      </a:stretch>
                    </p:blipFill>
                    <p:spPr bwMode="auto">
                      <a:xfrm>
                        <a:off x="6858000" y="4133850"/>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 name="Object 96"/>
          <p:cNvGraphicFramePr>
            <a:graphicFrameLocks noChangeAspect="1"/>
          </p:cNvGraphicFramePr>
          <p:nvPr>
            <p:extLst>
              <p:ext uri="{D42A27DB-BD31-4B8C-83A1-F6EECF244321}">
                <p14:modId xmlns:p14="http://schemas.microsoft.com/office/powerpoint/2010/main" val="2984307918"/>
              </p:ext>
            </p:extLst>
          </p:nvPr>
        </p:nvGraphicFramePr>
        <p:xfrm>
          <a:off x="6451600" y="4133850"/>
          <a:ext cx="279400" cy="279400"/>
        </p:xfrm>
        <a:graphic>
          <a:graphicData uri="http://schemas.openxmlformats.org/presentationml/2006/ole">
            <mc:AlternateContent xmlns:mc="http://schemas.openxmlformats.org/markup-compatibility/2006">
              <mc:Choice xmlns:v="urn:schemas-microsoft-com:vml" Requires="v">
                <p:oleObj spid="_x0000_s107942" name="Equation" r:id="rId56" imgW="279360" imgH="279360" progId="Equation.DSMT4">
                  <p:embed/>
                </p:oleObj>
              </mc:Choice>
              <mc:Fallback>
                <p:oleObj name="Equation" r:id="rId56" imgW="279360" imgH="279360" progId="Equation.DSMT4">
                  <p:embed/>
                  <p:pic>
                    <p:nvPicPr>
                      <p:cNvPr id="0" name=""/>
                      <p:cNvPicPr>
                        <a:picLocks noChangeAspect="1" noChangeArrowheads="1"/>
                      </p:cNvPicPr>
                      <p:nvPr/>
                    </p:nvPicPr>
                    <p:blipFill>
                      <a:blip r:embed="rId57"/>
                      <a:srcRect/>
                      <a:stretch>
                        <a:fillRect/>
                      </a:stretch>
                    </p:blipFill>
                    <p:spPr bwMode="auto">
                      <a:xfrm>
                        <a:off x="6451600" y="4133850"/>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8" name="Object 97"/>
          <p:cNvGraphicFramePr>
            <a:graphicFrameLocks noChangeAspect="1"/>
          </p:cNvGraphicFramePr>
          <p:nvPr>
            <p:extLst>
              <p:ext uri="{D42A27DB-BD31-4B8C-83A1-F6EECF244321}">
                <p14:modId xmlns:p14="http://schemas.microsoft.com/office/powerpoint/2010/main" val="1389395822"/>
              </p:ext>
            </p:extLst>
          </p:nvPr>
        </p:nvGraphicFramePr>
        <p:xfrm>
          <a:off x="7442200" y="4387850"/>
          <a:ext cx="190500" cy="292100"/>
        </p:xfrm>
        <a:graphic>
          <a:graphicData uri="http://schemas.openxmlformats.org/presentationml/2006/ole">
            <mc:AlternateContent xmlns:mc="http://schemas.openxmlformats.org/markup-compatibility/2006">
              <mc:Choice xmlns:v="urn:schemas-microsoft-com:vml" Requires="v">
                <p:oleObj spid="_x0000_s107943" name="Equation" r:id="rId58" imgW="190440" imgH="291960" progId="Equation.DSMT4">
                  <p:embed/>
                </p:oleObj>
              </mc:Choice>
              <mc:Fallback>
                <p:oleObj name="Equation" r:id="rId58" imgW="190440" imgH="291960" progId="Equation.DSMT4">
                  <p:embed/>
                  <p:pic>
                    <p:nvPicPr>
                      <p:cNvPr id="0" name=""/>
                      <p:cNvPicPr>
                        <a:picLocks noChangeAspect="1" noChangeArrowheads="1"/>
                      </p:cNvPicPr>
                      <p:nvPr/>
                    </p:nvPicPr>
                    <p:blipFill>
                      <a:blip r:embed="rId59"/>
                      <a:srcRect/>
                      <a:stretch>
                        <a:fillRect/>
                      </a:stretch>
                    </p:blipFill>
                    <p:spPr bwMode="auto">
                      <a:xfrm>
                        <a:off x="7442200" y="4387850"/>
                        <a:ext cx="190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 name="Object 98"/>
          <p:cNvGraphicFramePr>
            <a:graphicFrameLocks noChangeAspect="1"/>
          </p:cNvGraphicFramePr>
          <p:nvPr>
            <p:extLst>
              <p:ext uri="{D42A27DB-BD31-4B8C-83A1-F6EECF244321}">
                <p14:modId xmlns:p14="http://schemas.microsoft.com/office/powerpoint/2010/main" val="2544403359"/>
              </p:ext>
            </p:extLst>
          </p:nvPr>
        </p:nvGraphicFramePr>
        <p:xfrm>
          <a:off x="7124700" y="4387850"/>
          <a:ext cx="215900" cy="292100"/>
        </p:xfrm>
        <a:graphic>
          <a:graphicData uri="http://schemas.openxmlformats.org/presentationml/2006/ole">
            <mc:AlternateContent xmlns:mc="http://schemas.openxmlformats.org/markup-compatibility/2006">
              <mc:Choice xmlns:v="urn:schemas-microsoft-com:vml" Requires="v">
                <p:oleObj spid="_x0000_s107944" name="Equation" r:id="rId60" imgW="215640" imgH="291960" progId="Equation.DSMT4">
                  <p:embed/>
                </p:oleObj>
              </mc:Choice>
              <mc:Fallback>
                <p:oleObj name="Equation" r:id="rId60" imgW="215640" imgH="291960" progId="Equation.DSMT4">
                  <p:embed/>
                  <p:pic>
                    <p:nvPicPr>
                      <p:cNvPr id="0" name=""/>
                      <p:cNvPicPr>
                        <a:picLocks noChangeAspect="1" noChangeArrowheads="1"/>
                      </p:cNvPicPr>
                      <p:nvPr/>
                    </p:nvPicPr>
                    <p:blipFill>
                      <a:blip r:embed="rId61"/>
                      <a:srcRect/>
                      <a:stretch>
                        <a:fillRect/>
                      </a:stretch>
                    </p:blipFill>
                    <p:spPr bwMode="auto">
                      <a:xfrm>
                        <a:off x="7124700" y="4387850"/>
                        <a:ext cx="215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0" name="Object 99"/>
          <p:cNvGraphicFramePr>
            <a:graphicFrameLocks noChangeAspect="1"/>
          </p:cNvGraphicFramePr>
          <p:nvPr>
            <p:extLst>
              <p:ext uri="{D42A27DB-BD31-4B8C-83A1-F6EECF244321}">
                <p14:modId xmlns:p14="http://schemas.microsoft.com/office/powerpoint/2010/main" val="3107021224"/>
              </p:ext>
            </p:extLst>
          </p:nvPr>
        </p:nvGraphicFramePr>
        <p:xfrm>
          <a:off x="5664200" y="4648200"/>
          <a:ext cx="1295400" cy="292100"/>
        </p:xfrm>
        <a:graphic>
          <a:graphicData uri="http://schemas.openxmlformats.org/presentationml/2006/ole">
            <mc:AlternateContent xmlns:mc="http://schemas.openxmlformats.org/markup-compatibility/2006">
              <mc:Choice xmlns:v="urn:schemas-microsoft-com:vml" Requires="v">
                <p:oleObj spid="_x0000_s107945" name="Equation" r:id="rId62" imgW="1295280" imgH="291960" progId="Equation.DSMT4">
                  <p:embed/>
                </p:oleObj>
              </mc:Choice>
              <mc:Fallback>
                <p:oleObj name="Equation" r:id="rId62" imgW="1295280" imgH="291960" progId="Equation.DSMT4">
                  <p:embed/>
                  <p:pic>
                    <p:nvPicPr>
                      <p:cNvPr id="0" name=""/>
                      <p:cNvPicPr>
                        <a:picLocks noChangeAspect="1" noChangeArrowheads="1"/>
                      </p:cNvPicPr>
                      <p:nvPr/>
                    </p:nvPicPr>
                    <p:blipFill>
                      <a:blip r:embed="rId63"/>
                      <a:srcRect/>
                      <a:stretch>
                        <a:fillRect/>
                      </a:stretch>
                    </p:blipFill>
                    <p:spPr bwMode="auto">
                      <a:xfrm>
                        <a:off x="5664200" y="4648200"/>
                        <a:ext cx="1295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 name="Object 100"/>
          <p:cNvGraphicFramePr>
            <a:graphicFrameLocks noChangeAspect="1"/>
          </p:cNvGraphicFramePr>
          <p:nvPr>
            <p:extLst>
              <p:ext uri="{D42A27DB-BD31-4B8C-83A1-F6EECF244321}">
                <p14:modId xmlns:p14="http://schemas.microsoft.com/office/powerpoint/2010/main" val="2277007990"/>
              </p:ext>
            </p:extLst>
          </p:nvPr>
        </p:nvGraphicFramePr>
        <p:xfrm>
          <a:off x="8077200" y="4953000"/>
          <a:ext cx="342900" cy="215900"/>
        </p:xfrm>
        <a:graphic>
          <a:graphicData uri="http://schemas.openxmlformats.org/presentationml/2006/ole">
            <mc:AlternateContent xmlns:mc="http://schemas.openxmlformats.org/markup-compatibility/2006">
              <mc:Choice xmlns:v="urn:schemas-microsoft-com:vml" Requires="v">
                <p:oleObj spid="_x0000_s107946" name="Equation" r:id="rId64" imgW="342720" imgH="215640" progId="Equation.DSMT4">
                  <p:embed/>
                </p:oleObj>
              </mc:Choice>
              <mc:Fallback>
                <p:oleObj name="Equation" r:id="rId64" imgW="342720" imgH="215640" progId="Equation.DSMT4">
                  <p:embed/>
                  <p:pic>
                    <p:nvPicPr>
                      <p:cNvPr id="0" name=""/>
                      <p:cNvPicPr>
                        <a:picLocks noChangeAspect="1" noChangeArrowheads="1"/>
                      </p:cNvPicPr>
                      <p:nvPr/>
                    </p:nvPicPr>
                    <p:blipFill>
                      <a:blip r:embed="rId65"/>
                      <a:srcRect/>
                      <a:stretch>
                        <a:fillRect/>
                      </a:stretch>
                    </p:blipFill>
                    <p:spPr bwMode="auto">
                      <a:xfrm>
                        <a:off x="8077200" y="4953000"/>
                        <a:ext cx="342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 name="Object 101"/>
          <p:cNvGraphicFramePr>
            <a:graphicFrameLocks noChangeAspect="1"/>
          </p:cNvGraphicFramePr>
          <p:nvPr>
            <p:extLst>
              <p:ext uri="{D42A27DB-BD31-4B8C-83A1-F6EECF244321}">
                <p14:modId xmlns:p14="http://schemas.microsoft.com/office/powerpoint/2010/main" val="2799531895"/>
              </p:ext>
            </p:extLst>
          </p:nvPr>
        </p:nvGraphicFramePr>
        <p:xfrm>
          <a:off x="5981700" y="4953000"/>
          <a:ext cx="342900" cy="215900"/>
        </p:xfrm>
        <a:graphic>
          <a:graphicData uri="http://schemas.openxmlformats.org/presentationml/2006/ole">
            <mc:AlternateContent xmlns:mc="http://schemas.openxmlformats.org/markup-compatibility/2006">
              <mc:Choice xmlns:v="urn:schemas-microsoft-com:vml" Requires="v">
                <p:oleObj spid="_x0000_s107947" name="Equation" r:id="rId66" imgW="342720" imgH="215640" progId="Equation.DSMT4">
                  <p:embed/>
                </p:oleObj>
              </mc:Choice>
              <mc:Fallback>
                <p:oleObj name="Equation" r:id="rId66" imgW="342720" imgH="215640" progId="Equation.DSMT4">
                  <p:embed/>
                  <p:pic>
                    <p:nvPicPr>
                      <p:cNvPr id="0" nam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5981700" y="4953000"/>
                        <a:ext cx="342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 name="Flowchart: Connector 107"/>
          <p:cNvSpPr/>
          <p:nvPr/>
        </p:nvSpPr>
        <p:spPr>
          <a:xfrm>
            <a:off x="969264" y="2514600"/>
            <a:ext cx="1380744" cy="1380744"/>
          </a:xfrm>
          <a:prstGeom prst="flowChart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60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anim calcmode="lin" valueType="num">
                                      <p:cBhvr>
                                        <p:cTn id="40" dur="1000" fill="hold"/>
                                        <p:tgtEl>
                                          <p:spTgt spid="48"/>
                                        </p:tgtEl>
                                        <p:attrNameLst>
                                          <p:attrName>ppt_x</p:attrName>
                                        </p:attrNameLst>
                                      </p:cBhvr>
                                      <p:tavLst>
                                        <p:tav tm="0">
                                          <p:val>
                                            <p:strVal val="#ppt_x"/>
                                          </p:val>
                                        </p:tav>
                                        <p:tav tm="100000">
                                          <p:val>
                                            <p:strVal val="#ppt_x"/>
                                          </p:val>
                                        </p:tav>
                                      </p:tavLst>
                                    </p:anim>
                                    <p:anim calcmode="lin" valueType="num">
                                      <p:cBhvr>
                                        <p:cTn id="4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1000"/>
                                        <p:tgtEl>
                                          <p:spTgt spid="49"/>
                                        </p:tgtEl>
                                      </p:cBhvr>
                                    </p:animEffect>
                                    <p:anim calcmode="lin" valueType="num">
                                      <p:cBhvr>
                                        <p:cTn id="54" dur="1000" fill="hold"/>
                                        <p:tgtEl>
                                          <p:spTgt spid="49"/>
                                        </p:tgtEl>
                                        <p:attrNameLst>
                                          <p:attrName>ppt_x</p:attrName>
                                        </p:attrNameLst>
                                      </p:cBhvr>
                                      <p:tavLst>
                                        <p:tav tm="0">
                                          <p:val>
                                            <p:strVal val="#ppt_x"/>
                                          </p:val>
                                        </p:tav>
                                        <p:tav tm="100000">
                                          <p:val>
                                            <p:strVal val="#ppt_x"/>
                                          </p:val>
                                        </p:tav>
                                      </p:tavLst>
                                    </p:anim>
                                    <p:anim calcmode="lin" valueType="num">
                                      <p:cBhvr>
                                        <p:cTn id="5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1000"/>
                                        <p:tgtEl>
                                          <p:spTgt spid="56"/>
                                        </p:tgtEl>
                                      </p:cBhvr>
                                    </p:animEffect>
                                    <p:anim calcmode="lin" valueType="num">
                                      <p:cBhvr>
                                        <p:cTn id="73" dur="1000" fill="hold"/>
                                        <p:tgtEl>
                                          <p:spTgt spid="56"/>
                                        </p:tgtEl>
                                        <p:attrNameLst>
                                          <p:attrName>ppt_x</p:attrName>
                                        </p:attrNameLst>
                                      </p:cBhvr>
                                      <p:tavLst>
                                        <p:tav tm="0">
                                          <p:val>
                                            <p:strVal val="#ppt_x"/>
                                          </p:val>
                                        </p:tav>
                                        <p:tav tm="100000">
                                          <p:val>
                                            <p:strVal val="#ppt_x"/>
                                          </p:val>
                                        </p:tav>
                                      </p:tavLst>
                                    </p:anim>
                                    <p:anim calcmode="lin" valueType="num">
                                      <p:cBhvr>
                                        <p:cTn id="74" dur="1000" fill="hold"/>
                                        <p:tgtEl>
                                          <p:spTgt spid="5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1000"/>
                                        <p:tgtEl>
                                          <p:spTgt spid="55"/>
                                        </p:tgtEl>
                                      </p:cBhvr>
                                    </p:animEffect>
                                    <p:anim calcmode="lin" valueType="num">
                                      <p:cBhvr>
                                        <p:cTn id="78" dur="1000" fill="hold"/>
                                        <p:tgtEl>
                                          <p:spTgt spid="55"/>
                                        </p:tgtEl>
                                        <p:attrNameLst>
                                          <p:attrName>ppt_x</p:attrName>
                                        </p:attrNameLst>
                                      </p:cBhvr>
                                      <p:tavLst>
                                        <p:tav tm="0">
                                          <p:val>
                                            <p:strVal val="#ppt_x"/>
                                          </p:val>
                                        </p:tav>
                                        <p:tav tm="100000">
                                          <p:val>
                                            <p:strVal val="#ppt_x"/>
                                          </p:val>
                                        </p:tav>
                                      </p:tavLst>
                                    </p:anim>
                                    <p:anim calcmode="lin" valueType="num">
                                      <p:cBhvr>
                                        <p:cTn id="79" dur="1000" fill="hold"/>
                                        <p:tgtEl>
                                          <p:spTgt spid="55"/>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1000"/>
                                        <p:tgtEl>
                                          <p:spTgt spid="53"/>
                                        </p:tgtEl>
                                      </p:cBhvr>
                                    </p:animEffect>
                                    <p:anim calcmode="lin" valueType="num">
                                      <p:cBhvr>
                                        <p:cTn id="83" dur="1000" fill="hold"/>
                                        <p:tgtEl>
                                          <p:spTgt spid="53"/>
                                        </p:tgtEl>
                                        <p:attrNameLst>
                                          <p:attrName>ppt_x</p:attrName>
                                        </p:attrNameLst>
                                      </p:cBhvr>
                                      <p:tavLst>
                                        <p:tav tm="0">
                                          <p:val>
                                            <p:strVal val="#ppt_x"/>
                                          </p:val>
                                        </p:tav>
                                        <p:tav tm="100000">
                                          <p:val>
                                            <p:strVal val="#ppt_x"/>
                                          </p:val>
                                        </p:tav>
                                      </p:tavLst>
                                    </p:anim>
                                    <p:anim calcmode="lin" valueType="num">
                                      <p:cBhvr>
                                        <p:cTn id="84" dur="1000" fill="hold"/>
                                        <p:tgtEl>
                                          <p:spTgt spid="5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1000"/>
                                        <p:tgtEl>
                                          <p:spTgt spid="54"/>
                                        </p:tgtEl>
                                      </p:cBhvr>
                                    </p:animEffect>
                                    <p:anim calcmode="lin" valueType="num">
                                      <p:cBhvr>
                                        <p:cTn id="88" dur="1000" fill="hold"/>
                                        <p:tgtEl>
                                          <p:spTgt spid="54"/>
                                        </p:tgtEl>
                                        <p:attrNameLst>
                                          <p:attrName>ppt_x</p:attrName>
                                        </p:attrNameLst>
                                      </p:cBhvr>
                                      <p:tavLst>
                                        <p:tav tm="0">
                                          <p:val>
                                            <p:strVal val="#ppt_x"/>
                                          </p:val>
                                        </p:tav>
                                        <p:tav tm="100000">
                                          <p:val>
                                            <p:strVal val="#ppt_x"/>
                                          </p:val>
                                        </p:tav>
                                      </p:tavLst>
                                    </p:anim>
                                    <p:anim calcmode="lin" valueType="num">
                                      <p:cBhvr>
                                        <p:cTn id="8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1000"/>
                                        <p:tgtEl>
                                          <p:spTgt spid="58"/>
                                        </p:tgtEl>
                                      </p:cBhvr>
                                    </p:animEffect>
                                    <p:anim calcmode="lin" valueType="num">
                                      <p:cBhvr>
                                        <p:cTn id="95" dur="1000" fill="hold"/>
                                        <p:tgtEl>
                                          <p:spTgt spid="58"/>
                                        </p:tgtEl>
                                        <p:attrNameLst>
                                          <p:attrName>ppt_x</p:attrName>
                                        </p:attrNameLst>
                                      </p:cBhvr>
                                      <p:tavLst>
                                        <p:tav tm="0">
                                          <p:val>
                                            <p:strVal val="#ppt_x"/>
                                          </p:val>
                                        </p:tav>
                                        <p:tav tm="100000">
                                          <p:val>
                                            <p:strVal val="#ppt_x"/>
                                          </p:val>
                                        </p:tav>
                                      </p:tavLst>
                                    </p:anim>
                                    <p:anim calcmode="lin" valueType="num">
                                      <p:cBhvr>
                                        <p:cTn id="9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1000"/>
                                        <p:tgtEl>
                                          <p:spTgt spid="59"/>
                                        </p:tgtEl>
                                      </p:cBhvr>
                                    </p:animEffect>
                                    <p:anim calcmode="lin" valueType="num">
                                      <p:cBhvr>
                                        <p:cTn id="102" dur="1000" fill="hold"/>
                                        <p:tgtEl>
                                          <p:spTgt spid="59"/>
                                        </p:tgtEl>
                                        <p:attrNameLst>
                                          <p:attrName>ppt_x</p:attrName>
                                        </p:attrNameLst>
                                      </p:cBhvr>
                                      <p:tavLst>
                                        <p:tav tm="0">
                                          <p:val>
                                            <p:strVal val="#ppt_x"/>
                                          </p:val>
                                        </p:tav>
                                        <p:tav tm="100000">
                                          <p:val>
                                            <p:strVal val="#ppt_x"/>
                                          </p:val>
                                        </p:tav>
                                      </p:tavLst>
                                    </p:anim>
                                    <p:anim calcmode="lin" valueType="num">
                                      <p:cBhvr>
                                        <p:cTn id="103" dur="1000" fill="hold"/>
                                        <p:tgtEl>
                                          <p:spTgt spid="59"/>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1000"/>
                                        <p:tgtEl>
                                          <p:spTgt spid="60"/>
                                        </p:tgtEl>
                                      </p:cBhvr>
                                    </p:animEffect>
                                    <p:anim calcmode="lin" valueType="num">
                                      <p:cBhvr>
                                        <p:cTn id="107" dur="1000" fill="hold"/>
                                        <p:tgtEl>
                                          <p:spTgt spid="60"/>
                                        </p:tgtEl>
                                        <p:attrNameLst>
                                          <p:attrName>ppt_x</p:attrName>
                                        </p:attrNameLst>
                                      </p:cBhvr>
                                      <p:tavLst>
                                        <p:tav tm="0">
                                          <p:val>
                                            <p:strVal val="#ppt_x"/>
                                          </p:val>
                                        </p:tav>
                                        <p:tav tm="100000">
                                          <p:val>
                                            <p:strVal val="#ppt_x"/>
                                          </p:val>
                                        </p:tav>
                                      </p:tavLst>
                                    </p:anim>
                                    <p:anim calcmode="lin" valueType="num">
                                      <p:cBhvr>
                                        <p:cTn id="108" dur="1000" fill="hold"/>
                                        <p:tgtEl>
                                          <p:spTgt spid="6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fade">
                                      <p:cBhvr>
                                        <p:cTn id="111" dur="1000"/>
                                        <p:tgtEl>
                                          <p:spTgt spid="61"/>
                                        </p:tgtEl>
                                      </p:cBhvr>
                                    </p:animEffect>
                                    <p:anim calcmode="lin" valueType="num">
                                      <p:cBhvr>
                                        <p:cTn id="112" dur="1000" fill="hold"/>
                                        <p:tgtEl>
                                          <p:spTgt spid="61"/>
                                        </p:tgtEl>
                                        <p:attrNameLst>
                                          <p:attrName>ppt_x</p:attrName>
                                        </p:attrNameLst>
                                      </p:cBhvr>
                                      <p:tavLst>
                                        <p:tav tm="0">
                                          <p:val>
                                            <p:strVal val="#ppt_x"/>
                                          </p:val>
                                        </p:tav>
                                        <p:tav tm="100000">
                                          <p:val>
                                            <p:strVal val="#ppt_x"/>
                                          </p:val>
                                        </p:tav>
                                      </p:tavLst>
                                    </p:anim>
                                    <p:anim calcmode="lin" valueType="num">
                                      <p:cBhvr>
                                        <p:cTn id="11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1000"/>
                                        <p:tgtEl>
                                          <p:spTgt spid="62"/>
                                        </p:tgtEl>
                                      </p:cBhvr>
                                    </p:animEffect>
                                    <p:anim calcmode="lin" valueType="num">
                                      <p:cBhvr>
                                        <p:cTn id="119" dur="1000" fill="hold"/>
                                        <p:tgtEl>
                                          <p:spTgt spid="62"/>
                                        </p:tgtEl>
                                        <p:attrNameLst>
                                          <p:attrName>ppt_x</p:attrName>
                                        </p:attrNameLst>
                                      </p:cBhvr>
                                      <p:tavLst>
                                        <p:tav tm="0">
                                          <p:val>
                                            <p:strVal val="#ppt_x"/>
                                          </p:val>
                                        </p:tav>
                                        <p:tav tm="100000">
                                          <p:val>
                                            <p:strVal val="#ppt_x"/>
                                          </p:val>
                                        </p:tav>
                                      </p:tavLst>
                                    </p:anim>
                                    <p:anim calcmode="lin" valueType="num">
                                      <p:cBhvr>
                                        <p:cTn id="120" dur="1000" fill="hold"/>
                                        <p:tgtEl>
                                          <p:spTgt spid="62"/>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1000"/>
                                        <p:tgtEl>
                                          <p:spTgt spid="63"/>
                                        </p:tgtEl>
                                      </p:cBhvr>
                                    </p:animEffect>
                                    <p:anim calcmode="lin" valueType="num">
                                      <p:cBhvr>
                                        <p:cTn id="124" dur="1000" fill="hold"/>
                                        <p:tgtEl>
                                          <p:spTgt spid="63"/>
                                        </p:tgtEl>
                                        <p:attrNameLst>
                                          <p:attrName>ppt_x</p:attrName>
                                        </p:attrNameLst>
                                      </p:cBhvr>
                                      <p:tavLst>
                                        <p:tav tm="0">
                                          <p:val>
                                            <p:strVal val="#ppt_x"/>
                                          </p:val>
                                        </p:tav>
                                        <p:tav tm="100000">
                                          <p:val>
                                            <p:strVal val="#ppt_x"/>
                                          </p:val>
                                        </p:tav>
                                      </p:tavLst>
                                    </p:anim>
                                    <p:anim calcmode="lin" valueType="num">
                                      <p:cBhvr>
                                        <p:cTn id="12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64"/>
                                        </p:tgtEl>
                                        <p:attrNameLst>
                                          <p:attrName>style.visibility</p:attrName>
                                        </p:attrNameLst>
                                      </p:cBhvr>
                                      <p:to>
                                        <p:strVal val="visible"/>
                                      </p:to>
                                    </p:set>
                                    <p:animEffect transition="in" filter="fade">
                                      <p:cBhvr>
                                        <p:cTn id="130" dur="1000"/>
                                        <p:tgtEl>
                                          <p:spTgt spid="64"/>
                                        </p:tgtEl>
                                      </p:cBhvr>
                                    </p:animEffect>
                                    <p:anim calcmode="lin" valueType="num">
                                      <p:cBhvr>
                                        <p:cTn id="131" dur="1000" fill="hold"/>
                                        <p:tgtEl>
                                          <p:spTgt spid="64"/>
                                        </p:tgtEl>
                                        <p:attrNameLst>
                                          <p:attrName>ppt_x</p:attrName>
                                        </p:attrNameLst>
                                      </p:cBhvr>
                                      <p:tavLst>
                                        <p:tav tm="0">
                                          <p:val>
                                            <p:strVal val="#ppt_x"/>
                                          </p:val>
                                        </p:tav>
                                        <p:tav tm="100000">
                                          <p:val>
                                            <p:strVal val="#ppt_x"/>
                                          </p:val>
                                        </p:tav>
                                      </p:tavLst>
                                    </p:anim>
                                    <p:anim calcmode="lin" valueType="num">
                                      <p:cBhvr>
                                        <p:cTn id="132" dur="1000" fill="hold"/>
                                        <p:tgtEl>
                                          <p:spTgt spid="64"/>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65"/>
                                        </p:tgtEl>
                                        <p:attrNameLst>
                                          <p:attrName>style.visibility</p:attrName>
                                        </p:attrNameLst>
                                      </p:cBhvr>
                                      <p:to>
                                        <p:strVal val="visible"/>
                                      </p:to>
                                    </p:set>
                                    <p:animEffect transition="in" filter="fade">
                                      <p:cBhvr>
                                        <p:cTn id="135" dur="1000"/>
                                        <p:tgtEl>
                                          <p:spTgt spid="65"/>
                                        </p:tgtEl>
                                      </p:cBhvr>
                                    </p:animEffect>
                                    <p:anim calcmode="lin" valueType="num">
                                      <p:cBhvr>
                                        <p:cTn id="136" dur="1000" fill="hold"/>
                                        <p:tgtEl>
                                          <p:spTgt spid="65"/>
                                        </p:tgtEl>
                                        <p:attrNameLst>
                                          <p:attrName>ppt_x</p:attrName>
                                        </p:attrNameLst>
                                      </p:cBhvr>
                                      <p:tavLst>
                                        <p:tav tm="0">
                                          <p:val>
                                            <p:strVal val="#ppt_x"/>
                                          </p:val>
                                        </p:tav>
                                        <p:tav tm="100000">
                                          <p:val>
                                            <p:strVal val="#ppt_x"/>
                                          </p:val>
                                        </p:tav>
                                      </p:tavLst>
                                    </p:anim>
                                    <p:anim calcmode="lin" valueType="num">
                                      <p:cBhvr>
                                        <p:cTn id="13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fade">
                                      <p:cBhvr>
                                        <p:cTn id="142" dur="1000"/>
                                        <p:tgtEl>
                                          <p:spTgt spid="66"/>
                                        </p:tgtEl>
                                      </p:cBhvr>
                                    </p:animEffect>
                                    <p:anim calcmode="lin" valueType="num">
                                      <p:cBhvr>
                                        <p:cTn id="143" dur="1000" fill="hold"/>
                                        <p:tgtEl>
                                          <p:spTgt spid="66"/>
                                        </p:tgtEl>
                                        <p:attrNameLst>
                                          <p:attrName>ppt_x</p:attrName>
                                        </p:attrNameLst>
                                      </p:cBhvr>
                                      <p:tavLst>
                                        <p:tav tm="0">
                                          <p:val>
                                            <p:strVal val="#ppt_x"/>
                                          </p:val>
                                        </p:tav>
                                        <p:tav tm="100000">
                                          <p:val>
                                            <p:strVal val="#ppt_x"/>
                                          </p:val>
                                        </p:tav>
                                      </p:tavLst>
                                    </p:anim>
                                    <p:anim calcmode="lin" valueType="num">
                                      <p:cBhvr>
                                        <p:cTn id="144" dur="1000" fill="hold"/>
                                        <p:tgtEl>
                                          <p:spTgt spid="66"/>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68"/>
                                        </p:tgtEl>
                                        <p:attrNameLst>
                                          <p:attrName>style.visibility</p:attrName>
                                        </p:attrNameLst>
                                      </p:cBhvr>
                                      <p:to>
                                        <p:strVal val="visible"/>
                                      </p:to>
                                    </p:set>
                                    <p:animEffect transition="in" filter="fade">
                                      <p:cBhvr>
                                        <p:cTn id="147" dur="1000"/>
                                        <p:tgtEl>
                                          <p:spTgt spid="68"/>
                                        </p:tgtEl>
                                      </p:cBhvr>
                                    </p:animEffect>
                                    <p:anim calcmode="lin" valueType="num">
                                      <p:cBhvr>
                                        <p:cTn id="148" dur="1000" fill="hold"/>
                                        <p:tgtEl>
                                          <p:spTgt spid="68"/>
                                        </p:tgtEl>
                                        <p:attrNameLst>
                                          <p:attrName>ppt_x</p:attrName>
                                        </p:attrNameLst>
                                      </p:cBhvr>
                                      <p:tavLst>
                                        <p:tav tm="0">
                                          <p:val>
                                            <p:strVal val="#ppt_x"/>
                                          </p:val>
                                        </p:tav>
                                        <p:tav tm="100000">
                                          <p:val>
                                            <p:strVal val="#ppt_x"/>
                                          </p:val>
                                        </p:tav>
                                      </p:tavLst>
                                    </p:anim>
                                    <p:anim calcmode="lin" valueType="num">
                                      <p:cBhvr>
                                        <p:cTn id="14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67"/>
                                        </p:tgtEl>
                                        <p:attrNameLst>
                                          <p:attrName>style.visibility</p:attrName>
                                        </p:attrNameLst>
                                      </p:cBhvr>
                                      <p:to>
                                        <p:strVal val="visible"/>
                                      </p:to>
                                    </p:set>
                                    <p:animEffect transition="in" filter="fade">
                                      <p:cBhvr>
                                        <p:cTn id="154" dur="1000"/>
                                        <p:tgtEl>
                                          <p:spTgt spid="67"/>
                                        </p:tgtEl>
                                      </p:cBhvr>
                                    </p:animEffect>
                                    <p:anim calcmode="lin" valueType="num">
                                      <p:cBhvr>
                                        <p:cTn id="155" dur="1000" fill="hold"/>
                                        <p:tgtEl>
                                          <p:spTgt spid="67"/>
                                        </p:tgtEl>
                                        <p:attrNameLst>
                                          <p:attrName>ppt_x</p:attrName>
                                        </p:attrNameLst>
                                      </p:cBhvr>
                                      <p:tavLst>
                                        <p:tav tm="0">
                                          <p:val>
                                            <p:strVal val="#ppt_x"/>
                                          </p:val>
                                        </p:tav>
                                        <p:tav tm="100000">
                                          <p:val>
                                            <p:strVal val="#ppt_x"/>
                                          </p:val>
                                        </p:tav>
                                      </p:tavLst>
                                    </p:anim>
                                    <p:anim calcmode="lin" valueType="num">
                                      <p:cBhvr>
                                        <p:cTn id="15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fade">
                                      <p:cBhvr>
                                        <p:cTn id="161" dur="1000"/>
                                        <p:tgtEl>
                                          <p:spTgt spid="73"/>
                                        </p:tgtEl>
                                      </p:cBhvr>
                                    </p:animEffect>
                                    <p:anim calcmode="lin" valueType="num">
                                      <p:cBhvr>
                                        <p:cTn id="162" dur="1000" fill="hold"/>
                                        <p:tgtEl>
                                          <p:spTgt spid="73"/>
                                        </p:tgtEl>
                                        <p:attrNameLst>
                                          <p:attrName>ppt_x</p:attrName>
                                        </p:attrNameLst>
                                      </p:cBhvr>
                                      <p:tavLst>
                                        <p:tav tm="0">
                                          <p:val>
                                            <p:strVal val="#ppt_x"/>
                                          </p:val>
                                        </p:tav>
                                        <p:tav tm="100000">
                                          <p:val>
                                            <p:strVal val="#ppt_x"/>
                                          </p:val>
                                        </p:tav>
                                      </p:tavLst>
                                    </p:anim>
                                    <p:anim calcmode="lin" valueType="num">
                                      <p:cBhvr>
                                        <p:cTn id="16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74"/>
                                        </p:tgtEl>
                                        <p:attrNameLst>
                                          <p:attrName>style.visibility</p:attrName>
                                        </p:attrNameLst>
                                      </p:cBhvr>
                                      <p:to>
                                        <p:strVal val="visible"/>
                                      </p:to>
                                    </p:set>
                                    <p:animEffect transition="in" filter="fade">
                                      <p:cBhvr>
                                        <p:cTn id="168" dur="1000"/>
                                        <p:tgtEl>
                                          <p:spTgt spid="74"/>
                                        </p:tgtEl>
                                      </p:cBhvr>
                                    </p:animEffect>
                                    <p:anim calcmode="lin" valueType="num">
                                      <p:cBhvr>
                                        <p:cTn id="169" dur="1000" fill="hold"/>
                                        <p:tgtEl>
                                          <p:spTgt spid="74"/>
                                        </p:tgtEl>
                                        <p:attrNameLst>
                                          <p:attrName>ppt_x</p:attrName>
                                        </p:attrNameLst>
                                      </p:cBhvr>
                                      <p:tavLst>
                                        <p:tav tm="0">
                                          <p:val>
                                            <p:strVal val="#ppt_x"/>
                                          </p:val>
                                        </p:tav>
                                        <p:tav tm="100000">
                                          <p:val>
                                            <p:strVal val="#ppt_x"/>
                                          </p:val>
                                        </p:tav>
                                      </p:tavLst>
                                    </p:anim>
                                    <p:anim calcmode="lin" valueType="num">
                                      <p:cBhvr>
                                        <p:cTn id="17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16" presetClass="entr" presetSubtype="21" fill="hold" nodeType="clickEffect">
                                  <p:stCondLst>
                                    <p:cond delay="0"/>
                                  </p:stCondLst>
                                  <p:childTnLst>
                                    <p:set>
                                      <p:cBhvr>
                                        <p:cTn id="174" dur="1" fill="hold">
                                          <p:stCondLst>
                                            <p:cond delay="0"/>
                                          </p:stCondLst>
                                        </p:cTn>
                                        <p:tgtEl>
                                          <p:spTgt spid="76"/>
                                        </p:tgtEl>
                                        <p:attrNameLst>
                                          <p:attrName>style.visibility</p:attrName>
                                        </p:attrNameLst>
                                      </p:cBhvr>
                                      <p:to>
                                        <p:strVal val="visible"/>
                                      </p:to>
                                    </p:set>
                                    <p:animEffect transition="in" filter="barn(inVertical)">
                                      <p:cBhvr>
                                        <p:cTn id="175" dur="500"/>
                                        <p:tgtEl>
                                          <p:spTgt spid="76"/>
                                        </p:tgtEl>
                                      </p:cBhvr>
                                    </p:animEffect>
                                  </p:childTnLst>
                                </p:cTn>
                              </p:par>
                            </p:childTnLst>
                          </p:cTn>
                        </p:par>
                      </p:childTnLst>
                    </p:cTn>
                  </p:par>
                  <p:par>
                    <p:cTn id="176" fill="hold">
                      <p:stCondLst>
                        <p:cond delay="indefinite"/>
                      </p:stCondLst>
                      <p:childTnLst>
                        <p:par>
                          <p:cTn id="177" fill="hold">
                            <p:stCondLst>
                              <p:cond delay="0"/>
                            </p:stCondLst>
                            <p:childTnLst>
                              <p:par>
                                <p:cTn id="178" presetID="21" presetClass="entr" presetSubtype="1" fill="hold" grpId="0" nodeType="clickEffect">
                                  <p:stCondLst>
                                    <p:cond delay="0"/>
                                  </p:stCondLst>
                                  <p:childTnLst>
                                    <p:set>
                                      <p:cBhvr>
                                        <p:cTn id="179" dur="1" fill="hold">
                                          <p:stCondLst>
                                            <p:cond delay="0"/>
                                          </p:stCondLst>
                                        </p:cTn>
                                        <p:tgtEl>
                                          <p:spTgt spid="78"/>
                                        </p:tgtEl>
                                        <p:attrNameLst>
                                          <p:attrName>style.visibility</p:attrName>
                                        </p:attrNameLst>
                                      </p:cBhvr>
                                      <p:to>
                                        <p:strVal val="visible"/>
                                      </p:to>
                                    </p:set>
                                    <p:animEffect transition="in" filter="wheel(1)">
                                      <p:cBhvr>
                                        <p:cTn id="180" dur="2000"/>
                                        <p:tgtEl>
                                          <p:spTgt spid="78"/>
                                        </p:tgtEl>
                                      </p:cBhvr>
                                    </p:animEffect>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grpId="0" nodeType="click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fade">
                                      <p:cBhvr>
                                        <p:cTn id="185" dur="1000"/>
                                        <p:tgtEl>
                                          <p:spTgt spid="80"/>
                                        </p:tgtEl>
                                      </p:cBhvr>
                                    </p:animEffect>
                                    <p:anim calcmode="lin" valueType="num">
                                      <p:cBhvr>
                                        <p:cTn id="186" dur="1000" fill="hold"/>
                                        <p:tgtEl>
                                          <p:spTgt spid="80"/>
                                        </p:tgtEl>
                                        <p:attrNameLst>
                                          <p:attrName>ppt_x</p:attrName>
                                        </p:attrNameLst>
                                      </p:cBhvr>
                                      <p:tavLst>
                                        <p:tav tm="0">
                                          <p:val>
                                            <p:strVal val="#ppt_x"/>
                                          </p:val>
                                        </p:tav>
                                        <p:tav tm="100000">
                                          <p:val>
                                            <p:strVal val="#ppt_x"/>
                                          </p:val>
                                        </p:tav>
                                      </p:tavLst>
                                    </p:anim>
                                    <p:anim calcmode="lin" valueType="num">
                                      <p:cBhvr>
                                        <p:cTn id="18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42" presetClass="entr" presetSubtype="0" fill="hold" grpId="0" nodeType="clickEffect">
                                  <p:stCondLst>
                                    <p:cond delay="0"/>
                                  </p:stCondLst>
                                  <p:childTnLst>
                                    <p:set>
                                      <p:cBhvr>
                                        <p:cTn id="191" dur="1" fill="hold">
                                          <p:stCondLst>
                                            <p:cond delay="0"/>
                                          </p:stCondLst>
                                        </p:cTn>
                                        <p:tgtEl>
                                          <p:spTgt spid="79"/>
                                        </p:tgtEl>
                                        <p:attrNameLst>
                                          <p:attrName>style.visibility</p:attrName>
                                        </p:attrNameLst>
                                      </p:cBhvr>
                                      <p:to>
                                        <p:strVal val="visible"/>
                                      </p:to>
                                    </p:set>
                                    <p:animEffect transition="in" filter="fade">
                                      <p:cBhvr>
                                        <p:cTn id="192" dur="1000"/>
                                        <p:tgtEl>
                                          <p:spTgt spid="79"/>
                                        </p:tgtEl>
                                      </p:cBhvr>
                                    </p:animEffect>
                                    <p:anim calcmode="lin" valueType="num">
                                      <p:cBhvr>
                                        <p:cTn id="193" dur="1000" fill="hold"/>
                                        <p:tgtEl>
                                          <p:spTgt spid="79"/>
                                        </p:tgtEl>
                                        <p:attrNameLst>
                                          <p:attrName>ppt_x</p:attrName>
                                        </p:attrNameLst>
                                      </p:cBhvr>
                                      <p:tavLst>
                                        <p:tav tm="0">
                                          <p:val>
                                            <p:strVal val="#ppt_x"/>
                                          </p:val>
                                        </p:tav>
                                        <p:tav tm="100000">
                                          <p:val>
                                            <p:strVal val="#ppt_x"/>
                                          </p:val>
                                        </p:tav>
                                      </p:tavLst>
                                    </p:anim>
                                    <p:anim calcmode="lin" valueType="num">
                                      <p:cBhvr>
                                        <p:cTn id="194"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42" presetClass="entr" presetSubtype="0" fill="hold" nodeType="clickEffect">
                                  <p:stCondLst>
                                    <p:cond delay="0"/>
                                  </p:stCondLst>
                                  <p:childTnLst>
                                    <p:set>
                                      <p:cBhvr>
                                        <p:cTn id="198" dur="1" fill="hold">
                                          <p:stCondLst>
                                            <p:cond delay="0"/>
                                          </p:stCondLst>
                                        </p:cTn>
                                        <p:tgtEl>
                                          <p:spTgt spid="70"/>
                                        </p:tgtEl>
                                        <p:attrNameLst>
                                          <p:attrName>style.visibility</p:attrName>
                                        </p:attrNameLst>
                                      </p:cBhvr>
                                      <p:to>
                                        <p:strVal val="visible"/>
                                      </p:to>
                                    </p:set>
                                    <p:animEffect transition="in" filter="fade">
                                      <p:cBhvr>
                                        <p:cTn id="199" dur="1000"/>
                                        <p:tgtEl>
                                          <p:spTgt spid="70"/>
                                        </p:tgtEl>
                                      </p:cBhvr>
                                    </p:animEffect>
                                    <p:anim calcmode="lin" valueType="num">
                                      <p:cBhvr>
                                        <p:cTn id="200" dur="1000" fill="hold"/>
                                        <p:tgtEl>
                                          <p:spTgt spid="70"/>
                                        </p:tgtEl>
                                        <p:attrNameLst>
                                          <p:attrName>ppt_x</p:attrName>
                                        </p:attrNameLst>
                                      </p:cBhvr>
                                      <p:tavLst>
                                        <p:tav tm="0">
                                          <p:val>
                                            <p:strVal val="#ppt_x"/>
                                          </p:val>
                                        </p:tav>
                                        <p:tav tm="100000">
                                          <p:val>
                                            <p:strVal val="#ppt_x"/>
                                          </p:val>
                                        </p:tav>
                                      </p:tavLst>
                                    </p:anim>
                                    <p:anim calcmode="lin" valueType="num">
                                      <p:cBhvr>
                                        <p:cTn id="20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grpId="0" nodeType="clickEffect">
                                  <p:stCondLst>
                                    <p:cond delay="0"/>
                                  </p:stCondLst>
                                  <p:childTnLst>
                                    <p:set>
                                      <p:cBhvr>
                                        <p:cTn id="205" dur="1" fill="hold">
                                          <p:stCondLst>
                                            <p:cond delay="0"/>
                                          </p:stCondLst>
                                        </p:cTn>
                                        <p:tgtEl>
                                          <p:spTgt spid="90"/>
                                        </p:tgtEl>
                                        <p:attrNameLst>
                                          <p:attrName>style.visibility</p:attrName>
                                        </p:attrNameLst>
                                      </p:cBhvr>
                                      <p:to>
                                        <p:strVal val="visible"/>
                                      </p:to>
                                    </p:set>
                                    <p:animEffect transition="in" filter="fade">
                                      <p:cBhvr>
                                        <p:cTn id="206" dur="1000"/>
                                        <p:tgtEl>
                                          <p:spTgt spid="90"/>
                                        </p:tgtEl>
                                      </p:cBhvr>
                                    </p:animEffect>
                                    <p:anim calcmode="lin" valueType="num">
                                      <p:cBhvr>
                                        <p:cTn id="207" dur="1000" fill="hold"/>
                                        <p:tgtEl>
                                          <p:spTgt spid="90"/>
                                        </p:tgtEl>
                                        <p:attrNameLst>
                                          <p:attrName>ppt_x</p:attrName>
                                        </p:attrNameLst>
                                      </p:cBhvr>
                                      <p:tavLst>
                                        <p:tav tm="0">
                                          <p:val>
                                            <p:strVal val="#ppt_x"/>
                                          </p:val>
                                        </p:tav>
                                        <p:tav tm="100000">
                                          <p:val>
                                            <p:strVal val="#ppt_x"/>
                                          </p:val>
                                        </p:tav>
                                      </p:tavLst>
                                    </p:anim>
                                    <p:anim calcmode="lin" valueType="num">
                                      <p:cBhvr>
                                        <p:cTn id="20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42" presetClass="entr" presetSubtype="0" fill="hold" grpId="0" nodeType="clickEffect">
                                  <p:stCondLst>
                                    <p:cond delay="0"/>
                                  </p:stCondLst>
                                  <p:childTnLst>
                                    <p:set>
                                      <p:cBhvr>
                                        <p:cTn id="212" dur="1" fill="hold">
                                          <p:stCondLst>
                                            <p:cond delay="0"/>
                                          </p:stCondLst>
                                        </p:cTn>
                                        <p:tgtEl>
                                          <p:spTgt spid="92"/>
                                        </p:tgtEl>
                                        <p:attrNameLst>
                                          <p:attrName>style.visibility</p:attrName>
                                        </p:attrNameLst>
                                      </p:cBhvr>
                                      <p:to>
                                        <p:strVal val="visible"/>
                                      </p:to>
                                    </p:set>
                                    <p:animEffect transition="in" filter="fade">
                                      <p:cBhvr>
                                        <p:cTn id="213" dur="1000"/>
                                        <p:tgtEl>
                                          <p:spTgt spid="92"/>
                                        </p:tgtEl>
                                      </p:cBhvr>
                                    </p:animEffect>
                                    <p:anim calcmode="lin" valueType="num">
                                      <p:cBhvr>
                                        <p:cTn id="214" dur="1000" fill="hold"/>
                                        <p:tgtEl>
                                          <p:spTgt spid="92"/>
                                        </p:tgtEl>
                                        <p:attrNameLst>
                                          <p:attrName>ppt_x</p:attrName>
                                        </p:attrNameLst>
                                      </p:cBhvr>
                                      <p:tavLst>
                                        <p:tav tm="0">
                                          <p:val>
                                            <p:strVal val="#ppt_x"/>
                                          </p:val>
                                        </p:tav>
                                        <p:tav tm="100000">
                                          <p:val>
                                            <p:strVal val="#ppt_x"/>
                                          </p:val>
                                        </p:tav>
                                      </p:tavLst>
                                    </p:anim>
                                    <p:anim calcmode="lin" valueType="num">
                                      <p:cBhvr>
                                        <p:cTn id="215"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16" presetClass="entr" presetSubtype="21" fill="hold" nodeType="clickEffect">
                                  <p:stCondLst>
                                    <p:cond delay="0"/>
                                  </p:stCondLst>
                                  <p:childTnLst>
                                    <p:set>
                                      <p:cBhvr>
                                        <p:cTn id="219" dur="1" fill="hold">
                                          <p:stCondLst>
                                            <p:cond delay="0"/>
                                          </p:stCondLst>
                                        </p:cTn>
                                        <p:tgtEl>
                                          <p:spTgt spid="87"/>
                                        </p:tgtEl>
                                        <p:attrNameLst>
                                          <p:attrName>style.visibility</p:attrName>
                                        </p:attrNameLst>
                                      </p:cBhvr>
                                      <p:to>
                                        <p:strVal val="visible"/>
                                      </p:to>
                                    </p:set>
                                    <p:animEffect transition="in" filter="barn(inVertical)">
                                      <p:cBhvr>
                                        <p:cTn id="220" dur="500"/>
                                        <p:tgtEl>
                                          <p:spTgt spid="87"/>
                                        </p:tgtEl>
                                      </p:cBhvr>
                                    </p:animEffect>
                                  </p:childTnLst>
                                </p:cTn>
                              </p:par>
                            </p:childTnLst>
                          </p:cTn>
                        </p:par>
                      </p:childTnLst>
                    </p:cTn>
                  </p:par>
                  <p:par>
                    <p:cTn id="221" fill="hold">
                      <p:stCondLst>
                        <p:cond delay="indefinite"/>
                      </p:stCondLst>
                      <p:childTnLst>
                        <p:par>
                          <p:cTn id="222" fill="hold">
                            <p:stCondLst>
                              <p:cond delay="0"/>
                            </p:stCondLst>
                            <p:childTnLst>
                              <p:par>
                                <p:cTn id="223" presetID="21" presetClass="entr" presetSubtype="1" fill="hold" grpId="0" nodeType="clickEffect">
                                  <p:stCondLst>
                                    <p:cond delay="0"/>
                                  </p:stCondLst>
                                  <p:childTnLst>
                                    <p:set>
                                      <p:cBhvr>
                                        <p:cTn id="224" dur="1" fill="hold">
                                          <p:stCondLst>
                                            <p:cond delay="0"/>
                                          </p:stCondLst>
                                        </p:cTn>
                                        <p:tgtEl>
                                          <p:spTgt spid="82"/>
                                        </p:tgtEl>
                                        <p:attrNameLst>
                                          <p:attrName>style.visibility</p:attrName>
                                        </p:attrNameLst>
                                      </p:cBhvr>
                                      <p:to>
                                        <p:strVal val="visible"/>
                                      </p:to>
                                    </p:set>
                                    <p:animEffect transition="in" filter="wheel(1)">
                                      <p:cBhvr>
                                        <p:cTn id="225" dur="2000"/>
                                        <p:tgtEl>
                                          <p:spTgt spid="82"/>
                                        </p:tgtEl>
                                      </p:cBhvr>
                                    </p:animEffect>
                                  </p:childTnLst>
                                </p:cTn>
                              </p:par>
                            </p:childTnLst>
                          </p:cTn>
                        </p:par>
                      </p:childTnLst>
                    </p:cTn>
                  </p:par>
                  <p:par>
                    <p:cTn id="226" fill="hold">
                      <p:stCondLst>
                        <p:cond delay="indefinite"/>
                      </p:stCondLst>
                      <p:childTnLst>
                        <p:par>
                          <p:cTn id="227" fill="hold">
                            <p:stCondLst>
                              <p:cond delay="0"/>
                            </p:stCondLst>
                            <p:childTnLst>
                              <p:par>
                                <p:cTn id="228" presetID="42" presetClass="entr" presetSubtype="0" fill="hold" grpId="0" nodeType="clickEffect">
                                  <p:stCondLst>
                                    <p:cond delay="0"/>
                                  </p:stCondLst>
                                  <p:childTnLst>
                                    <p:set>
                                      <p:cBhvr>
                                        <p:cTn id="229" dur="1" fill="hold">
                                          <p:stCondLst>
                                            <p:cond delay="0"/>
                                          </p:stCondLst>
                                        </p:cTn>
                                        <p:tgtEl>
                                          <p:spTgt spid="91"/>
                                        </p:tgtEl>
                                        <p:attrNameLst>
                                          <p:attrName>style.visibility</p:attrName>
                                        </p:attrNameLst>
                                      </p:cBhvr>
                                      <p:to>
                                        <p:strVal val="visible"/>
                                      </p:to>
                                    </p:set>
                                    <p:animEffect transition="in" filter="fade">
                                      <p:cBhvr>
                                        <p:cTn id="230" dur="1000"/>
                                        <p:tgtEl>
                                          <p:spTgt spid="91"/>
                                        </p:tgtEl>
                                      </p:cBhvr>
                                    </p:animEffect>
                                    <p:anim calcmode="lin" valueType="num">
                                      <p:cBhvr>
                                        <p:cTn id="231" dur="1000" fill="hold"/>
                                        <p:tgtEl>
                                          <p:spTgt spid="91"/>
                                        </p:tgtEl>
                                        <p:attrNameLst>
                                          <p:attrName>ppt_x</p:attrName>
                                        </p:attrNameLst>
                                      </p:cBhvr>
                                      <p:tavLst>
                                        <p:tav tm="0">
                                          <p:val>
                                            <p:strVal val="#ppt_x"/>
                                          </p:val>
                                        </p:tav>
                                        <p:tav tm="100000">
                                          <p:val>
                                            <p:strVal val="#ppt_x"/>
                                          </p:val>
                                        </p:tav>
                                      </p:tavLst>
                                    </p:anim>
                                    <p:anim calcmode="lin" valueType="num">
                                      <p:cBhvr>
                                        <p:cTn id="232"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42" presetClass="entr" presetSubtype="0" fill="hold" grpId="0" nodeType="clickEffect">
                                  <p:stCondLst>
                                    <p:cond delay="0"/>
                                  </p:stCondLst>
                                  <p:childTnLst>
                                    <p:set>
                                      <p:cBhvr>
                                        <p:cTn id="236" dur="1" fill="hold">
                                          <p:stCondLst>
                                            <p:cond delay="0"/>
                                          </p:stCondLst>
                                        </p:cTn>
                                        <p:tgtEl>
                                          <p:spTgt spid="93"/>
                                        </p:tgtEl>
                                        <p:attrNameLst>
                                          <p:attrName>style.visibility</p:attrName>
                                        </p:attrNameLst>
                                      </p:cBhvr>
                                      <p:to>
                                        <p:strVal val="visible"/>
                                      </p:to>
                                    </p:set>
                                    <p:animEffect transition="in" filter="fade">
                                      <p:cBhvr>
                                        <p:cTn id="237" dur="1000"/>
                                        <p:tgtEl>
                                          <p:spTgt spid="93"/>
                                        </p:tgtEl>
                                      </p:cBhvr>
                                    </p:animEffect>
                                    <p:anim calcmode="lin" valueType="num">
                                      <p:cBhvr>
                                        <p:cTn id="238" dur="1000" fill="hold"/>
                                        <p:tgtEl>
                                          <p:spTgt spid="93"/>
                                        </p:tgtEl>
                                        <p:attrNameLst>
                                          <p:attrName>ppt_x</p:attrName>
                                        </p:attrNameLst>
                                      </p:cBhvr>
                                      <p:tavLst>
                                        <p:tav tm="0">
                                          <p:val>
                                            <p:strVal val="#ppt_x"/>
                                          </p:val>
                                        </p:tav>
                                        <p:tav tm="100000">
                                          <p:val>
                                            <p:strVal val="#ppt_x"/>
                                          </p:val>
                                        </p:tav>
                                      </p:tavLst>
                                    </p:anim>
                                    <p:anim calcmode="lin" valueType="num">
                                      <p:cBhvr>
                                        <p:cTn id="239"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42" presetClass="entr" presetSubtype="0" fill="hold" nodeType="clickEffect">
                                  <p:stCondLst>
                                    <p:cond delay="0"/>
                                  </p:stCondLst>
                                  <p:childTnLst>
                                    <p:set>
                                      <p:cBhvr>
                                        <p:cTn id="243" dur="1" fill="hold">
                                          <p:stCondLst>
                                            <p:cond delay="0"/>
                                          </p:stCondLst>
                                        </p:cTn>
                                        <p:tgtEl>
                                          <p:spTgt spid="69"/>
                                        </p:tgtEl>
                                        <p:attrNameLst>
                                          <p:attrName>style.visibility</p:attrName>
                                        </p:attrNameLst>
                                      </p:cBhvr>
                                      <p:to>
                                        <p:strVal val="visible"/>
                                      </p:to>
                                    </p:set>
                                    <p:animEffect transition="in" filter="fade">
                                      <p:cBhvr>
                                        <p:cTn id="244" dur="1000"/>
                                        <p:tgtEl>
                                          <p:spTgt spid="69"/>
                                        </p:tgtEl>
                                      </p:cBhvr>
                                    </p:animEffect>
                                    <p:anim calcmode="lin" valueType="num">
                                      <p:cBhvr>
                                        <p:cTn id="245" dur="1000" fill="hold"/>
                                        <p:tgtEl>
                                          <p:spTgt spid="69"/>
                                        </p:tgtEl>
                                        <p:attrNameLst>
                                          <p:attrName>ppt_x</p:attrName>
                                        </p:attrNameLst>
                                      </p:cBhvr>
                                      <p:tavLst>
                                        <p:tav tm="0">
                                          <p:val>
                                            <p:strVal val="#ppt_x"/>
                                          </p:val>
                                        </p:tav>
                                        <p:tav tm="100000">
                                          <p:val>
                                            <p:strVal val="#ppt_x"/>
                                          </p:val>
                                        </p:tav>
                                      </p:tavLst>
                                    </p:anim>
                                    <p:anim calcmode="lin" valueType="num">
                                      <p:cBhvr>
                                        <p:cTn id="24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42" presetClass="entr" presetSubtype="0" fill="hold" grpId="0" nodeType="clickEffect">
                                  <p:stCondLst>
                                    <p:cond delay="0"/>
                                  </p:stCondLst>
                                  <p:childTnLst>
                                    <p:set>
                                      <p:cBhvr>
                                        <p:cTn id="250" dur="1" fill="hold">
                                          <p:stCondLst>
                                            <p:cond delay="0"/>
                                          </p:stCondLst>
                                        </p:cTn>
                                        <p:tgtEl>
                                          <p:spTgt spid="95"/>
                                        </p:tgtEl>
                                        <p:attrNameLst>
                                          <p:attrName>style.visibility</p:attrName>
                                        </p:attrNameLst>
                                      </p:cBhvr>
                                      <p:to>
                                        <p:strVal val="visible"/>
                                      </p:to>
                                    </p:set>
                                    <p:animEffect transition="in" filter="fade">
                                      <p:cBhvr>
                                        <p:cTn id="251" dur="1000"/>
                                        <p:tgtEl>
                                          <p:spTgt spid="95"/>
                                        </p:tgtEl>
                                      </p:cBhvr>
                                    </p:animEffect>
                                    <p:anim calcmode="lin" valueType="num">
                                      <p:cBhvr>
                                        <p:cTn id="252" dur="1000" fill="hold"/>
                                        <p:tgtEl>
                                          <p:spTgt spid="95"/>
                                        </p:tgtEl>
                                        <p:attrNameLst>
                                          <p:attrName>ppt_x</p:attrName>
                                        </p:attrNameLst>
                                      </p:cBhvr>
                                      <p:tavLst>
                                        <p:tav tm="0">
                                          <p:val>
                                            <p:strVal val="#ppt_x"/>
                                          </p:val>
                                        </p:tav>
                                        <p:tav tm="100000">
                                          <p:val>
                                            <p:strVal val="#ppt_x"/>
                                          </p:val>
                                        </p:tav>
                                      </p:tavLst>
                                    </p:anim>
                                    <p:anim calcmode="lin" valueType="num">
                                      <p:cBhvr>
                                        <p:cTn id="253" dur="1000" fill="hold"/>
                                        <p:tgtEl>
                                          <p:spTgt spid="95"/>
                                        </p:tgtEl>
                                        <p:attrNameLst>
                                          <p:attrName>ppt_y</p:attrName>
                                        </p:attrNameLst>
                                      </p:cBhvr>
                                      <p:tavLst>
                                        <p:tav tm="0">
                                          <p:val>
                                            <p:strVal val="#ppt_y+.1"/>
                                          </p:val>
                                        </p:tav>
                                        <p:tav tm="100000">
                                          <p:val>
                                            <p:strVal val="#ppt_y"/>
                                          </p:val>
                                        </p:tav>
                                      </p:tavLst>
                                    </p:anim>
                                  </p:childTnLst>
                                </p:cTn>
                              </p:par>
                              <p:par>
                                <p:cTn id="254" presetID="42" presetClass="entr" presetSubtype="0" fill="hold" nodeType="withEffect">
                                  <p:stCondLst>
                                    <p:cond delay="0"/>
                                  </p:stCondLst>
                                  <p:childTnLst>
                                    <p:set>
                                      <p:cBhvr>
                                        <p:cTn id="255" dur="1" fill="hold">
                                          <p:stCondLst>
                                            <p:cond delay="0"/>
                                          </p:stCondLst>
                                        </p:cTn>
                                        <p:tgtEl>
                                          <p:spTgt spid="96"/>
                                        </p:tgtEl>
                                        <p:attrNameLst>
                                          <p:attrName>style.visibility</p:attrName>
                                        </p:attrNameLst>
                                      </p:cBhvr>
                                      <p:to>
                                        <p:strVal val="visible"/>
                                      </p:to>
                                    </p:set>
                                    <p:animEffect transition="in" filter="fade">
                                      <p:cBhvr>
                                        <p:cTn id="256" dur="1000"/>
                                        <p:tgtEl>
                                          <p:spTgt spid="96"/>
                                        </p:tgtEl>
                                      </p:cBhvr>
                                    </p:animEffect>
                                    <p:anim calcmode="lin" valueType="num">
                                      <p:cBhvr>
                                        <p:cTn id="257" dur="1000" fill="hold"/>
                                        <p:tgtEl>
                                          <p:spTgt spid="96"/>
                                        </p:tgtEl>
                                        <p:attrNameLst>
                                          <p:attrName>ppt_x</p:attrName>
                                        </p:attrNameLst>
                                      </p:cBhvr>
                                      <p:tavLst>
                                        <p:tav tm="0">
                                          <p:val>
                                            <p:strVal val="#ppt_x"/>
                                          </p:val>
                                        </p:tav>
                                        <p:tav tm="100000">
                                          <p:val>
                                            <p:strVal val="#ppt_x"/>
                                          </p:val>
                                        </p:tav>
                                      </p:tavLst>
                                    </p:anim>
                                    <p:anim calcmode="lin" valueType="num">
                                      <p:cBhvr>
                                        <p:cTn id="258" dur="1000" fill="hold"/>
                                        <p:tgtEl>
                                          <p:spTgt spid="96"/>
                                        </p:tgtEl>
                                        <p:attrNameLst>
                                          <p:attrName>ppt_y</p:attrName>
                                        </p:attrNameLst>
                                      </p:cBhvr>
                                      <p:tavLst>
                                        <p:tav tm="0">
                                          <p:val>
                                            <p:strVal val="#ppt_y+.1"/>
                                          </p:val>
                                        </p:tav>
                                        <p:tav tm="100000">
                                          <p:val>
                                            <p:strVal val="#ppt_y"/>
                                          </p:val>
                                        </p:tav>
                                      </p:tavLst>
                                    </p:anim>
                                  </p:childTnLst>
                                </p:cTn>
                              </p:par>
                              <p:par>
                                <p:cTn id="259" presetID="42" presetClass="entr" presetSubtype="0" fill="hold" nodeType="withEffect">
                                  <p:stCondLst>
                                    <p:cond delay="0"/>
                                  </p:stCondLst>
                                  <p:childTnLst>
                                    <p:set>
                                      <p:cBhvr>
                                        <p:cTn id="260" dur="1" fill="hold">
                                          <p:stCondLst>
                                            <p:cond delay="0"/>
                                          </p:stCondLst>
                                        </p:cTn>
                                        <p:tgtEl>
                                          <p:spTgt spid="97"/>
                                        </p:tgtEl>
                                        <p:attrNameLst>
                                          <p:attrName>style.visibility</p:attrName>
                                        </p:attrNameLst>
                                      </p:cBhvr>
                                      <p:to>
                                        <p:strVal val="visible"/>
                                      </p:to>
                                    </p:set>
                                    <p:animEffect transition="in" filter="fade">
                                      <p:cBhvr>
                                        <p:cTn id="261" dur="1000"/>
                                        <p:tgtEl>
                                          <p:spTgt spid="97"/>
                                        </p:tgtEl>
                                      </p:cBhvr>
                                    </p:animEffect>
                                    <p:anim calcmode="lin" valueType="num">
                                      <p:cBhvr>
                                        <p:cTn id="262" dur="1000" fill="hold"/>
                                        <p:tgtEl>
                                          <p:spTgt spid="97"/>
                                        </p:tgtEl>
                                        <p:attrNameLst>
                                          <p:attrName>ppt_x</p:attrName>
                                        </p:attrNameLst>
                                      </p:cBhvr>
                                      <p:tavLst>
                                        <p:tav tm="0">
                                          <p:val>
                                            <p:strVal val="#ppt_x"/>
                                          </p:val>
                                        </p:tav>
                                        <p:tav tm="100000">
                                          <p:val>
                                            <p:strVal val="#ppt_x"/>
                                          </p:val>
                                        </p:tav>
                                      </p:tavLst>
                                    </p:anim>
                                    <p:anim calcmode="lin" valueType="num">
                                      <p:cBhvr>
                                        <p:cTn id="263" dur="1000" fill="hold"/>
                                        <p:tgtEl>
                                          <p:spTgt spid="97"/>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98"/>
                                        </p:tgtEl>
                                        <p:attrNameLst>
                                          <p:attrName>style.visibility</p:attrName>
                                        </p:attrNameLst>
                                      </p:cBhvr>
                                      <p:to>
                                        <p:strVal val="visible"/>
                                      </p:to>
                                    </p:set>
                                    <p:animEffect transition="in" filter="fade">
                                      <p:cBhvr>
                                        <p:cTn id="266" dur="1000"/>
                                        <p:tgtEl>
                                          <p:spTgt spid="98"/>
                                        </p:tgtEl>
                                      </p:cBhvr>
                                    </p:animEffect>
                                    <p:anim calcmode="lin" valueType="num">
                                      <p:cBhvr>
                                        <p:cTn id="267" dur="1000" fill="hold"/>
                                        <p:tgtEl>
                                          <p:spTgt spid="98"/>
                                        </p:tgtEl>
                                        <p:attrNameLst>
                                          <p:attrName>ppt_x</p:attrName>
                                        </p:attrNameLst>
                                      </p:cBhvr>
                                      <p:tavLst>
                                        <p:tav tm="0">
                                          <p:val>
                                            <p:strVal val="#ppt_x"/>
                                          </p:val>
                                        </p:tav>
                                        <p:tav tm="100000">
                                          <p:val>
                                            <p:strVal val="#ppt_x"/>
                                          </p:val>
                                        </p:tav>
                                      </p:tavLst>
                                    </p:anim>
                                    <p:anim calcmode="lin" valueType="num">
                                      <p:cBhvr>
                                        <p:cTn id="268" dur="1000" fill="hold"/>
                                        <p:tgtEl>
                                          <p:spTgt spid="98"/>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99"/>
                                        </p:tgtEl>
                                        <p:attrNameLst>
                                          <p:attrName>style.visibility</p:attrName>
                                        </p:attrNameLst>
                                      </p:cBhvr>
                                      <p:to>
                                        <p:strVal val="visible"/>
                                      </p:to>
                                    </p:set>
                                    <p:animEffect transition="in" filter="fade">
                                      <p:cBhvr>
                                        <p:cTn id="271" dur="1000"/>
                                        <p:tgtEl>
                                          <p:spTgt spid="99"/>
                                        </p:tgtEl>
                                      </p:cBhvr>
                                    </p:animEffect>
                                    <p:anim calcmode="lin" valueType="num">
                                      <p:cBhvr>
                                        <p:cTn id="272" dur="1000" fill="hold"/>
                                        <p:tgtEl>
                                          <p:spTgt spid="99"/>
                                        </p:tgtEl>
                                        <p:attrNameLst>
                                          <p:attrName>ppt_x</p:attrName>
                                        </p:attrNameLst>
                                      </p:cBhvr>
                                      <p:tavLst>
                                        <p:tav tm="0">
                                          <p:val>
                                            <p:strVal val="#ppt_x"/>
                                          </p:val>
                                        </p:tav>
                                        <p:tav tm="100000">
                                          <p:val>
                                            <p:strVal val="#ppt_x"/>
                                          </p:val>
                                        </p:tav>
                                      </p:tavLst>
                                    </p:anim>
                                    <p:anim calcmode="lin" valueType="num">
                                      <p:cBhvr>
                                        <p:cTn id="273" dur="1000" fill="hold"/>
                                        <p:tgtEl>
                                          <p:spTgt spid="99"/>
                                        </p:tgtEl>
                                        <p:attrNameLst>
                                          <p:attrName>ppt_y</p:attrName>
                                        </p:attrNameLst>
                                      </p:cBhvr>
                                      <p:tavLst>
                                        <p:tav tm="0">
                                          <p:val>
                                            <p:strVal val="#ppt_y+.1"/>
                                          </p:val>
                                        </p:tav>
                                        <p:tav tm="100000">
                                          <p:val>
                                            <p:strVal val="#ppt_y"/>
                                          </p:val>
                                        </p:tav>
                                      </p:tavLst>
                                    </p:anim>
                                  </p:childTnLst>
                                </p:cTn>
                              </p:par>
                              <p:par>
                                <p:cTn id="274" presetID="42" presetClass="entr" presetSubtype="0" fill="hold" nodeType="withEffect">
                                  <p:stCondLst>
                                    <p:cond delay="0"/>
                                  </p:stCondLst>
                                  <p:childTnLst>
                                    <p:set>
                                      <p:cBhvr>
                                        <p:cTn id="275" dur="1" fill="hold">
                                          <p:stCondLst>
                                            <p:cond delay="0"/>
                                          </p:stCondLst>
                                        </p:cTn>
                                        <p:tgtEl>
                                          <p:spTgt spid="100"/>
                                        </p:tgtEl>
                                        <p:attrNameLst>
                                          <p:attrName>style.visibility</p:attrName>
                                        </p:attrNameLst>
                                      </p:cBhvr>
                                      <p:to>
                                        <p:strVal val="visible"/>
                                      </p:to>
                                    </p:set>
                                    <p:animEffect transition="in" filter="fade">
                                      <p:cBhvr>
                                        <p:cTn id="276" dur="1000"/>
                                        <p:tgtEl>
                                          <p:spTgt spid="100"/>
                                        </p:tgtEl>
                                      </p:cBhvr>
                                    </p:animEffect>
                                    <p:anim calcmode="lin" valueType="num">
                                      <p:cBhvr>
                                        <p:cTn id="277" dur="1000" fill="hold"/>
                                        <p:tgtEl>
                                          <p:spTgt spid="100"/>
                                        </p:tgtEl>
                                        <p:attrNameLst>
                                          <p:attrName>ppt_x</p:attrName>
                                        </p:attrNameLst>
                                      </p:cBhvr>
                                      <p:tavLst>
                                        <p:tav tm="0">
                                          <p:val>
                                            <p:strVal val="#ppt_x"/>
                                          </p:val>
                                        </p:tav>
                                        <p:tav tm="100000">
                                          <p:val>
                                            <p:strVal val="#ppt_x"/>
                                          </p:val>
                                        </p:tav>
                                      </p:tavLst>
                                    </p:anim>
                                    <p:anim calcmode="lin" valueType="num">
                                      <p:cBhvr>
                                        <p:cTn id="278" dur="1000" fill="hold"/>
                                        <p:tgtEl>
                                          <p:spTgt spid="100"/>
                                        </p:tgtEl>
                                        <p:attrNameLst>
                                          <p:attrName>ppt_y</p:attrName>
                                        </p:attrNameLst>
                                      </p:cBhvr>
                                      <p:tavLst>
                                        <p:tav tm="0">
                                          <p:val>
                                            <p:strVal val="#ppt_y+.1"/>
                                          </p:val>
                                        </p:tav>
                                        <p:tav tm="100000">
                                          <p:val>
                                            <p:strVal val="#ppt_y"/>
                                          </p:val>
                                        </p:tav>
                                      </p:tavLst>
                                    </p:anim>
                                  </p:childTnLst>
                                </p:cTn>
                              </p:par>
                              <p:par>
                                <p:cTn id="279" presetID="42" presetClass="entr" presetSubtype="0" fill="hold" nodeType="withEffect">
                                  <p:stCondLst>
                                    <p:cond delay="0"/>
                                  </p:stCondLst>
                                  <p:childTnLst>
                                    <p:set>
                                      <p:cBhvr>
                                        <p:cTn id="280" dur="1" fill="hold">
                                          <p:stCondLst>
                                            <p:cond delay="0"/>
                                          </p:stCondLst>
                                        </p:cTn>
                                        <p:tgtEl>
                                          <p:spTgt spid="101"/>
                                        </p:tgtEl>
                                        <p:attrNameLst>
                                          <p:attrName>style.visibility</p:attrName>
                                        </p:attrNameLst>
                                      </p:cBhvr>
                                      <p:to>
                                        <p:strVal val="visible"/>
                                      </p:to>
                                    </p:set>
                                    <p:animEffect transition="in" filter="fade">
                                      <p:cBhvr>
                                        <p:cTn id="281" dur="1000"/>
                                        <p:tgtEl>
                                          <p:spTgt spid="101"/>
                                        </p:tgtEl>
                                      </p:cBhvr>
                                    </p:animEffect>
                                    <p:anim calcmode="lin" valueType="num">
                                      <p:cBhvr>
                                        <p:cTn id="282" dur="1000" fill="hold"/>
                                        <p:tgtEl>
                                          <p:spTgt spid="101"/>
                                        </p:tgtEl>
                                        <p:attrNameLst>
                                          <p:attrName>ppt_x</p:attrName>
                                        </p:attrNameLst>
                                      </p:cBhvr>
                                      <p:tavLst>
                                        <p:tav tm="0">
                                          <p:val>
                                            <p:strVal val="#ppt_x"/>
                                          </p:val>
                                        </p:tav>
                                        <p:tav tm="100000">
                                          <p:val>
                                            <p:strVal val="#ppt_x"/>
                                          </p:val>
                                        </p:tav>
                                      </p:tavLst>
                                    </p:anim>
                                    <p:anim calcmode="lin" valueType="num">
                                      <p:cBhvr>
                                        <p:cTn id="283" dur="1000" fill="hold"/>
                                        <p:tgtEl>
                                          <p:spTgt spid="101"/>
                                        </p:tgtEl>
                                        <p:attrNameLst>
                                          <p:attrName>ppt_y</p:attrName>
                                        </p:attrNameLst>
                                      </p:cBhvr>
                                      <p:tavLst>
                                        <p:tav tm="0">
                                          <p:val>
                                            <p:strVal val="#ppt_y+.1"/>
                                          </p:val>
                                        </p:tav>
                                        <p:tav tm="100000">
                                          <p:val>
                                            <p:strVal val="#ppt_y"/>
                                          </p:val>
                                        </p:tav>
                                      </p:tavLst>
                                    </p:anim>
                                  </p:childTnLst>
                                </p:cTn>
                              </p:par>
                              <p:par>
                                <p:cTn id="284" presetID="42" presetClass="entr" presetSubtype="0" fill="hold" nodeType="withEffect">
                                  <p:stCondLst>
                                    <p:cond delay="0"/>
                                  </p:stCondLst>
                                  <p:childTnLst>
                                    <p:set>
                                      <p:cBhvr>
                                        <p:cTn id="285" dur="1" fill="hold">
                                          <p:stCondLst>
                                            <p:cond delay="0"/>
                                          </p:stCondLst>
                                        </p:cTn>
                                        <p:tgtEl>
                                          <p:spTgt spid="102"/>
                                        </p:tgtEl>
                                        <p:attrNameLst>
                                          <p:attrName>style.visibility</p:attrName>
                                        </p:attrNameLst>
                                      </p:cBhvr>
                                      <p:to>
                                        <p:strVal val="visible"/>
                                      </p:to>
                                    </p:set>
                                    <p:animEffect transition="in" filter="fade">
                                      <p:cBhvr>
                                        <p:cTn id="286" dur="1000"/>
                                        <p:tgtEl>
                                          <p:spTgt spid="102"/>
                                        </p:tgtEl>
                                      </p:cBhvr>
                                    </p:animEffect>
                                    <p:anim calcmode="lin" valueType="num">
                                      <p:cBhvr>
                                        <p:cTn id="287" dur="1000" fill="hold"/>
                                        <p:tgtEl>
                                          <p:spTgt spid="102"/>
                                        </p:tgtEl>
                                        <p:attrNameLst>
                                          <p:attrName>ppt_x</p:attrName>
                                        </p:attrNameLst>
                                      </p:cBhvr>
                                      <p:tavLst>
                                        <p:tav tm="0">
                                          <p:val>
                                            <p:strVal val="#ppt_x"/>
                                          </p:val>
                                        </p:tav>
                                        <p:tav tm="100000">
                                          <p:val>
                                            <p:strVal val="#ppt_x"/>
                                          </p:val>
                                        </p:tav>
                                      </p:tavLst>
                                    </p:anim>
                                    <p:anim calcmode="lin" valueType="num">
                                      <p:cBhvr>
                                        <p:cTn id="28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289" fill="hold">
                      <p:stCondLst>
                        <p:cond delay="indefinite"/>
                      </p:stCondLst>
                      <p:childTnLst>
                        <p:par>
                          <p:cTn id="290" fill="hold">
                            <p:stCondLst>
                              <p:cond delay="0"/>
                            </p:stCondLst>
                            <p:childTnLst>
                              <p:par>
                                <p:cTn id="291" presetID="16" presetClass="entr" presetSubtype="21" fill="hold" nodeType="clickEffect">
                                  <p:stCondLst>
                                    <p:cond delay="0"/>
                                  </p:stCondLst>
                                  <p:childTnLst>
                                    <p:set>
                                      <p:cBhvr>
                                        <p:cTn id="292" dur="1" fill="hold">
                                          <p:stCondLst>
                                            <p:cond delay="0"/>
                                          </p:stCondLst>
                                        </p:cTn>
                                        <p:tgtEl>
                                          <p:spTgt spid="71"/>
                                        </p:tgtEl>
                                        <p:attrNameLst>
                                          <p:attrName>style.visibility</p:attrName>
                                        </p:attrNameLst>
                                      </p:cBhvr>
                                      <p:to>
                                        <p:strVal val="visible"/>
                                      </p:to>
                                    </p:set>
                                    <p:animEffect transition="in" filter="barn(inVertical)">
                                      <p:cBhvr>
                                        <p:cTn id="293" dur="500"/>
                                        <p:tgtEl>
                                          <p:spTgt spid="71"/>
                                        </p:tgtEl>
                                      </p:cBhvr>
                                    </p:animEffect>
                                  </p:childTnLst>
                                </p:cTn>
                              </p:par>
                            </p:childTnLst>
                          </p:cTn>
                        </p:par>
                      </p:childTnLst>
                    </p:cTn>
                  </p:par>
                  <p:par>
                    <p:cTn id="294" fill="hold">
                      <p:stCondLst>
                        <p:cond delay="indefinite"/>
                      </p:stCondLst>
                      <p:childTnLst>
                        <p:par>
                          <p:cTn id="295" fill="hold">
                            <p:stCondLst>
                              <p:cond delay="0"/>
                            </p:stCondLst>
                            <p:childTnLst>
                              <p:par>
                                <p:cTn id="296" presetID="21" presetClass="entr" presetSubtype="1" fill="hold" grpId="0" nodeType="clickEffect">
                                  <p:stCondLst>
                                    <p:cond delay="0"/>
                                  </p:stCondLst>
                                  <p:childTnLst>
                                    <p:set>
                                      <p:cBhvr>
                                        <p:cTn id="297" dur="1" fill="hold">
                                          <p:stCondLst>
                                            <p:cond delay="0"/>
                                          </p:stCondLst>
                                        </p:cTn>
                                        <p:tgtEl>
                                          <p:spTgt spid="108"/>
                                        </p:tgtEl>
                                        <p:attrNameLst>
                                          <p:attrName>style.visibility</p:attrName>
                                        </p:attrNameLst>
                                      </p:cBhvr>
                                      <p:to>
                                        <p:strVal val="visible"/>
                                      </p:to>
                                    </p:set>
                                    <p:animEffect transition="in" filter="wheel(1)">
                                      <p:cBhvr>
                                        <p:cTn id="298"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animBg="1"/>
      <p:bldP spid="49" grpId="0" animBg="1"/>
      <p:bldP spid="50" grpId="0"/>
      <p:bldP spid="51" grpId="0"/>
      <p:bldP spid="52" grpId="0"/>
      <p:bldP spid="58" grpId="0"/>
      <p:bldP spid="59" grpId="0"/>
      <p:bldP spid="62" grpId="0"/>
      <p:bldP spid="63" grpId="0" animBg="1"/>
      <p:bldP spid="64" grpId="0"/>
      <p:bldP spid="65" grpId="0" animBg="1"/>
      <p:bldP spid="66" grpId="0"/>
      <p:bldP spid="67" grpId="0"/>
      <p:bldP spid="73" grpId="0" animBg="1"/>
      <p:bldP spid="74" grpId="0"/>
      <p:bldP spid="78" grpId="0" animBg="1"/>
      <p:bldP spid="79" grpId="0"/>
      <p:bldP spid="80" grpId="0" animBg="1"/>
      <p:bldP spid="82" grpId="0" animBg="1"/>
      <p:bldP spid="90" grpId="0" animBg="1"/>
      <p:bldP spid="91" grpId="0" animBg="1"/>
      <p:bldP spid="92" grpId="0"/>
      <p:bldP spid="93" grpId="0"/>
      <p:bldP spid="95" grpId="0"/>
      <p:bldP spid="1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 y="1298448"/>
            <a:ext cx="3179619" cy="41148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52" y="1298448"/>
            <a:ext cx="3179618" cy="4114800"/>
          </a:xfrm>
          <a:prstGeom prst="rect">
            <a:avLst/>
          </a:prstGeom>
        </p:spPr>
      </p:pic>
      <p:cxnSp>
        <p:nvCxnSpPr>
          <p:cNvPr id="7" name="Straight Connector 6"/>
          <p:cNvCxnSpPr/>
          <p:nvPr/>
        </p:nvCxnSpPr>
        <p:spPr>
          <a:xfrm>
            <a:off x="3078953" y="3206018"/>
            <a:ext cx="197647" cy="0"/>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188246" y="1757362"/>
            <a:ext cx="60317" cy="174327"/>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248563" y="1927762"/>
            <a:ext cx="413608" cy="1274550"/>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664208" y="2596896"/>
            <a:ext cx="1216152" cy="1216152"/>
          </a:xfrm>
          <a:prstGeom prst="flowChartConnector">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44662"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Oval 11"/>
          <p:cNvSpPr/>
          <p:nvPr/>
        </p:nvSpPr>
        <p:spPr>
          <a:xfrm>
            <a:off x="1643729" y="3180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2309810" y="3047153"/>
                <a:ext cx="133352" cy="2516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𝑶</m:t>
                          </m:r>
                        </m:e>
                      </m:acc>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309810" y="3047153"/>
                <a:ext cx="133352" cy="251672"/>
              </a:xfrm>
              <a:prstGeom prst="rect">
                <a:avLst/>
              </a:prstGeom>
              <a:blipFill rotWithShape="1">
                <a:blip r:embed="rId7"/>
                <a:stretch>
                  <a:fillRect l="-31818" r="-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14484" y="3056586"/>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𝑶</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514484" y="3056586"/>
                <a:ext cx="76200" cy="246221"/>
              </a:xfrm>
              <a:prstGeom prst="rect">
                <a:avLst/>
              </a:prstGeom>
              <a:blipFill rotWithShape="1">
                <a:blip r:embed="rId8"/>
                <a:stretch>
                  <a:fillRect l="-84615" r="-46154"/>
                </a:stretch>
              </a:blipFill>
            </p:spPr>
            <p:txBody>
              <a:bodyPr/>
              <a:lstStyle/>
              <a:p>
                <a:r>
                  <a:rPr lang="en-US">
                    <a:noFill/>
                  </a:rPr>
                  <a:t> </a:t>
                </a:r>
              </a:p>
            </p:txBody>
          </p:sp>
        </mc:Fallback>
      </mc:AlternateContent>
      <p:sp>
        <p:nvSpPr>
          <p:cNvPr id="15" name="Flowchart: Connector 14"/>
          <p:cNvSpPr/>
          <p:nvPr/>
        </p:nvSpPr>
        <p:spPr>
          <a:xfrm>
            <a:off x="1051560" y="2596896"/>
            <a:ext cx="1216152" cy="1216152"/>
          </a:xfrm>
          <a:prstGeom prst="flowChartConnector">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864383" y="2019296"/>
            <a:ext cx="1216152" cy="121615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50975" y="260032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865625443"/>
              </p:ext>
            </p:extLst>
          </p:nvPr>
        </p:nvGraphicFramePr>
        <p:xfrm>
          <a:off x="1472459" y="2406396"/>
          <a:ext cx="160730" cy="190500"/>
        </p:xfrm>
        <a:graphic>
          <a:graphicData uri="http://schemas.openxmlformats.org/presentationml/2006/ole">
            <mc:AlternateContent xmlns:mc="http://schemas.openxmlformats.org/markup-compatibility/2006">
              <mc:Choice xmlns:v="urn:schemas-microsoft-com:vml" Requires="v">
                <p:oleObj spid="_x0000_s110986" name="Equation" r:id="rId9" imgW="190440" imgH="190440" progId="Equation.DSMT4">
                  <p:embed/>
                </p:oleObj>
              </mc:Choice>
              <mc:Fallback>
                <p:oleObj name="Equation" r:id="rId9" imgW="190440" imgH="190440" progId="Equation.DSMT4">
                  <p:embed/>
                  <p:pic>
                    <p:nvPicPr>
                      <p:cNvPr id="0" name=""/>
                      <p:cNvPicPr/>
                      <p:nvPr/>
                    </p:nvPicPr>
                    <p:blipFill>
                      <a:blip r:embed="rId10"/>
                      <a:stretch>
                        <a:fillRect/>
                      </a:stretch>
                    </p:blipFill>
                    <p:spPr>
                      <a:xfrm>
                        <a:off x="1472459" y="2406396"/>
                        <a:ext cx="160730" cy="190500"/>
                      </a:xfrm>
                      <a:prstGeom prst="rect">
                        <a:avLst/>
                      </a:prstGeom>
                    </p:spPr>
                  </p:pic>
                </p:oleObj>
              </mc:Fallback>
            </mc:AlternateContent>
          </a:graphicData>
        </a:graphic>
      </p:graphicFrame>
      <p:cxnSp>
        <p:nvCxnSpPr>
          <p:cNvPr id="19" name="Straight Connector 18"/>
          <p:cNvCxnSpPr/>
          <p:nvPr/>
        </p:nvCxnSpPr>
        <p:spPr>
          <a:xfrm>
            <a:off x="1667109" y="3204693"/>
            <a:ext cx="599611" cy="0"/>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Flowchart: Connector 19"/>
          <p:cNvSpPr/>
          <p:nvPr/>
        </p:nvSpPr>
        <p:spPr>
          <a:xfrm>
            <a:off x="1862802" y="2698097"/>
            <a:ext cx="1014984" cy="1014984"/>
          </a:xfrm>
          <a:prstGeom prst="flowChartConnector">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885480" y="33851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TextBox 21"/>
          <p:cNvSpPr txBox="1"/>
          <p:nvPr/>
        </p:nvSpPr>
        <p:spPr>
          <a:xfrm>
            <a:off x="1963859" y="3320132"/>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P</a:t>
            </a:r>
          </a:p>
        </p:txBody>
      </p:sp>
      <p:sp>
        <p:nvSpPr>
          <p:cNvPr id="23" name="Arc 22"/>
          <p:cNvSpPr/>
          <p:nvPr/>
        </p:nvSpPr>
        <p:spPr>
          <a:xfrm>
            <a:off x="142155" y="1686679"/>
            <a:ext cx="3040381" cy="3040381"/>
          </a:xfrm>
          <a:prstGeom prst="arc">
            <a:avLst>
              <a:gd name="adj1" fmla="val 15118937"/>
              <a:gd name="adj2" fmla="val 250"/>
            </a:avLst>
          </a:prstGeom>
          <a:ln w="25400" cap="flat" cmpd="sng">
            <a:solidFill>
              <a:schemeClr val="bg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3548034310"/>
              </p:ext>
            </p:extLst>
          </p:nvPr>
        </p:nvGraphicFramePr>
        <p:xfrm>
          <a:off x="2551431" y="1600725"/>
          <a:ext cx="685800" cy="228600"/>
        </p:xfrm>
        <a:graphic>
          <a:graphicData uri="http://schemas.openxmlformats.org/presentationml/2006/ole">
            <mc:AlternateContent xmlns:mc="http://schemas.openxmlformats.org/markup-compatibility/2006">
              <mc:Choice xmlns:v="urn:schemas-microsoft-com:vml" Requires="v">
                <p:oleObj spid="_x0000_s110987" name="Equation" r:id="rId11" imgW="685800" imgH="228600" progId="Equation.DSMT4">
                  <p:embed/>
                </p:oleObj>
              </mc:Choice>
              <mc:Fallback>
                <p:oleObj name="Equation" r:id="rId11" imgW="685800" imgH="228600" progId="Equation.DSMT4">
                  <p:embed/>
                  <p:pic>
                    <p:nvPicPr>
                      <p:cNvPr id="0" name=""/>
                      <p:cNvPicPr>
                        <a:picLocks noChangeAspect="1" noChangeArrowheads="1"/>
                      </p:cNvPicPr>
                      <p:nvPr/>
                    </p:nvPicPr>
                    <p:blipFill>
                      <a:blip r:embed="rId12"/>
                      <a:srcRect/>
                      <a:stretch>
                        <a:fillRect/>
                      </a:stretch>
                    </p:blipFill>
                    <p:spPr bwMode="auto">
                      <a:xfrm>
                        <a:off x="2551431" y="1600725"/>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Flowchart: Connector 24"/>
          <p:cNvSpPr/>
          <p:nvPr/>
        </p:nvSpPr>
        <p:spPr>
          <a:xfrm>
            <a:off x="1353312" y="2889504"/>
            <a:ext cx="630936" cy="630936"/>
          </a:xfrm>
          <a:prstGeom prst="flowChart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4830" y="230266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 name="Oval 26"/>
          <p:cNvSpPr/>
          <p:nvPr/>
        </p:nvSpPr>
        <p:spPr>
          <a:xfrm>
            <a:off x="1406651" y="297895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flipH="1" flipV="1">
            <a:off x="1430171" y="3004618"/>
            <a:ext cx="477884" cy="404893"/>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404874" y="2133600"/>
            <a:ext cx="1023126" cy="866856"/>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310446" y="2901559"/>
                <a:ext cx="76200" cy="2462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𝑸</m:t>
                      </m:r>
                    </m:oMath>
                  </m:oMathPara>
                </a14:m>
                <a:endParaRPr lang="en-US" sz="10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310446" y="2901559"/>
                <a:ext cx="76200" cy="246221"/>
              </a:xfrm>
              <a:prstGeom prst="rect">
                <a:avLst/>
              </a:prstGeom>
              <a:blipFill rotWithShape="1">
                <a:blip r:embed="rId13"/>
                <a:stretch>
                  <a:fillRect l="-116667" r="-66667" b="-2500"/>
                </a:stretch>
              </a:blipFill>
            </p:spPr>
            <p:txBody>
              <a:bodyPr/>
              <a:lstStyle/>
              <a:p>
                <a:r>
                  <a:rPr lang="en-US">
                    <a:noFill/>
                  </a:rPr>
                  <a:t> </a:t>
                </a:r>
              </a:p>
            </p:txBody>
          </p:sp>
        </mc:Fallback>
      </mc:AlternateContent>
      <p:sp>
        <p:nvSpPr>
          <p:cNvPr id="31" name="TextBox 30"/>
          <p:cNvSpPr txBox="1"/>
          <p:nvPr/>
        </p:nvSpPr>
        <p:spPr>
          <a:xfrm>
            <a:off x="478629" y="2207177"/>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M</a:t>
            </a:r>
            <a:endParaRPr lang="en-US" sz="1000" b="1" dirty="0">
              <a:solidFill>
                <a:srgbClr val="FF0000"/>
              </a:solidFill>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flipV="1">
            <a:off x="2164847" y="1651849"/>
            <a:ext cx="134648" cy="329351"/>
          </a:xfrm>
          <a:prstGeom prst="line">
            <a:avLst/>
          </a:prstGeom>
          <a:ln w="25400" cap="flat" cmpd="sng">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666757" y="1964401"/>
            <a:ext cx="506475" cy="1238844"/>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767378" y="288950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 name="TextBox 34"/>
          <p:cNvSpPr txBox="1"/>
          <p:nvPr/>
        </p:nvSpPr>
        <p:spPr>
          <a:xfrm>
            <a:off x="1680524" y="2694742"/>
            <a:ext cx="76200" cy="246221"/>
          </a:xfrm>
          <a:prstGeom prst="rect">
            <a:avLst/>
          </a:prstGeom>
          <a:noFill/>
        </p:spPr>
        <p:txBody>
          <a:bodyPr wrap="square" rtlCol="0">
            <a:spAutoFit/>
          </a:bodyPr>
          <a:lstStyle/>
          <a:p>
            <a:pPr algn="ctr"/>
            <a:r>
              <a:rPr lang="en-US" sz="1000" b="1" dirty="0">
                <a:solidFill>
                  <a:srgbClr val="FF0000"/>
                </a:solidFill>
                <a:latin typeface="Times New Roman" panose="02020603050405020304" pitchFamily="18" charset="0"/>
                <a:cs typeface="Times New Roman" panose="02020603050405020304" pitchFamily="18" charset="0"/>
              </a:rPr>
              <a:t>C</a:t>
            </a:r>
          </a:p>
        </p:txBody>
      </p:sp>
      <p:sp>
        <p:nvSpPr>
          <p:cNvPr id="36" name="Flowchart: Connector 35"/>
          <p:cNvSpPr/>
          <p:nvPr/>
        </p:nvSpPr>
        <p:spPr>
          <a:xfrm>
            <a:off x="1710617" y="2615090"/>
            <a:ext cx="1170432" cy="1170432"/>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2157410" y="192642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8" name="TextBox 37"/>
          <p:cNvSpPr txBox="1"/>
          <p:nvPr/>
        </p:nvSpPr>
        <p:spPr>
          <a:xfrm>
            <a:off x="2209128" y="1896185"/>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N</a:t>
            </a:r>
            <a:endParaRPr lang="en-US" sz="1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1368327267"/>
              </p:ext>
            </p:extLst>
          </p:nvPr>
        </p:nvGraphicFramePr>
        <p:xfrm>
          <a:off x="2220913" y="1401763"/>
          <a:ext cx="609600" cy="228600"/>
        </p:xfrm>
        <a:graphic>
          <a:graphicData uri="http://schemas.openxmlformats.org/presentationml/2006/ole">
            <mc:AlternateContent xmlns:mc="http://schemas.openxmlformats.org/markup-compatibility/2006">
              <mc:Choice xmlns:v="urn:schemas-microsoft-com:vml" Requires="v">
                <p:oleObj spid="_x0000_s110988" name="Equation" r:id="rId14" imgW="609480" imgH="228600" progId="Equation.DSMT4">
                  <p:embed/>
                </p:oleObj>
              </mc:Choice>
              <mc:Fallback>
                <p:oleObj name="Equation" r:id="rId14" imgW="609480" imgH="228600" progId="Equation.DSMT4">
                  <p:embed/>
                  <p:pic>
                    <p:nvPicPr>
                      <p:cNvPr id="0" name=""/>
                      <p:cNvPicPr>
                        <a:picLocks noChangeAspect="1" noChangeArrowheads="1"/>
                      </p:cNvPicPr>
                      <p:nvPr/>
                    </p:nvPicPr>
                    <p:blipFill>
                      <a:blip r:embed="rId15"/>
                      <a:srcRect/>
                      <a:stretch>
                        <a:fillRect/>
                      </a:stretch>
                    </p:blipFill>
                    <p:spPr bwMode="auto">
                      <a:xfrm>
                        <a:off x="2220913" y="1401763"/>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Oval 39"/>
          <p:cNvSpPr/>
          <p:nvPr/>
        </p:nvSpPr>
        <p:spPr>
          <a:xfrm>
            <a:off x="2060053" y="26347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1" name="Oval 40"/>
          <p:cNvSpPr/>
          <p:nvPr/>
        </p:nvSpPr>
        <p:spPr>
          <a:xfrm>
            <a:off x="1692596" y="315839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p:cNvSpPr txBox="1"/>
              <p:nvPr/>
            </p:nvSpPr>
            <p:spPr>
              <a:xfrm>
                <a:off x="2135989" y="2600804"/>
                <a:ext cx="76200" cy="2510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𝑨</m:t>
                          </m:r>
                        </m:e>
                      </m:acc>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2135989" y="2600804"/>
                <a:ext cx="76200" cy="251094"/>
              </a:xfrm>
              <a:prstGeom prst="rect">
                <a:avLst/>
              </a:prstGeom>
              <a:blipFill rotWithShape="1">
                <a:blip r:embed="rId16"/>
                <a:stretch>
                  <a:fillRect l="-76923" r="-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762907" y="3105671"/>
                <a:ext cx="76200" cy="25064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000" b="1" i="1" dirty="0" smtClean="0">
                              <a:solidFill>
                                <a:srgbClr val="FF0000"/>
                              </a:solidFill>
                              <a:latin typeface="Cambria Math"/>
                              <a:cs typeface="Times New Roman" panose="02020603050405020304" pitchFamily="18" charset="0"/>
                            </a:rPr>
                          </m:ctrlPr>
                        </m:accPr>
                        <m:e>
                          <m:r>
                            <a:rPr lang="en-US" sz="1000" b="1" i="1" dirty="0" smtClean="0">
                              <a:solidFill>
                                <a:srgbClr val="FF0000"/>
                              </a:solidFill>
                              <a:latin typeface="Cambria Math"/>
                              <a:cs typeface="Times New Roman" panose="02020603050405020304" pitchFamily="18" charset="0"/>
                            </a:rPr>
                            <m:t>𝑩</m:t>
                          </m:r>
                        </m:e>
                      </m:acc>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762907" y="3105671"/>
                <a:ext cx="76200" cy="250646"/>
              </a:xfrm>
              <a:prstGeom prst="rect">
                <a:avLst/>
              </a:prstGeom>
              <a:blipFill rotWithShape="1">
                <a:blip r:embed="rId17"/>
                <a:stretch>
                  <a:fillRect l="-84615" r="-46154"/>
                </a:stretch>
              </a:blipFill>
            </p:spPr>
            <p:txBody>
              <a:bodyPr/>
              <a:lstStyle/>
              <a:p>
                <a:r>
                  <a:rPr lang="en-US">
                    <a:noFill/>
                  </a:rPr>
                  <a:t> </a:t>
                </a:r>
              </a:p>
            </p:txBody>
          </p:sp>
        </mc:Fallback>
      </mc:AlternateContent>
      <p:cxnSp>
        <p:nvCxnSpPr>
          <p:cNvPr id="44" name="Straight Connector 43"/>
          <p:cNvCxnSpPr>
            <a:endCxn id="40" idx="7"/>
          </p:cNvCxnSpPr>
          <p:nvPr/>
        </p:nvCxnSpPr>
        <p:spPr>
          <a:xfrm flipV="1">
            <a:off x="1667178" y="2641455"/>
            <a:ext cx="431899" cy="562214"/>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78789" y="41267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45"/>
              <p:cNvSpPr txBox="1"/>
              <p:nvPr/>
            </p:nvSpPr>
            <p:spPr>
              <a:xfrm>
                <a:off x="862781" y="4048833"/>
                <a:ext cx="563598" cy="19960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-J0.5</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862781" y="4048833"/>
                <a:ext cx="563598" cy="199606"/>
              </a:xfrm>
              <a:prstGeom prst="rect">
                <a:avLst/>
              </a:prstGeom>
              <a:blipFill rotWithShape="1">
                <a:blip r:embed="rId18"/>
                <a:stretch>
                  <a:fillRect b="-3030"/>
                </a:stretch>
              </a:blipFill>
            </p:spPr>
            <p:txBody>
              <a:bodyPr/>
              <a:lstStyle/>
              <a:p>
                <a:r>
                  <a:rPr lang="en-US">
                    <a:noFill/>
                  </a:rPr>
                  <a:t> </a:t>
                </a:r>
              </a:p>
            </p:txBody>
          </p:sp>
        </mc:Fallback>
      </mc:AlternateContent>
      <p:cxnSp>
        <p:nvCxnSpPr>
          <p:cNvPr id="47" name="Straight Connector 46"/>
          <p:cNvCxnSpPr/>
          <p:nvPr/>
        </p:nvCxnSpPr>
        <p:spPr>
          <a:xfrm flipH="1">
            <a:off x="709896" y="4152828"/>
            <a:ext cx="191396" cy="266772"/>
          </a:xfrm>
          <a:prstGeom prst="line">
            <a:avLst/>
          </a:prstGeom>
          <a:ln w="19050" cap="flat" cmpd="sng">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a:off x="145730" y="1704978"/>
            <a:ext cx="3040381" cy="3040381"/>
          </a:xfrm>
          <a:prstGeom prst="arc">
            <a:avLst>
              <a:gd name="adj1" fmla="val 21566433"/>
              <a:gd name="adj2" fmla="val 7704997"/>
            </a:avLst>
          </a:prstGeom>
          <a:ln w="38100" cap="flat" cmpd="sng">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p:cNvSpPr txBox="1"/>
              <p:nvPr/>
            </p:nvSpPr>
            <p:spPr>
              <a:xfrm>
                <a:off x="859629" y="4181882"/>
                <a:ext cx="595738" cy="187359"/>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0.173</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59629" y="4181882"/>
                <a:ext cx="595738" cy="187359"/>
              </a:xfrm>
              <a:prstGeom prst="rect">
                <a:avLst/>
              </a:prstGeom>
              <a:blipFill rotWithShape="1">
                <a:blip r:embed="rId19"/>
                <a:stretch>
                  <a:fillRect b="-3226"/>
                </a:stretch>
              </a:blipFill>
            </p:spPr>
            <p:txBody>
              <a:bodyPr/>
              <a:lstStyle/>
              <a:p>
                <a:r>
                  <a:rPr lang="en-US">
                    <a:noFill/>
                  </a:rPr>
                  <a:t> </a:t>
                </a:r>
              </a:p>
            </p:txBody>
          </p:sp>
        </mc:Fallback>
      </mc:AlternateContent>
      <p:sp>
        <p:nvSpPr>
          <p:cNvPr id="50" name="Oval 49"/>
          <p:cNvSpPr/>
          <p:nvPr/>
        </p:nvSpPr>
        <p:spPr>
          <a:xfrm>
            <a:off x="794862" y="424577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 name="Arc 50"/>
          <p:cNvSpPr/>
          <p:nvPr/>
        </p:nvSpPr>
        <p:spPr>
          <a:xfrm>
            <a:off x="144144" y="1706244"/>
            <a:ext cx="3040381" cy="3040381"/>
          </a:xfrm>
          <a:prstGeom prst="arc">
            <a:avLst>
              <a:gd name="adj1" fmla="val 21566433"/>
              <a:gd name="adj2" fmla="val 15645695"/>
            </a:avLst>
          </a:prstGeom>
          <a:ln w="38100" cap="flat" cmpd="sng">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Straight Connector 51"/>
          <p:cNvCxnSpPr/>
          <p:nvPr/>
        </p:nvCxnSpPr>
        <p:spPr>
          <a:xfrm flipH="1" flipV="1">
            <a:off x="1411863" y="1631081"/>
            <a:ext cx="54824" cy="370241"/>
          </a:xfrm>
          <a:prstGeom prst="line">
            <a:avLst/>
          </a:prstGeom>
          <a:ln w="25400" cap="flat" cmpd="sng">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447638" y="19812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4" name="Oval 53"/>
          <p:cNvSpPr/>
          <p:nvPr/>
        </p:nvSpPr>
        <p:spPr>
          <a:xfrm>
            <a:off x="1426203" y="184214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5" name="TextBox 54"/>
              <p:cNvSpPr txBox="1"/>
              <p:nvPr/>
            </p:nvSpPr>
            <p:spPr>
              <a:xfrm>
                <a:off x="1425468" y="1873250"/>
                <a:ext cx="590529"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-J0.85</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1425468" y="1873250"/>
                <a:ext cx="590529" cy="184666"/>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1432634" y="1762125"/>
                <a:ext cx="595738"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𝟐</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0.362</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1432634" y="1762125"/>
                <a:ext cx="595738" cy="184666"/>
              </a:xfrm>
              <a:prstGeom prst="rect">
                <a:avLst/>
              </a:prstGeom>
              <a:blipFill rotWithShape="1">
                <a:blip r:embed="rId21"/>
                <a:stretch>
                  <a:fillRect b="-3333"/>
                </a:stretch>
              </a:blipFill>
            </p:spPr>
            <p:txBody>
              <a:bodyPr/>
              <a:lstStyle/>
              <a:p>
                <a:r>
                  <a:rPr lang="en-US">
                    <a:noFill/>
                  </a:rPr>
                  <a:t> </a:t>
                </a:r>
              </a:p>
            </p:txBody>
          </p:sp>
        </mc:Fallback>
      </mc:AlternateContent>
      <p:sp>
        <p:nvSpPr>
          <p:cNvPr id="57" name="Flowchart: Connector 56"/>
          <p:cNvSpPr/>
          <p:nvPr/>
        </p:nvSpPr>
        <p:spPr>
          <a:xfrm>
            <a:off x="969264" y="2514600"/>
            <a:ext cx="1380744" cy="1380744"/>
          </a:xfrm>
          <a:prstGeom prst="flowChart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itle 1"/>
          <p:cNvSpPr txBox="1">
            <a:spLocks/>
          </p:cNvSpPr>
          <p:nvPr/>
        </p:nvSpPr>
        <p:spPr>
          <a:xfrm>
            <a:off x="145730" y="152401"/>
            <a:ext cx="8845870" cy="1146048"/>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7.2)  پا ره خط        را ادامه می دهیم تا از اسمیت چارت بیرون برود. به اندازه               ساعتگرد حرکت میکنیم و به </a:t>
            </a:r>
            <a:r>
              <a:rPr lang="en-US" sz="1700" dirty="0" smtClean="0">
                <a:latin typeface="Times New Roman" panose="02020603050405020304" pitchFamily="18" charset="0"/>
                <a:cs typeface="Times New Roman" panose="02020603050405020304" pitchFamily="18" charset="0"/>
              </a:rPr>
              <a:t>O</a:t>
            </a:r>
            <a:r>
              <a:rPr lang="fa-IR" sz="1700" dirty="0" smtClean="0">
                <a:latin typeface="Times New Roman" panose="02020603050405020304" pitchFamily="18" charset="0"/>
                <a:cs typeface="Times New Roman" panose="02020603050405020304" pitchFamily="18" charset="0"/>
              </a:rPr>
              <a:t> وصل می کنیم این پاره خط باید از تقاطع دایره واحد اصلی (منتقل نشده) و دایره </a:t>
            </a:r>
            <a:r>
              <a:rPr lang="en-US" sz="1700" dirty="0" smtClean="0">
                <a:latin typeface="Times New Roman" panose="02020603050405020304" pitchFamily="18" charset="0"/>
                <a:cs typeface="Times New Roman" panose="02020603050405020304" pitchFamily="18" charset="0"/>
              </a:rPr>
              <a:t>SWR</a:t>
            </a:r>
            <a:r>
              <a:rPr lang="fa-IR" sz="1700" dirty="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نقطه</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عبور کند. این محل تقاطع را </a:t>
            </a:r>
            <a:r>
              <a:rPr lang="en-US" sz="1700" dirty="0" smtClean="0">
                <a:latin typeface="Times New Roman" panose="02020603050405020304" pitchFamily="18" charset="0"/>
                <a:cs typeface="Times New Roman" panose="02020603050405020304" pitchFamily="18" charset="0"/>
              </a:rPr>
              <a:t>A</a:t>
            </a:r>
            <a:r>
              <a:rPr lang="fa-IR" sz="1700" dirty="0" smtClean="0">
                <a:latin typeface="Times New Roman" panose="02020603050405020304" pitchFamily="18" charset="0"/>
                <a:cs typeface="Times New Roman" panose="02020603050405020304" pitchFamily="18" charset="0"/>
              </a:rPr>
              <a:t> نام گذاری می کنیم. از روی نقطه </a:t>
            </a:r>
            <a:r>
              <a:rPr lang="en-US" sz="1700" dirty="0" smtClean="0">
                <a:latin typeface="Times New Roman" panose="02020603050405020304" pitchFamily="18" charset="0"/>
                <a:cs typeface="Times New Roman" panose="02020603050405020304" pitchFamily="18" charset="0"/>
              </a:rPr>
              <a:t>A</a:t>
            </a:r>
            <a:r>
              <a:rPr lang="fa-IR" sz="1700" dirty="0" smtClean="0">
                <a:latin typeface="Times New Roman" panose="02020603050405020304" pitchFamily="18" charset="0"/>
                <a:cs typeface="Times New Roman" panose="02020603050405020304" pitchFamily="18" charset="0"/>
              </a:rPr>
              <a:t> مقدار      را می خوانیم و از رابطه زیر      را بدست آورده </a:t>
            </a:r>
            <a:r>
              <a:rPr lang="en-US" sz="1700" dirty="0" smtClean="0">
                <a:latin typeface="Times New Roman" panose="02020603050405020304" pitchFamily="18" charset="0"/>
                <a:cs typeface="Times New Roman" panose="02020603050405020304" pitchFamily="18" charset="0"/>
              </a:rPr>
              <a:t>,</a:t>
            </a:r>
            <a:r>
              <a:rPr lang="fa-IR" sz="1700" dirty="0" smtClean="0">
                <a:latin typeface="Times New Roman" panose="02020603050405020304" pitchFamily="18" charset="0"/>
                <a:cs typeface="Times New Roman" panose="02020603050405020304" pitchFamily="18" charset="0"/>
              </a:rPr>
              <a:t> از آن مقدار       را        می نویسیم     </a:t>
            </a:r>
            <a:endParaRPr lang="en-US" sz="1700" dirty="0" smtClean="0">
              <a:latin typeface="Times New Roman" panose="02020603050405020304" pitchFamily="18" charset="0"/>
              <a:cs typeface="Times New Roman" panose="02020603050405020304" pitchFamily="18" charset="0"/>
            </a:endParaRPr>
          </a:p>
        </p:txBody>
      </p:sp>
      <p:graphicFrame>
        <p:nvGraphicFramePr>
          <p:cNvPr id="59" name="Object 58"/>
          <p:cNvGraphicFramePr>
            <a:graphicFrameLocks noChangeAspect="1"/>
          </p:cNvGraphicFramePr>
          <p:nvPr>
            <p:extLst>
              <p:ext uri="{D42A27DB-BD31-4B8C-83A1-F6EECF244321}">
                <p14:modId xmlns:p14="http://schemas.microsoft.com/office/powerpoint/2010/main" val="3686680957"/>
              </p:ext>
            </p:extLst>
          </p:nvPr>
        </p:nvGraphicFramePr>
        <p:xfrm>
          <a:off x="7562850" y="196850"/>
          <a:ext cx="342900" cy="215900"/>
        </p:xfrm>
        <a:graphic>
          <a:graphicData uri="http://schemas.openxmlformats.org/presentationml/2006/ole">
            <mc:AlternateContent xmlns:mc="http://schemas.openxmlformats.org/markup-compatibility/2006">
              <mc:Choice xmlns:v="urn:schemas-microsoft-com:vml" Requires="v">
                <p:oleObj spid="_x0000_s110989" name="Equation" r:id="rId22" imgW="342720" imgH="215640" progId="Equation.DSMT4">
                  <p:embed/>
                </p:oleObj>
              </mc:Choice>
              <mc:Fallback>
                <p:oleObj name="Equation" r:id="rId22" imgW="342720" imgH="2156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62850" y="196850"/>
                        <a:ext cx="342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4290450851"/>
              </p:ext>
            </p:extLst>
          </p:nvPr>
        </p:nvGraphicFramePr>
        <p:xfrm>
          <a:off x="2736053" y="228600"/>
          <a:ext cx="685800" cy="228600"/>
        </p:xfrm>
        <a:graphic>
          <a:graphicData uri="http://schemas.openxmlformats.org/presentationml/2006/ole">
            <mc:AlternateContent xmlns:mc="http://schemas.openxmlformats.org/markup-compatibility/2006">
              <mc:Choice xmlns:v="urn:schemas-microsoft-com:vml" Requires="v">
                <p:oleObj spid="_x0000_s110990" name="Equation" r:id="rId24" imgW="685800" imgH="228600" progId="Equation.DSMT4">
                  <p:embed/>
                </p:oleObj>
              </mc:Choice>
              <mc:Fallback>
                <p:oleObj name="Equation" r:id="rId24" imgW="685800" imgH="228600" progId="Equation.DSMT4">
                  <p:embed/>
                  <p:pic>
                    <p:nvPicPr>
                      <p:cNvPr id="0" name=""/>
                      <p:cNvPicPr>
                        <a:picLocks noChangeAspect="1" noChangeArrowheads="1"/>
                      </p:cNvPicPr>
                      <p:nvPr/>
                    </p:nvPicPr>
                    <p:blipFill>
                      <a:blip r:embed="rId25"/>
                      <a:srcRect/>
                      <a:stretch>
                        <a:fillRect/>
                      </a:stretch>
                    </p:blipFill>
                    <p:spPr bwMode="auto">
                      <a:xfrm>
                        <a:off x="2736053" y="22860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1474624172"/>
              </p:ext>
            </p:extLst>
          </p:nvPr>
        </p:nvGraphicFramePr>
        <p:xfrm>
          <a:off x="1336548" y="450850"/>
          <a:ext cx="1295400" cy="292100"/>
        </p:xfrm>
        <a:graphic>
          <a:graphicData uri="http://schemas.openxmlformats.org/presentationml/2006/ole">
            <mc:AlternateContent xmlns:mc="http://schemas.openxmlformats.org/markup-compatibility/2006">
              <mc:Choice xmlns:v="urn:schemas-microsoft-com:vml" Requires="v">
                <p:oleObj spid="_x0000_s110991" name="Equation" r:id="rId26" imgW="1295280" imgH="291960" progId="Equation.DSMT4">
                  <p:embed/>
                </p:oleObj>
              </mc:Choice>
              <mc:Fallback>
                <p:oleObj name="Equation" r:id="rId26" imgW="1295280" imgH="29196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36548" y="450850"/>
                        <a:ext cx="1295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62" name="Title 1"/>
              <p:cNvSpPr txBox="1">
                <a:spLocks/>
              </p:cNvSpPr>
              <p:nvPr/>
            </p:nvSpPr>
            <p:spPr>
              <a:xfrm>
                <a:off x="3581400" y="1265525"/>
                <a:ext cx="5410200" cy="639475"/>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14:m>
                  <m:oMath xmlns:m="http://schemas.openxmlformats.org/officeDocument/2006/math">
                    <m:sSub>
                      <m:sSubPr>
                        <m:ctrlPr>
                          <a:rPr lang="en-US" sz="1700" i="1" smtClean="0">
                            <a:latin typeface="Cambria Math"/>
                            <a:cs typeface="Times New Roman" panose="02020603050405020304" pitchFamily="18" charset="0"/>
                          </a:rPr>
                        </m:ctrlPr>
                      </m:sSubPr>
                      <m:e>
                        <m:acc>
                          <m:accPr>
                            <m:chr m:val="̅"/>
                            <m:ctrlPr>
                              <a:rPr lang="en-US" sz="1700" i="1" smtClean="0">
                                <a:latin typeface="Cambria Math"/>
                                <a:cs typeface="Times New Roman" panose="02020603050405020304" pitchFamily="18" charset="0"/>
                              </a:rPr>
                            </m:ctrlPr>
                          </m:accPr>
                          <m:e>
                            <m:r>
                              <a:rPr lang="en-US" sz="1700" b="0" i="1" smtClean="0">
                                <a:latin typeface="Cambria Math"/>
                                <a:cs typeface="Times New Roman" panose="02020603050405020304" pitchFamily="18" charset="0"/>
                              </a:rPr>
                              <m:t>𝑌</m:t>
                            </m:r>
                          </m:e>
                        </m:acc>
                      </m:e>
                      <m:sub>
                        <m:r>
                          <a:rPr lang="fa-IR" sz="1700" b="0" i="1" smtClean="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𝑑</m:t>
                        </m:r>
                        <m:r>
                          <a:rPr lang="fa-IR" sz="1700" b="0" i="1" dirty="0" smtClean="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sub>
                        <m:r>
                          <a:rPr lang="en-US" sz="1700" b="0" i="1" dirty="0" smtClean="0">
                            <a:latin typeface="Cambria Math"/>
                            <a:cs typeface="Times New Roman" panose="02020603050405020304" pitchFamily="18" charset="0"/>
                          </a:rPr>
                          <m:t>𝑆</m:t>
                        </m:r>
                        <m:r>
                          <a:rPr lang="fa-IR" sz="1700" b="0" i="1" dirty="0" smtClean="0">
                            <a:latin typeface="Cambria Math"/>
                            <a:cs typeface="Times New Roman" panose="02020603050405020304" pitchFamily="18" charset="0"/>
                          </a:rPr>
                          <m:t>1</m:t>
                        </m:r>
                      </m:sub>
                    </m:sSub>
                  </m:oMath>
                </a14:m>
                <a:r>
                  <a:rPr lang="fa-IR" sz="1700"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 1</a:t>
                </a:r>
                <a:r>
                  <a:rPr lang="en-US" sz="17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a:latin typeface="Cambria Math"/>
                            <a:cs typeface="Times New Roman" panose="02020603050405020304" pitchFamily="18" charset="0"/>
                          </a:rPr>
                        </m:ctrlPr>
                      </m:sSubPr>
                      <m:e>
                        <m:acc>
                          <m:accPr>
                            <m:chr m:val="̅"/>
                            <m:ctrlPr>
                              <a:rPr lang="en-US" sz="1700" i="1" dirty="0">
                                <a:latin typeface="Cambria Math"/>
                                <a:cs typeface="Times New Roman" panose="02020603050405020304" pitchFamily="18" charset="0"/>
                              </a:rPr>
                            </m:ctrlPr>
                          </m:accPr>
                          <m:e>
                            <m:r>
                              <a:rPr lang="en-US" sz="1700" i="1" dirty="0">
                                <a:latin typeface="Cambria Math"/>
                                <a:cs typeface="Times New Roman" panose="02020603050405020304" pitchFamily="18" charset="0"/>
                              </a:rPr>
                              <m:t>𝑌</m:t>
                            </m:r>
                          </m:e>
                        </m:acc>
                      </m:e>
                      <m:sub>
                        <m:r>
                          <a:rPr lang="en-US" sz="1700" i="1" dirty="0">
                            <a:latin typeface="Cambria Math"/>
                            <a:cs typeface="Times New Roman" panose="02020603050405020304" pitchFamily="18" charset="0"/>
                          </a:rPr>
                          <m:t>𝑑</m:t>
                        </m:r>
                        <m:r>
                          <a:rPr lang="fa-IR" sz="1700" i="1" dirty="0">
                            <a:latin typeface="Cambria Math"/>
                            <a:cs typeface="Times New Roman" panose="02020603050405020304" pitchFamily="18" charset="0"/>
                          </a:rPr>
                          <m:t>1</m:t>
                        </m:r>
                      </m:sub>
                    </m:sSub>
                  </m:oMath>
                </a14:m>
                <a:r>
                  <a:rPr lang="en-US" sz="17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a:latin typeface="Cambria Math"/>
                            <a:cs typeface="Times New Roman" panose="02020603050405020304" pitchFamily="18" charset="0"/>
                          </a:rPr>
                        </m:ctrlPr>
                      </m:sSubPr>
                      <m:e>
                        <m:acc>
                          <m:accPr>
                            <m:chr m:val="̅"/>
                            <m:ctrlPr>
                              <a:rPr lang="en-US" sz="1700" i="1" dirty="0">
                                <a:latin typeface="Cambria Math"/>
                                <a:cs typeface="Times New Roman" panose="02020603050405020304" pitchFamily="18" charset="0"/>
                              </a:rPr>
                            </m:ctrlPr>
                          </m:accPr>
                          <m:e>
                            <m:r>
                              <a:rPr lang="en-US" sz="1700" i="1" dirty="0">
                                <a:latin typeface="Cambria Math"/>
                                <a:cs typeface="Times New Roman" panose="02020603050405020304" pitchFamily="18" charset="0"/>
                              </a:rPr>
                              <m:t>𝑌</m:t>
                            </m:r>
                          </m:e>
                        </m:acc>
                      </m:e>
                      <m:sub>
                        <m:r>
                          <a:rPr lang="en-US" sz="1700" i="1" dirty="0">
                            <a:latin typeface="Cambria Math"/>
                            <a:cs typeface="Times New Roman" panose="02020603050405020304" pitchFamily="18" charset="0"/>
                          </a:rPr>
                          <m:t>𝑆</m:t>
                        </m:r>
                        <m:r>
                          <a:rPr lang="fa-IR" sz="1700" i="1" dirty="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         1=(</a:t>
                </a:r>
                <a14:m>
                  <m:oMath xmlns:m="http://schemas.openxmlformats.org/officeDocument/2006/math">
                    <m:r>
                      <a:rPr lang="fa-IR" sz="1700" i="1" dirty="0" smtClean="0">
                        <a:latin typeface="Cambria Math"/>
                        <a:cs typeface="Times New Roman" panose="02020603050405020304" pitchFamily="18" charset="0"/>
                      </a:rPr>
                      <m:t>1</m:t>
                    </m:r>
                    <m:r>
                      <a:rPr lang="en-US" sz="1700" b="0" i="1" dirty="0" smtClean="0">
                        <a:latin typeface="Cambria Math"/>
                        <a:cs typeface="Times New Roman" panose="02020603050405020304" pitchFamily="18" charset="0"/>
                      </a:rPr>
                      <m:t>−</m:t>
                    </m:r>
                  </m:oMath>
                </a14:m>
                <a:r>
                  <a:rPr lang="en-US" sz="1700" dirty="0" smtClean="0">
                    <a:latin typeface="Times New Roman" panose="02020603050405020304" pitchFamily="18" charset="0"/>
                    <a:cs typeface="Times New Roman" panose="02020603050405020304" pitchFamily="18" charset="0"/>
                  </a:rPr>
                  <a:t>J1.35) + </a:t>
                </a:r>
                <a14:m>
                  <m:oMath xmlns:m="http://schemas.openxmlformats.org/officeDocument/2006/math">
                    <m:sSub>
                      <m:sSubPr>
                        <m:ctrlPr>
                          <a:rPr lang="en-US" sz="1700" i="1" smtClean="0">
                            <a:latin typeface="Cambria Math"/>
                            <a:cs typeface="Times New Roman" panose="02020603050405020304" pitchFamily="18" charset="0"/>
                          </a:rPr>
                        </m:ctrlPr>
                      </m:sSubPr>
                      <m:e>
                        <m:acc>
                          <m:accPr>
                            <m:chr m:val="̅"/>
                            <m:ctrlPr>
                              <a:rPr lang="en-US" sz="1700" i="1" smtClean="0">
                                <a:latin typeface="Cambria Math"/>
                                <a:cs typeface="Times New Roman" panose="02020603050405020304" pitchFamily="18" charset="0"/>
                              </a:rPr>
                            </m:ctrlPr>
                          </m:accPr>
                          <m:e>
                            <m:r>
                              <a:rPr lang="en-US" sz="1700" b="0" i="1" smtClean="0">
                                <a:latin typeface="Cambria Math"/>
                                <a:cs typeface="Times New Roman" panose="02020603050405020304" pitchFamily="18" charset="0"/>
                              </a:rPr>
                              <m:t>𝑌</m:t>
                            </m:r>
                          </m:e>
                        </m:acc>
                      </m:e>
                      <m:sub>
                        <m:r>
                          <a:rPr lang="en-US" sz="1700" b="0" i="1" smtClean="0">
                            <a:latin typeface="Cambria Math"/>
                            <a:cs typeface="Times New Roman" panose="02020603050405020304" pitchFamily="18" charset="0"/>
                          </a:rPr>
                          <m:t>𝑆</m:t>
                        </m:r>
                        <m:r>
                          <a:rPr lang="en-US" sz="1700" b="0" i="1" smtClean="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700" i="1" dirty="0" smtClean="0">
                            <a:solidFill>
                              <a:srgbClr val="FFFF00"/>
                            </a:solidFill>
                            <a:latin typeface="Cambria Math"/>
                            <a:cs typeface="Times New Roman" panose="02020603050405020304" pitchFamily="18" charset="0"/>
                          </a:rPr>
                        </m:ctrlPr>
                      </m:sSubPr>
                      <m:e>
                        <m:acc>
                          <m:accPr>
                            <m:chr m:val="̅"/>
                            <m:ctrlPr>
                              <a:rPr lang="en-US" sz="1700" i="1" dirty="0" smtClean="0">
                                <a:solidFill>
                                  <a:srgbClr val="FFFF00"/>
                                </a:solidFill>
                                <a:latin typeface="Cambria Math"/>
                                <a:cs typeface="Times New Roman" panose="02020603050405020304" pitchFamily="18" charset="0"/>
                              </a:rPr>
                            </m:ctrlPr>
                          </m:accPr>
                          <m:e>
                            <m:r>
                              <a:rPr lang="en-US" sz="1700" b="0" i="1" dirty="0" smtClean="0">
                                <a:solidFill>
                                  <a:srgbClr val="FFFF00"/>
                                </a:solidFill>
                                <a:latin typeface="Cambria Math"/>
                                <a:cs typeface="Times New Roman" panose="02020603050405020304" pitchFamily="18" charset="0"/>
                              </a:rPr>
                              <m:t>𝑌</m:t>
                            </m:r>
                          </m:e>
                        </m:acc>
                      </m:e>
                      <m:sub>
                        <m:r>
                          <a:rPr lang="en-US" sz="1700" b="0" i="1" dirty="0" smtClean="0">
                            <a:solidFill>
                              <a:srgbClr val="FFFF00"/>
                            </a:solidFill>
                            <a:latin typeface="Cambria Math"/>
                            <a:cs typeface="Times New Roman" panose="02020603050405020304" pitchFamily="18" charset="0"/>
                          </a:rPr>
                          <m:t>𝑆</m:t>
                        </m:r>
                        <m:r>
                          <a:rPr lang="en-US" sz="1700" b="0" i="1" dirty="0" smtClean="0">
                            <a:solidFill>
                              <a:srgbClr val="FFFF00"/>
                            </a:solidFill>
                            <a:latin typeface="Cambria Math"/>
                            <a:cs typeface="Times New Roman" panose="02020603050405020304" pitchFamily="18" charset="0"/>
                          </a:rPr>
                          <m:t>1</m:t>
                        </m:r>
                      </m:sub>
                    </m:sSub>
                  </m:oMath>
                </a14:m>
                <a:r>
                  <a:rPr lang="en-US" sz="1700" dirty="0" smtClean="0">
                    <a:solidFill>
                      <a:srgbClr val="FFFF00"/>
                    </a:solidFill>
                    <a:latin typeface="Times New Roman" panose="02020603050405020304" pitchFamily="18" charset="0"/>
                    <a:cs typeface="Times New Roman" panose="02020603050405020304" pitchFamily="18" charset="0"/>
                  </a:rPr>
                  <a:t>= j1.35</a:t>
                </a:r>
              </a:p>
            </p:txBody>
          </p:sp>
        </mc:Choice>
        <mc:Fallback xmlns="">
          <p:sp>
            <p:nvSpPr>
              <p:cNvPr id="62" name="Title 1"/>
              <p:cNvSpPr txBox="1">
                <a:spLocks noRot="1" noChangeAspect="1" noMove="1" noResize="1" noEditPoints="1" noAdjustHandles="1" noChangeArrowheads="1" noChangeShapeType="1" noTextEdit="1"/>
              </p:cNvSpPr>
              <p:nvPr/>
            </p:nvSpPr>
            <p:spPr>
              <a:xfrm>
                <a:off x="3581400" y="1265525"/>
                <a:ext cx="5410200" cy="639475"/>
              </a:xfrm>
              <a:prstGeom prst="rect">
                <a:avLst/>
              </a:prstGeom>
              <a:blipFill rotWithShape="1">
                <a:blip r:embed="rId28"/>
                <a:stretch>
                  <a:fillRect l="-1466" t="-1905" b="-9524"/>
                </a:stretch>
              </a:blipFill>
            </p:spPr>
            <p:txBody>
              <a:bodyPr/>
              <a:lstStyle/>
              <a:p>
                <a:r>
                  <a:rPr lang="en-US">
                    <a:noFill/>
                  </a:rPr>
                  <a:t> </a:t>
                </a:r>
              </a:p>
            </p:txBody>
          </p:sp>
        </mc:Fallback>
      </mc:AlternateContent>
      <p:sp>
        <p:nvSpPr>
          <p:cNvPr id="63" name="Notched Right Arrow 62"/>
          <p:cNvSpPr/>
          <p:nvPr/>
        </p:nvSpPr>
        <p:spPr>
          <a:xfrm>
            <a:off x="4610100" y="1332752"/>
            <a:ext cx="2667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Object 63"/>
          <p:cNvGraphicFramePr>
            <a:graphicFrameLocks noChangeAspect="1"/>
          </p:cNvGraphicFramePr>
          <p:nvPr>
            <p:extLst>
              <p:ext uri="{D42A27DB-BD31-4B8C-83A1-F6EECF244321}">
                <p14:modId xmlns:p14="http://schemas.microsoft.com/office/powerpoint/2010/main" val="1689955438"/>
              </p:ext>
            </p:extLst>
          </p:nvPr>
        </p:nvGraphicFramePr>
        <p:xfrm>
          <a:off x="4622800" y="698500"/>
          <a:ext cx="254000" cy="292100"/>
        </p:xfrm>
        <a:graphic>
          <a:graphicData uri="http://schemas.openxmlformats.org/presentationml/2006/ole">
            <mc:AlternateContent xmlns:mc="http://schemas.openxmlformats.org/markup-compatibility/2006">
              <mc:Choice xmlns:v="urn:schemas-microsoft-com:vml" Requires="v">
                <p:oleObj spid="_x0000_s110992" name="Equation" r:id="rId29" imgW="253800" imgH="291960" progId="Equation.DSMT4">
                  <p:embed/>
                </p:oleObj>
              </mc:Choice>
              <mc:Fallback>
                <p:oleObj name="Equation" r:id="rId29" imgW="253800" imgH="291960" progId="Equation.DSMT4">
                  <p:embed/>
                  <p:pic>
                    <p:nvPicPr>
                      <p:cNvPr id="0" name=""/>
                      <p:cNvPicPr>
                        <a:picLocks noChangeAspect="1" noChangeArrowheads="1"/>
                      </p:cNvPicPr>
                      <p:nvPr/>
                    </p:nvPicPr>
                    <p:blipFill>
                      <a:blip r:embed="rId30"/>
                      <a:srcRect/>
                      <a:stretch>
                        <a:fillRect/>
                      </a:stretch>
                    </p:blipFill>
                    <p:spPr bwMode="auto">
                      <a:xfrm>
                        <a:off x="4622800" y="698500"/>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3694391111"/>
              </p:ext>
            </p:extLst>
          </p:nvPr>
        </p:nvGraphicFramePr>
        <p:xfrm>
          <a:off x="2247900" y="685800"/>
          <a:ext cx="254000" cy="292100"/>
        </p:xfrm>
        <a:graphic>
          <a:graphicData uri="http://schemas.openxmlformats.org/presentationml/2006/ole">
            <mc:AlternateContent xmlns:mc="http://schemas.openxmlformats.org/markup-compatibility/2006">
              <mc:Choice xmlns:v="urn:schemas-microsoft-com:vml" Requires="v">
                <p:oleObj spid="_x0000_s110993" name="Equation" r:id="rId31" imgW="253800" imgH="291960" progId="Equation.DSMT4">
                  <p:embed/>
                </p:oleObj>
              </mc:Choice>
              <mc:Fallback>
                <p:oleObj name="Equation" r:id="rId31" imgW="253800" imgH="291960" progId="Equation.DSMT4">
                  <p:embed/>
                  <p:pic>
                    <p:nvPicPr>
                      <p:cNvPr id="0" name=""/>
                      <p:cNvPicPr>
                        <a:picLocks noChangeAspect="1" noChangeArrowheads="1"/>
                      </p:cNvPicPr>
                      <p:nvPr/>
                    </p:nvPicPr>
                    <p:blipFill>
                      <a:blip r:embed="rId32"/>
                      <a:srcRect/>
                      <a:stretch>
                        <a:fillRect/>
                      </a:stretch>
                    </p:blipFill>
                    <p:spPr bwMode="auto">
                      <a:xfrm>
                        <a:off x="2247900" y="685800"/>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603060025"/>
              </p:ext>
            </p:extLst>
          </p:nvPr>
        </p:nvGraphicFramePr>
        <p:xfrm>
          <a:off x="8483600" y="961898"/>
          <a:ext cx="279400" cy="279400"/>
        </p:xfrm>
        <a:graphic>
          <a:graphicData uri="http://schemas.openxmlformats.org/presentationml/2006/ole">
            <mc:AlternateContent xmlns:mc="http://schemas.openxmlformats.org/markup-compatibility/2006">
              <mc:Choice xmlns:v="urn:schemas-microsoft-com:vml" Requires="v">
                <p:oleObj spid="_x0000_s110994" name="Equation" r:id="rId33" imgW="279360" imgH="279360" progId="Equation.DSMT4">
                  <p:embed/>
                </p:oleObj>
              </mc:Choice>
              <mc:Fallback>
                <p:oleObj name="Equation" r:id="rId33" imgW="279360" imgH="279360" progId="Equation.DSMT4">
                  <p:embed/>
                  <p:pic>
                    <p:nvPicPr>
                      <p:cNvPr id="0" name=""/>
                      <p:cNvPicPr>
                        <a:picLocks noChangeAspect="1" noChangeArrowheads="1"/>
                      </p:cNvPicPr>
                      <p:nvPr/>
                    </p:nvPicPr>
                    <p:blipFill>
                      <a:blip r:embed="rId34"/>
                      <a:srcRect/>
                      <a:stretch>
                        <a:fillRect/>
                      </a:stretch>
                    </p:blipFill>
                    <p:spPr bwMode="auto">
                      <a:xfrm>
                        <a:off x="8483600" y="961898"/>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3285959150"/>
              </p:ext>
            </p:extLst>
          </p:nvPr>
        </p:nvGraphicFramePr>
        <p:xfrm>
          <a:off x="3581400" y="1031749"/>
          <a:ext cx="1181100" cy="292100"/>
        </p:xfrm>
        <a:graphic>
          <a:graphicData uri="http://schemas.openxmlformats.org/presentationml/2006/ole">
            <mc:AlternateContent xmlns:mc="http://schemas.openxmlformats.org/markup-compatibility/2006">
              <mc:Choice xmlns:v="urn:schemas-microsoft-com:vml" Requires="v">
                <p:oleObj spid="_x0000_s110995" name="Equation" r:id="rId35" imgW="1180800" imgH="291960" progId="Equation.DSMT4">
                  <p:embed/>
                </p:oleObj>
              </mc:Choice>
              <mc:Fallback>
                <p:oleObj name="Equation" r:id="rId35" imgW="1180800" imgH="291960" progId="Equation.DSMT4">
                  <p:embed/>
                  <p:pic>
                    <p:nvPicPr>
                      <p:cNvPr id="0" name=""/>
                      <p:cNvPicPr>
                        <a:picLocks noChangeAspect="1" noChangeArrowheads="1"/>
                      </p:cNvPicPr>
                      <p:nvPr/>
                    </p:nvPicPr>
                    <p:blipFill>
                      <a:blip r:embed="rId36"/>
                      <a:srcRect/>
                      <a:stretch>
                        <a:fillRect/>
                      </a:stretch>
                    </p:blipFill>
                    <p:spPr bwMode="auto">
                      <a:xfrm>
                        <a:off x="3581400" y="1031749"/>
                        <a:ext cx="1181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 name="Notched Right Arrow 67"/>
          <p:cNvSpPr/>
          <p:nvPr/>
        </p:nvSpPr>
        <p:spPr>
          <a:xfrm>
            <a:off x="6134100" y="1339102"/>
            <a:ext cx="2667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Notched Right Arrow 69"/>
          <p:cNvSpPr/>
          <p:nvPr/>
        </p:nvSpPr>
        <p:spPr>
          <a:xfrm>
            <a:off x="8343900" y="1339102"/>
            <a:ext cx="2667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p:cNvSpPr txBox="1">
            <a:spLocks/>
          </p:cNvSpPr>
          <p:nvPr/>
        </p:nvSpPr>
        <p:spPr>
          <a:xfrm>
            <a:off x="3505200" y="2332325"/>
            <a:ext cx="5486400" cy="692951"/>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7.2) دایره </a:t>
            </a:r>
            <a:r>
              <a:rPr lang="en-US" sz="1700" dirty="0" smtClean="0">
                <a:latin typeface="Times New Roman" panose="02020603050405020304" pitchFamily="18" charset="0"/>
                <a:cs typeface="Times New Roman" panose="02020603050405020304" pitchFamily="18" charset="0"/>
              </a:rPr>
              <a:t>SWR</a:t>
            </a:r>
            <a:r>
              <a:rPr lang="fa-IR" sz="1700" dirty="0" smtClean="0">
                <a:latin typeface="Times New Roman" panose="02020603050405020304" pitchFamily="18" charset="0"/>
                <a:cs typeface="Times New Roman" panose="02020603050405020304" pitchFamily="18" charset="0"/>
              </a:rPr>
              <a:t> مربوط به                            رارسم می کنیم.برای این کار پاره خط       را رسم میکنیم و به شعاع       دایره ای از مرکز </a:t>
            </a:r>
            <a:r>
              <a:rPr lang="en-US" sz="1700" dirty="0" smtClean="0">
                <a:latin typeface="Times New Roman" panose="02020603050405020304" pitchFamily="18" charset="0"/>
                <a:cs typeface="Times New Roman" panose="02020603050405020304" pitchFamily="18" charset="0"/>
              </a:rPr>
              <a:t>O</a:t>
            </a:r>
            <a:r>
              <a:rPr lang="fa-IR" sz="1700" dirty="0" smtClean="0">
                <a:latin typeface="Times New Roman" panose="02020603050405020304" pitchFamily="18" charset="0"/>
                <a:cs typeface="Times New Roman" panose="02020603050405020304" pitchFamily="18" charset="0"/>
              </a:rPr>
              <a:t> رسم می کنیم.    </a:t>
            </a:r>
            <a:endParaRPr lang="en-US" sz="1700" dirty="0" smtClean="0">
              <a:latin typeface="Times New Roman" panose="02020603050405020304" pitchFamily="18" charset="0"/>
              <a:cs typeface="Times New Roman" panose="02020603050405020304" pitchFamily="18" charset="0"/>
            </a:endParaRPr>
          </a:p>
        </p:txBody>
      </p:sp>
      <p:graphicFrame>
        <p:nvGraphicFramePr>
          <p:cNvPr id="77" name="Object 76"/>
          <p:cNvGraphicFramePr>
            <a:graphicFrameLocks noChangeAspect="1"/>
          </p:cNvGraphicFramePr>
          <p:nvPr>
            <p:extLst>
              <p:ext uri="{D42A27DB-BD31-4B8C-83A1-F6EECF244321}">
                <p14:modId xmlns:p14="http://schemas.microsoft.com/office/powerpoint/2010/main" val="2859166990"/>
              </p:ext>
            </p:extLst>
          </p:nvPr>
        </p:nvGraphicFramePr>
        <p:xfrm>
          <a:off x="5581650" y="2383125"/>
          <a:ext cx="1409700" cy="292100"/>
        </p:xfrm>
        <a:graphic>
          <a:graphicData uri="http://schemas.openxmlformats.org/presentationml/2006/ole">
            <mc:AlternateContent xmlns:mc="http://schemas.openxmlformats.org/markup-compatibility/2006">
              <mc:Choice xmlns:v="urn:schemas-microsoft-com:vml" Requires="v">
                <p:oleObj spid="_x0000_s110996" name="Equation" r:id="rId37" imgW="1409400" imgH="291960" progId="Equation.DSMT4">
                  <p:embed/>
                </p:oleObj>
              </mc:Choice>
              <mc:Fallback>
                <p:oleObj name="Equation" r:id="rId37" imgW="1409400" imgH="291960" progId="Equation.DSMT4">
                  <p:embed/>
                  <p:pic>
                    <p:nvPicPr>
                      <p:cNvPr id="0" name=""/>
                      <p:cNvPicPr>
                        <a:picLocks noChangeAspect="1" noChangeArrowheads="1"/>
                      </p:cNvPicPr>
                      <p:nvPr/>
                    </p:nvPicPr>
                    <p:blipFill>
                      <a:blip r:embed="rId38"/>
                      <a:srcRect/>
                      <a:stretch>
                        <a:fillRect/>
                      </a:stretch>
                    </p:blipFill>
                    <p:spPr bwMode="auto">
                      <a:xfrm>
                        <a:off x="5581650" y="2383125"/>
                        <a:ext cx="1409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val="2014056670"/>
              </p:ext>
            </p:extLst>
          </p:nvPr>
        </p:nvGraphicFramePr>
        <p:xfrm>
          <a:off x="8070850" y="2687925"/>
          <a:ext cx="355600" cy="215900"/>
        </p:xfrm>
        <a:graphic>
          <a:graphicData uri="http://schemas.openxmlformats.org/presentationml/2006/ole">
            <mc:AlternateContent xmlns:mc="http://schemas.openxmlformats.org/markup-compatibility/2006">
              <mc:Choice xmlns:v="urn:schemas-microsoft-com:vml" Requires="v">
                <p:oleObj spid="_x0000_s110997" name="Equation" r:id="rId39" imgW="355320" imgH="215640" progId="Equation.DSMT4">
                  <p:embed/>
                </p:oleObj>
              </mc:Choice>
              <mc:Fallback>
                <p:oleObj name="Equation" r:id="rId39" imgW="355320" imgH="215640" progId="Equation.DSMT4">
                  <p:embed/>
                  <p:pic>
                    <p:nvPicPr>
                      <p:cNvPr id="0" name=""/>
                      <p:cNvPicPr>
                        <a:picLocks noChangeAspect="1" noChangeArrowheads="1"/>
                      </p:cNvPicPr>
                      <p:nvPr/>
                    </p:nvPicPr>
                    <p:blipFill>
                      <a:blip r:embed="rId40"/>
                      <a:srcRect/>
                      <a:stretch>
                        <a:fillRect/>
                      </a:stretch>
                    </p:blipFill>
                    <p:spPr bwMode="auto">
                      <a:xfrm>
                        <a:off x="8070850" y="2687925"/>
                        <a:ext cx="35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3273501309"/>
              </p:ext>
            </p:extLst>
          </p:nvPr>
        </p:nvGraphicFramePr>
        <p:xfrm>
          <a:off x="5949950" y="2681575"/>
          <a:ext cx="355600" cy="215900"/>
        </p:xfrm>
        <a:graphic>
          <a:graphicData uri="http://schemas.openxmlformats.org/presentationml/2006/ole">
            <mc:AlternateContent xmlns:mc="http://schemas.openxmlformats.org/markup-compatibility/2006">
              <mc:Choice xmlns:v="urn:schemas-microsoft-com:vml" Requires="v">
                <p:oleObj spid="_x0000_s110998" name="Equation" r:id="rId41" imgW="355320" imgH="215640" progId="Equation.DSMT4">
                  <p:embed/>
                </p:oleObj>
              </mc:Choice>
              <mc:Fallback>
                <p:oleObj name="Equation" r:id="rId41" imgW="355320" imgH="215640" progId="Equation.DSMT4">
                  <p:embed/>
                  <p:pic>
                    <p:nvPicPr>
                      <p:cNvPr id="0" name=""/>
                      <p:cNvPicPr>
                        <a:picLocks noChangeAspect="1" noChangeArrowheads="1"/>
                      </p:cNvPicPr>
                      <p:nvPr/>
                    </p:nvPicPr>
                    <p:blipFill>
                      <a:blip r:embed="rId42"/>
                      <a:srcRect/>
                      <a:stretch>
                        <a:fillRect/>
                      </a:stretch>
                    </p:blipFill>
                    <p:spPr bwMode="auto">
                      <a:xfrm>
                        <a:off x="5949950" y="2681575"/>
                        <a:ext cx="35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 name="Title 1"/>
          <p:cNvSpPr txBox="1">
            <a:spLocks/>
          </p:cNvSpPr>
          <p:nvPr/>
        </p:nvSpPr>
        <p:spPr>
          <a:xfrm>
            <a:off x="3505200" y="1752600"/>
            <a:ext cx="5486400" cy="371302"/>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برای بدست آوردن       از سمت راست تا      بر حسب </a:t>
            </a:r>
            <a:r>
              <a:rPr lang="fa-IR" sz="1700" dirty="0">
                <a:latin typeface="Times New Roman"/>
                <a:cs typeface="Times New Roman"/>
              </a:rPr>
              <a:t> </a:t>
            </a:r>
            <a:r>
              <a:rPr lang="fa-IR" sz="1700" dirty="0" smtClean="0">
                <a:latin typeface="Times New Roman"/>
                <a:cs typeface="Times New Roman"/>
              </a:rPr>
              <a:t>  </a:t>
            </a:r>
            <a:r>
              <a:rPr lang="fa-IR" sz="1700" dirty="0" smtClean="0">
                <a:latin typeface="Times New Roman" panose="02020603050405020304" pitchFamily="18" charset="0"/>
                <a:cs typeface="Times New Roman" panose="02020603050405020304" pitchFamily="18" charset="0"/>
              </a:rPr>
              <a:t>میشماریم  </a:t>
            </a:r>
            <a:endParaRPr lang="en-US" sz="1700" dirty="0" smtClean="0">
              <a:latin typeface="Times New Roman" panose="02020603050405020304" pitchFamily="18" charset="0"/>
              <a:cs typeface="Times New Roman" panose="02020603050405020304" pitchFamily="18" charset="0"/>
            </a:endParaRPr>
          </a:p>
        </p:txBody>
      </p:sp>
      <p:graphicFrame>
        <p:nvGraphicFramePr>
          <p:cNvPr id="81" name="Object 80"/>
          <p:cNvGraphicFramePr>
            <a:graphicFrameLocks noChangeAspect="1"/>
          </p:cNvGraphicFramePr>
          <p:nvPr>
            <p:extLst>
              <p:ext uri="{D42A27DB-BD31-4B8C-83A1-F6EECF244321}">
                <p14:modId xmlns:p14="http://schemas.microsoft.com/office/powerpoint/2010/main" val="3738538705"/>
              </p:ext>
            </p:extLst>
          </p:nvPr>
        </p:nvGraphicFramePr>
        <p:xfrm>
          <a:off x="7416800" y="1804200"/>
          <a:ext cx="279400" cy="279400"/>
        </p:xfrm>
        <a:graphic>
          <a:graphicData uri="http://schemas.openxmlformats.org/presentationml/2006/ole">
            <mc:AlternateContent xmlns:mc="http://schemas.openxmlformats.org/markup-compatibility/2006">
              <mc:Choice xmlns:v="urn:schemas-microsoft-com:vml" Requires="v">
                <p:oleObj spid="_x0000_s110999" name="Equation" r:id="rId43" imgW="279360" imgH="279360" progId="Equation.DSMT4">
                  <p:embed/>
                </p:oleObj>
              </mc:Choice>
              <mc:Fallback>
                <p:oleObj name="Equation" r:id="rId43" imgW="279360" imgH="27936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416800" y="1804200"/>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4184392933"/>
              </p:ext>
            </p:extLst>
          </p:nvPr>
        </p:nvGraphicFramePr>
        <p:xfrm>
          <a:off x="5880100" y="1785150"/>
          <a:ext cx="254000" cy="292100"/>
        </p:xfrm>
        <a:graphic>
          <a:graphicData uri="http://schemas.openxmlformats.org/presentationml/2006/ole">
            <mc:AlternateContent xmlns:mc="http://schemas.openxmlformats.org/markup-compatibility/2006">
              <mc:Choice xmlns:v="urn:schemas-microsoft-com:vml" Requires="v">
                <p:oleObj spid="_x0000_s111000" name="Equation" r:id="rId45" imgW="253800" imgH="291960" progId="Equation.DSMT4">
                  <p:embed/>
                </p:oleObj>
              </mc:Choice>
              <mc:Fallback>
                <p:oleObj name="Equation" r:id="rId45" imgW="253800" imgH="291960" progId="Equation.DSMT4">
                  <p:embed/>
                  <p:pic>
                    <p:nvPicPr>
                      <p:cNvPr id="0" name=""/>
                      <p:cNvPicPr>
                        <a:picLocks noChangeAspect="1" noChangeArrowheads="1"/>
                      </p:cNvPicPr>
                      <p:nvPr/>
                    </p:nvPicPr>
                    <p:blipFill>
                      <a:blip r:embed="rId46"/>
                      <a:srcRect/>
                      <a:stretch>
                        <a:fillRect/>
                      </a:stretch>
                    </p:blipFill>
                    <p:spPr bwMode="auto">
                      <a:xfrm>
                        <a:off x="5880100" y="1785150"/>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1993539986"/>
              </p:ext>
            </p:extLst>
          </p:nvPr>
        </p:nvGraphicFramePr>
        <p:xfrm>
          <a:off x="5073650" y="1816900"/>
          <a:ext cx="165100" cy="203200"/>
        </p:xfrm>
        <a:graphic>
          <a:graphicData uri="http://schemas.openxmlformats.org/presentationml/2006/ole">
            <mc:AlternateContent xmlns:mc="http://schemas.openxmlformats.org/markup-compatibility/2006">
              <mc:Choice xmlns:v="urn:schemas-microsoft-com:vml" Requires="v">
                <p:oleObj spid="_x0000_s111001" name="Equation" r:id="rId47" imgW="164880" imgH="203040" progId="Equation.DSMT4">
                  <p:embed/>
                </p:oleObj>
              </mc:Choice>
              <mc:Fallback>
                <p:oleObj name="Equation" r:id="rId47" imgW="164880" imgH="203040" progId="Equation.DSMT4">
                  <p:embed/>
                  <p:pic>
                    <p:nvPicPr>
                      <p:cNvPr id="0" name=""/>
                      <p:cNvPicPr>
                        <a:picLocks noChangeAspect="1" noChangeArrowheads="1"/>
                      </p:cNvPicPr>
                      <p:nvPr/>
                    </p:nvPicPr>
                    <p:blipFill>
                      <a:blip r:embed="rId48"/>
                      <a:srcRect/>
                      <a:stretch>
                        <a:fillRect/>
                      </a:stretch>
                    </p:blipFill>
                    <p:spPr bwMode="auto">
                      <a:xfrm>
                        <a:off x="5073650" y="1816900"/>
                        <a:ext cx="1651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 name="Object 83"/>
          <p:cNvGraphicFramePr>
            <a:graphicFrameLocks noChangeAspect="1"/>
          </p:cNvGraphicFramePr>
          <p:nvPr>
            <p:extLst>
              <p:ext uri="{D42A27DB-BD31-4B8C-83A1-F6EECF244321}">
                <p14:modId xmlns:p14="http://schemas.microsoft.com/office/powerpoint/2010/main" val="1877870011"/>
              </p:ext>
            </p:extLst>
          </p:nvPr>
        </p:nvGraphicFramePr>
        <p:xfrm>
          <a:off x="3613150" y="2082800"/>
          <a:ext cx="1079500" cy="279400"/>
        </p:xfrm>
        <a:graphic>
          <a:graphicData uri="http://schemas.openxmlformats.org/presentationml/2006/ole">
            <mc:AlternateContent xmlns:mc="http://schemas.openxmlformats.org/markup-compatibility/2006">
              <mc:Choice xmlns:v="urn:schemas-microsoft-com:vml" Requires="v">
                <p:oleObj spid="_x0000_s111002" name="Equation" r:id="rId49" imgW="1079280" imgH="279360" progId="Equation.DSMT4">
                  <p:embed/>
                </p:oleObj>
              </mc:Choice>
              <mc:Fallback>
                <p:oleObj name="Equation" r:id="rId49" imgW="1079280" imgH="279360" progId="Equation.DSMT4">
                  <p:embed/>
                  <p:pic>
                    <p:nvPicPr>
                      <p:cNvPr id="0" name=""/>
                      <p:cNvPicPr>
                        <a:picLocks noChangeAspect="1" noChangeArrowheads="1"/>
                      </p:cNvPicPr>
                      <p:nvPr/>
                    </p:nvPicPr>
                    <p:blipFill>
                      <a:blip r:embed="rId50"/>
                      <a:srcRect/>
                      <a:stretch>
                        <a:fillRect/>
                      </a:stretch>
                    </p:blipFill>
                    <p:spPr bwMode="auto">
                      <a:xfrm>
                        <a:off x="3613150" y="2082800"/>
                        <a:ext cx="1079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 name="Title 1"/>
          <p:cNvSpPr txBox="1">
            <a:spLocks/>
          </p:cNvSpPr>
          <p:nvPr/>
        </p:nvSpPr>
        <p:spPr>
          <a:xfrm>
            <a:off x="3505200" y="2954625"/>
            <a:ext cx="5486400" cy="1538667"/>
          </a:xfrm>
          <a:prstGeom prst="rect">
            <a:avLst/>
          </a:prstGeom>
        </p:spPr>
        <p:txBody>
          <a:bodyPr vert="horz" lIns="0" tIns="45720" rIns="0" bIns="45720" rtlCol="0" anchor="t" anchorCtr="0">
            <a:normAutofit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7.2)  پا ره خط        را ادامه می دهیم تا از اسمیت چارت بیرون برود. به اندازه               ساعتگرد حرکت میکنیم و به </a:t>
            </a:r>
            <a:r>
              <a:rPr lang="en-US" sz="1700" dirty="0" smtClean="0">
                <a:latin typeface="Times New Roman" panose="02020603050405020304" pitchFamily="18" charset="0"/>
                <a:cs typeface="Times New Roman" panose="02020603050405020304" pitchFamily="18" charset="0"/>
              </a:rPr>
              <a:t>O</a:t>
            </a:r>
            <a:r>
              <a:rPr lang="fa-IR" sz="1700" dirty="0" smtClean="0">
                <a:latin typeface="Times New Roman" panose="02020603050405020304" pitchFamily="18" charset="0"/>
                <a:cs typeface="Times New Roman" panose="02020603050405020304" pitchFamily="18" charset="0"/>
              </a:rPr>
              <a:t> وصل می کنیم این پاره خط باید از تقاطع دایره واحد اصلی (منتقل نشده) و دایره </a:t>
            </a:r>
            <a:r>
              <a:rPr lang="en-US" sz="1700" dirty="0" smtClean="0">
                <a:latin typeface="Times New Roman" panose="02020603050405020304" pitchFamily="18" charset="0"/>
                <a:cs typeface="Times New Roman" panose="02020603050405020304" pitchFamily="18" charset="0"/>
              </a:rPr>
              <a:t>SWR</a:t>
            </a:r>
            <a:r>
              <a:rPr lang="fa-IR" sz="1700" dirty="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نقطه </a:t>
            </a:r>
          </a:p>
          <a:p>
            <a:pPr algn="r" rtl="1"/>
            <a:r>
              <a:rPr lang="fa-IR" sz="1700" dirty="0" smtClean="0">
                <a:latin typeface="Times New Roman" panose="02020603050405020304" pitchFamily="18" charset="0"/>
                <a:cs typeface="Times New Roman" panose="02020603050405020304" pitchFamily="18" charset="0"/>
              </a:rPr>
              <a:t>عبور کند. این محل تقاطع را </a:t>
            </a:r>
            <a:r>
              <a:rPr lang="en-US" sz="1700" dirty="0" smtClean="0">
                <a:latin typeface="Times New Roman" panose="02020603050405020304" pitchFamily="18" charset="0"/>
                <a:cs typeface="Times New Roman" panose="02020603050405020304" pitchFamily="18" charset="0"/>
              </a:rPr>
              <a:t>B</a:t>
            </a:r>
            <a:r>
              <a:rPr lang="fa-IR" sz="1700" dirty="0" smtClean="0">
                <a:latin typeface="Times New Roman" panose="02020603050405020304" pitchFamily="18" charset="0"/>
                <a:cs typeface="Times New Roman" panose="02020603050405020304" pitchFamily="18" charset="0"/>
              </a:rPr>
              <a:t> نام گذاری می کنیم. از روی نقطه </a:t>
            </a:r>
            <a:r>
              <a:rPr lang="en-US" sz="1700" dirty="0" smtClean="0">
                <a:latin typeface="Times New Roman" panose="02020603050405020304" pitchFamily="18" charset="0"/>
                <a:cs typeface="Times New Roman" panose="02020603050405020304" pitchFamily="18" charset="0"/>
              </a:rPr>
              <a:t>B</a:t>
            </a:r>
            <a:r>
              <a:rPr lang="fa-IR" sz="1700" dirty="0" smtClean="0">
                <a:latin typeface="Times New Roman" panose="02020603050405020304" pitchFamily="18" charset="0"/>
                <a:cs typeface="Times New Roman" panose="02020603050405020304" pitchFamily="18" charset="0"/>
              </a:rPr>
              <a:t> مقدار      </a:t>
            </a:r>
          </a:p>
          <a:p>
            <a:pPr algn="r" rtl="1"/>
            <a:r>
              <a:rPr lang="fa-IR" sz="1700" dirty="0" smtClean="0">
                <a:latin typeface="Times New Roman" panose="02020603050405020304" pitchFamily="18" charset="0"/>
                <a:cs typeface="Times New Roman" panose="02020603050405020304" pitchFamily="18" charset="0"/>
              </a:rPr>
              <a:t>را می خوانیم و از رابطه زیر      را بدست آورده </a:t>
            </a:r>
            <a:r>
              <a:rPr lang="en-US" sz="1700" dirty="0" smtClean="0">
                <a:latin typeface="Times New Roman" panose="02020603050405020304" pitchFamily="18" charset="0"/>
                <a:cs typeface="Times New Roman" panose="02020603050405020304" pitchFamily="18" charset="0"/>
              </a:rPr>
              <a:t>,</a:t>
            </a:r>
            <a:r>
              <a:rPr lang="fa-IR" sz="1700" dirty="0" smtClean="0">
                <a:latin typeface="Times New Roman" panose="02020603050405020304" pitchFamily="18" charset="0"/>
                <a:cs typeface="Times New Roman" panose="02020603050405020304" pitchFamily="18" charset="0"/>
              </a:rPr>
              <a:t> از آن مقدار       را        می نویسیم     </a:t>
            </a:r>
            <a:endParaRPr lang="en-US" sz="1700" dirty="0" smtClean="0">
              <a:latin typeface="Times New Roman" panose="02020603050405020304" pitchFamily="18" charset="0"/>
              <a:cs typeface="Times New Roman" panose="02020603050405020304" pitchFamily="18" charset="0"/>
            </a:endParaRPr>
          </a:p>
        </p:txBody>
      </p:sp>
      <p:graphicFrame>
        <p:nvGraphicFramePr>
          <p:cNvPr id="87" name="Object 86"/>
          <p:cNvGraphicFramePr>
            <a:graphicFrameLocks noChangeAspect="1"/>
          </p:cNvGraphicFramePr>
          <p:nvPr>
            <p:extLst>
              <p:ext uri="{D42A27DB-BD31-4B8C-83A1-F6EECF244321}">
                <p14:modId xmlns:p14="http://schemas.microsoft.com/office/powerpoint/2010/main" val="3770389840"/>
              </p:ext>
            </p:extLst>
          </p:nvPr>
        </p:nvGraphicFramePr>
        <p:xfrm>
          <a:off x="7556500" y="2999075"/>
          <a:ext cx="355600" cy="215900"/>
        </p:xfrm>
        <a:graphic>
          <a:graphicData uri="http://schemas.openxmlformats.org/presentationml/2006/ole">
            <mc:AlternateContent xmlns:mc="http://schemas.openxmlformats.org/markup-compatibility/2006">
              <mc:Choice xmlns:v="urn:schemas-microsoft-com:vml" Requires="v">
                <p:oleObj spid="_x0000_s111003" name="Equation" r:id="rId51" imgW="355320" imgH="215640" progId="Equation.DSMT4">
                  <p:embed/>
                </p:oleObj>
              </mc:Choice>
              <mc:Fallback>
                <p:oleObj name="Equation" r:id="rId51" imgW="355320" imgH="215640" progId="Equation.DSMT4">
                  <p:embed/>
                  <p:pic>
                    <p:nvPicPr>
                      <p:cNvPr id="0" name=""/>
                      <p:cNvPicPr>
                        <a:picLocks noChangeAspect="1" noChangeArrowheads="1"/>
                      </p:cNvPicPr>
                      <p:nvPr/>
                    </p:nvPicPr>
                    <p:blipFill>
                      <a:blip r:embed="rId52"/>
                      <a:srcRect/>
                      <a:stretch>
                        <a:fillRect/>
                      </a:stretch>
                    </p:blipFill>
                    <p:spPr bwMode="auto">
                      <a:xfrm>
                        <a:off x="7556500" y="2999075"/>
                        <a:ext cx="35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3918028080"/>
              </p:ext>
            </p:extLst>
          </p:nvPr>
        </p:nvGraphicFramePr>
        <p:xfrm>
          <a:off x="7874000" y="3227675"/>
          <a:ext cx="685800" cy="228600"/>
        </p:xfrm>
        <a:graphic>
          <a:graphicData uri="http://schemas.openxmlformats.org/presentationml/2006/ole">
            <mc:AlternateContent xmlns:mc="http://schemas.openxmlformats.org/markup-compatibility/2006">
              <mc:Choice xmlns:v="urn:schemas-microsoft-com:vml" Requires="v">
                <p:oleObj spid="_x0000_s111004" name="Equation" r:id="rId53" imgW="685800" imgH="228600" progId="Equation.DSMT4">
                  <p:embed/>
                </p:oleObj>
              </mc:Choice>
              <mc:Fallback>
                <p:oleObj name="Equation" r:id="rId53" imgW="685800" imgH="228600" progId="Equation.DSMT4">
                  <p:embed/>
                  <p:pic>
                    <p:nvPicPr>
                      <p:cNvPr id="0" name=""/>
                      <p:cNvPicPr>
                        <a:picLocks noChangeAspect="1" noChangeArrowheads="1"/>
                      </p:cNvPicPr>
                      <p:nvPr/>
                    </p:nvPicPr>
                    <p:blipFill>
                      <a:blip r:embed="rId25"/>
                      <a:srcRect/>
                      <a:stretch>
                        <a:fillRect/>
                      </a:stretch>
                    </p:blipFill>
                    <p:spPr bwMode="auto">
                      <a:xfrm>
                        <a:off x="7874000" y="3227675"/>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 name="Object 88"/>
          <p:cNvGraphicFramePr>
            <a:graphicFrameLocks noChangeAspect="1"/>
          </p:cNvGraphicFramePr>
          <p:nvPr>
            <p:extLst>
              <p:ext uri="{D42A27DB-BD31-4B8C-83A1-F6EECF244321}">
                <p14:modId xmlns:p14="http://schemas.microsoft.com/office/powerpoint/2010/main" val="1512573963"/>
              </p:ext>
            </p:extLst>
          </p:nvPr>
        </p:nvGraphicFramePr>
        <p:xfrm>
          <a:off x="4292600" y="3430875"/>
          <a:ext cx="215900" cy="292100"/>
        </p:xfrm>
        <a:graphic>
          <a:graphicData uri="http://schemas.openxmlformats.org/presentationml/2006/ole">
            <mc:AlternateContent xmlns:mc="http://schemas.openxmlformats.org/markup-compatibility/2006">
              <mc:Choice xmlns:v="urn:schemas-microsoft-com:vml" Requires="v">
                <p:oleObj spid="_x0000_s111005" name="Equation" r:id="rId54" imgW="215640" imgH="291960" progId="Equation.DSMT4">
                  <p:embed/>
                </p:oleObj>
              </mc:Choice>
              <mc:Fallback>
                <p:oleObj name="Equation" r:id="rId54" imgW="215640" imgH="291960" progId="Equation.DSMT4">
                  <p:embed/>
                  <p:pic>
                    <p:nvPicPr>
                      <p:cNvPr id="0" name=""/>
                      <p:cNvPicPr>
                        <a:picLocks noChangeAspect="1" noChangeArrowheads="1"/>
                      </p:cNvPicPr>
                      <p:nvPr/>
                    </p:nvPicPr>
                    <p:blipFill>
                      <a:blip r:embed="rId55"/>
                      <a:srcRect/>
                      <a:stretch>
                        <a:fillRect/>
                      </a:stretch>
                    </p:blipFill>
                    <p:spPr bwMode="auto">
                      <a:xfrm>
                        <a:off x="4292600" y="3430875"/>
                        <a:ext cx="215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2426365609"/>
              </p:ext>
            </p:extLst>
          </p:nvPr>
        </p:nvGraphicFramePr>
        <p:xfrm>
          <a:off x="3613150" y="3640425"/>
          <a:ext cx="254000" cy="292100"/>
        </p:xfrm>
        <a:graphic>
          <a:graphicData uri="http://schemas.openxmlformats.org/presentationml/2006/ole">
            <mc:AlternateContent xmlns:mc="http://schemas.openxmlformats.org/markup-compatibility/2006">
              <mc:Choice xmlns:v="urn:schemas-microsoft-com:vml" Requires="v">
                <p:oleObj spid="_x0000_s111006" name="Equation" r:id="rId56" imgW="253800" imgH="291960" progId="Equation.DSMT4">
                  <p:embed/>
                </p:oleObj>
              </mc:Choice>
              <mc:Fallback>
                <p:oleObj name="Equation" r:id="rId56" imgW="253800" imgH="291960" progId="Equation.DSMT4">
                  <p:embed/>
                  <p:pic>
                    <p:nvPicPr>
                      <p:cNvPr id="0" name=""/>
                      <p:cNvPicPr>
                        <a:picLocks noChangeAspect="1" noChangeArrowheads="1"/>
                      </p:cNvPicPr>
                      <p:nvPr/>
                    </p:nvPicPr>
                    <p:blipFill>
                      <a:blip r:embed="rId57"/>
                      <a:srcRect/>
                      <a:stretch>
                        <a:fillRect/>
                      </a:stretch>
                    </p:blipFill>
                    <p:spPr bwMode="auto">
                      <a:xfrm>
                        <a:off x="3613150" y="3640425"/>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1300970278"/>
              </p:ext>
            </p:extLst>
          </p:nvPr>
        </p:nvGraphicFramePr>
        <p:xfrm>
          <a:off x="6692900" y="3894425"/>
          <a:ext cx="254000" cy="292100"/>
        </p:xfrm>
        <a:graphic>
          <a:graphicData uri="http://schemas.openxmlformats.org/presentationml/2006/ole">
            <mc:AlternateContent xmlns:mc="http://schemas.openxmlformats.org/markup-compatibility/2006">
              <mc:Choice xmlns:v="urn:schemas-microsoft-com:vml" Requires="v">
                <p:oleObj spid="_x0000_s111007" name="Equation" r:id="rId58" imgW="253800" imgH="291960" progId="Equation.DSMT4">
                  <p:embed/>
                </p:oleObj>
              </mc:Choice>
              <mc:Fallback>
                <p:oleObj name="Equation" r:id="rId58" imgW="253800" imgH="291960" progId="Equation.DSMT4">
                  <p:embed/>
                  <p:pic>
                    <p:nvPicPr>
                      <p:cNvPr id="0" name=""/>
                      <p:cNvPicPr>
                        <a:picLocks noChangeAspect="1" noChangeArrowheads="1"/>
                      </p:cNvPicPr>
                      <p:nvPr/>
                    </p:nvPicPr>
                    <p:blipFill>
                      <a:blip r:embed="rId59"/>
                      <a:srcRect/>
                      <a:stretch>
                        <a:fillRect/>
                      </a:stretch>
                    </p:blipFill>
                    <p:spPr bwMode="auto">
                      <a:xfrm>
                        <a:off x="6692900" y="3894425"/>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 name="Object 91"/>
          <p:cNvGraphicFramePr>
            <a:graphicFrameLocks noChangeAspect="1"/>
          </p:cNvGraphicFramePr>
          <p:nvPr>
            <p:extLst>
              <p:ext uri="{D42A27DB-BD31-4B8C-83A1-F6EECF244321}">
                <p14:modId xmlns:p14="http://schemas.microsoft.com/office/powerpoint/2010/main" val="3531532980"/>
              </p:ext>
            </p:extLst>
          </p:nvPr>
        </p:nvGraphicFramePr>
        <p:xfrm>
          <a:off x="4349750" y="3900775"/>
          <a:ext cx="279400" cy="279400"/>
        </p:xfrm>
        <a:graphic>
          <a:graphicData uri="http://schemas.openxmlformats.org/presentationml/2006/ole">
            <mc:AlternateContent xmlns:mc="http://schemas.openxmlformats.org/markup-compatibility/2006">
              <mc:Choice xmlns:v="urn:schemas-microsoft-com:vml" Requires="v">
                <p:oleObj spid="_x0000_s111008" name="Equation" r:id="rId60" imgW="279360" imgH="279360" progId="Equation.DSMT4">
                  <p:embed/>
                </p:oleObj>
              </mc:Choice>
              <mc:Fallback>
                <p:oleObj name="Equation" r:id="rId60" imgW="279360" imgH="279360" progId="Equation.DSMT4">
                  <p:embed/>
                  <p:pic>
                    <p:nvPicPr>
                      <p:cNvPr id="0" name=""/>
                      <p:cNvPicPr>
                        <a:picLocks noChangeAspect="1" noChangeArrowheads="1"/>
                      </p:cNvPicPr>
                      <p:nvPr/>
                    </p:nvPicPr>
                    <p:blipFill>
                      <a:blip r:embed="rId61"/>
                      <a:srcRect/>
                      <a:stretch>
                        <a:fillRect/>
                      </a:stretch>
                    </p:blipFill>
                    <p:spPr bwMode="auto">
                      <a:xfrm>
                        <a:off x="4349750" y="3900775"/>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 name="Object 92"/>
          <p:cNvGraphicFramePr>
            <a:graphicFrameLocks noChangeAspect="1"/>
          </p:cNvGraphicFramePr>
          <p:nvPr>
            <p:extLst>
              <p:ext uri="{D42A27DB-BD31-4B8C-83A1-F6EECF244321}">
                <p14:modId xmlns:p14="http://schemas.microsoft.com/office/powerpoint/2010/main" val="164253281"/>
              </p:ext>
            </p:extLst>
          </p:nvPr>
        </p:nvGraphicFramePr>
        <p:xfrm>
          <a:off x="3606800" y="4249738"/>
          <a:ext cx="1092200" cy="292100"/>
        </p:xfrm>
        <a:graphic>
          <a:graphicData uri="http://schemas.openxmlformats.org/presentationml/2006/ole">
            <mc:AlternateContent xmlns:mc="http://schemas.openxmlformats.org/markup-compatibility/2006">
              <mc:Choice xmlns:v="urn:schemas-microsoft-com:vml" Requires="v">
                <p:oleObj spid="_x0000_s111009" name="Equation" r:id="rId62" imgW="1091880" imgH="291960" progId="Equation.DSMT4">
                  <p:embed/>
                </p:oleObj>
              </mc:Choice>
              <mc:Fallback>
                <p:oleObj name="Equation" r:id="rId62" imgW="1091880" imgH="291960" progId="Equation.DSMT4">
                  <p:embed/>
                  <p:pic>
                    <p:nvPicPr>
                      <p:cNvPr id="0" name=""/>
                      <p:cNvPicPr>
                        <a:picLocks noChangeAspect="1" noChangeArrowheads="1"/>
                      </p:cNvPicPr>
                      <p:nvPr/>
                    </p:nvPicPr>
                    <p:blipFill>
                      <a:blip r:embed="rId63"/>
                      <a:srcRect/>
                      <a:stretch>
                        <a:fillRect/>
                      </a:stretch>
                    </p:blipFill>
                    <p:spPr bwMode="auto">
                      <a:xfrm>
                        <a:off x="3606800" y="4249738"/>
                        <a:ext cx="10922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94" name="Title 1"/>
              <p:cNvSpPr txBox="1">
                <a:spLocks/>
              </p:cNvSpPr>
              <p:nvPr/>
            </p:nvSpPr>
            <p:spPr>
              <a:xfrm>
                <a:off x="3581400" y="4542125"/>
                <a:ext cx="5410200" cy="639475"/>
              </a:xfrm>
              <a:prstGeom prst="rect">
                <a:avLst/>
              </a:prstGeom>
            </p:spPr>
            <p:txBody>
              <a:bodyPr vert="horz" lIns="0" tIns="45720" rIns="0" bIns="45720" rtlCol="0" anchor="t" anchorCtr="0">
                <a:normAutofit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14:m>
                  <m:oMath xmlns:m="http://schemas.openxmlformats.org/officeDocument/2006/math">
                    <m:sSub>
                      <m:sSubPr>
                        <m:ctrlPr>
                          <a:rPr lang="en-US" sz="1700" i="1" smtClean="0">
                            <a:latin typeface="Cambria Math"/>
                            <a:cs typeface="Times New Roman" panose="02020603050405020304" pitchFamily="18" charset="0"/>
                          </a:rPr>
                        </m:ctrlPr>
                      </m:sSubPr>
                      <m:e>
                        <m:acc>
                          <m:accPr>
                            <m:chr m:val="̅"/>
                            <m:ctrlPr>
                              <a:rPr lang="en-US" sz="1700" i="1" smtClean="0">
                                <a:latin typeface="Cambria Math"/>
                                <a:cs typeface="Times New Roman" panose="02020603050405020304" pitchFamily="18" charset="0"/>
                              </a:rPr>
                            </m:ctrlPr>
                          </m:accPr>
                          <m:e>
                            <m:r>
                              <a:rPr lang="en-US" sz="1700" b="0" i="1" smtClean="0">
                                <a:latin typeface="Cambria Math"/>
                                <a:cs typeface="Times New Roman" panose="02020603050405020304" pitchFamily="18" charset="0"/>
                              </a:rPr>
                              <m:t>𝑌</m:t>
                            </m:r>
                          </m:e>
                        </m:acc>
                      </m:e>
                      <m:sub>
                        <m:r>
                          <a:rPr lang="fa-IR" sz="1700" b="0" i="1" smtClean="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b="0" i="1" dirty="0" smtClean="0">
                            <a:latin typeface="Cambria Math"/>
                            <a:cs typeface="Times New Roman" panose="02020603050405020304" pitchFamily="18" charset="0"/>
                          </a:rPr>
                          <m:t>𝑑</m:t>
                        </m:r>
                        <m:r>
                          <a:rPr lang="fa-IR" sz="1700" b="0" i="1" dirty="0" smtClean="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smtClean="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b="0" i="1" dirty="0" smtClean="0">
                            <a:latin typeface="Cambria Math"/>
                            <a:cs typeface="Times New Roman" panose="02020603050405020304" pitchFamily="18" charset="0"/>
                          </a:rPr>
                          <m:t>𝑆</m:t>
                        </m:r>
                        <m:r>
                          <a:rPr lang="fa-IR" sz="1700" b="0" i="1" dirty="0" smtClean="0">
                            <a:latin typeface="Cambria Math"/>
                            <a:cs typeface="Times New Roman" panose="02020603050405020304" pitchFamily="18" charset="0"/>
                          </a:rPr>
                          <m:t>1</m:t>
                        </m:r>
                      </m:sub>
                    </m:sSub>
                  </m:oMath>
                </a14:m>
                <a:r>
                  <a:rPr lang="fa-IR" sz="1700"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r>
                  <a:rPr lang="fa-IR" sz="1700" dirty="0" smtClean="0">
                    <a:latin typeface="Times New Roman" panose="02020603050405020304" pitchFamily="18" charset="0"/>
                    <a:cs typeface="Times New Roman" panose="02020603050405020304" pitchFamily="18" charset="0"/>
                  </a:rPr>
                  <a:t> 1</a:t>
                </a:r>
                <a:r>
                  <a:rPr lang="en-US" sz="17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i="1" dirty="0">
                            <a:latin typeface="Cambria Math"/>
                            <a:cs typeface="Times New Roman" panose="02020603050405020304" pitchFamily="18" charset="0"/>
                          </a:rPr>
                          <m:t>𝑑</m:t>
                        </m:r>
                        <m:r>
                          <a:rPr lang="fa-IR" sz="1700" i="1" dirty="0">
                            <a:latin typeface="Cambria Math"/>
                            <a:cs typeface="Times New Roman" panose="02020603050405020304" pitchFamily="18" charset="0"/>
                          </a:rPr>
                          <m:t>1</m:t>
                        </m:r>
                      </m:sub>
                    </m:sSub>
                  </m:oMath>
                </a14:m>
                <a:r>
                  <a:rPr lang="en-US" sz="17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i="1" dirty="0">
                            <a:latin typeface="Cambria Math"/>
                            <a:cs typeface="Times New Roman" panose="02020603050405020304" pitchFamily="18" charset="0"/>
                          </a:rPr>
                        </m:ctrlPr>
                      </m:sSubPr>
                      <m:e>
                        <m:acc>
                          <m:accPr>
                            <m:chr m:val="́"/>
                            <m:ctrlPr>
                              <a:rPr lang="en-US" sz="1700" i="1" dirty="0" smtClean="0">
                                <a:latin typeface="Cambria Math"/>
                                <a:cs typeface="Times New Roman" panose="02020603050405020304" pitchFamily="18" charset="0"/>
                              </a:rPr>
                            </m:ctrlPr>
                          </m:accPr>
                          <m:e>
                            <m:acc>
                              <m:accPr>
                                <m:chr m:val="̅"/>
                                <m:ctrlPr>
                                  <a:rPr lang="en-US" sz="1700" i="1" dirty="0" smtClean="0">
                                    <a:latin typeface="Cambria Math"/>
                                    <a:cs typeface="Times New Roman" panose="02020603050405020304" pitchFamily="18" charset="0"/>
                                  </a:rPr>
                                </m:ctrlPr>
                              </m:accPr>
                              <m:e>
                                <m:r>
                                  <a:rPr lang="en-US" sz="1700" b="0" i="1" dirty="0" smtClean="0">
                                    <a:latin typeface="Cambria Math"/>
                                    <a:cs typeface="Times New Roman" panose="02020603050405020304" pitchFamily="18" charset="0"/>
                                  </a:rPr>
                                  <m:t>𝑌</m:t>
                                </m:r>
                              </m:e>
                            </m:acc>
                          </m:e>
                        </m:acc>
                      </m:e>
                      <m:sub>
                        <m:r>
                          <a:rPr lang="en-US" sz="1700" i="1" dirty="0">
                            <a:latin typeface="Cambria Math"/>
                            <a:cs typeface="Times New Roman" panose="02020603050405020304" pitchFamily="18" charset="0"/>
                          </a:rPr>
                          <m:t>𝑆</m:t>
                        </m:r>
                        <m:r>
                          <a:rPr lang="fa-IR" sz="1700" i="1" dirty="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            1=(</a:t>
                </a:r>
                <a14:m>
                  <m:oMath xmlns:m="http://schemas.openxmlformats.org/officeDocument/2006/math">
                    <m:r>
                      <a:rPr lang="fa-IR" sz="1700" i="1" dirty="0" smtClean="0">
                        <a:latin typeface="Cambria Math"/>
                        <a:cs typeface="Times New Roman" panose="02020603050405020304" pitchFamily="18" charset="0"/>
                      </a:rPr>
                      <m:t>1</m:t>
                    </m:r>
                    <m:r>
                      <a:rPr lang="en-US" sz="1700" b="0" i="1" dirty="0" smtClean="0">
                        <a:latin typeface="Cambria Math"/>
                        <a:cs typeface="Times New Roman" panose="02020603050405020304" pitchFamily="18" charset="0"/>
                      </a:rPr>
                      <m:t>−</m:t>
                    </m:r>
                  </m:oMath>
                </a14:m>
                <a:r>
                  <a:rPr lang="en-US" sz="1700" dirty="0" smtClean="0">
                    <a:latin typeface="Times New Roman" panose="02020603050405020304" pitchFamily="18" charset="0"/>
                    <a:cs typeface="Times New Roman" panose="02020603050405020304" pitchFamily="18" charset="0"/>
                  </a:rPr>
                  <a:t>J0.1) + </a:t>
                </a:r>
                <a14:m>
                  <m:oMath xmlns:m="http://schemas.openxmlformats.org/officeDocument/2006/math">
                    <m:sSub>
                      <m:sSubPr>
                        <m:ctrlPr>
                          <a:rPr lang="en-US" sz="1700" i="1" smtClean="0">
                            <a:latin typeface="Cambria Math"/>
                            <a:cs typeface="Times New Roman" panose="02020603050405020304" pitchFamily="18" charset="0"/>
                          </a:rPr>
                        </m:ctrlPr>
                      </m:sSubPr>
                      <m:e>
                        <m:acc>
                          <m:accPr>
                            <m:chr m:val="́"/>
                            <m:ctrlPr>
                              <a:rPr lang="en-US" sz="1700" i="1" smtClean="0">
                                <a:latin typeface="Cambria Math"/>
                                <a:cs typeface="Times New Roman" panose="02020603050405020304" pitchFamily="18" charset="0"/>
                              </a:rPr>
                            </m:ctrlPr>
                          </m:accPr>
                          <m:e>
                            <m:acc>
                              <m:accPr>
                                <m:chr m:val="̅"/>
                                <m:ctrlPr>
                                  <a:rPr lang="en-US" sz="1700" i="1" smtClean="0">
                                    <a:latin typeface="Cambria Math"/>
                                    <a:cs typeface="Times New Roman" panose="02020603050405020304" pitchFamily="18" charset="0"/>
                                  </a:rPr>
                                </m:ctrlPr>
                              </m:accPr>
                              <m:e>
                                <m:r>
                                  <a:rPr lang="en-US" sz="1700" b="0" i="1" smtClean="0">
                                    <a:latin typeface="Cambria Math"/>
                                    <a:cs typeface="Times New Roman" panose="02020603050405020304" pitchFamily="18" charset="0"/>
                                  </a:rPr>
                                  <m:t>𝑌</m:t>
                                </m:r>
                              </m:e>
                            </m:acc>
                          </m:e>
                        </m:acc>
                      </m:e>
                      <m:sub>
                        <m:r>
                          <a:rPr lang="en-US" sz="1700" b="0" i="1" smtClean="0">
                            <a:latin typeface="Cambria Math"/>
                            <a:cs typeface="Times New Roman" panose="02020603050405020304" pitchFamily="18" charset="0"/>
                          </a:rPr>
                          <m:t>𝑆</m:t>
                        </m:r>
                        <m:r>
                          <a:rPr lang="en-US" sz="1700" b="0" i="1" smtClean="0">
                            <a:latin typeface="Cambria Math"/>
                            <a:cs typeface="Times New Roman" panose="02020603050405020304" pitchFamily="18" charset="0"/>
                          </a:rPr>
                          <m:t>1</m:t>
                        </m:r>
                      </m:sub>
                    </m:sSub>
                  </m:oMath>
                </a14:m>
                <a:r>
                  <a:rPr lang="en-US" sz="17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700" i="1" dirty="0" smtClean="0">
                            <a:solidFill>
                              <a:srgbClr val="FFFF00"/>
                            </a:solidFill>
                            <a:latin typeface="Cambria Math"/>
                            <a:cs typeface="Times New Roman" panose="02020603050405020304" pitchFamily="18" charset="0"/>
                          </a:rPr>
                        </m:ctrlPr>
                      </m:sSubPr>
                      <m:e>
                        <m:acc>
                          <m:accPr>
                            <m:chr m:val="́"/>
                            <m:ctrlPr>
                              <a:rPr lang="en-US" sz="1700" i="1" dirty="0" smtClean="0">
                                <a:solidFill>
                                  <a:srgbClr val="FFFF00"/>
                                </a:solidFill>
                                <a:latin typeface="Cambria Math"/>
                                <a:cs typeface="Times New Roman" panose="02020603050405020304" pitchFamily="18" charset="0"/>
                              </a:rPr>
                            </m:ctrlPr>
                          </m:accPr>
                          <m:e>
                            <m:acc>
                              <m:accPr>
                                <m:chr m:val="̅"/>
                                <m:ctrlPr>
                                  <a:rPr lang="en-US" sz="1700" i="1" dirty="0" smtClean="0">
                                    <a:solidFill>
                                      <a:srgbClr val="FFFF00"/>
                                    </a:solidFill>
                                    <a:latin typeface="Cambria Math"/>
                                    <a:cs typeface="Times New Roman" panose="02020603050405020304" pitchFamily="18" charset="0"/>
                                  </a:rPr>
                                </m:ctrlPr>
                              </m:accPr>
                              <m:e>
                                <m:r>
                                  <a:rPr lang="en-US" sz="1700" b="0" i="1" dirty="0" smtClean="0">
                                    <a:solidFill>
                                      <a:srgbClr val="FFFF00"/>
                                    </a:solidFill>
                                    <a:latin typeface="Cambria Math"/>
                                    <a:cs typeface="Times New Roman" panose="02020603050405020304" pitchFamily="18" charset="0"/>
                                  </a:rPr>
                                  <m:t>𝑌</m:t>
                                </m:r>
                              </m:e>
                            </m:acc>
                          </m:e>
                        </m:acc>
                      </m:e>
                      <m:sub>
                        <m:r>
                          <a:rPr lang="en-US" sz="1700" b="0" i="1" dirty="0" smtClean="0">
                            <a:solidFill>
                              <a:srgbClr val="FFFF00"/>
                            </a:solidFill>
                            <a:latin typeface="Cambria Math"/>
                            <a:cs typeface="Times New Roman" panose="02020603050405020304" pitchFamily="18" charset="0"/>
                          </a:rPr>
                          <m:t>𝑆</m:t>
                        </m:r>
                        <m:r>
                          <a:rPr lang="en-US" sz="1700" b="0" i="1" dirty="0" smtClean="0">
                            <a:solidFill>
                              <a:srgbClr val="FFFF00"/>
                            </a:solidFill>
                            <a:latin typeface="Cambria Math"/>
                            <a:cs typeface="Times New Roman" panose="02020603050405020304" pitchFamily="18" charset="0"/>
                          </a:rPr>
                          <m:t>1</m:t>
                        </m:r>
                      </m:sub>
                    </m:sSub>
                  </m:oMath>
                </a14:m>
                <a:r>
                  <a:rPr lang="en-US" sz="1700" dirty="0" smtClean="0">
                    <a:solidFill>
                      <a:srgbClr val="FFFF00"/>
                    </a:solidFill>
                    <a:latin typeface="Times New Roman" panose="02020603050405020304" pitchFamily="18" charset="0"/>
                    <a:cs typeface="Times New Roman" panose="02020603050405020304" pitchFamily="18" charset="0"/>
                  </a:rPr>
                  <a:t>= j0.1</a:t>
                </a:r>
              </a:p>
            </p:txBody>
          </p:sp>
        </mc:Choice>
        <mc:Fallback xmlns="">
          <p:sp>
            <p:nvSpPr>
              <p:cNvPr id="94" name="Title 1"/>
              <p:cNvSpPr txBox="1">
                <a:spLocks noRot="1" noChangeAspect="1" noMove="1" noResize="1" noEditPoints="1" noAdjustHandles="1" noChangeArrowheads="1" noChangeShapeType="1" noTextEdit="1"/>
              </p:cNvSpPr>
              <p:nvPr/>
            </p:nvSpPr>
            <p:spPr>
              <a:xfrm>
                <a:off x="3581400" y="4542125"/>
                <a:ext cx="5410200" cy="639475"/>
              </a:xfrm>
              <a:prstGeom prst="rect">
                <a:avLst/>
              </a:prstGeom>
              <a:blipFill rotWithShape="1">
                <a:blip r:embed="rId64"/>
                <a:stretch>
                  <a:fillRect l="-1466" t="-3810" b="-13333"/>
                </a:stretch>
              </a:blipFill>
            </p:spPr>
            <p:txBody>
              <a:bodyPr/>
              <a:lstStyle/>
              <a:p>
                <a:r>
                  <a:rPr lang="en-US">
                    <a:noFill/>
                  </a:rPr>
                  <a:t> </a:t>
                </a:r>
              </a:p>
            </p:txBody>
          </p:sp>
        </mc:Fallback>
      </mc:AlternateContent>
      <p:sp>
        <p:nvSpPr>
          <p:cNvPr id="95" name="Notched Right Arrow 94"/>
          <p:cNvSpPr/>
          <p:nvPr/>
        </p:nvSpPr>
        <p:spPr>
          <a:xfrm>
            <a:off x="4673600" y="4609352"/>
            <a:ext cx="2667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Notched Right Arrow 95"/>
          <p:cNvSpPr/>
          <p:nvPr/>
        </p:nvSpPr>
        <p:spPr>
          <a:xfrm>
            <a:off x="6134100" y="4615702"/>
            <a:ext cx="2667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Notched Right Arrow 96"/>
          <p:cNvSpPr/>
          <p:nvPr/>
        </p:nvSpPr>
        <p:spPr>
          <a:xfrm>
            <a:off x="8534400" y="4615702"/>
            <a:ext cx="266700" cy="223677"/>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itle 1"/>
          <p:cNvSpPr txBox="1">
            <a:spLocks/>
          </p:cNvSpPr>
          <p:nvPr/>
        </p:nvSpPr>
        <p:spPr>
          <a:xfrm>
            <a:off x="3505200" y="5105400"/>
            <a:ext cx="5486400" cy="371302"/>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700" dirty="0" smtClean="0">
                <a:latin typeface="Times New Roman" panose="02020603050405020304" pitchFamily="18" charset="0"/>
                <a:cs typeface="Times New Roman" panose="02020603050405020304" pitchFamily="18" charset="0"/>
              </a:rPr>
              <a:t>برای بدست آوردن       از سمت راست تا      بر حسب </a:t>
            </a:r>
            <a:r>
              <a:rPr lang="fa-IR" sz="1700" dirty="0">
                <a:latin typeface="Times New Roman"/>
                <a:cs typeface="Times New Roman"/>
              </a:rPr>
              <a:t> </a:t>
            </a:r>
            <a:r>
              <a:rPr lang="fa-IR" sz="1700" dirty="0" smtClean="0">
                <a:latin typeface="Times New Roman"/>
                <a:cs typeface="Times New Roman"/>
              </a:rPr>
              <a:t>  </a:t>
            </a:r>
            <a:r>
              <a:rPr lang="fa-IR" sz="1700" dirty="0" smtClean="0">
                <a:latin typeface="Times New Roman" panose="02020603050405020304" pitchFamily="18" charset="0"/>
                <a:cs typeface="Times New Roman" panose="02020603050405020304" pitchFamily="18" charset="0"/>
              </a:rPr>
              <a:t>میشماریم  </a:t>
            </a:r>
            <a:endParaRPr lang="en-US" sz="1700" dirty="0" smtClean="0">
              <a:latin typeface="Times New Roman" panose="02020603050405020304" pitchFamily="18" charset="0"/>
              <a:cs typeface="Times New Roman" panose="02020603050405020304" pitchFamily="18" charset="0"/>
            </a:endParaRPr>
          </a:p>
        </p:txBody>
      </p:sp>
      <p:graphicFrame>
        <p:nvGraphicFramePr>
          <p:cNvPr id="101" name="Object 100"/>
          <p:cNvGraphicFramePr>
            <a:graphicFrameLocks noChangeAspect="1"/>
          </p:cNvGraphicFramePr>
          <p:nvPr>
            <p:extLst>
              <p:ext uri="{D42A27DB-BD31-4B8C-83A1-F6EECF244321}">
                <p14:modId xmlns:p14="http://schemas.microsoft.com/office/powerpoint/2010/main" val="3906626586"/>
              </p:ext>
            </p:extLst>
          </p:nvPr>
        </p:nvGraphicFramePr>
        <p:xfrm>
          <a:off x="7416800" y="5157000"/>
          <a:ext cx="279400" cy="279400"/>
        </p:xfrm>
        <a:graphic>
          <a:graphicData uri="http://schemas.openxmlformats.org/presentationml/2006/ole">
            <mc:AlternateContent xmlns:mc="http://schemas.openxmlformats.org/markup-compatibility/2006">
              <mc:Choice xmlns:v="urn:schemas-microsoft-com:vml" Requires="v">
                <p:oleObj spid="_x0000_s111010" name="Equation" r:id="rId65" imgW="279360" imgH="279360" progId="Equation.DSMT4">
                  <p:embed/>
                </p:oleObj>
              </mc:Choice>
              <mc:Fallback>
                <p:oleObj name="Equation" r:id="rId65" imgW="279360" imgH="279360" progId="Equation.DSMT4">
                  <p:embed/>
                  <p:pic>
                    <p:nvPicPr>
                      <p:cNvPr id="0" name=""/>
                      <p:cNvPicPr>
                        <a:picLocks noChangeAspect="1" noChangeArrowheads="1"/>
                      </p:cNvPicPr>
                      <p:nvPr/>
                    </p:nvPicPr>
                    <p:blipFill>
                      <a:blip r:embed="rId66"/>
                      <a:srcRect/>
                      <a:stretch>
                        <a:fillRect/>
                      </a:stretch>
                    </p:blipFill>
                    <p:spPr bwMode="auto">
                      <a:xfrm>
                        <a:off x="7416800" y="5157000"/>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 name="Object 101"/>
          <p:cNvGraphicFramePr>
            <a:graphicFrameLocks noChangeAspect="1"/>
          </p:cNvGraphicFramePr>
          <p:nvPr>
            <p:extLst>
              <p:ext uri="{D42A27DB-BD31-4B8C-83A1-F6EECF244321}">
                <p14:modId xmlns:p14="http://schemas.microsoft.com/office/powerpoint/2010/main" val="1977031329"/>
              </p:ext>
            </p:extLst>
          </p:nvPr>
        </p:nvGraphicFramePr>
        <p:xfrm>
          <a:off x="5880100" y="5137950"/>
          <a:ext cx="254000" cy="292100"/>
        </p:xfrm>
        <a:graphic>
          <a:graphicData uri="http://schemas.openxmlformats.org/presentationml/2006/ole">
            <mc:AlternateContent xmlns:mc="http://schemas.openxmlformats.org/markup-compatibility/2006">
              <mc:Choice xmlns:v="urn:schemas-microsoft-com:vml" Requires="v">
                <p:oleObj spid="_x0000_s111011" name="Equation" r:id="rId67" imgW="253800" imgH="291960" progId="Equation.DSMT4">
                  <p:embed/>
                </p:oleObj>
              </mc:Choice>
              <mc:Fallback>
                <p:oleObj name="Equation" r:id="rId67" imgW="253800" imgH="291960" progId="Equation.DSMT4">
                  <p:embed/>
                  <p:pic>
                    <p:nvPicPr>
                      <p:cNvPr id="0" name=""/>
                      <p:cNvPicPr>
                        <a:picLocks noChangeAspect="1" noChangeArrowheads="1"/>
                      </p:cNvPicPr>
                      <p:nvPr/>
                    </p:nvPicPr>
                    <p:blipFill>
                      <a:blip r:embed="rId68"/>
                      <a:srcRect/>
                      <a:stretch>
                        <a:fillRect/>
                      </a:stretch>
                    </p:blipFill>
                    <p:spPr bwMode="auto">
                      <a:xfrm>
                        <a:off x="5880100" y="5137950"/>
                        <a:ext cx="25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 name="Object 102"/>
          <p:cNvGraphicFramePr>
            <a:graphicFrameLocks noChangeAspect="1"/>
          </p:cNvGraphicFramePr>
          <p:nvPr>
            <p:extLst>
              <p:ext uri="{D42A27DB-BD31-4B8C-83A1-F6EECF244321}">
                <p14:modId xmlns:p14="http://schemas.microsoft.com/office/powerpoint/2010/main" val="2215808190"/>
              </p:ext>
            </p:extLst>
          </p:nvPr>
        </p:nvGraphicFramePr>
        <p:xfrm>
          <a:off x="5073650" y="5169700"/>
          <a:ext cx="165100" cy="203200"/>
        </p:xfrm>
        <a:graphic>
          <a:graphicData uri="http://schemas.openxmlformats.org/presentationml/2006/ole">
            <mc:AlternateContent xmlns:mc="http://schemas.openxmlformats.org/markup-compatibility/2006">
              <mc:Choice xmlns:v="urn:schemas-microsoft-com:vml" Requires="v">
                <p:oleObj spid="_x0000_s111012" name="Equation" r:id="rId69" imgW="164880" imgH="203040" progId="Equation.DSMT4">
                  <p:embed/>
                </p:oleObj>
              </mc:Choice>
              <mc:Fallback>
                <p:oleObj name="Equation" r:id="rId69" imgW="164880" imgH="203040" progId="Equation.DSMT4">
                  <p:embed/>
                  <p:pic>
                    <p:nvPicPr>
                      <p:cNvPr id="0" name=""/>
                      <p:cNvPicPr>
                        <a:picLocks noChangeAspect="1" noChangeArrowheads="1"/>
                      </p:cNvPicPr>
                      <p:nvPr/>
                    </p:nvPicPr>
                    <p:blipFill>
                      <a:blip r:embed="rId48"/>
                      <a:srcRect/>
                      <a:stretch>
                        <a:fillRect/>
                      </a:stretch>
                    </p:blipFill>
                    <p:spPr bwMode="auto">
                      <a:xfrm>
                        <a:off x="5073650" y="5169700"/>
                        <a:ext cx="1651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 name="Object 103"/>
          <p:cNvGraphicFramePr>
            <a:graphicFrameLocks noChangeAspect="1"/>
          </p:cNvGraphicFramePr>
          <p:nvPr>
            <p:extLst>
              <p:ext uri="{D42A27DB-BD31-4B8C-83A1-F6EECF244321}">
                <p14:modId xmlns:p14="http://schemas.microsoft.com/office/powerpoint/2010/main" val="3211918639"/>
              </p:ext>
            </p:extLst>
          </p:nvPr>
        </p:nvGraphicFramePr>
        <p:xfrm>
          <a:off x="3613150" y="5435600"/>
          <a:ext cx="1079500" cy="279400"/>
        </p:xfrm>
        <a:graphic>
          <a:graphicData uri="http://schemas.openxmlformats.org/presentationml/2006/ole">
            <mc:AlternateContent xmlns:mc="http://schemas.openxmlformats.org/markup-compatibility/2006">
              <mc:Choice xmlns:v="urn:schemas-microsoft-com:vml" Requires="v">
                <p:oleObj spid="_x0000_s111013" name="Equation" r:id="rId70" imgW="1079280" imgH="279360" progId="Equation.DSMT4">
                  <p:embed/>
                </p:oleObj>
              </mc:Choice>
              <mc:Fallback>
                <p:oleObj name="Equation" r:id="rId70" imgW="1079280" imgH="279360" progId="Equation.DSMT4">
                  <p:embed/>
                  <p:pic>
                    <p:nvPicPr>
                      <p:cNvPr id="0" name=""/>
                      <p:cNvPicPr>
                        <a:picLocks noChangeAspect="1" noChangeArrowheads="1"/>
                      </p:cNvPicPr>
                      <p:nvPr/>
                    </p:nvPicPr>
                    <p:blipFill>
                      <a:blip r:embed="rId71"/>
                      <a:srcRect/>
                      <a:stretch>
                        <a:fillRect/>
                      </a:stretch>
                    </p:blipFill>
                    <p:spPr bwMode="auto">
                      <a:xfrm>
                        <a:off x="3613150" y="5435600"/>
                        <a:ext cx="1079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 name="Oval 104"/>
          <p:cNvSpPr/>
          <p:nvPr/>
        </p:nvSpPr>
        <p:spPr>
          <a:xfrm>
            <a:off x="2030729" y="375046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07" name="Straight Connector 106"/>
          <p:cNvCxnSpPr/>
          <p:nvPr/>
        </p:nvCxnSpPr>
        <p:spPr>
          <a:xfrm>
            <a:off x="1667319" y="3206342"/>
            <a:ext cx="822909" cy="1207222"/>
          </a:xfrm>
          <a:prstGeom prst="line">
            <a:avLst/>
          </a:prstGeom>
          <a:ln w="28575" cap="flat" cmpd="sng">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1664376" y="2648963"/>
            <a:ext cx="1305043" cy="553254"/>
          </a:xfrm>
          <a:prstGeom prst="line">
            <a:avLst/>
          </a:prstGeom>
          <a:ln w="2540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Flowchart: Connector 111"/>
          <p:cNvSpPr/>
          <p:nvPr/>
        </p:nvSpPr>
        <p:spPr>
          <a:xfrm>
            <a:off x="1591056" y="3136392"/>
            <a:ext cx="137160" cy="137160"/>
          </a:xfrm>
          <a:prstGeom prst="flowChart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644496" y="324593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4" name="TextBox 113"/>
              <p:cNvSpPr txBox="1"/>
              <p:nvPr/>
            </p:nvSpPr>
            <p:spPr>
              <a:xfrm>
                <a:off x="1564489" y="3198446"/>
                <a:ext cx="76200" cy="25064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00" b="1" i="1" dirty="0" smtClean="0">
                          <a:solidFill>
                            <a:srgbClr val="FF0000"/>
                          </a:solidFill>
                          <a:latin typeface="Cambria Math"/>
                          <a:cs typeface="Times New Roman" panose="02020603050405020304" pitchFamily="18" charset="0"/>
                        </a:rPr>
                        <m:t>𝑩</m:t>
                      </m:r>
                    </m:oMath>
                  </m:oMathPara>
                </a14:m>
                <a:endParaRPr lang="en-US" sz="1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4" name="TextBox 113"/>
              <p:cNvSpPr txBox="1">
                <a:spLocks noRot="1" noChangeAspect="1" noMove="1" noResize="1" noEditPoints="1" noAdjustHandles="1" noChangeArrowheads="1" noChangeShapeType="1" noTextEdit="1"/>
              </p:cNvSpPr>
              <p:nvPr/>
            </p:nvSpPr>
            <p:spPr>
              <a:xfrm>
                <a:off x="1564489" y="3198446"/>
                <a:ext cx="76200" cy="250646"/>
              </a:xfrm>
              <a:prstGeom prst="rect">
                <a:avLst/>
              </a:prstGeom>
              <a:blipFill rotWithShape="1">
                <a:blip r:embed="rId72"/>
                <a:stretch>
                  <a:fillRect l="-100000" r="-50000"/>
                </a:stretch>
              </a:blipFill>
            </p:spPr>
            <p:txBody>
              <a:bodyPr/>
              <a:lstStyle/>
              <a:p>
                <a:r>
                  <a:rPr lang="en-US">
                    <a:noFill/>
                  </a:rPr>
                  <a:t> </a:t>
                </a:r>
              </a:p>
            </p:txBody>
          </p:sp>
        </mc:Fallback>
      </mc:AlternateContent>
      <p:cxnSp>
        <p:nvCxnSpPr>
          <p:cNvPr id="118" name="Straight Connector 117"/>
          <p:cNvCxnSpPr/>
          <p:nvPr/>
        </p:nvCxnSpPr>
        <p:spPr>
          <a:xfrm>
            <a:off x="1661623" y="3204972"/>
            <a:ext cx="132613" cy="1443228"/>
          </a:xfrm>
          <a:prstGeom prst="line">
            <a:avLst/>
          </a:prstGeom>
          <a:ln w="25400" cap="flat" cmpd="sng">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Arc 119"/>
          <p:cNvSpPr/>
          <p:nvPr/>
        </p:nvSpPr>
        <p:spPr>
          <a:xfrm>
            <a:off x="171453" y="1756075"/>
            <a:ext cx="2940842" cy="2940842"/>
          </a:xfrm>
          <a:prstGeom prst="arc">
            <a:avLst>
              <a:gd name="adj1" fmla="val 18485358"/>
              <a:gd name="adj2" fmla="val 3256634"/>
            </a:avLst>
          </a:prstGeom>
          <a:ln w="38100" cap="flat" cmpd="sng">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nvSpPr>
        <p:spPr>
          <a:xfrm>
            <a:off x="143015" y="1828933"/>
            <a:ext cx="2804970" cy="2727952"/>
          </a:xfrm>
          <a:prstGeom prst="arc">
            <a:avLst>
              <a:gd name="adj1" fmla="val 20362712"/>
              <a:gd name="adj2" fmla="val 4786303"/>
            </a:avLst>
          </a:prstGeom>
          <a:ln w="38100" cap="flat" cmpd="sng">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TextBox 122"/>
          <p:cNvSpPr txBox="1"/>
          <p:nvPr/>
        </p:nvSpPr>
        <p:spPr>
          <a:xfrm>
            <a:off x="1981200" y="3773327"/>
            <a:ext cx="76200" cy="246221"/>
          </a:xfrm>
          <a:prstGeom prst="rect">
            <a:avLst/>
          </a:prstGeom>
          <a:noFill/>
        </p:spPr>
        <p:txBody>
          <a:bodyPr wrap="square" rtlCol="0">
            <a:spAutoFit/>
          </a:bodyPr>
          <a:lstStyle/>
          <a:p>
            <a:pPr algn="ctr"/>
            <a:r>
              <a:rPr lang="en-US" sz="1000" b="1" dirty="0" smtClean="0">
                <a:solidFill>
                  <a:srgbClr val="FF0000"/>
                </a:solidFill>
                <a:latin typeface="Times New Roman" panose="02020603050405020304" pitchFamily="18" charset="0"/>
                <a:cs typeface="Times New Roman" panose="02020603050405020304" pitchFamily="18" charset="0"/>
              </a:rPr>
              <a:t>A</a:t>
            </a:r>
            <a:endParaRPr lang="en-US" sz="1000" b="1" dirty="0">
              <a:solidFill>
                <a:srgbClr val="FF0000"/>
              </a:solidFill>
              <a:latin typeface="Times New Roman" panose="02020603050405020304" pitchFamily="18" charset="0"/>
              <a:cs typeface="Times New Roman" panose="02020603050405020304" pitchFamily="18" charset="0"/>
            </a:endParaRPr>
          </a:p>
        </p:txBody>
      </p:sp>
      <p:cxnSp>
        <p:nvCxnSpPr>
          <p:cNvPr id="125" name="Straight Connector 124"/>
          <p:cNvCxnSpPr/>
          <p:nvPr/>
        </p:nvCxnSpPr>
        <p:spPr>
          <a:xfrm flipV="1">
            <a:off x="2008873" y="1600201"/>
            <a:ext cx="139616" cy="457199"/>
          </a:xfrm>
          <a:prstGeom prst="line">
            <a:avLst/>
          </a:prstGeom>
          <a:ln w="19050" cap="flat" cmpd="sng">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1985994" y="202310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1" name="TextBox 130"/>
              <p:cNvSpPr txBox="1"/>
              <p:nvPr/>
            </p:nvSpPr>
            <p:spPr>
              <a:xfrm>
                <a:off x="1899699" y="2042626"/>
                <a:ext cx="590529"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𝟏</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-J1.35</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1899699" y="2042626"/>
                <a:ext cx="590529" cy="184666"/>
              </a:xfrm>
              <a:prstGeom prst="rect">
                <a:avLst/>
              </a:prstGeom>
              <a:blipFill rotWithShape="1">
                <a:blip r:embed="rId73"/>
                <a:stretch>
                  <a:fillRect b="-3333"/>
                </a:stretch>
              </a:blipFill>
            </p:spPr>
            <p:txBody>
              <a:bodyPr/>
              <a:lstStyle/>
              <a:p>
                <a:r>
                  <a:rPr lang="en-US">
                    <a:noFill/>
                  </a:rPr>
                  <a:t> </a:t>
                </a:r>
              </a:p>
            </p:txBody>
          </p:sp>
        </mc:Fallback>
      </mc:AlternateContent>
      <p:cxnSp>
        <p:nvCxnSpPr>
          <p:cNvPr id="133" name="Straight Connector 132"/>
          <p:cNvCxnSpPr/>
          <p:nvPr/>
        </p:nvCxnSpPr>
        <p:spPr>
          <a:xfrm flipH="1" flipV="1">
            <a:off x="172298" y="2894573"/>
            <a:ext cx="310248" cy="70602"/>
          </a:xfrm>
          <a:prstGeom prst="line">
            <a:avLst/>
          </a:prstGeom>
          <a:ln w="25400" cap="flat" cmpd="sng">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455769" y="29399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6" name="TextBox 135"/>
              <p:cNvSpPr txBox="1"/>
              <p:nvPr/>
            </p:nvSpPr>
            <p:spPr>
              <a:xfrm>
                <a:off x="417673" y="2944969"/>
                <a:ext cx="563598" cy="19960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𝒀</m:t>
                                </m:r>
                              </m:e>
                            </m:acc>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𝟏</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-J0.1</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417673" y="2944969"/>
                <a:ext cx="563598" cy="199606"/>
              </a:xfrm>
              <a:prstGeom prst="rect">
                <a:avLst/>
              </a:prstGeom>
              <a:blipFill rotWithShape="1">
                <a:blip r:embed="rId74"/>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p:cNvSpPr txBox="1"/>
              <p:nvPr/>
            </p:nvSpPr>
            <p:spPr>
              <a:xfrm>
                <a:off x="431959" y="3058027"/>
                <a:ext cx="595738" cy="187359"/>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𝟏</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0.274</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431959" y="3058027"/>
                <a:ext cx="595738" cy="187359"/>
              </a:xfrm>
              <a:prstGeom prst="rect">
                <a:avLst/>
              </a:prstGeom>
              <a:blipFill rotWithShape="1">
                <a:blip r:embed="rId7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1900246" y="2136097"/>
                <a:ext cx="595738" cy="184666"/>
              </a:xfrm>
              <a:prstGeom prst="rect">
                <a:avLst/>
              </a:prstGeom>
              <a:noFill/>
            </p:spPr>
            <p:txBody>
              <a:bodyPr wrap="square" rtlCol="0">
                <a:spAutoFit/>
              </a:bodyPr>
              <a:lstStyle/>
              <a:p>
                <a:pPr algn="ctr"/>
                <a14:m>
                  <m:oMath xmlns:m="http://schemas.openxmlformats.org/officeDocument/2006/math">
                    <m:sSub>
                      <m:sSubPr>
                        <m:ctrlPr>
                          <a:rPr lang="en-US" sz="600" b="1" i="1" smtClean="0">
                            <a:solidFill>
                              <a:srgbClr val="FF0000"/>
                            </a:solidFill>
                            <a:latin typeface="Cambria Math"/>
                            <a:cs typeface="Times New Roman" panose="02020603050405020304" pitchFamily="18" charset="0"/>
                          </a:rPr>
                        </m:ctrlPr>
                      </m:sSubPr>
                      <m:e>
                        <m:acc>
                          <m:accPr>
                            <m:chr m:val="̅"/>
                            <m:ctrlPr>
                              <a:rPr lang="en-US" sz="600" b="1" i="1" smtClean="0">
                                <a:solidFill>
                                  <a:srgbClr val="FF0000"/>
                                </a:solidFill>
                                <a:latin typeface="Cambria Math"/>
                                <a:cs typeface="Times New Roman" panose="02020603050405020304" pitchFamily="18" charset="0"/>
                              </a:rPr>
                            </m:ctrlPr>
                          </m:accPr>
                          <m:e>
                            <m:r>
                              <a:rPr lang="en-US" sz="600" b="1" i="1" smtClean="0">
                                <a:solidFill>
                                  <a:srgbClr val="FF0000"/>
                                </a:solidFill>
                                <a:latin typeface="Cambria Math"/>
                                <a:cs typeface="Times New Roman" panose="02020603050405020304" pitchFamily="18" charset="0"/>
                              </a:rPr>
                              <m:t>𝑳</m:t>
                            </m:r>
                          </m:e>
                        </m:acc>
                      </m:e>
                      <m:sub>
                        <m:r>
                          <a:rPr lang="en-US" sz="600" b="1" i="1" smtClean="0">
                            <a:solidFill>
                              <a:srgbClr val="FF0000"/>
                            </a:solidFill>
                            <a:latin typeface="Cambria Math"/>
                            <a:cs typeface="Times New Roman" panose="02020603050405020304" pitchFamily="18" charset="0"/>
                          </a:rPr>
                          <m:t>𝑺</m:t>
                        </m:r>
                        <m:r>
                          <a:rPr lang="en-US" sz="600" b="1" i="1" smtClean="0">
                            <a:solidFill>
                              <a:srgbClr val="FF0000"/>
                            </a:solidFill>
                            <a:latin typeface="Cambria Math"/>
                            <a:cs typeface="Times New Roman" panose="02020603050405020304" pitchFamily="18" charset="0"/>
                          </a:rPr>
                          <m:t>𝟏</m:t>
                        </m:r>
                      </m:sub>
                    </m:sSub>
                    <m:r>
                      <a:rPr lang="en-US" sz="600" b="1" i="1" smtClean="0">
                        <a:solidFill>
                          <a:srgbClr val="FF0000"/>
                        </a:solidFill>
                        <a:latin typeface="Cambria Math"/>
                        <a:cs typeface="Times New Roman" panose="02020603050405020304" pitchFamily="18" charset="0"/>
                      </a:rPr>
                      <m:t>=</m:t>
                    </m:r>
                  </m:oMath>
                </a14:m>
                <a:r>
                  <a:rPr lang="en-US" sz="600" b="1" dirty="0" smtClean="0">
                    <a:solidFill>
                      <a:srgbClr val="FF0000"/>
                    </a:solidFill>
                    <a:latin typeface="Times New Roman" panose="02020603050405020304" pitchFamily="18" charset="0"/>
                    <a:cs typeface="Times New Roman" panose="02020603050405020304" pitchFamily="18" charset="0"/>
                  </a:rPr>
                  <a:t>0.396</a:t>
                </a:r>
                <a:r>
                  <a:rPr lang="el-GR" sz="600" b="1" dirty="0" smtClean="0">
                    <a:solidFill>
                      <a:srgbClr val="FF0000"/>
                    </a:solidFill>
                    <a:latin typeface="Times New Roman"/>
                    <a:cs typeface="Times New Roman"/>
                  </a:rPr>
                  <a:t>λ</a:t>
                </a:r>
                <a:endParaRPr lang="en-US" sz="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1900246" y="2136097"/>
                <a:ext cx="595738" cy="184666"/>
              </a:xfrm>
              <a:prstGeom prst="rect">
                <a:avLst/>
              </a:prstGeom>
              <a:blipFill rotWithShape="1">
                <a:blip r:embed="rId76"/>
                <a:stretch>
                  <a:fillRect/>
                </a:stretch>
              </a:blipFill>
            </p:spPr>
            <p:txBody>
              <a:bodyPr/>
              <a:lstStyle/>
              <a:p>
                <a:r>
                  <a:rPr lang="en-US">
                    <a:noFill/>
                  </a:rPr>
                  <a:t> </a:t>
                </a:r>
              </a:p>
            </p:txBody>
          </p:sp>
        </mc:Fallback>
      </mc:AlternateContent>
      <p:sp>
        <p:nvSpPr>
          <p:cNvPr id="139" name="Arc 138"/>
          <p:cNvSpPr/>
          <p:nvPr/>
        </p:nvSpPr>
        <p:spPr>
          <a:xfrm>
            <a:off x="142875" y="1706244"/>
            <a:ext cx="3040381" cy="3040381"/>
          </a:xfrm>
          <a:prstGeom prst="arc">
            <a:avLst>
              <a:gd name="adj1" fmla="val 21566433"/>
              <a:gd name="adj2" fmla="val 11554668"/>
            </a:avLst>
          </a:prstGeom>
          <a:ln w="38100" cap="flat" cmpd="sng">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Arc 139"/>
          <p:cNvSpPr/>
          <p:nvPr/>
        </p:nvSpPr>
        <p:spPr>
          <a:xfrm>
            <a:off x="55056" y="1620007"/>
            <a:ext cx="3209925" cy="3209925"/>
          </a:xfrm>
          <a:prstGeom prst="arc">
            <a:avLst>
              <a:gd name="adj1" fmla="val 21566433"/>
              <a:gd name="adj2" fmla="val 17182657"/>
            </a:avLst>
          </a:prstGeom>
          <a:ln w="38100" cap="flat" cmpd="sng">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1" name="Straight Connector 140"/>
          <p:cNvCxnSpPr/>
          <p:nvPr/>
        </p:nvCxnSpPr>
        <p:spPr>
          <a:xfrm flipV="1">
            <a:off x="2085876" y="2045961"/>
            <a:ext cx="467516" cy="608578"/>
          </a:xfrm>
          <a:prstGeom prst="line">
            <a:avLst/>
          </a:prstGeom>
          <a:ln w="19050" cap="flat" cmpd="sng">
            <a:solidFill>
              <a:schemeClr val="bg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2" name="Arc 121"/>
          <p:cNvSpPr/>
          <p:nvPr/>
        </p:nvSpPr>
        <p:spPr>
          <a:xfrm>
            <a:off x="76581" y="1569716"/>
            <a:ext cx="3344419" cy="3040380"/>
          </a:xfrm>
          <a:prstGeom prst="arc">
            <a:avLst>
              <a:gd name="adj1" fmla="val 12898923"/>
              <a:gd name="adj2" fmla="val 17469080"/>
            </a:avLst>
          </a:prstGeom>
          <a:ln w="28575" cap="flat" cmpd="sng">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768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anim calcmode="lin" valueType="num">
                                      <p:cBhvr>
                                        <p:cTn id="23" dur="1000" fill="hold"/>
                                        <p:tgtEl>
                                          <p:spTgt spid="64"/>
                                        </p:tgtEl>
                                        <p:attrNameLst>
                                          <p:attrName>ppt_x</p:attrName>
                                        </p:attrNameLst>
                                      </p:cBhvr>
                                      <p:tavLst>
                                        <p:tav tm="0">
                                          <p:val>
                                            <p:strVal val="#ppt_x"/>
                                          </p:val>
                                        </p:tav>
                                        <p:tav tm="100000">
                                          <p:val>
                                            <p:strVal val="#ppt_x"/>
                                          </p:val>
                                        </p:tav>
                                      </p:tavLst>
                                    </p:anim>
                                    <p:anim calcmode="lin" valueType="num">
                                      <p:cBhvr>
                                        <p:cTn id="24" dur="1000" fill="hold"/>
                                        <p:tgtEl>
                                          <p:spTgt spid="6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anim calcmode="lin" valueType="num">
                                      <p:cBhvr>
                                        <p:cTn id="28" dur="1000" fill="hold"/>
                                        <p:tgtEl>
                                          <p:spTgt spid="65"/>
                                        </p:tgtEl>
                                        <p:attrNameLst>
                                          <p:attrName>ppt_x</p:attrName>
                                        </p:attrNameLst>
                                      </p:cBhvr>
                                      <p:tavLst>
                                        <p:tav tm="0">
                                          <p:val>
                                            <p:strVal val="#ppt_x"/>
                                          </p:val>
                                        </p:tav>
                                        <p:tav tm="100000">
                                          <p:val>
                                            <p:strVal val="#ppt_x"/>
                                          </p:val>
                                        </p:tav>
                                      </p:tavLst>
                                    </p:anim>
                                    <p:anim calcmode="lin" valueType="num">
                                      <p:cBhvr>
                                        <p:cTn id="29" dur="1000" fill="hold"/>
                                        <p:tgtEl>
                                          <p:spTgt spid="6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1000"/>
                                        <p:tgtEl>
                                          <p:spTgt spid="66"/>
                                        </p:tgtEl>
                                      </p:cBhvr>
                                    </p:animEffect>
                                    <p:anim calcmode="lin" valueType="num">
                                      <p:cBhvr>
                                        <p:cTn id="33" dur="1000" fill="hold"/>
                                        <p:tgtEl>
                                          <p:spTgt spid="66"/>
                                        </p:tgtEl>
                                        <p:attrNameLst>
                                          <p:attrName>ppt_x</p:attrName>
                                        </p:attrNameLst>
                                      </p:cBhvr>
                                      <p:tavLst>
                                        <p:tav tm="0">
                                          <p:val>
                                            <p:strVal val="#ppt_x"/>
                                          </p:val>
                                        </p:tav>
                                        <p:tav tm="100000">
                                          <p:val>
                                            <p:strVal val="#ppt_x"/>
                                          </p:val>
                                        </p:tav>
                                      </p:tavLst>
                                    </p:anim>
                                    <p:anim calcmode="lin" valueType="num">
                                      <p:cBhvr>
                                        <p:cTn id="34" dur="1000" fill="hold"/>
                                        <p:tgtEl>
                                          <p:spTgt spid="6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anim calcmode="lin" valueType="num">
                                      <p:cBhvr>
                                        <p:cTn id="38" dur="1000" fill="hold"/>
                                        <p:tgtEl>
                                          <p:spTgt spid="58"/>
                                        </p:tgtEl>
                                        <p:attrNameLst>
                                          <p:attrName>ppt_x</p:attrName>
                                        </p:attrNameLst>
                                      </p:cBhvr>
                                      <p:tavLst>
                                        <p:tav tm="0">
                                          <p:val>
                                            <p:strVal val="#ppt_x"/>
                                          </p:val>
                                        </p:tav>
                                        <p:tav tm="100000">
                                          <p:val>
                                            <p:strVal val="#ppt_x"/>
                                          </p:val>
                                        </p:tav>
                                      </p:tavLst>
                                    </p:anim>
                                    <p:anim calcmode="lin" valueType="num">
                                      <p:cBhvr>
                                        <p:cTn id="3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1"/>
                                        </p:tgtEl>
                                        <p:attrNameLst>
                                          <p:attrName>style.visibility</p:attrName>
                                        </p:attrNameLst>
                                      </p:cBhvr>
                                      <p:to>
                                        <p:strVal val="visible"/>
                                      </p:to>
                                    </p:set>
                                    <p:animEffect transition="in" filter="barn(inVertical)">
                                      <p:cBhvr>
                                        <p:cTn id="44" dur="500"/>
                                        <p:tgtEl>
                                          <p:spTgt spid="141"/>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wheel(1)">
                                      <p:cBhvr>
                                        <p:cTn id="49" dur="2000"/>
                                        <p:tgtEl>
                                          <p:spTgt spid="12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barn(inVertical)">
                                      <p:cBhvr>
                                        <p:cTn id="54" dur="500"/>
                                        <p:tgtEl>
                                          <p:spTgt spid="107"/>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05"/>
                                        </p:tgtEl>
                                        <p:attrNameLst>
                                          <p:attrName>style.visibility</p:attrName>
                                        </p:attrNameLst>
                                      </p:cBhvr>
                                      <p:to>
                                        <p:strVal val="visible"/>
                                      </p:to>
                                    </p:set>
                                    <p:animEffect transition="in" filter="fade">
                                      <p:cBhvr>
                                        <p:cTn id="59" dur="1000"/>
                                        <p:tgtEl>
                                          <p:spTgt spid="105"/>
                                        </p:tgtEl>
                                      </p:cBhvr>
                                    </p:animEffect>
                                    <p:anim calcmode="lin" valueType="num">
                                      <p:cBhvr>
                                        <p:cTn id="60" dur="1000" fill="hold"/>
                                        <p:tgtEl>
                                          <p:spTgt spid="105"/>
                                        </p:tgtEl>
                                        <p:attrNameLst>
                                          <p:attrName>ppt_x</p:attrName>
                                        </p:attrNameLst>
                                      </p:cBhvr>
                                      <p:tavLst>
                                        <p:tav tm="0">
                                          <p:val>
                                            <p:strVal val="#ppt_x"/>
                                          </p:val>
                                        </p:tav>
                                        <p:tav tm="100000">
                                          <p:val>
                                            <p:strVal val="#ppt_x"/>
                                          </p:val>
                                        </p:tav>
                                      </p:tavLst>
                                    </p:anim>
                                    <p:anim calcmode="lin" valueType="num">
                                      <p:cBhvr>
                                        <p:cTn id="61"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23"/>
                                        </p:tgtEl>
                                        <p:attrNameLst>
                                          <p:attrName>style.visibility</p:attrName>
                                        </p:attrNameLst>
                                      </p:cBhvr>
                                      <p:to>
                                        <p:strVal val="visible"/>
                                      </p:to>
                                    </p:set>
                                    <p:animEffect transition="in" filter="fade">
                                      <p:cBhvr>
                                        <p:cTn id="66" dur="1000"/>
                                        <p:tgtEl>
                                          <p:spTgt spid="123"/>
                                        </p:tgtEl>
                                      </p:cBhvr>
                                    </p:animEffect>
                                    <p:anim calcmode="lin" valueType="num">
                                      <p:cBhvr>
                                        <p:cTn id="67" dur="1000" fill="hold"/>
                                        <p:tgtEl>
                                          <p:spTgt spid="123"/>
                                        </p:tgtEl>
                                        <p:attrNameLst>
                                          <p:attrName>ppt_x</p:attrName>
                                        </p:attrNameLst>
                                      </p:cBhvr>
                                      <p:tavLst>
                                        <p:tav tm="0">
                                          <p:val>
                                            <p:strVal val="#ppt_x"/>
                                          </p:val>
                                        </p:tav>
                                        <p:tav tm="100000">
                                          <p:val>
                                            <p:strVal val="#ppt_x"/>
                                          </p:val>
                                        </p:tav>
                                      </p:tavLst>
                                    </p:anim>
                                    <p:anim calcmode="lin" valueType="num">
                                      <p:cBhvr>
                                        <p:cTn id="68"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1000"/>
                                        <p:tgtEl>
                                          <p:spTgt spid="67"/>
                                        </p:tgtEl>
                                      </p:cBhvr>
                                    </p:animEffect>
                                    <p:anim calcmode="lin" valueType="num">
                                      <p:cBhvr>
                                        <p:cTn id="74" dur="1000" fill="hold"/>
                                        <p:tgtEl>
                                          <p:spTgt spid="67"/>
                                        </p:tgtEl>
                                        <p:attrNameLst>
                                          <p:attrName>ppt_x</p:attrName>
                                        </p:attrNameLst>
                                      </p:cBhvr>
                                      <p:tavLst>
                                        <p:tav tm="0">
                                          <p:val>
                                            <p:strVal val="#ppt_x"/>
                                          </p:val>
                                        </p:tav>
                                        <p:tav tm="100000">
                                          <p:val>
                                            <p:strVal val="#ppt_x"/>
                                          </p:val>
                                        </p:tav>
                                      </p:tavLst>
                                    </p:anim>
                                    <p:anim calcmode="lin" valueType="num">
                                      <p:cBhvr>
                                        <p:cTn id="7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1000"/>
                                        <p:tgtEl>
                                          <p:spTgt spid="63"/>
                                        </p:tgtEl>
                                      </p:cBhvr>
                                    </p:animEffect>
                                    <p:anim calcmode="lin" valueType="num">
                                      <p:cBhvr>
                                        <p:cTn id="81" dur="1000" fill="hold"/>
                                        <p:tgtEl>
                                          <p:spTgt spid="63"/>
                                        </p:tgtEl>
                                        <p:attrNameLst>
                                          <p:attrName>ppt_x</p:attrName>
                                        </p:attrNameLst>
                                      </p:cBhvr>
                                      <p:tavLst>
                                        <p:tav tm="0">
                                          <p:val>
                                            <p:strVal val="#ppt_x"/>
                                          </p:val>
                                        </p:tav>
                                        <p:tav tm="100000">
                                          <p:val>
                                            <p:strVal val="#ppt_x"/>
                                          </p:val>
                                        </p:tav>
                                      </p:tavLst>
                                    </p:anim>
                                    <p:anim calcmode="lin" valueType="num">
                                      <p:cBhvr>
                                        <p:cTn id="82" dur="1000" fill="hold"/>
                                        <p:tgtEl>
                                          <p:spTgt spid="6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fade">
                                      <p:cBhvr>
                                        <p:cTn id="85" dur="1000"/>
                                        <p:tgtEl>
                                          <p:spTgt spid="68"/>
                                        </p:tgtEl>
                                      </p:cBhvr>
                                    </p:animEffect>
                                    <p:anim calcmode="lin" valueType="num">
                                      <p:cBhvr>
                                        <p:cTn id="86" dur="1000" fill="hold"/>
                                        <p:tgtEl>
                                          <p:spTgt spid="68"/>
                                        </p:tgtEl>
                                        <p:attrNameLst>
                                          <p:attrName>ppt_x</p:attrName>
                                        </p:attrNameLst>
                                      </p:cBhvr>
                                      <p:tavLst>
                                        <p:tav tm="0">
                                          <p:val>
                                            <p:strVal val="#ppt_x"/>
                                          </p:val>
                                        </p:tav>
                                        <p:tav tm="100000">
                                          <p:val>
                                            <p:strVal val="#ppt_x"/>
                                          </p:val>
                                        </p:tav>
                                      </p:tavLst>
                                    </p:anim>
                                    <p:anim calcmode="lin" valueType="num">
                                      <p:cBhvr>
                                        <p:cTn id="87" dur="1000" fill="hold"/>
                                        <p:tgtEl>
                                          <p:spTgt spid="6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1000"/>
                                        <p:tgtEl>
                                          <p:spTgt spid="70"/>
                                        </p:tgtEl>
                                      </p:cBhvr>
                                    </p:animEffect>
                                    <p:anim calcmode="lin" valueType="num">
                                      <p:cBhvr>
                                        <p:cTn id="91" dur="1000" fill="hold"/>
                                        <p:tgtEl>
                                          <p:spTgt spid="70"/>
                                        </p:tgtEl>
                                        <p:attrNameLst>
                                          <p:attrName>ppt_x</p:attrName>
                                        </p:attrNameLst>
                                      </p:cBhvr>
                                      <p:tavLst>
                                        <p:tav tm="0">
                                          <p:val>
                                            <p:strVal val="#ppt_x"/>
                                          </p:val>
                                        </p:tav>
                                        <p:tav tm="100000">
                                          <p:val>
                                            <p:strVal val="#ppt_x"/>
                                          </p:val>
                                        </p:tav>
                                      </p:tavLst>
                                    </p:anim>
                                    <p:anim calcmode="lin" valueType="num">
                                      <p:cBhvr>
                                        <p:cTn id="92" dur="1000" fill="hold"/>
                                        <p:tgtEl>
                                          <p:spTgt spid="70"/>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130"/>
                                        </p:tgtEl>
                                        <p:attrNameLst>
                                          <p:attrName>style.visibility</p:attrName>
                                        </p:attrNameLst>
                                      </p:cBhvr>
                                      <p:to>
                                        <p:strVal val="visible"/>
                                      </p:to>
                                    </p:set>
                                    <p:animEffect transition="in" filter="fade">
                                      <p:cBhvr>
                                        <p:cTn id="102" dur="1000"/>
                                        <p:tgtEl>
                                          <p:spTgt spid="130"/>
                                        </p:tgtEl>
                                      </p:cBhvr>
                                    </p:animEffect>
                                    <p:anim calcmode="lin" valueType="num">
                                      <p:cBhvr>
                                        <p:cTn id="103" dur="1000" fill="hold"/>
                                        <p:tgtEl>
                                          <p:spTgt spid="130"/>
                                        </p:tgtEl>
                                        <p:attrNameLst>
                                          <p:attrName>ppt_x</p:attrName>
                                        </p:attrNameLst>
                                      </p:cBhvr>
                                      <p:tavLst>
                                        <p:tav tm="0">
                                          <p:val>
                                            <p:strVal val="#ppt_x"/>
                                          </p:val>
                                        </p:tav>
                                        <p:tav tm="100000">
                                          <p:val>
                                            <p:strVal val="#ppt_x"/>
                                          </p:val>
                                        </p:tav>
                                      </p:tavLst>
                                    </p:anim>
                                    <p:anim calcmode="lin" valueType="num">
                                      <p:cBhvr>
                                        <p:cTn id="104"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31"/>
                                        </p:tgtEl>
                                        <p:attrNameLst>
                                          <p:attrName>style.visibility</p:attrName>
                                        </p:attrNameLst>
                                      </p:cBhvr>
                                      <p:to>
                                        <p:strVal val="visible"/>
                                      </p:to>
                                    </p:set>
                                    <p:animEffect transition="in" filter="fade">
                                      <p:cBhvr>
                                        <p:cTn id="109" dur="1000"/>
                                        <p:tgtEl>
                                          <p:spTgt spid="131"/>
                                        </p:tgtEl>
                                      </p:cBhvr>
                                    </p:animEffect>
                                    <p:anim calcmode="lin" valueType="num">
                                      <p:cBhvr>
                                        <p:cTn id="110" dur="1000" fill="hold"/>
                                        <p:tgtEl>
                                          <p:spTgt spid="131"/>
                                        </p:tgtEl>
                                        <p:attrNameLst>
                                          <p:attrName>ppt_x</p:attrName>
                                        </p:attrNameLst>
                                      </p:cBhvr>
                                      <p:tavLst>
                                        <p:tav tm="0">
                                          <p:val>
                                            <p:strVal val="#ppt_x"/>
                                          </p:val>
                                        </p:tav>
                                        <p:tav tm="100000">
                                          <p:val>
                                            <p:strVal val="#ppt_x"/>
                                          </p:val>
                                        </p:tav>
                                      </p:tavLst>
                                    </p:anim>
                                    <p:anim calcmode="lin" valueType="num">
                                      <p:cBhvr>
                                        <p:cTn id="111"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fade">
                                      <p:cBhvr>
                                        <p:cTn id="116" dur="1000"/>
                                        <p:tgtEl>
                                          <p:spTgt spid="80"/>
                                        </p:tgtEl>
                                      </p:cBhvr>
                                    </p:animEffect>
                                    <p:anim calcmode="lin" valueType="num">
                                      <p:cBhvr>
                                        <p:cTn id="117" dur="1000" fill="hold"/>
                                        <p:tgtEl>
                                          <p:spTgt spid="80"/>
                                        </p:tgtEl>
                                        <p:attrNameLst>
                                          <p:attrName>ppt_x</p:attrName>
                                        </p:attrNameLst>
                                      </p:cBhvr>
                                      <p:tavLst>
                                        <p:tav tm="0">
                                          <p:val>
                                            <p:strVal val="#ppt_x"/>
                                          </p:val>
                                        </p:tav>
                                        <p:tav tm="100000">
                                          <p:val>
                                            <p:strVal val="#ppt_x"/>
                                          </p:val>
                                        </p:tav>
                                      </p:tavLst>
                                    </p:anim>
                                    <p:anim calcmode="lin" valueType="num">
                                      <p:cBhvr>
                                        <p:cTn id="118" dur="1000" fill="hold"/>
                                        <p:tgtEl>
                                          <p:spTgt spid="8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1000"/>
                                        <p:tgtEl>
                                          <p:spTgt spid="81"/>
                                        </p:tgtEl>
                                      </p:cBhvr>
                                    </p:animEffect>
                                    <p:anim calcmode="lin" valueType="num">
                                      <p:cBhvr>
                                        <p:cTn id="122" dur="1000" fill="hold"/>
                                        <p:tgtEl>
                                          <p:spTgt spid="81"/>
                                        </p:tgtEl>
                                        <p:attrNameLst>
                                          <p:attrName>ppt_x</p:attrName>
                                        </p:attrNameLst>
                                      </p:cBhvr>
                                      <p:tavLst>
                                        <p:tav tm="0">
                                          <p:val>
                                            <p:strVal val="#ppt_x"/>
                                          </p:val>
                                        </p:tav>
                                        <p:tav tm="100000">
                                          <p:val>
                                            <p:strVal val="#ppt_x"/>
                                          </p:val>
                                        </p:tav>
                                      </p:tavLst>
                                    </p:anim>
                                    <p:anim calcmode="lin" valueType="num">
                                      <p:cBhvr>
                                        <p:cTn id="123" dur="1000" fill="hold"/>
                                        <p:tgtEl>
                                          <p:spTgt spid="81"/>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fade">
                                      <p:cBhvr>
                                        <p:cTn id="126" dur="1000"/>
                                        <p:tgtEl>
                                          <p:spTgt spid="82"/>
                                        </p:tgtEl>
                                      </p:cBhvr>
                                    </p:animEffect>
                                    <p:anim calcmode="lin" valueType="num">
                                      <p:cBhvr>
                                        <p:cTn id="127" dur="1000" fill="hold"/>
                                        <p:tgtEl>
                                          <p:spTgt spid="82"/>
                                        </p:tgtEl>
                                        <p:attrNameLst>
                                          <p:attrName>ppt_x</p:attrName>
                                        </p:attrNameLst>
                                      </p:cBhvr>
                                      <p:tavLst>
                                        <p:tav tm="0">
                                          <p:val>
                                            <p:strVal val="#ppt_x"/>
                                          </p:val>
                                        </p:tav>
                                        <p:tav tm="100000">
                                          <p:val>
                                            <p:strVal val="#ppt_x"/>
                                          </p:val>
                                        </p:tav>
                                      </p:tavLst>
                                    </p:anim>
                                    <p:anim calcmode="lin" valueType="num">
                                      <p:cBhvr>
                                        <p:cTn id="128" dur="1000" fill="hold"/>
                                        <p:tgtEl>
                                          <p:spTgt spid="82"/>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83"/>
                                        </p:tgtEl>
                                        <p:attrNameLst>
                                          <p:attrName>style.visibility</p:attrName>
                                        </p:attrNameLst>
                                      </p:cBhvr>
                                      <p:to>
                                        <p:strVal val="visible"/>
                                      </p:to>
                                    </p:set>
                                    <p:animEffect transition="in" filter="fade">
                                      <p:cBhvr>
                                        <p:cTn id="131" dur="1000"/>
                                        <p:tgtEl>
                                          <p:spTgt spid="83"/>
                                        </p:tgtEl>
                                      </p:cBhvr>
                                    </p:animEffect>
                                    <p:anim calcmode="lin" valueType="num">
                                      <p:cBhvr>
                                        <p:cTn id="132" dur="1000" fill="hold"/>
                                        <p:tgtEl>
                                          <p:spTgt spid="83"/>
                                        </p:tgtEl>
                                        <p:attrNameLst>
                                          <p:attrName>ppt_x</p:attrName>
                                        </p:attrNameLst>
                                      </p:cBhvr>
                                      <p:tavLst>
                                        <p:tav tm="0">
                                          <p:val>
                                            <p:strVal val="#ppt_x"/>
                                          </p:val>
                                        </p:tav>
                                        <p:tav tm="100000">
                                          <p:val>
                                            <p:strVal val="#ppt_x"/>
                                          </p:val>
                                        </p:tav>
                                      </p:tavLst>
                                    </p:anim>
                                    <p:anim calcmode="lin" valueType="num">
                                      <p:cBhvr>
                                        <p:cTn id="133"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16" presetClass="entr" presetSubtype="21" fill="hold" nodeType="clickEffect">
                                  <p:stCondLst>
                                    <p:cond delay="0"/>
                                  </p:stCondLst>
                                  <p:childTnLst>
                                    <p:set>
                                      <p:cBhvr>
                                        <p:cTn id="137" dur="1" fill="hold">
                                          <p:stCondLst>
                                            <p:cond delay="0"/>
                                          </p:stCondLst>
                                        </p:cTn>
                                        <p:tgtEl>
                                          <p:spTgt spid="125"/>
                                        </p:tgtEl>
                                        <p:attrNameLst>
                                          <p:attrName>style.visibility</p:attrName>
                                        </p:attrNameLst>
                                      </p:cBhvr>
                                      <p:to>
                                        <p:strVal val="visible"/>
                                      </p:to>
                                    </p:set>
                                    <p:animEffect transition="in" filter="barn(inVertical)">
                                      <p:cBhvr>
                                        <p:cTn id="138" dur="500"/>
                                        <p:tgtEl>
                                          <p:spTgt spid="125"/>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140"/>
                                        </p:tgtEl>
                                        <p:attrNameLst>
                                          <p:attrName>style.visibility</p:attrName>
                                        </p:attrNameLst>
                                      </p:cBhvr>
                                      <p:to>
                                        <p:strVal val="visible"/>
                                      </p:to>
                                    </p:set>
                                    <p:animEffect transition="in" filter="wheel(1)">
                                      <p:cBhvr>
                                        <p:cTn id="143" dur="2000"/>
                                        <p:tgtEl>
                                          <p:spTgt spid="140"/>
                                        </p:tgtEl>
                                      </p:cBhvr>
                                    </p:animEffect>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138"/>
                                        </p:tgtEl>
                                        <p:attrNameLst>
                                          <p:attrName>style.visibility</p:attrName>
                                        </p:attrNameLst>
                                      </p:cBhvr>
                                      <p:to>
                                        <p:strVal val="visible"/>
                                      </p:to>
                                    </p:set>
                                    <p:animEffect transition="in" filter="fade">
                                      <p:cBhvr>
                                        <p:cTn id="148" dur="1000"/>
                                        <p:tgtEl>
                                          <p:spTgt spid="138"/>
                                        </p:tgtEl>
                                      </p:cBhvr>
                                    </p:animEffect>
                                    <p:anim calcmode="lin" valueType="num">
                                      <p:cBhvr>
                                        <p:cTn id="149" dur="1000" fill="hold"/>
                                        <p:tgtEl>
                                          <p:spTgt spid="138"/>
                                        </p:tgtEl>
                                        <p:attrNameLst>
                                          <p:attrName>ppt_x</p:attrName>
                                        </p:attrNameLst>
                                      </p:cBhvr>
                                      <p:tavLst>
                                        <p:tav tm="0">
                                          <p:val>
                                            <p:strVal val="#ppt_x"/>
                                          </p:val>
                                        </p:tav>
                                        <p:tav tm="100000">
                                          <p:val>
                                            <p:strVal val="#ppt_x"/>
                                          </p:val>
                                        </p:tav>
                                      </p:tavLst>
                                    </p:anim>
                                    <p:anim calcmode="lin" valueType="num">
                                      <p:cBhvr>
                                        <p:cTn id="150"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nodeType="clickEffect">
                                  <p:stCondLst>
                                    <p:cond delay="0"/>
                                  </p:stCondLst>
                                  <p:childTnLst>
                                    <p:set>
                                      <p:cBhvr>
                                        <p:cTn id="154" dur="1" fill="hold">
                                          <p:stCondLst>
                                            <p:cond delay="0"/>
                                          </p:stCondLst>
                                        </p:cTn>
                                        <p:tgtEl>
                                          <p:spTgt spid="84"/>
                                        </p:tgtEl>
                                        <p:attrNameLst>
                                          <p:attrName>style.visibility</p:attrName>
                                        </p:attrNameLst>
                                      </p:cBhvr>
                                      <p:to>
                                        <p:strVal val="visible"/>
                                      </p:to>
                                    </p:set>
                                    <p:animEffect transition="in" filter="fade">
                                      <p:cBhvr>
                                        <p:cTn id="155" dur="1000"/>
                                        <p:tgtEl>
                                          <p:spTgt spid="84"/>
                                        </p:tgtEl>
                                      </p:cBhvr>
                                    </p:animEffect>
                                    <p:anim calcmode="lin" valueType="num">
                                      <p:cBhvr>
                                        <p:cTn id="156" dur="1000" fill="hold"/>
                                        <p:tgtEl>
                                          <p:spTgt spid="84"/>
                                        </p:tgtEl>
                                        <p:attrNameLst>
                                          <p:attrName>ppt_x</p:attrName>
                                        </p:attrNameLst>
                                      </p:cBhvr>
                                      <p:tavLst>
                                        <p:tav tm="0">
                                          <p:val>
                                            <p:strVal val="#ppt_x"/>
                                          </p:val>
                                        </p:tav>
                                        <p:tav tm="100000">
                                          <p:val>
                                            <p:strVal val="#ppt_x"/>
                                          </p:val>
                                        </p:tav>
                                      </p:tavLst>
                                    </p:anim>
                                    <p:anim calcmode="lin" valueType="num">
                                      <p:cBhvr>
                                        <p:cTn id="157"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grpId="0" nodeType="click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fade">
                                      <p:cBhvr>
                                        <p:cTn id="162" dur="1000"/>
                                        <p:tgtEl>
                                          <p:spTgt spid="72"/>
                                        </p:tgtEl>
                                      </p:cBhvr>
                                    </p:animEffect>
                                    <p:anim calcmode="lin" valueType="num">
                                      <p:cBhvr>
                                        <p:cTn id="163" dur="1000" fill="hold"/>
                                        <p:tgtEl>
                                          <p:spTgt spid="72"/>
                                        </p:tgtEl>
                                        <p:attrNameLst>
                                          <p:attrName>ppt_x</p:attrName>
                                        </p:attrNameLst>
                                      </p:cBhvr>
                                      <p:tavLst>
                                        <p:tav tm="0">
                                          <p:val>
                                            <p:strVal val="#ppt_x"/>
                                          </p:val>
                                        </p:tav>
                                        <p:tav tm="100000">
                                          <p:val>
                                            <p:strVal val="#ppt_x"/>
                                          </p:val>
                                        </p:tav>
                                      </p:tavLst>
                                    </p:anim>
                                    <p:anim calcmode="lin" valueType="num">
                                      <p:cBhvr>
                                        <p:cTn id="164" dur="1000" fill="hold"/>
                                        <p:tgtEl>
                                          <p:spTgt spid="72"/>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77"/>
                                        </p:tgtEl>
                                        <p:attrNameLst>
                                          <p:attrName>style.visibility</p:attrName>
                                        </p:attrNameLst>
                                      </p:cBhvr>
                                      <p:to>
                                        <p:strVal val="visible"/>
                                      </p:to>
                                    </p:set>
                                    <p:animEffect transition="in" filter="fade">
                                      <p:cBhvr>
                                        <p:cTn id="167" dur="1000"/>
                                        <p:tgtEl>
                                          <p:spTgt spid="77"/>
                                        </p:tgtEl>
                                      </p:cBhvr>
                                    </p:animEffect>
                                    <p:anim calcmode="lin" valueType="num">
                                      <p:cBhvr>
                                        <p:cTn id="168" dur="1000" fill="hold"/>
                                        <p:tgtEl>
                                          <p:spTgt spid="77"/>
                                        </p:tgtEl>
                                        <p:attrNameLst>
                                          <p:attrName>ppt_x</p:attrName>
                                        </p:attrNameLst>
                                      </p:cBhvr>
                                      <p:tavLst>
                                        <p:tav tm="0">
                                          <p:val>
                                            <p:strVal val="#ppt_x"/>
                                          </p:val>
                                        </p:tav>
                                        <p:tav tm="100000">
                                          <p:val>
                                            <p:strVal val="#ppt_x"/>
                                          </p:val>
                                        </p:tav>
                                      </p:tavLst>
                                    </p:anim>
                                    <p:anim calcmode="lin" valueType="num">
                                      <p:cBhvr>
                                        <p:cTn id="169" dur="1000" fill="hold"/>
                                        <p:tgtEl>
                                          <p:spTgt spid="77"/>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79"/>
                                        </p:tgtEl>
                                        <p:attrNameLst>
                                          <p:attrName>style.visibility</p:attrName>
                                        </p:attrNameLst>
                                      </p:cBhvr>
                                      <p:to>
                                        <p:strVal val="visible"/>
                                      </p:to>
                                    </p:set>
                                    <p:animEffect transition="in" filter="fade">
                                      <p:cBhvr>
                                        <p:cTn id="172" dur="1000"/>
                                        <p:tgtEl>
                                          <p:spTgt spid="79"/>
                                        </p:tgtEl>
                                      </p:cBhvr>
                                    </p:animEffect>
                                    <p:anim calcmode="lin" valueType="num">
                                      <p:cBhvr>
                                        <p:cTn id="173" dur="1000" fill="hold"/>
                                        <p:tgtEl>
                                          <p:spTgt spid="79"/>
                                        </p:tgtEl>
                                        <p:attrNameLst>
                                          <p:attrName>ppt_x</p:attrName>
                                        </p:attrNameLst>
                                      </p:cBhvr>
                                      <p:tavLst>
                                        <p:tav tm="0">
                                          <p:val>
                                            <p:strVal val="#ppt_x"/>
                                          </p:val>
                                        </p:tav>
                                        <p:tav tm="100000">
                                          <p:val>
                                            <p:strVal val="#ppt_x"/>
                                          </p:val>
                                        </p:tav>
                                      </p:tavLst>
                                    </p:anim>
                                    <p:anim calcmode="lin" valueType="num">
                                      <p:cBhvr>
                                        <p:cTn id="174" dur="1000" fill="hold"/>
                                        <p:tgtEl>
                                          <p:spTgt spid="79"/>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78"/>
                                        </p:tgtEl>
                                        <p:attrNameLst>
                                          <p:attrName>style.visibility</p:attrName>
                                        </p:attrNameLst>
                                      </p:cBhvr>
                                      <p:to>
                                        <p:strVal val="visible"/>
                                      </p:to>
                                    </p:set>
                                    <p:animEffect transition="in" filter="fade">
                                      <p:cBhvr>
                                        <p:cTn id="177" dur="1000"/>
                                        <p:tgtEl>
                                          <p:spTgt spid="78"/>
                                        </p:tgtEl>
                                      </p:cBhvr>
                                    </p:animEffect>
                                    <p:anim calcmode="lin" valueType="num">
                                      <p:cBhvr>
                                        <p:cTn id="178" dur="1000" fill="hold"/>
                                        <p:tgtEl>
                                          <p:spTgt spid="78"/>
                                        </p:tgtEl>
                                        <p:attrNameLst>
                                          <p:attrName>ppt_x</p:attrName>
                                        </p:attrNameLst>
                                      </p:cBhvr>
                                      <p:tavLst>
                                        <p:tav tm="0">
                                          <p:val>
                                            <p:strVal val="#ppt_x"/>
                                          </p:val>
                                        </p:tav>
                                        <p:tav tm="100000">
                                          <p:val>
                                            <p:strVal val="#ppt_x"/>
                                          </p:val>
                                        </p:tav>
                                      </p:tavLst>
                                    </p:anim>
                                    <p:anim calcmode="lin" valueType="num">
                                      <p:cBhvr>
                                        <p:cTn id="17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21" presetClass="entr" presetSubtype="1" fill="hold" grpId="0" nodeType="clickEffect">
                                  <p:stCondLst>
                                    <p:cond delay="0"/>
                                  </p:stCondLst>
                                  <p:childTnLst>
                                    <p:set>
                                      <p:cBhvr>
                                        <p:cTn id="183" dur="1" fill="hold">
                                          <p:stCondLst>
                                            <p:cond delay="0"/>
                                          </p:stCondLst>
                                        </p:cTn>
                                        <p:tgtEl>
                                          <p:spTgt spid="112"/>
                                        </p:tgtEl>
                                        <p:attrNameLst>
                                          <p:attrName>style.visibility</p:attrName>
                                        </p:attrNameLst>
                                      </p:cBhvr>
                                      <p:to>
                                        <p:strVal val="visible"/>
                                      </p:to>
                                    </p:set>
                                    <p:animEffect transition="in" filter="wheel(1)">
                                      <p:cBhvr>
                                        <p:cTn id="184" dur="2000"/>
                                        <p:tgtEl>
                                          <p:spTgt spid="112"/>
                                        </p:tgtEl>
                                      </p:cBhvr>
                                    </p:animEffect>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86"/>
                                        </p:tgtEl>
                                        <p:attrNameLst>
                                          <p:attrName>style.visibility</p:attrName>
                                        </p:attrNameLst>
                                      </p:cBhvr>
                                      <p:to>
                                        <p:strVal val="visible"/>
                                      </p:to>
                                    </p:set>
                                    <p:animEffect transition="in" filter="fade">
                                      <p:cBhvr>
                                        <p:cTn id="189" dur="1000"/>
                                        <p:tgtEl>
                                          <p:spTgt spid="86"/>
                                        </p:tgtEl>
                                      </p:cBhvr>
                                    </p:animEffect>
                                    <p:anim calcmode="lin" valueType="num">
                                      <p:cBhvr>
                                        <p:cTn id="190" dur="1000" fill="hold"/>
                                        <p:tgtEl>
                                          <p:spTgt spid="86"/>
                                        </p:tgtEl>
                                        <p:attrNameLst>
                                          <p:attrName>ppt_x</p:attrName>
                                        </p:attrNameLst>
                                      </p:cBhvr>
                                      <p:tavLst>
                                        <p:tav tm="0">
                                          <p:val>
                                            <p:strVal val="#ppt_x"/>
                                          </p:val>
                                        </p:tav>
                                        <p:tav tm="100000">
                                          <p:val>
                                            <p:strVal val="#ppt_x"/>
                                          </p:val>
                                        </p:tav>
                                      </p:tavLst>
                                    </p:anim>
                                    <p:anim calcmode="lin" valueType="num">
                                      <p:cBhvr>
                                        <p:cTn id="191" dur="1000" fill="hold"/>
                                        <p:tgtEl>
                                          <p:spTgt spid="86"/>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0"/>
                                  </p:stCondLst>
                                  <p:childTnLst>
                                    <p:set>
                                      <p:cBhvr>
                                        <p:cTn id="193" dur="1" fill="hold">
                                          <p:stCondLst>
                                            <p:cond delay="0"/>
                                          </p:stCondLst>
                                        </p:cTn>
                                        <p:tgtEl>
                                          <p:spTgt spid="87"/>
                                        </p:tgtEl>
                                        <p:attrNameLst>
                                          <p:attrName>style.visibility</p:attrName>
                                        </p:attrNameLst>
                                      </p:cBhvr>
                                      <p:to>
                                        <p:strVal val="visible"/>
                                      </p:to>
                                    </p:set>
                                    <p:animEffect transition="in" filter="fade">
                                      <p:cBhvr>
                                        <p:cTn id="194" dur="1000"/>
                                        <p:tgtEl>
                                          <p:spTgt spid="87"/>
                                        </p:tgtEl>
                                      </p:cBhvr>
                                    </p:animEffect>
                                    <p:anim calcmode="lin" valueType="num">
                                      <p:cBhvr>
                                        <p:cTn id="195" dur="1000" fill="hold"/>
                                        <p:tgtEl>
                                          <p:spTgt spid="87"/>
                                        </p:tgtEl>
                                        <p:attrNameLst>
                                          <p:attrName>ppt_x</p:attrName>
                                        </p:attrNameLst>
                                      </p:cBhvr>
                                      <p:tavLst>
                                        <p:tav tm="0">
                                          <p:val>
                                            <p:strVal val="#ppt_x"/>
                                          </p:val>
                                        </p:tav>
                                        <p:tav tm="100000">
                                          <p:val>
                                            <p:strVal val="#ppt_x"/>
                                          </p:val>
                                        </p:tav>
                                      </p:tavLst>
                                    </p:anim>
                                    <p:anim calcmode="lin" valueType="num">
                                      <p:cBhvr>
                                        <p:cTn id="196" dur="1000" fill="hold"/>
                                        <p:tgtEl>
                                          <p:spTgt spid="87"/>
                                        </p:tgtEl>
                                        <p:attrNameLst>
                                          <p:attrName>ppt_y</p:attrName>
                                        </p:attrNameLst>
                                      </p:cBhvr>
                                      <p:tavLst>
                                        <p:tav tm="0">
                                          <p:val>
                                            <p:strVal val="#ppt_y+.1"/>
                                          </p:val>
                                        </p:tav>
                                        <p:tav tm="100000">
                                          <p:val>
                                            <p:strVal val="#ppt_y"/>
                                          </p:val>
                                        </p:tav>
                                      </p:tavLst>
                                    </p:anim>
                                  </p:childTnLst>
                                </p:cTn>
                              </p:par>
                              <p:par>
                                <p:cTn id="197" presetID="42" presetClass="entr" presetSubtype="0" fill="hold" nodeType="withEffect">
                                  <p:stCondLst>
                                    <p:cond delay="0"/>
                                  </p:stCondLst>
                                  <p:childTnLst>
                                    <p:set>
                                      <p:cBhvr>
                                        <p:cTn id="198" dur="1" fill="hold">
                                          <p:stCondLst>
                                            <p:cond delay="0"/>
                                          </p:stCondLst>
                                        </p:cTn>
                                        <p:tgtEl>
                                          <p:spTgt spid="88"/>
                                        </p:tgtEl>
                                        <p:attrNameLst>
                                          <p:attrName>style.visibility</p:attrName>
                                        </p:attrNameLst>
                                      </p:cBhvr>
                                      <p:to>
                                        <p:strVal val="visible"/>
                                      </p:to>
                                    </p:set>
                                    <p:animEffect transition="in" filter="fade">
                                      <p:cBhvr>
                                        <p:cTn id="199" dur="1000"/>
                                        <p:tgtEl>
                                          <p:spTgt spid="88"/>
                                        </p:tgtEl>
                                      </p:cBhvr>
                                    </p:animEffect>
                                    <p:anim calcmode="lin" valueType="num">
                                      <p:cBhvr>
                                        <p:cTn id="200" dur="1000" fill="hold"/>
                                        <p:tgtEl>
                                          <p:spTgt spid="88"/>
                                        </p:tgtEl>
                                        <p:attrNameLst>
                                          <p:attrName>ppt_x</p:attrName>
                                        </p:attrNameLst>
                                      </p:cBhvr>
                                      <p:tavLst>
                                        <p:tav tm="0">
                                          <p:val>
                                            <p:strVal val="#ppt_x"/>
                                          </p:val>
                                        </p:tav>
                                        <p:tav tm="100000">
                                          <p:val>
                                            <p:strVal val="#ppt_x"/>
                                          </p:val>
                                        </p:tav>
                                      </p:tavLst>
                                    </p:anim>
                                    <p:anim calcmode="lin" valueType="num">
                                      <p:cBhvr>
                                        <p:cTn id="201" dur="1000" fill="hold"/>
                                        <p:tgtEl>
                                          <p:spTgt spid="88"/>
                                        </p:tgtEl>
                                        <p:attrNameLst>
                                          <p:attrName>ppt_y</p:attrName>
                                        </p:attrNameLst>
                                      </p:cBhvr>
                                      <p:tavLst>
                                        <p:tav tm="0">
                                          <p:val>
                                            <p:strVal val="#ppt_y+.1"/>
                                          </p:val>
                                        </p:tav>
                                        <p:tav tm="100000">
                                          <p:val>
                                            <p:strVal val="#ppt_y"/>
                                          </p:val>
                                        </p:tav>
                                      </p:tavLst>
                                    </p:anim>
                                  </p:childTnLst>
                                </p:cTn>
                              </p:par>
                              <p:par>
                                <p:cTn id="202" presetID="42" presetClass="entr" presetSubtype="0" fill="hold" nodeType="withEffect">
                                  <p:stCondLst>
                                    <p:cond delay="0"/>
                                  </p:stCondLst>
                                  <p:childTnLst>
                                    <p:set>
                                      <p:cBhvr>
                                        <p:cTn id="203" dur="1" fill="hold">
                                          <p:stCondLst>
                                            <p:cond delay="0"/>
                                          </p:stCondLst>
                                        </p:cTn>
                                        <p:tgtEl>
                                          <p:spTgt spid="89"/>
                                        </p:tgtEl>
                                        <p:attrNameLst>
                                          <p:attrName>style.visibility</p:attrName>
                                        </p:attrNameLst>
                                      </p:cBhvr>
                                      <p:to>
                                        <p:strVal val="visible"/>
                                      </p:to>
                                    </p:set>
                                    <p:animEffect transition="in" filter="fade">
                                      <p:cBhvr>
                                        <p:cTn id="204" dur="1000"/>
                                        <p:tgtEl>
                                          <p:spTgt spid="89"/>
                                        </p:tgtEl>
                                      </p:cBhvr>
                                    </p:animEffect>
                                    <p:anim calcmode="lin" valueType="num">
                                      <p:cBhvr>
                                        <p:cTn id="205" dur="1000" fill="hold"/>
                                        <p:tgtEl>
                                          <p:spTgt spid="89"/>
                                        </p:tgtEl>
                                        <p:attrNameLst>
                                          <p:attrName>ppt_x</p:attrName>
                                        </p:attrNameLst>
                                      </p:cBhvr>
                                      <p:tavLst>
                                        <p:tav tm="0">
                                          <p:val>
                                            <p:strVal val="#ppt_x"/>
                                          </p:val>
                                        </p:tav>
                                        <p:tav tm="100000">
                                          <p:val>
                                            <p:strVal val="#ppt_x"/>
                                          </p:val>
                                        </p:tav>
                                      </p:tavLst>
                                    </p:anim>
                                    <p:anim calcmode="lin" valueType="num">
                                      <p:cBhvr>
                                        <p:cTn id="206" dur="1000" fill="hold"/>
                                        <p:tgtEl>
                                          <p:spTgt spid="89"/>
                                        </p:tgtEl>
                                        <p:attrNameLst>
                                          <p:attrName>ppt_y</p:attrName>
                                        </p:attrNameLst>
                                      </p:cBhvr>
                                      <p:tavLst>
                                        <p:tav tm="0">
                                          <p:val>
                                            <p:strVal val="#ppt_y+.1"/>
                                          </p:val>
                                        </p:tav>
                                        <p:tav tm="100000">
                                          <p:val>
                                            <p:strVal val="#ppt_y"/>
                                          </p:val>
                                        </p:tav>
                                      </p:tavLst>
                                    </p:anim>
                                  </p:childTnLst>
                                </p:cTn>
                              </p:par>
                              <p:par>
                                <p:cTn id="207" presetID="42" presetClass="entr" presetSubtype="0" fill="hold" nodeType="withEffect">
                                  <p:stCondLst>
                                    <p:cond delay="0"/>
                                  </p:stCondLst>
                                  <p:childTnLst>
                                    <p:set>
                                      <p:cBhvr>
                                        <p:cTn id="208" dur="1" fill="hold">
                                          <p:stCondLst>
                                            <p:cond delay="0"/>
                                          </p:stCondLst>
                                        </p:cTn>
                                        <p:tgtEl>
                                          <p:spTgt spid="90"/>
                                        </p:tgtEl>
                                        <p:attrNameLst>
                                          <p:attrName>style.visibility</p:attrName>
                                        </p:attrNameLst>
                                      </p:cBhvr>
                                      <p:to>
                                        <p:strVal val="visible"/>
                                      </p:to>
                                    </p:set>
                                    <p:animEffect transition="in" filter="fade">
                                      <p:cBhvr>
                                        <p:cTn id="209" dur="1000"/>
                                        <p:tgtEl>
                                          <p:spTgt spid="90"/>
                                        </p:tgtEl>
                                      </p:cBhvr>
                                    </p:animEffect>
                                    <p:anim calcmode="lin" valueType="num">
                                      <p:cBhvr>
                                        <p:cTn id="210" dur="1000" fill="hold"/>
                                        <p:tgtEl>
                                          <p:spTgt spid="90"/>
                                        </p:tgtEl>
                                        <p:attrNameLst>
                                          <p:attrName>ppt_x</p:attrName>
                                        </p:attrNameLst>
                                      </p:cBhvr>
                                      <p:tavLst>
                                        <p:tav tm="0">
                                          <p:val>
                                            <p:strVal val="#ppt_x"/>
                                          </p:val>
                                        </p:tav>
                                        <p:tav tm="100000">
                                          <p:val>
                                            <p:strVal val="#ppt_x"/>
                                          </p:val>
                                        </p:tav>
                                      </p:tavLst>
                                    </p:anim>
                                    <p:anim calcmode="lin" valueType="num">
                                      <p:cBhvr>
                                        <p:cTn id="211" dur="1000" fill="hold"/>
                                        <p:tgtEl>
                                          <p:spTgt spid="90"/>
                                        </p:tgtEl>
                                        <p:attrNameLst>
                                          <p:attrName>ppt_y</p:attrName>
                                        </p:attrNameLst>
                                      </p:cBhvr>
                                      <p:tavLst>
                                        <p:tav tm="0">
                                          <p:val>
                                            <p:strVal val="#ppt_y+.1"/>
                                          </p:val>
                                        </p:tav>
                                        <p:tav tm="100000">
                                          <p:val>
                                            <p:strVal val="#ppt_y"/>
                                          </p:val>
                                        </p:tav>
                                      </p:tavLst>
                                    </p:anim>
                                  </p:childTnLst>
                                </p:cTn>
                              </p:par>
                              <p:par>
                                <p:cTn id="212" presetID="42" presetClass="entr" presetSubtype="0" fill="hold" nodeType="withEffect">
                                  <p:stCondLst>
                                    <p:cond delay="0"/>
                                  </p:stCondLst>
                                  <p:childTnLst>
                                    <p:set>
                                      <p:cBhvr>
                                        <p:cTn id="213" dur="1" fill="hold">
                                          <p:stCondLst>
                                            <p:cond delay="0"/>
                                          </p:stCondLst>
                                        </p:cTn>
                                        <p:tgtEl>
                                          <p:spTgt spid="92"/>
                                        </p:tgtEl>
                                        <p:attrNameLst>
                                          <p:attrName>style.visibility</p:attrName>
                                        </p:attrNameLst>
                                      </p:cBhvr>
                                      <p:to>
                                        <p:strVal val="visible"/>
                                      </p:to>
                                    </p:set>
                                    <p:animEffect transition="in" filter="fade">
                                      <p:cBhvr>
                                        <p:cTn id="214" dur="1000"/>
                                        <p:tgtEl>
                                          <p:spTgt spid="92"/>
                                        </p:tgtEl>
                                      </p:cBhvr>
                                    </p:animEffect>
                                    <p:anim calcmode="lin" valueType="num">
                                      <p:cBhvr>
                                        <p:cTn id="215" dur="1000" fill="hold"/>
                                        <p:tgtEl>
                                          <p:spTgt spid="92"/>
                                        </p:tgtEl>
                                        <p:attrNameLst>
                                          <p:attrName>ppt_x</p:attrName>
                                        </p:attrNameLst>
                                      </p:cBhvr>
                                      <p:tavLst>
                                        <p:tav tm="0">
                                          <p:val>
                                            <p:strVal val="#ppt_x"/>
                                          </p:val>
                                        </p:tav>
                                        <p:tav tm="100000">
                                          <p:val>
                                            <p:strVal val="#ppt_x"/>
                                          </p:val>
                                        </p:tav>
                                      </p:tavLst>
                                    </p:anim>
                                    <p:anim calcmode="lin" valueType="num">
                                      <p:cBhvr>
                                        <p:cTn id="216" dur="1000" fill="hold"/>
                                        <p:tgtEl>
                                          <p:spTgt spid="92"/>
                                        </p:tgtEl>
                                        <p:attrNameLst>
                                          <p:attrName>ppt_y</p:attrName>
                                        </p:attrNameLst>
                                      </p:cBhvr>
                                      <p:tavLst>
                                        <p:tav tm="0">
                                          <p:val>
                                            <p:strVal val="#ppt_y+.1"/>
                                          </p:val>
                                        </p:tav>
                                        <p:tav tm="100000">
                                          <p:val>
                                            <p:strVal val="#ppt_y"/>
                                          </p:val>
                                        </p:tav>
                                      </p:tavLst>
                                    </p:anim>
                                  </p:childTnLst>
                                </p:cTn>
                              </p:par>
                              <p:par>
                                <p:cTn id="217" presetID="42" presetClass="entr" presetSubtype="0" fill="hold" nodeType="withEffect">
                                  <p:stCondLst>
                                    <p:cond delay="0"/>
                                  </p:stCondLst>
                                  <p:childTnLst>
                                    <p:set>
                                      <p:cBhvr>
                                        <p:cTn id="218" dur="1" fill="hold">
                                          <p:stCondLst>
                                            <p:cond delay="0"/>
                                          </p:stCondLst>
                                        </p:cTn>
                                        <p:tgtEl>
                                          <p:spTgt spid="91"/>
                                        </p:tgtEl>
                                        <p:attrNameLst>
                                          <p:attrName>style.visibility</p:attrName>
                                        </p:attrNameLst>
                                      </p:cBhvr>
                                      <p:to>
                                        <p:strVal val="visible"/>
                                      </p:to>
                                    </p:set>
                                    <p:animEffect transition="in" filter="fade">
                                      <p:cBhvr>
                                        <p:cTn id="219" dur="1000"/>
                                        <p:tgtEl>
                                          <p:spTgt spid="91"/>
                                        </p:tgtEl>
                                      </p:cBhvr>
                                    </p:animEffect>
                                    <p:anim calcmode="lin" valueType="num">
                                      <p:cBhvr>
                                        <p:cTn id="220" dur="1000" fill="hold"/>
                                        <p:tgtEl>
                                          <p:spTgt spid="91"/>
                                        </p:tgtEl>
                                        <p:attrNameLst>
                                          <p:attrName>ppt_x</p:attrName>
                                        </p:attrNameLst>
                                      </p:cBhvr>
                                      <p:tavLst>
                                        <p:tav tm="0">
                                          <p:val>
                                            <p:strVal val="#ppt_x"/>
                                          </p:val>
                                        </p:tav>
                                        <p:tav tm="100000">
                                          <p:val>
                                            <p:strVal val="#ppt_x"/>
                                          </p:val>
                                        </p:tav>
                                      </p:tavLst>
                                    </p:anim>
                                    <p:anim calcmode="lin" valueType="num">
                                      <p:cBhvr>
                                        <p:cTn id="221"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16" presetClass="entr" presetSubtype="21" fill="hold" nodeType="clickEffect">
                                  <p:stCondLst>
                                    <p:cond delay="0"/>
                                  </p:stCondLst>
                                  <p:childTnLst>
                                    <p:set>
                                      <p:cBhvr>
                                        <p:cTn id="225" dur="1" fill="hold">
                                          <p:stCondLst>
                                            <p:cond delay="0"/>
                                          </p:stCondLst>
                                        </p:cTn>
                                        <p:tgtEl>
                                          <p:spTgt spid="110"/>
                                        </p:tgtEl>
                                        <p:attrNameLst>
                                          <p:attrName>style.visibility</p:attrName>
                                        </p:attrNameLst>
                                      </p:cBhvr>
                                      <p:to>
                                        <p:strVal val="visible"/>
                                      </p:to>
                                    </p:set>
                                    <p:animEffect transition="in" filter="barn(inVertical)">
                                      <p:cBhvr>
                                        <p:cTn id="226" dur="500"/>
                                        <p:tgtEl>
                                          <p:spTgt spid="110"/>
                                        </p:tgtEl>
                                      </p:cBhvr>
                                    </p:animEffect>
                                  </p:childTnLst>
                                </p:cTn>
                              </p:par>
                            </p:childTnLst>
                          </p:cTn>
                        </p:par>
                      </p:childTnLst>
                    </p:cTn>
                  </p:par>
                  <p:par>
                    <p:cTn id="227" fill="hold">
                      <p:stCondLst>
                        <p:cond delay="indefinite"/>
                      </p:stCondLst>
                      <p:childTnLst>
                        <p:par>
                          <p:cTn id="228" fill="hold">
                            <p:stCondLst>
                              <p:cond delay="0"/>
                            </p:stCondLst>
                            <p:childTnLst>
                              <p:par>
                                <p:cTn id="229" presetID="21" presetClass="entr" presetSubtype="1" fill="hold" grpId="0" nodeType="clickEffect">
                                  <p:stCondLst>
                                    <p:cond delay="0"/>
                                  </p:stCondLst>
                                  <p:childTnLst>
                                    <p:set>
                                      <p:cBhvr>
                                        <p:cTn id="230" dur="1" fill="hold">
                                          <p:stCondLst>
                                            <p:cond delay="0"/>
                                          </p:stCondLst>
                                        </p:cTn>
                                        <p:tgtEl>
                                          <p:spTgt spid="121"/>
                                        </p:tgtEl>
                                        <p:attrNameLst>
                                          <p:attrName>style.visibility</p:attrName>
                                        </p:attrNameLst>
                                      </p:cBhvr>
                                      <p:to>
                                        <p:strVal val="visible"/>
                                      </p:to>
                                    </p:set>
                                    <p:animEffect transition="in" filter="wheel(1)">
                                      <p:cBhvr>
                                        <p:cTn id="231" dur="2000"/>
                                        <p:tgtEl>
                                          <p:spTgt spid="121"/>
                                        </p:tgtEl>
                                      </p:cBhvr>
                                    </p:animEffect>
                                  </p:childTnLst>
                                </p:cTn>
                              </p:par>
                            </p:childTnLst>
                          </p:cTn>
                        </p:par>
                      </p:childTnLst>
                    </p:cTn>
                  </p:par>
                  <p:par>
                    <p:cTn id="232" fill="hold">
                      <p:stCondLst>
                        <p:cond delay="indefinite"/>
                      </p:stCondLst>
                      <p:childTnLst>
                        <p:par>
                          <p:cTn id="233" fill="hold">
                            <p:stCondLst>
                              <p:cond delay="0"/>
                            </p:stCondLst>
                            <p:childTnLst>
                              <p:par>
                                <p:cTn id="234" presetID="16" presetClass="entr" presetSubtype="21" fill="hold" nodeType="clickEffect">
                                  <p:stCondLst>
                                    <p:cond delay="0"/>
                                  </p:stCondLst>
                                  <p:childTnLst>
                                    <p:set>
                                      <p:cBhvr>
                                        <p:cTn id="235" dur="1" fill="hold">
                                          <p:stCondLst>
                                            <p:cond delay="0"/>
                                          </p:stCondLst>
                                        </p:cTn>
                                        <p:tgtEl>
                                          <p:spTgt spid="118"/>
                                        </p:tgtEl>
                                        <p:attrNameLst>
                                          <p:attrName>style.visibility</p:attrName>
                                        </p:attrNameLst>
                                      </p:cBhvr>
                                      <p:to>
                                        <p:strVal val="visible"/>
                                      </p:to>
                                    </p:set>
                                    <p:animEffect transition="in" filter="barn(inVertical)">
                                      <p:cBhvr>
                                        <p:cTn id="236" dur="500"/>
                                        <p:tgtEl>
                                          <p:spTgt spid="118"/>
                                        </p:tgtEl>
                                      </p:cBhvr>
                                    </p:animEffect>
                                  </p:childTnLst>
                                </p:cTn>
                              </p:par>
                            </p:childTnLst>
                          </p:cTn>
                        </p:par>
                      </p:childTnLst>
                    </p:cTn>
                  </p:par>
                  <p:par>
                    <p:cTn id="237" fill="hold">
                      <p:stCondLst>
                        <p:cond delay="indefinite"/>
                      </p:stCondLst>
                      <p:childTnLst>
                        <p:par>
                          <p:cTn id="238" fill="hold">
                            <p:stCondLst>
                              <p:cond delay="0"/>
                            </p:stCondLst>
                            <p:childTnLst>
                              <p:par>
                                <p:cTn id="239" presetID="42" presetClass="entr" presetSubtype="0" fill="hold" grpId="0" nodeType="clickEffect">
                                  <p:stCondLst>
                                    <p:cond delay="0"/>
                                  </p:stCondLst>
                                  <p:childTnLst>
                                    <p:set>
                                      <p:cBhvr>
                                        <p:cTn id="240" dur="1" fill="hold">
                                          <p:stCondLst>
                                            <p:cond delay="0"/>
                                          </p:stCondLst>
                                        </p:cTn>
                                        <p:tgtEl>
                                          <p:spTgt spid="113"/>
                                        </p:tgtEl>
                                        <p:attrNameLst>
                                          <p:attrName>style.visibility</p:attrName>
                                        </p:attrNameLst>
                                      </p:cBhvr>
                                      <p:to>
                                        <p:strVal val="visible"/>
                                      </p:to>
                                    </p:set>
                                    <p:animEffect transition="in" filter="fade">
                                      <p:cBhvr>
                                        <p:cTn id="241" dur="1000"/>
                                        <p:tgtEl>
                                          <p:spTgt spid="113"/>
                                        </p:tgtEl>
                                      </p:cBhvr>
                                    </p:animEffect>
                                    <p:anim calcmode="lin" valueType="num">
                                      <p:cBhvr>
                                        <p:cTn id="242" dur="1000" fill="hold"/>
                                        <p:tgtEl>
                                          <p:spTgt spid="113"/>
                                        </p:tgtEl>
                                        <p:attrNameLst>
                                          <p:attrName>ppt_x</p:attrName>
                                        </p:attrNameLst>
                                      </p:cBhvr>
                                      <p:tavLst>
                                        <p:tav tm="0">
                                          <p:val>
                                            <p:strVal val="#ppt_x"/>
                                          </p:val>
                                        </p:tav>
                                        <p:tav tm="100000">
                                          <p:val>
                                            <p:strVal val="#ppt_x"/>
                                          </p:val>
                                        </p:tav>
                                      </p:tavLst>
                                    </p:anim>
                                    <p:anim calcmode="lin" valueType="num">
                                      <p:cBhvr>
                                        <p:cTn id="24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42" presetClass="entr" presetSubtype="0" fill="hold" grpId="0" nodeType="clickEffect">
                                  <p:stCondLst>
                                    <p:cond delay="0"/>
                                  </p:stCondLst>
                                  <p:childTnLst>
                                    <p:set>
                                      <p:cBhvr>
                                        <p:cTn id="247" dur="1" fill="hold">
                                          <p:stCondLst>
                                            <p:cond delay="0"/>
                                          </p:stCondLst>
                                        </p:cTn>
                                        <p:tgtEl>
                                          <p:spTgt spid="114"/>
                                        </p:tgtEl>
                                        <p:attrNameLst>
                                          <p:attrName>style.visibility</p:attrName>
                                        </p:attrNameLst>
                                      </p:cBhvr>
                                      <p:to>
                                        <p:strVal val="visible"/>
                                      </p:to>
                                    </p:set>
                                    <p:animEffect transition="in" filter="fade">
                                      <p:cBhvr>
                                        <p:cTn id="248" dur="1000"/>
                                        <p:tgtEl>
                                          <p:spTgt spid="114"/>
                                        </p:tgtEl>
                                      </p:cBhvr>
                                    </p:animEffect>
                                    <p:anim calcmode="lin" valueType="num">
                                      <p:cBhvr>
                                        <p:cTn id="249" dur="1000" fill="hold"/>
                                        <p:tgtEl>
                                          <p:spTgt spid="114"/>
                                        </p:tgtEl>
                                        <p:attrNameLst>
                                          <p:attrName>ppt_x</p:attrName>
                                        </p:attrNameLst>
                                      </p:cBhvr>
                                      <p:tavLst>
                                        <p:tav tm="0">
                                          <p:val>
                                            <p:strVal val="#ppt_x"/>
                                          </p:val>
                                        </p:tav>
                                        <p:tav tm="100000">
                                          <p:val>
                                            <p:strVal val="#ppt_x"/>
                                          </p:val>
                                        </p:tav>
                                      </p:tavLst>
                                    </p:anim>
                                    <p:anim calcmode="lin" valueType="num">
                                      <p:cBhvr>
                                        <p:cTn id="250"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42" presetClass="entr" presetSubtype="0" fill="hold" nodeType="clickEffect">
                                  <p:stCondLst>
                                    <p:cond delay="0"/>
                                  </p:stCondLst>
                                  <p:childTnLst>
                                    <p:set>
                                      <p:cBhvr>
                                        <p:cTn id="254" dur="1" fill="hold">
                                          <p:stCondLst>
                                            <p:cond delay="0"/>
                                          </p:stCondLst>
                                        </p:cTn>
                                        <p:tgtEl>
                                          <p:spTgt spid="93"/>
                                        </p:tgtEl>
                                        <p:attrNameLst>
                                          <p:attrName>style.visibility</p:attrName>
                                        </p:attrNameLst>
                                      </p:cBhvr>
                                      <p:to>
                                        <p:strVal val="visible"/>
                                      </p:to>
                                    </p:set>
                                    <p:animEffect transition="in" filter="fade">
                                      <p:cBhvr>
                                        <p:cTn id="255" dur="1000"/>
                                        <p:tgtEl>
                                          <p:spTgt spid="93"/>
                                        </p:tgtEl>
                                      </p:cBhvr>
                                    </p:animEffect>
                                    <p:anim calcmode="lin" valueType="num">
                                      <p:cBhvr>
                                        <p:cTn id="256" dur="1000" fill="hold"/>
                                        <p:tgtEl>
                                          <p:spTgt spid="93"/>
                                        </p:tgtEl>
                                        <p:attrNameLst>
                                          <p:attrName>ppt_x</p:attrName>
                                        </p:attrNameLst>
                                      </p:cBhvr>
                                      <p:tavLst>
                                        <p:tav tm="0">
                                          <p:val>
                                            <p:strVal val="#ppt_x"/>
                                          </p:val>
                                        </p:tav>
                                        <p:tav tm="100000">
                                          <p:val>
                                            <p:strVal val="#ppt_x"/>
                                          </p:val>
                                        </p:tav>
                                      </p:tavLst>
                                    </p:anim>
                                    <p:anim calcmode="lin" valueType="num">
                                      <p:cBhvr>
                                        <p:cTn id="25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258" fill="hold">
                      <p:stCondLst>
                        <p:cond delay="indefinite"/>
                      </p:stCondLst>
                      <p:childTnLst>
                        <p:par>
                          <p:cTn id="259" fill="hold">
                            <p:stCondLst>
                              <p:cond delay="0"/>
                            </p:stCondLst>
                            <p:childTnLst>
                              <p:par>
                                <p:cTn id="260" presetID="42" presetClass="entr" presetSubtype="0" fill="hold" grpId="0" nodeType="clickEffect">
                                  <p:stCondLst>
                                    <p:cond delay="0"/>
                                  </p:stCondLst>
                                  <p:childTnLst>
                                    <p:set>
                                      <p:cBhvr>
                                        <p:cTn id="261" dur="1" fill="hold">
                                          <p:stCondLst>
                                            <p:cond delay="0"/>
                                          </p:stCondLst>
                                        </p:cTn>
                                        <p:tgtEl>
                                          <p:spTgt spid="95"/>
                                        </p:tgtEl>
                                        <p:attrNameLst>
                                          <p:attrName>style.visibility</p:attrName>
                                        </p:attrNameLst>
                                      </p:cBhvr>
                                      <p:to>
                                        <p:strVal val="visible"/>
                                      </p:to>
                                    </p:set>
                                    <p:animEffect transition="in" filter="fade">
                                      <p:cBhvr>
                                        <p:cTn id="262" dur="1000"/>
                                        <p:tgtEl>
                                          <p:spTgt spid="95"/>
                                        </p:tgtEl>
                                      </p:cBhvr>
                                    </p:animEffect>
                                    <p:anim calcmode="lin" valueType="num">
                                      <p:cBhvr>
                                        <p:cTn id="263" dur="1000" fill="hold"/>
                                        <p:tgtEl>
                                          <p:spTgt spid="95"/>
                                        </p:tgtEl>
                                        <p:attrNameLst>
                                          <p:attrName>ppt_x</p:attrName>
                                        </p:attrNameLst>
                                      </p:cBhvr>
                                      <p:tavLst>
                                        <p:tav tm="0">
                                          <p:val>
                                            <p:strVal val="#ppt_x"/>
                                          </p:val>
                                        </p:tav>
                                        <p:tav tm="100000">
                                          <p:val>
                                            <p:strVal val="#ppt_x"/>
                                          </p:val>
                                        </p:tav>
                                      </p:tavLst>
                                    </p:anim>
                                    <p:anim calcmode="lin" valueType="num">
                                      <p:cBhvr>
                                        <p:cTn id="264" dur="1000" fill="hold"/>
                                        <p:tgtEl>
                                          <p:spTgt spid="95"/>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6"/>
                                        </p:tgtEl>
                                        <p:attrNameLst>
                                          <p:attrName>style.visibility</p:attrName>
                                        </p:attrNameLst>
                                      </p:cBhvr>
                                      <p:to>
                                        <p:strVal val="visible"/>
                                      </p:to>
                                    </p:set>
                                    <p:animEffect transition="in" filter="fade">
                                      <p:cBhvr>
                                        <p:cTn id="267" dur="1000"/>
                                        <p:tgtEl>
                                          <p:spTgt spid="96"/>
                                        </p:tgtEl>
                                      </p:cBhvr>
                                    </p:animEffect>
                                    <p:anim calcmode="lin" valueType="num">
                                      <p:cBhvr>
                                        <p:cTn id="268" dur="1000" fill="hold"/>
                                        <p:tgtEl>
                                          <p:spTgt spid="96"/>
                                        </p:tgtEl>
                                        <p:attrNameLst>
                                          <p:attrName>ppt_x</p:attrName>
                                        </p:attrNameLst>
                                      </p:cBhvr>
                                      <p:tavLst>
                                        <p:tav tm="0">
                                          <p:val>
                                            <p:strVal val="#ppt_x"/>
                                          </p:val>
                                        </p:tav>
                                        <p:tav tm="100000">
                                          <p:val>
                                            <p:strVal val="#ppt_x"/>
                                          </p:val>
                                        </p:tav>
                                      </p:tavLst>
                                    </p:anim>
                                    <p:anim calcmode="lin" valueType="num">
                                      <p:cBhvr>
                                        <p:cTn id="269" dur="1000" fill="hold"/>
                                        <p:tgtEl>
                                          <p:spTgt spid="96"/>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7"/>
                                        </p:tgtEl>
                                        <p:attrNameLst>
                                          <p:attrName>style.visibility</p:attrName>
                                        </p:attrNameLst>
                                      </p:cBhvr>
                                      <p:to>
                                        <p:strVal val="visible"/>
                                      </p:to>
                                    </p:set>
                                    <p:animEffect transition="in" filter="fade">
                                      <p:cBhvr>
                                        <p:cTn id="272" dur="1000"/>
                                        <p:tgtEl>
                                          <p:spTgt spid="97"/>
                                        </p:tgtEl>
                                      </p:cBhvr>
                                    </p:animEffect>
                                    <p:anim calcmode="lin" valueType="num">
                                      <p:cBhvr>
                                        <p:cTn id="273" dur="1000" fill="hold"/>
                                        <p:tgtEl>
                                          <p:spTgt spid="97"/>
                                        </p:tgtEl>
                                        <p:attrNameLst>
                                          <p:attrName>ppt_x</p:attrName>
                                        </p:attrNameLst>
                                      </p:cBhvr>
                                      <p:tavLst>
                                        <p:tav tm="0">
                                          <p:val>
                                            <p:strVal val="#ppt_x"/>
                                          </p:val>
                                        </p:tav>
                                        <p:tav tm="100000">
                                          <p:val>
                                            <p:strVal val="#ppt_x"/>
                                          </p:val>
                                        </p:tav>
                                      </p:tavLst>
                                    </p:anim>
                                    <p:anim calcmode="lin" valueType="num">
                                      <p:cBhvr>
                                        <p:cTn id="274" dur="1000" fill="hold"/>
                                        <p:tgtEl>
                                          <p:spTgt spid="97"/>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4"/>
                                        </p:tgtEl>
                                        <p:attrNameLst>
                                          <p:attrName>style.visibility</p:attrName>
                                        </p:attrNameLst>
                                      </p:cBhvr>
                                      <p:to>
                                        <p:strVal val="visible"/>
                                      </p:to>
                                    </p:set>
                                    <p:animEffect transition="in" filter="fade">
                                      <p:cBhvr>
                                        <p:cTn id="277" dur="1000"/>
                                        <p:tgtEl>
                                          <p:spTgt spid="94"/>
                                        </p:tgtEl>
                                      </p:cBhvr>
                                    </p:animEffect>
                                    <p:anim calcmode="lin" valueType="num">
                                      <p:cBhvr>
                                        <p:cTn id="278" dur="1000" fill="hold"/>
                                        <p:tgtEl>
                                          <p:spTgt spid="94"/>
                                        </p:tgtEl>
                                        <p:attrNameLst>
                                          <p:attrName>ppt_x</p:attrName>
                                        </p:attrNameLst>
                                      </p:cBhvr>
                                      <p:tavLst>
                                        <p:tav tm="0">
                                          <p:val>
                                            <p:strVal val="#ppt_x"/>
                                          </p:val>
                                        </p:tav>
                                        <p:tav tm="100000">
                                          <p:val>
                                            <p:strVal val="#ppt_x"/>
                                          </p:val>
                                        </p:tav>
                                      </p:tavLst>
                                    </p:anim>
                                    <p:anim calcmode="lin" valueType="num">
                                      <p:cBhvr>
                                        <p:cTn id="27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280" fill="hold">
                      <p:stCondLst>
                        <p:cond delay="indefinite"/>
                      </p:stCondLst>
                      <p:childTnLst>
                        <p:par>
                          <p:cTn id="281" fill="hold">
                            <p:stCondLst>
                              <p:cond delay="0"/>
                            </p:stCondLst>
                            <p:childTnLst>
                              <p:par>
                                <p:cTn id="282" presetID="42" presetClass="entr" presetSubtype="0" fill="hold" grpId="0" nodeType="clickEffect">
                                  <p:stCondLst>
                                    <p:cond delay="0"/>
                                  </p:stCondLst>
                                  <p:childTnLst>
                                    <p:set>
                                      <p:cBhvr>
                                        <p:cTn id="283" dur="1" fill="hold">
                                          <p:stCondLst>
                                            <p:cond delay="0"/>
                                          </p:stCondLst>
                                        </p:cTn>
                                        <p:tgtEl>
                                          <p:spTgt spid="135"/>
                                        </p:tgtEl>
                                        <p:attrNameLst>
                                          <p:attrName>style.visibility</p:attrName>
                                        </p:attrNameLst>
                                      </p:cBhvr>
                                      <p:to>
                                        <p:strVal val="visible"/>
                                      </p:to>
                                    </p:set>
                                    <p:animEffect transition="in" filter="fade">
                                      <p:cBhvr>
                                        <p:cTn id="284" dur="1000"/>
                                        <p:tgtEl>
                                          <p:spTgt spid="135"/>
                                        </p:tgtEl>
                                      </p:cBhvr>
                                    </p:animEffect>
                                    <p:anim calcmode="lin" valueType="num">
                                      <p:cBhvr>
                                        <p:cTn id="285" dur="1000" fill="hold"/>
                                        <p:tgtEl>
                                          <p:spTgt spid="135"/>
                                        </p:tgtEl>
                                        <p:attrNameLst>
                                          <p:attrName>ppt_x</p:attrName>
                                        </p:attrNameLst>
                                      </p:cBhvr>
                                      <p:tavLst>
                                        <p:tav tm="0">
                                          <p:val>
                                            <p:strVal val="#ppt_x"/>
                                          </p:val>
                                        </p:tav>
                                        <p:tav tm="100000">
                                          <p:val>
                                            <p:strVal val="#ppt_x"/>
                                          </p:val>
                                        </p:tav>
                                      </p:tavLst>
                                    </p:anim>
                                    <p:anim calcmode="lin" valueType="num">
                                      <p:cBhvr>
                                        <p:cTn id="286"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287" fill="hold">
                      <p:stCondLst>
                        <p:cond delay="indefinite"/>
                      </p:stCondLst>
                      <p:childTnLst>
                        <p:par>
                          <p:cTn id="288" fill="hold">
                            <p:stCondLst>
                              <p:cond delay="0"/>
                            </p:stCondLst>
                            <p:childTnLst>
                              <p:par>
                                <p:cTn id="289" presetID="42" presetClass="entr" presetSubtype="0" fill="hold" grpId="0" nodeType="clickEffect">
                                  <p:stCondLst>
                                    <p:cond delay="0"/>
                                  </p:stCondLst>
                                  <p:childTnLst>
                                    <p:set>
                                      <p:cBhvr>
                                        <p:cTn id="290" dur="1" fill="hold">
                                          <p:stCondLst>
                                            <p:cond delay="0"/>
                                          </p:stCondLst>
                                        </p:cTn>
                                        <p:tgtEl>
                                          <p:spTgt spid="136"/>
                                        </p:tgtEl>
                                        <p:attrNameLst>
                                          <p:attrName>style.visibility</p:attrName>
                                        </p:attrNameLst>
                                      </p:cBhvr>
                                      <p:to>
                                        <p:strVal val="visible"/>
                                      </p:to>
                                    </p:set>
                                    <p:animEffect transition="in" filter="fade">
                                      <p:cBhvr>
                                        <p:cTn id="291" dur="1000"/>
                                        <p:tgtEl>
                                          <p:spTgt spid="136"/>
                                        </p:tgtEl>
                                      </p:cBhvr>
                                    </p:animEffect>
                                    <p:anim calcmode="lin" valueType="num">
                                      <p:cBhvr>
                                        <p:cTn id="292" dur="1000" fill="hold"/>
                                        <p:tgtEl>
                                          <p:spTgt spid="136"/>
                                        </p:tgtEl>
                                        <p:attrNameLst>
                                          <p:attrName>ppt_x</p:attrName>
                                        </p:attrNameLst>
                                      </p:cBhvr>
                                      <p:tavLst>
                                        <p:tav tm="0">
                                          <p:val>
                                            <p:strVal val="#ppt_x"/>
                                          </p:val>
                                        </p:tav>
                                        <p:tav tm="100000">
                                          <p:val>
                                            <p:strVal val="#ppt_x"/>
                                          </p:val>
                                        </p:tav>
                                      </p:tavLst>
                                    </p:anim>
                                    <p:anim calcmode="lin" valueType="num">
                                      <p:cBhvr>
                                        <p:cTn id="293"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294" fill="hold">
                      <p:stCondLst>
                        <p:cond delay="indefinite"/>
                      </p:stCondLst>
                      <p:childTnLst>
                        <p:par>
                          <p:cTn id="295" fill="hold">
                            <p:stCondLst>
                              <p:cond delay="0"/>
                            </p:stCondLst>
                            <p:childTnLst>
                              <p:par>
                                <p:cTn id="296" presetID="42" presetClass="entr" presetSubtype="0" fill="hold" grpId="0" nodeType="clickEffect">
                                  <p:stCondLst>
                                    <p:cond delay="0"/>
                                  </p:stCondLst>
                                  <p:childTnLst>
                                    <p:set>
                                      <p:cBhvr>
                                        <p:cTn id="297" dur="1" fill="hold">
                                          <p:stCondLst>
                                            <p:cond delay="0"/>
                                          </p:stCondLst>
                                        </p:cTn>
                                        <p:tgtEl>
                                          <p:spTgt spid="100"/>
                                        </p:tgtEl>
                                        <p:attrNameLst>
                                          <p:attrName>style.visibility</p:attrName>
                                        </p:attrNameLst>
                                      </p:cBhvr>
                                      <p:to>
                                        <p:strVal val="visible"/>
                                      </p:to>
                                    </p:set>
                                    <p:animEffect transition="in" filter="fade">
                                      <p:cBhvr>
                                        <p:cTn id="298" dur="1000"/>
                                        <p:tgtEl>
                                          <p:spTgt spid="100"/>
                                        </p:tgtEl>
                                      </p:cBhvr>
                                    </p:animEffect>
                                    <p:anim calcmode="lin" valueType="num">
                                      <p:cBhvr>
                                        <p:cTn id="299" dur="1000" fill="hold"/>
                                        <p:tgtEl>
                                          <p:spTgt spid="100"/>
                                        </p:tgtEl>
                                        <p:attrNameLst>
                                          <p:attrName>ppt_x</p:attrName>
                                        </p:attrNameLst>
                                      </p:cBhvr>
                                      <p:tavLst>
                                        <p:tav tm="0">
                                          <p:val>
                                            <p:strVal val="#ppt_x"/>
                                          </p:val>
                                        </p:tav>
                                        <p:tav tm="100000">
                                          <p:val>
                                            <p:strVal val="#ppt_x"/>
                                          </p:val>
                                        </p:tav>
                                      </p:tavLst>
                                    </p:anim>
                                    <p:anim calcmode="lin" valueType="num">
                                      <p:cBhvr>
                                        <p:cTn id="300" dur="1000" fill="hold"/>
                                        <p:tgtEl>
                                          <p:spTgt spid="100"/>
                                        </p:tgtEl>
                                        <p:attrNameLst>
                                          <p:attrName>ppt_y</p:attrName>
                                        </p:attrNameLst>
                                      </p:cBhvr>
                                      <p:tavLst>
                                        <p:tav tm="0">
                                          <p:val>
                                            <p:strVal val="#ppt_y+.1"/>
                                          </p:val>
                                        </p:tav>
                                        <p:tav tm="100000">
                                          <p:val>
                                            <p:strVal val="#ppt_y"/>
                                          </p:val>
                                        </p:tav>
                                      </p:tavLst>
                                    </p:anim>
                                  </p:childTnLst>
                                </p:cTn>
                              </p:par>
                              <p:par>
                                <p:cTn id="301" presetID="42" presetClass="entr" presetSubtype="0" fill="hold" nodeType="withEffect">
                                  <p:stCondLst>
                                    <p:cond delay="0"/>
                                  </p:stCondLst>
                                  <p:childTnLst>
                                    <p:set>
                                      <p:cBhvr>
                                        <p:cTn id="302" dur="1" fill="hold">
                                          <p:stCondLst>
                                            <p:cond delay="0"/>
                                          </p:stCondLst>
                                        </p:cTn>
                                        <p:tgtEl>
                                          <p:spTgt spid="103"/>
                                        </p:tgtEl>
                                        <p:attrNameLst>
                                          <p:attrName>style.visibility</p:attrName>
                                        </p:attrNameLst>
                                      </p:cBhvr>
                                      <p:to>
                                        <p:strVal val="visible"/>
                                      </p:to>
                                    </p:set>
                                    <p:animEffect transition="in" filter="fade">
                                      <p:cBhvr>
                                        <p:cTn id="303" dur="1000"/>
                                        <p:tgtEl>
                                          <p:spTgt spid="103"/>
                                        </p:tgtEl>
                                      </p:cBhvr>
                                    </p:animEffect>
                                    <p:anim calcmode="lin" valueType="num">
                                      <p:cBhvr>
                                        <p:cTn id="304" dur="1000" fill="hold"/>
                                        <p:tgtEl>
                                          <p:spTgt spid="103"/>
                                        </p:tgtEl>
                                        <p:attrNameLst>
                                          <p:attrName>ppt_x</p:attrName>
                                        </p:attrNameLst>
                                      </p:cBhvr>
                                      <p:tavLst>
                                        <p:tav tm="0">
                                          <p:val>
                                            <p:strVal val="#ppt_x"/>
                                          </p:val>
                                        </p:tav>
                                        <p:tav tm="100000">
                                          <p:val>
                                            <p:strVal val="#ppt_x"/>
                                          </p:val>
                                        </p:tav>
                                      </p:tavLst>
                                    </p:anim>
                                    <p:anim calcmode="lin" valueType="num">
                                      <p:cBhvr>
                                        <p:cTn id="305" dur="1000" fill="hold"/>
                                        <p:tgtEl>
                                          <p:spTgt spid="103"/>
                                        </p:tgtEl>
                                        <p:attrNameLst>
                                          <p:attrName>ppt_y</p:attrName>
                                        </p:attrNameLst>
                                      </p:cBhvr>
                                      <p:tavLst>
                                        <p:tav tm="0">
                                          <p:val>
                                            <p:strVal val="#ppt_y+.1"/>
                                          </p:val>
                                        </p:tav>
                                        <p:tav tm="100000">
                                          <p:val>
                                            <p:strVal val="#ppt_y"/>
                                          </p:val>
                                        </p:tav>
                                      </p:tavLst>
                                    </p:anim>
                                  </p:childTnLst>
                                </p:cTn>
                              </p:par>
                              <p:par>
                                <p:cTn id="306" presetID="42" presetClass="entr" presetSubtype="0" fill="hold" nodeType="withEffect">
                                  <p:stCondLst>
                                    <p:cond delay="0"/>
                                  </p:stCondLst>
                                  <p:childTnLst>
                                    <p:set>
                                      <p:cBhvr>
                                        <p:cTn id="307" dur="1" fill="hold">
                                          <p:stCondLst>
                                            <p:cond delay="0"/>
                                          </p:stCondLst>
                                        </p:cTn>
                                        <p:tgtEl>
                                          <p:spTgt spid="102"/>
                                        </p:tgtEl>
                                        <p:attrNameLst>
                                          <p:attrName>style.visibility</p:attrName>
                                        </p:attrNameLst>
                                      </p:cBhvr>
                                      <p:to>
                                        <p:strVal val="visible"/>
                                      </p:to>
                                    </p:set>
                                    <p:animEffect transition="in" filter="fade">
                                      <p:cBhvr>
                                        <p:cTn id="308" dur="1000"/>
                                        <p:tgtEl>
                                          <p:spTgt spid="102"/>
                                        </p:tgtEl>
                                      </p:cBhvr>
                                    </p:animEffect>
                                    <p:anim calcmode="lin" valueType="num">
                                      <p:cBhvr>
                                        <p:cTn id="309" dur="1000" fill="hold"/>
                                        <p:tgtEl>
                                          <p:spTgt spid="102"/>
                                        </p:tgtEl>
                                        <p:attrNameLst>
                                          <p:attrName>ppt_x</p:attrName>
                                        </p:attrNameLst>
                                      </p:cBhvr>
                                      <p:tavLst>
                                        <p:tav tm="0">
                                          <p:val>
                                            <p:strVal val="#ppt_x"/>
                                          </p:val>
                                        </p:tav>
                                        <p:tav tm="100000">
                                          <p:val>
                                            <p:strVal val="#ppt_x"/>
                                          </p:val>
                                        </p:tav>
                                      </p:tavLst>
                                    </p:anim>
                                    <p:anim calcmode="lin" valueType="num">
                                      <p:cBhvr>
                                        <p:cTn id="310" dur="1000" fill="hold"/>
                                        <p:tgtEl>
                                          <p:spTgt spid="102"/>
                                        </p:tgtEl>
                                        <p:attrNameLst>
                                          <p:attrName>ppt_y</p:attrName>
                                        </p:attrNameLst>
                                      </p:cBhvr>
                                      <p:tavLst>
                                        <p:tav tm="0">
                                          <p:val>
                                            <p:strVal val="#ppt_y+.1"/>
                                          </p:val>
                                        </p:tav>
                                        <p:tav tm="100000">
                                          <p:val>
                                            <p:strVal val="#ppt_y"/>
                                          </p:val>
                                        </p:tav>
                                      </p:tavLst>
                                    </p:anim>
                                  </p:childTnLst>
                                </p:cTn>
                              </p:par>
                              <p:par>
                                <p:cTn id="311" presetID="42" presetClass="entr" presetSubtype="0" fill="hold"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1000"/>
                                        <p:tgtEl>
                                          <p:spTgt spid="101"/>
                                        </p:tgtEl>
                                      </p:cBhvr>
                                    </p:animEffect>
                                    <p:anim calcmode="lin" valueType="num">
                                      <p:cBhvr>
                                        <p:cTn id="314" dur="1000" fill="hold"/>
                                        <p:tgtEl>
                                          <p:spTgt spid="101"/>
                                        </p:tgtEl>
                                        <p:attrNameLst>
                                          <p:attrName>ppt_x</p:attrName>
                                        </p:attrNameLst>
                                      </p:cBhvr>
                                      <p:tavLst>
                                        <p:tav tm="0">
                                          <p:val>
                                            <p:strVal val="#ppt_x"/>
                                          </p:val>
                                        </p:tav>
                                        <p:tav tm="100000">
                                          <p:val>
                                            <p:strVal val="#ppt_x"/>
                                          </p:val>
                                        </p:tav>
                                      </p:tavLst>
                                    </p:anim>
                                    <p:anim calcmode="lin" valueType="num">
                                      <p:cBhvr>
                                        <p:cTn id="315"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316" fill="hold">
                      <p:stCondLst>
                        <p:cond delay="indefinite"/>
                      </p:stCondLst>
                      <p:childTnLst>
                        <p:par>
                          <p:cTn id="317" fill="hold">
                            <p:stCondLst>
                              <p:cond delay="0"/>
                            </p:stCondLst>
                            <p:childTnLst>
                              <p:par>
                                <p:cTn id="318" presetID="21" presetClass="entr" presetSubtype="1" fill="hold" nodeType="clickEffect">
                                  <p:stCondLst>
                                    <p:cond delay="0"/>
                                  </p:stCondLst>
                                  <p:childTnLst>
                                    <p:set>
                                      <p:cBhvr>
                                        <p:cTn id="319" dur="1" fill="hold">
                                          <p:stCondLst>
                                            <p:cond delay="0"/>
                                          </p:stCondLst>
                                        </p:cTn>
                                        <p:tgtEl>
                                          <p:spTgt spid="133"/>
                                        </p:tgtEl>
                                        <p:attrNameLst>
                                          <p:attrName>style.visibility</p:attrName>
                                        </p:attrNameLst>
                                      </p:cBhvr>
                                      <p:to>
                                        <p:strVal val="visible"/>
                                      </p:to>
                                    </p:set>
                                    <p:animEffect transition="in" filter="wheel(1)">
                                      <p:cBhvr>
                                        <p:cTn id="320" dur="2000"/>
                                        <p:tgtEl>
                                          <p:spTgt spid="133"/>
                                        </p:tgtEl>
                                      </p:cBhvr>
                                    </p:animEffect>
                                  </p:childTnLst>
                                </p:cTn>
                              </p:par>
                            </p:childTnLst>
                          </p:cTn>
                        </p:par>
                      </p:childTnLst>
                    </p:cTn>
                  </p:par>
                  <p:par>
                    <p:cTn id="321" fill="hold">
                      <p:stCondLst>
                        <p:cond delay="indefinite"/>
                      </p:stCondLst>
                      <p:childTnLst>
                        <p:par>
                          <p:cTn id="322" fill="hold">
                            <p:stCondLst>
                              <p:cond delay="0"/>
                            </p:stCondLst>
                            <p:childTnLst>
                              <p:par>
                                <p:cTn id="323" presetID="21" presetClass="entr" presetSubtype="1" fill="hold" grpId="0" nodeType="clickEffect">
                                  <p:stCondLst>
                                    <p:cond delay="0"/>
                                  </p:stCondLst>
                                  <p:childTnLst>
                                    <p:set>
                                      <p:cBhvr>
                                        <p:cTn id="324" dur="1" fill="hold">
                                          <p:stCondLst>
                                            <p:cond delay="0"/>
                                          </p:stCondLst>
                                        </p:cTn>
                                        <p:tgtEl>
                                          <p:spTgt spid="139"/>
                                        </p:tgtEl>
                                        <p:attrNameLst>
                                          <p:attrName>style.visibility</p:attrName>
                                        </p:attrNameLst>
                                      </p:cBhvr>
                                      <p:to>
                                        <p:strVal val="visible"/>
                                      </p:to>
                                    </p:set>
                                    <p:animEffect transition="in" filter="wheel(1)">
                                      <p:cBhvr>
                                        <p:cTn id="325" dur="2000"/>
                                        <p:tgtEl>
                                          <p:spTgt spid="139"/>
                                        </p:tgtEl>
                                      </p:cBhvr>
                                    </p:animEffect>
                                  </p:childTnLst>
                                </p:cTn>
                              </p:par>
                            </p:childTnLst>
                          </p:cTn>
                        </p:par>
                      </p:childTnLst>
                    </p:cTn>
                  </p:par>
                  <p:par>
                    <p:cTn id="326" fill="hold">
                      <p:stCondLst>
                        <p:cond delay="indefinite"/>
                      </p:stCondLst>
                      <p:childTnLst>
                        <p:par>
                          <p:cTn id="327" fill="hold">
                            <p:stCondLst>
                              <p:cond delay="0"/>
                            </p:stCondLst>
                            <p:childTnLst>
                              <p:par>
                                <p:cTn id="328" presetID="42" presetClass="entr" presetSubtype="0" fill="hold" grpId="0" nodeType="clickEffect">
                                  <p:stCondLst>
                                    <p:cond delay="0"/>
                                  </p:stCondLst>
                                  <p:childTnLst>
                                    <p:set>
                                      <p:cBhvr>
                                        <p:cTn id="329" dur="1" fill="hold">
                                          <p:stCondLst>
                                            <p:cond delay="0"/>
                                          </p:stCondLst>
                                        </p:cTn>
                                        <p:tgtEl>
                                          <p:spTgt spid="137"/>
                                        </p:tgtEl>
                                        <p:attrNameLst>
                                          <p:attrName>style.visibility</p:attrName>
                                        </p:attrNameLst>
                                      </p:cBhvr>
                                      <p:to>
                                        <p:strVal val="visible"/>
                                      </p:to>
                                    </p:set>
                                    <p:animEffect transition="in" filter="fade">
                                      <p:cBhvr>
                                        <p:cTn id="330" dur="1000"/>
                                        <p:tgtEl>
                                          <p:spTgt spid="137"/>
                                        </p:tgtEl>
                                      </p:cBhvr>
                                    </p:animEffect>
                                    <p:anim calcmode="lin" valueType="num">
                                      <p:cBhvr>
                                        <p:cTn id="331" dur="1000" fill="hold"/>
                                        <p:tgtEl>
                                          <p:spTgt spid="137"/>
                                        </p:tgtEl>
                                        <p:attrNameLst>
                                          <p:attrName>ppt_x</p:attrName>
                                        </p:attrNameLst>
                                      </p:cBhvr>
                                      <p:tavLst>
                                        <p:tav tm="0">
                                          <p:val>
                                            <p:strVal val="#ppt_x"/>
                                          </p:val>
                                        </p:tav>
                                        <p:tav tm="100000">
                                          <p:val>
                                            <p:strVal val="#ppt_x"/>
                                          </p:val>
                                        </p:tav>
                                      </p:tavLst>
                                    </p:anim>
                                    <p:anim calcmode="lin" valueType="num">
                                      <p:cBhvr>
                                        <p:cTn id="332"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presetID="42" presetClass="entr" presetSubtype="0" fill="hold" nodeType="clickEffect">
                                  <p:stCondLst>
                                    <p:cond delay="0"/>
                                  </p:stCondLst>
                                  <p:childTnLst>
                                    <p:set>
                                      <p:cBhvr>
                                        <p:cTn id="336" dur="1" fill="hold">
                                          <p:stCondLst>
                                            <p:cond delay="0"/>
                                          </p:stCondLst>
                                        </p:cTn>
                                        <p:tgtEl>
                                          <p:spTgt spid="104"/>
                                        </p:tgtEl>
                                        <p:attrNameLst>
                                          <p:attrName>style.visibility</p:attrName>
                                        </p:attrNameLst>
                                      </p:cBhvr>
                                      <p:to>
                                        <p:strVal val="visible"/>
                                      </p:to>
                                    </p:set>
                                    <p:animEffect transition="in" filter="fade">
                                      <p:cBhvr>
                                        <p:cTn id="337" dur="1000"/>
                                        <p:tgtEl>
                                          <p:spTgt spid="104"/>
                                        </p:tgtEl>
                                      </p:cBhvr>
                                    </p:animEffect>
                                    <p:anim calcmode="lin" valueType="num">
                                      <p:cBhvr>
                                        <p:cTn id="338" dur="1000" fill="hold"/>
                                        <p:tgtEl>
                                          <p:spTgt spid="104"/>
                                        </p:tgtEl>
                                        <p:attrNameLst>
                                          <p:attrName>ppt_x</p:attrName>
                                        </p:attrNameLst>
                                      </p:cBhvr>
                                      <p:tavLst>
                                        <p:tav tm="0">
                                          <p:val>
                                            <p:strVal val="#ppt_x"/>
                                          </p:val>
                                        </p:tav>
                                        <p:tav tm="100000">
                                          <p:val>
                                            <p:strVal val="#ppt_x"/>
                                          </p:val>
                                        </p:tav>
                                      </p:tavLst>
                                    </p:anim>
                                    <p:anim calcmode="lin" valueType="num">
                                      <p:cBhvr>
                                        <p:cTn id="339"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P spid="63" grpId="0" animBg="1"/>
      <p:bldP spid="68" grpId="0" animBg="1"/>
      <p:bldP spid="70" grpId="0" animBg="1"/>
      <p:bldP spid="72" grpId="0"/>
      <p:bldP spid="80" grpId="0"/>
      <p:bldP spid="86" grpId="0"/>
      <p:bldP spid="94" grpId="0"/>
      <p:bldP spid="95" grpId="0" animBg="1"/>
      <p:bldP spid="96" grpId="0" animBg="1"/>
      <p:bldP spid="97" grpId="0" animBg="1"/>
      <p:bldP spid="100" grpId="0"/>
      <p:bldP spid="105" grpId="0" animBg="1"/>
      <p:bldP spid="112" grpId="0" animBg="1"/>
      <p:bldP spid="113" grpId="0" animBg="1"/>
      <p:bldP spid="114" grpId="0"/>
      <p:bldP spid="120" grpId="0" animBg="1"/>
      <p:bldP spid="121" grpId="0" animBg="1"/>
      <p:bldP spid="123" grpId="0"/>
      <p:bldP spid="130" grpId="0" animBg="1"/>
      <p:bldP spid="131" grpId="0"/>
      <p:bldP spid="135" grpId="0" animBg="1"/>
      <p:bldP spid="136" grpId="0"/>
      <p:bldP spid="137" grpId="0"/>
      <p:bldP spid="138" grpId="0"/>
      <p:bldP spid="139" grpId="0" animBg="1"/>
      <p:bldP spid="1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1.7|1.6|2|1.6|1.3|1.2|2.1|1.4|1.8|1.6"/>
</p:tagLst>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spDef>
      <a:spPr>
        <a:no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flat" cmpd="sng">
          <a:solidFill>
            <a:schemeClr val="bg1">
              <a:lumMod val="95000"/>
              <a:lumOff val="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TM01859862[[fn=Urban Pop]]</Template>
  <TotalTime>6911</TotalTime>
  <Words>2936</Words>
  <Application>Microsoft Office PowerPoint</Application>
  <PresentationFormat>On-screen Show (4:3)</PresentationFormat>
  <Paragraphs>258</Paragraphs>
  <Slides>16</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Urban Pop</vt:lpstr>
      <vt:lpstr>Equation</vt:lpstr>
      <vt:lpstr>MathType 6.0 Equation</vt:lpstr>
      <vt:lpstr>ارائه دهنده: بهروز سناوندی      شماره دانشجوی: 9212910981</vt:lpstr>
      <vt:lpstr>تمرین اول: بار ZLOAD با یک خط انتقال مخابراتی از روش یک استاب اتصال کوتاه تطبیق شده است مطلوب است محاسبه فاصله استاب تا بار ((d_1 ) ́ , d_1) وطول استاب ((L_s1 ) ́ , L_s1).</vt:lpstr>
      <vt:lpstr>PowerPoint Presentation</vt:lpstr>
      <vt:lpstr>تمرین دوم: در یک خط انتقال مخابراتی از یک استاب اتصال کوتاه برای تطبیق استفاده شده است . اگر        طول استاب و     فاصله استاب تا بار داده شده باشد , مطلوبست محاسبه بار ZLOAD .</vt:lpstr>
      <vt:lpstr>PowerPoint Presentation</vt:lpstr>
      <vt:lpstr>تمرین سوم: در مدار شکل زیر (تطبیق با دو استاب اتصال کوتاه) مطلوب است محاسبه       , </vt:lpstr>
      <vt:lpstr>برای حل این مساله موارد پایین را به ترتیب انجام میدهیم: 1) انتقال دایره واحد پادساعتگرد به اندازه :</vt:lpstr>
      <vt:lpstr>3)  با توجه به برابر بودن مقدار حقیقی       با       روی دایره حقیقی ثابت مربوط به        حرکت می کنیم تا دایره واحد اتقال یافته را در نقاط     و     قطع کند.</vt:lpstr>
      <vt:lpstr>PowerPoint Presentation</vt:lpstr>
      <vt:lpstr>تمرین چهارم: بار و خط انتقال مخابراتی با دو استاب اتال کوتاه تطبیق شده است.یکی از استابها روی بار ودیگری به فاصله 1d از بار قرار دارد مطلوب است طول استابهای اتصال کوتاه        ,          .</vt:lpstr>
      <vt:lpstr>برای حل این مساله موارد زیر را به ترتیب انجام میدهیم: 1) انتقال دایره واحد پادساعتگرد به اندازه :</vt:lpstr>
      <vt:lpstr>3)  با توجه به برابر بودن مقدار حقیقی       با       روی دایره حقیقی ثابت مربوط به        حرکت می کنیم تا دایره واحد اتقال یافته را در نقاط     و     قطع کند.که البته نقطه       بر روی نقطه q منطبق میشود.</vt:lpstr>
      <vt:lpstr>PowerPoint Presentation</vt:lpstr>
      <vt:lpstr>تمرین پنجم: در یک خط انتقال مخابراتی از روش دو استاب اتصال کوتاه برای تطبیق استفاده شده است . d1 فاصله دو استاب و        طول استاب اول داده شده است. مطلوب است محاسبه طول استاب دوم         و فاصله بار تا استاب دوم)  (d2 .</vt:lpstr>
      <vt:lpstr>برای حل این مساله موارد زیر را به ترتیب انجام میدهیم: 1) انتقال دایره واحد پادساعتگرد به اندازه :</vt:lpstr>
      <vt:lpstr>6)حرکت روی دایره حقیقی ثابت      تا دایره SWR مربوط به          را در نقاط     و     قطع کند . در نقطه      مقدار      بدست میآید و در نقطه     مقدار      بدست میآید.   (نقطه       روی دایره swr مربوط به          است و مقدار حقیقی       با مقدار حقیقی      برابر است. سپس برای محاسبه       باید روی دایره حقیقی     حرکت کرده تا دایره swr مربوط به          را قطع کند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خطوط انتقال</dc:title>
  <dc:creator>sanavandi</dc:creator>
  <cp:lastModifiedBy>sanavandi</cp:lastModifiedBy>
  <cp:revision>1002</cp:revision>
  <dcterms:created xsi:type="dcterms:W3CDTF">2015-10-10T05:09:13Z</dcterms:created>
  <dcterms:modified xsi:type="dcterms:W3CDTF">2015-12-16T16:01:46Z</dcterms:modified>
</cp:coreProperties>
</file>