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5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8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1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8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1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4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9CF9-9081-4744-B04A-8C0EEF17B7B7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5B07-8117-44B8-B8AD-43C296E4F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0"/>
            <a:ext cx="2285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44490"/>
            <a:ext cx="2272936" cy="30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72936" y="6544490"/>
            <a:ext cx="2299064" cy="304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6544490"/>
            <a:ext cx="2283823" cy="3135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8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0"/>
            <a:ext cx="2285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44490"/>
            <a:ext cx="2272936" cy="30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2936" y="6544490"/>
            <a:ext cx="2299064" cy="304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6544490"/>
            <a:ext cx="2283823" cy="3135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2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2</cp:revision>
  <dcterms:created xsi:type="dcterms:W3CDTF">2008-02-06T06:58:32Z</dcterms:created>
  <dcterms:modified xsi:type="dcterms:W3CDTF">2008-02-06T14:44:11Z</dcterms:modified>
</cp:coreProperties>
</file>