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9CF9-9081-4744-B04A-8C0EEF17B7B7}" type="datetimeFigureOut">
              <a:rPr lang="en-US" smtClean="0"/>
              <a:t>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5B07-8117-44B8-B8AD-43C296E4F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5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9CF9-9081-4744-B04A-8C0EEF17B7B7}" type="datetimeFigureOut">
              <a:rPr lang="en-US" smtClean="0"/>
              <a:t>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5B07-8117-44B8-B8AD-43C296E4F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8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9CF9-9081-4744-B04A-8C0EEF17B7B7}" type="datetimeFigureOut">
              <a:rPr lang="en-US" smtClean="0"/>
              <a:t>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5B07-8117-44B8-B8AD-43C296E4F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05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9CF9-9081-4744-B04A-8C0EEF17B7B7}" type="datetimeFigureOut">
              <a:rPr lang="en-US" smtClean="0"/>
              <a:t>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5B07-8117-44B8-B8AD-43C296E4F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9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9CF9-9081-4744-B04A-8C0EEF17B7B7}" type="datetimeFigureOut">
              <a:rPr lang="en-US" smtClean="0"/>
              <a:t>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5B07-8117-44B8-B8AD-43C296E4F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9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9CF9-9081-4744-B04A-8C0EEF17B7B7}" type="datetimeFigureOut">
              <a:rPr lang="en-US" smtClean="0"/>
              <a:t>2/6/2008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5B07-8117-44B8-B8AD-43C296E4F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1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9CF9-9081-4744-B04A-8C0EEF17B7B7}" type="datetimeFigureOut">
              <a:rPr lang="en-US" smtClean="0"/>
              <a:t>2/6/2008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5B07-8117-44B8-B8AD-43C296E4F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9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9CF9-9081-4744-B04A-8C0EEF17B7B7}" type="datetimeFigureOut">
              <a:rPr lang="en-US" smtClean="0"/>
              <a:t>2/6/2008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5B07-8117-44B8-B8AD-43C296E4F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8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9CF9-9081-4744-B04A-8C0EEF17B7B7}" type="datetimeFigureOut">
              <a:rPr lang="en-US" smtClean="0"/>
              <a:t>2/6/2008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5B07-8117-44B8-B8AD-43C296E4F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1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9CF9-9081-4744-B04A-8C0EEF17B7B7}" type="datetimeFigureOut">
              <a:rPr lang="en-US" smtClean="0"/>
              <a:t>2/6/2008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5B07-8117-44B8-B8AD-43C296E4F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9CF9-9081-4744-B04A-8C0EEF17B7B7}" type="datetimeFigureOut">
              <a:rPr lang="en-US" smtClean="0"/>
              <a:t>2/6/2008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5B07-8117-44B8-B8AD-43C296E4F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41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99CF9-9081-4744-B04A-8C0EEF17B7B7}" type="datetimeFigureOut">
              <a:rPr lang="en-US" smtClean="0"/>
              <a:t>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B5B07-8117-44B8-B8AD-43C296E4F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7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0"/>
            <a:ext cx="228599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544490"/>
            <a:ext cx="2272936" cy="30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72936" y="6544490"/>
            <a:ext cx="2299064" cy="3048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6544490"/>
            <a:ext cx="2283823" cy="31350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8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0"/>
            <a:ext cx="228599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544490"/>
            <a:ext cx="2272936" cy="30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2936" y="6544490"/>
            <a:ext cx="2299064" cy="3048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0" y="6544490"/>
            <a:ext cx="2283823" cy="31350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026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</dc:creator>
  <cp:lastModifiedBy>1</cp:lastModifiedBy>
  <cp:revision>2</cp:revision>
  <dcterms:created xsi:type="dcterms:W3CDTF">2008-02-06T06:58:32Z</dcterms:created>
  <dcterms:modified xsi:type="dcterms:W3CDTF">2008-02-06T14:44:11Z</dcterms:modified>
</cp:coreProperties>
</file>