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307" r:id="rId4"/>
    <p:sldId id="308" r:id="rId5"/>
    <p:sldId id="309" r:id="rId6"/>
    <p:sldId id="310" r:id="rId7"/>
    <p:sldId id="311" r:id="rId8"/>
    <p:sldId id="313" r:id="rId9"/>
    <p:sldId id="314" r:id="rId10"/>
    <p:sldId id="315" r:id="rId11"/>
    <p:sldId id="316" r:id="rId12"/>
    <p:sldId id="312" r:id="rId13"/>
    <p:sldId id="317" r:id="rId14"/>
    <p:sldId id="318" r:id="rId15"/>
    <p:sldId id="319" r:id="rId16"/>
    <p:sldId id="320" r:id="rId17"/>
    <p:sldId id="321" r:id="rId18"/>
    <p:sldId id="258" r:id="rId19"/>
    <p:sldId id="259" r:id="rId20"/>
    <p:sldId id="322" r:id="rId21"/>
    <p:sldId id="323" r:id="rId22"/>
    <p:sldId id="324" r:id="rId23"/>
    <p:sldId id="261" r:id="rId24"/>
    <p:sldId id="325" r:id="rId25"/>
    <p:sldId id="347" r:id="rId26"/>
    <p:sldId id="326" r:id="rId27"/>
    <p:sldId id="327" r:id="rId28"/>
    <p:sldId id="328" r:id="rId29"/>
    <p:sldId id="329" r:id="rId30"/>
    <p:sldId id="348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271" r:id="rId41"/>
    <p:sldId id="339" r:id="rId42"/>
    <p:sldId id="340" r:id="rId43"/>
    <p:sldId id="342" r:id="rId44"/>
    <p:sldId id="351" r:id="rId45"/>
    <p:sldId id="352" r:id="rId46"/>
    <p:sldId id="349" r:id="rId47"/>
    <p:sldId id="353" r:id="rId48"/>
    <p:sldId id="341" r:id="rId49"/>
    <p:sldId id="350" r:id="rId50"/>
    <p:sldId id="343" r:id="rId51"/>
    <p:sldId id="344" r:id="rId52"/>
    <p:sldId id="346" r:id="rId53"/>
    <p:sldId id="280" r:id="rId54"/>
    <p:sldId id="281" r:id="rId55"/>
    <p:sldId id="282" r:id="rId56"/>
    <p:sldId id="283" r:id="rId57"/>
    <p:sldId id="284" r:id="rId58"/>
    <p:sldId id="285" r:id="rId59"/>
    <p:sldId id="294" r:id="rId60"/>
    <p:sldId id="354" r:id="rId61"/>
    <p:sldId id="295" r:id="rId62"/>
    <p:sldId id="296" r:id="rId63"/>
    <p:sldId id="297" r:id="rId64"/>
    <p:sldId id="298" r:id="rId65"/>
    <p:sldId id="299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5EFFCF-9612-4D98-A7E1-D146619D4CC3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66DA434-2974-4C1F-82FD-71C846E32267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000" b="1" dirty="0" smtClean="0"/>
            <a:t>محرک موکوس روده و </a:t>
          </a:r>
        </a:p>
        <a:p>
          <a:pPr rtl="1"/>
          <a:r>
            <a:rPr lang="fa-IR" sz="2000" b="1" dirty="0" smtClean="0"/>
            <a:t>مشکلات گوارشی</a:t>
          </a:r>
          <a:endParaRPr lang="fa-IR" sz="2000" b="1" dirty="0"/>
        </a:p>
      </dgm:t>
    </dgm:pt>
    <dgm:pt modelId="{286EE538-423C-4F43-8D03-76540E0EB7F2}" type="parTrans" cxnId="{BDD805FC-A868-4588-9D82-8185F5B531C5}">
      <dgm:prSet/>
      <dgm:spPr/>
      <dgm:t>
        <a:bodyPr/>
        <a:lstStyle/>
        <a:p>
          <a:pPr rtl="1"/>
          <a:endParaRPr lang="fa-IR"/>
        </a:p>
      </dgm:t>
    </dgm:pt>
    <dgm:pt modelId="{F53113D7-1F3D-4214-B649-D50AC065007D}" type="sibTrans" cxnId="{BDD805FC-A868-4588-9D82-8185F5B531C5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fa-IR" sz="2000"/>
        </a:p>
      </dgm:t>
    </dgm:pt>
    <dgm:pt modelId="{00A73DB0-117F-4E99-8E0F-EB46FEA843B4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000" b="1" dirty="0" smtClean="0"/>
            <a:t>مهار کننده کولین استراز</a:t>
          </a:r>
          <a:endParaRPr lang="fa-IR" sz="2000" b="1" dirty="0"/>
        </a:p>
      </dgm:t>
    </dgm:pt>
    <dgm:pt modelId="{6AE29D9C-352C-4FCE-8DEA-537C41CAEB86}" type="parTrans" cxnId="{B7210B76-0AD5-48F0-A150-932CD277E38C}">
      <dgm:prSet/>
      <dgm:spPr/>
      <dgm:t>
        <a:bodyPr/>
        <a:lstStyle/>
        <a:p>
          <a:pPr rtl="1"/>
          <a:endParaRPr lang="fa-IR"/>
        </a:p>
      </dgm:t>
    </dgm:pt>
    <dgm:pt modelId="{AA9F71FE-9B30-4B9E-9D1E-2065BEACDA67}" type="sibTrans" cxnId="{B7210B76-0AD5-48F0-A150-932CD277E38C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fa-IR" sz="2000"/>
        </a:p>
      </dgm:t>
    </dgm:pt>
    <dgm:pt modelId="{52692A42-7AEF-41A5-87ED-614E8A82F533}">
      <dgm:prSet phldrT="[Text]"/>
      <dgm:spPr/>
      <dgm:t>
        <a:bodyPr/>
        <a:lstStyle/>
        <a:p>
          <a:pPr rtl="1"/>
          <a:endParaRPr lang="fa-IR"/>
        </a:p>
      </dgm:t>
    </dgm:pt>
    <dgm:pt modelId="{73D03C50-678F-43EA-B4FC-42081DC24612}" type="parTrans" cxnId="{29825DA1-DB9A-463F-9772-50FDFB61D5E6}">
      <dgm:prSet/>
      <dgm:spPr/>
      <dgm:t>
        <a:bodyPr/>
        <a:lstStyle/>
        <a:p>
          <a:pPr rtl="1"/>
          <a:endParaRPr lang="fa-IR"/>
        </a:p>
      </dgm:t>
    </dgm:pt>
    <dgm:pt modelId="{A62C0FC1-F471-4239-94FA-A780677E053B}" type="sibTrans" cxnId="{29825DA1-DB9A-463F-9772-50FDFB61D5E6}">
      <dgm:prSet/>
      <dgm:spPr/>
      <dgm:t>
        <a:bodyPr/>
        <a:lstStyle/>
        <a:p>
          <a:pPr rtl="1"/>
          <a:endParaRPr lang="fa-IR"/>
        </a:p>
      </dgm:t>
    </dgm:pt>
    <dgm:pt modelId="{E255CB7A-6F67-4A03-A897-78C3D55BF9FB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000" b="1" dirty="0" smtClean="0"/>
            <a:t>تراتوژن و نقص لوله عصبی و  </a:t>
          </a:r>
        </a:p>
        <a:p>
          <a:pPr rtl="1"/>
          <a:r>
            <a:rPr lang="fa-IR" sz="2000" b="1" dirty="0" smtClean="0"/>
            <a:t>ناباروری</a:t>
          </a:r>
          <a:endParaRPr lang="fa-IR" sz="2000" b="1" dirty="0"/>
        </a:p>
      </dgm:t>
    </dgm:pt>
    <dgm:pt modelId="{D26ECA89-5F1A-4B2B-A140-4D0D72E4BC83}" type="parTrans" cxnId="{F6A0C5CF-B8DE-4B39-875D-B54F91C8AE3A}">
      <dgm:prSet/>
      <dgm:spPr/>
      <dgm:t>
        <a:bodyPr/>
        <a:lstStyle/>
        <a:p>
          <a:pPr rtl="1"/>
          <a:endParaRPr lang="fa-IR"/>
        </a:p>
      </dgm:t>
    </dgm:pt>
    <dgm:pt modelId="{27387968-2CEC-460E-AACD-271B8328A9AA}" type="sibTrans" cxnId="{F6A0C5CF-B8DE-4B39-875D-B54F91C8AE3A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fa-IR" sz="2000"/>
        </a:p>
      </dgm:t>
    </dgm:pt>
    <dgm:pt modelId="{D95CFE09-0B29-4002-A277-817E0510B0E2}">
      <dgm:prSet/>
      <dgm:spPr/>
      <dgm:t>
        <a:bodyPr/>
        <a:lstStyle/>
        <a:p>
          <a:pPr rtl="1"/>
          <a:endParaRPr lang="fa-IR"/>
        </a:p>
      </dgm:t>
    </dgm:pt>
    <dgm:pt modelId="{A698C1B6-9CEE-4824-A882-EB08531626E1}" type="parTrans" cxnId="{E31C002B-46C0-42D9-A4E2-526FCC829286}">
      <dgm:prSet/>
      <dgm:spPr/>
      <dgm:t>
        <a:bodyPr/>
        <a:lstStyle/>
        <a:p>
          <a:pPr rtl="1"/>
          <a:endParaRPr lang="fa-IR"/>
        </a:p>
      </dgm:t>
    </dgm:pt>
    <dgm:pt modelId="{259DE008-3C9F-4F17-94BD-EBB30C7ADDC5}" type="sibTrans" cxnId="{E31C002B-46C0-42D9-A4E2-526FCC829286}">
      <dgm:prSet/>
      <dgm:spPr/>
      <dgm:t>
        <a:bodyPr/>
        <a:lstStyle/>
        <a:p>
          <a:pPr rtl="1"/>
          <a:endParaRPr lang="fa-IR"/>
        </a:p>
      </dgm:t>
    </dgm:pt>
    <dgm:pt modelId="{84C79B4D-D1E3-48DF-93CD-F18613DE19AC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9D56FCD9-7B7F-49E1-8514-DFF5E1FEA939}" type="parTrans" cxnId="{3927DA51-FC55-4795-BB51-DE980187FAE0}">
      <dgm:prSet/>
      <dgm:spPr/>
      <dgm:t>
        <a:bodyPr/>
        <a:lstStyle/>
        <a:p>
          <a:pPr rtl="1"/>
          <a:endParaRPr lang="fa-IR"/>
        </a:p>
      </dgm:t>
    </dgm:pt>
    <dgm:pt modelId="{18E49D31-283D-4F34-90E7-222D24DE05FE}" type="sibTrans" cxnId="{3927DA51-FC55-4795-BB51-DE980187FAE0}">
      <dgm:prSet/>
      <dgm:spPr/>
      <dgm:t>
        <a:bodyPr/>
        <a:lstStyle/>
        <a:p>
          <a:pPr rtl="1"/>
          <a:endParaRPr lang="fa-IR"/>
        </a:p>
      </dgm:t>
    </dgm:pt>
    <dgm:pt modelId="{CE46676D-CD78-4FB6-AC58-DC76318E892B}" type="pres">
      <dgm:prSet presAssocID="{085EFFCF-9612-4D98-A7E1-D146619D4CC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CB660AB-3137-4745-8F61-2E5E8114161E}" type="pres">
      <dgm:prSet presAssocID="{666DA434-2974-4C1F-82FD-71C846E3226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9338EE-4150-47CB-8389-A4CFF7582FA9}" type="pres">
      <dgm:prSet presAssocID="{666DA434-2974-4C1F-82FD-71C846E32267}" presName="gear1src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E8E626B3-EB60-4C60-BF46-EF72F6F750F7}" type="pres">
      <dgm:prSet presAssocID="{666DA434-2974-4C1F-82FD-71C846E32267}" presName="gear1dst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896AC5EE-E160-48F7-9517-4393EBAC5265}" type="pres">
      <dgm:prSet presAssocID="{E255CB7A-6F67-4A03-A897-78C3D55BF9F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37035A3-2882-4864-B744-8DD83C329D4E}" type="pres">
      <dgm:prSet presAssocID="{E255CB7A-6F67-4A03-A897-78C3D55BF9FB}" presName="gear2srcNode" presStyleLbl="node1" presStyleIdx="1" presStyleCnt="3"/>
      <dgm:spPr/>
      <dgm:t>
        <a:bodyPr/>
        <a:lstStyle/>
        <a:p>
          <a:pPr rtl="1"/>
          <a:endParaRPr lang="fa-IR"/>
        </a:p>
      </dgm:t>
    </dgm:pt>
    <dgm:pt modelId="{3E34D492-806F-4928-840D-42A0B2CF7A1C}" type="pres">
      <dgm:prSet presAssocID="{E255CB7A-6F67-4A03-A897-78C3D55BF9FB}" presName="gear2dstNode" presStyleLbl="node1" presStyleIdx="1" presStyleCnt="3"/>
      <dgm:spPr/>
      <dgm:t>
        <a:bodyPr/>
        <a:lstStyle/>
        <a:p>
          <a:pPr rtl="1"/>
          <a:endParaRPr lang="fa-IR"/>
        </a:p>
      </dgm:t>
    </dgm:pt>
    <dgm:pt modelId="{BDC43E6B-916D-4335-9143-09FAB1245599}" type="pres">
      <dgm:prSet presAssocID="{00A73DB0-117F-4E99-8E0F-EB46FEA843B4}" presName="gear3" presStyleLbl="node1" presStyleIdx="2" presStyleCnt="3"/>
      <dgm:spPr/>
      <dgm:t>
        <a:bodyPr/>
        <a:lstStyle/>
        <a:p>
          <a:pPr rtl="1"/>
          <a:endParaRPr lang="fa-IR"/>
        </a:p>
      </dgm:t>
    </dgm:pt>
    <dgm:pt modelId="{9A9E47F4-90A2-4C22-8B2D-D074590A210B}" type="pres">
      <dgm:prSet presAssocID="{00A73DB0-117F-4E99-8E0F-EB46FEA843B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E7ECB1-A4F7-4FFE-A85B-F6F2051BCC51}" type="pres">
      <dgm:prSet presAssocID="{00A73DB0-117F-4E99-8E0F-EB46FEA843B4}" presName="gear3srcNode" presStyleLbl="node1" presStyleIdx="2" presStyleCnt="3"/>
      <dgm:spPr/>
      <dgm:t>
        <a:bodyPr/>
        <a:lstStyle/>
        <a:p>
          <a:pPr rtl="1"/>
          <a:endParaRPr lang="fa-IR"/>
        </a:p>
      </dgm:t>
    </dgm:pt>
    <dgm:pt modelId="{82885FE4-2BAE-45DE-B355-D3032904E048}" type="pres">
      <dgm:prSet presAssocID="{00A73DB0-117F-4E99-8E0F-EB46FEA843B4}" presName="gear3dstNode" presStyleLbl="node1" presStyleIdx="2" presStyleCnt="3"/>
      <dgm:spPr/>
      <dgm:t>
        <a:bodyPr/>
        <a:lstStyle/>
        <a:p>
          <a:pPr rtl="1"/>
          <a:endParaRPr lang="fa-IR"/>
        </a:p>
      </dgm:t>
    </dgm:pt>
    <dgm:pt modelId="{106B54B1-605E-4AAB-BB30-F80BA5197216}" type="pres">
      <dgm:prSet presAssocID="{F53113D7-1F3D-4214-B649-D50AC065007D}" presName="connector1" presStyleLbl="sibTrans2D1" presStyleIdx="0" presStyleCnt="3"/>
      <dgm:spPr/>
      <dgm:t>
        <a:bodyPr/>
        <a:lstStyle/>
        <a:p>
          <a:pPr rtl="1"/>
          <a:endParaRPr lang="fa-IR"/>
        </a:p>
      </dgm:t>
    </dgm:pt>
    <dgm:pt modelId="{B2F4AC7F-0542-4540-B237-F9E2B4E0CDFF}" type="pres">
      <dgm:prSet presAssocID="{27387968-2CEC-460E-AACD-271B8328A9AA}" presName="connector2" presStyleLbl="sibTrans2D1" presStyleIdx="1" presStyleCnt="3"/>
      <dgm:spPr/>
      <dgm:t>
        <a:bodyPr/>
        <a:lstStyle/>
        <a:p>
          <a:pPr rtl="1"/>
          <a:endParaRPr lang="fa-IR"/>
        </a:p>
      </dgm:t>
    </dgm:pt>
    <dgm:pt modelId="{2AD3FC72-2778-4E0C-BA45-01E82B08757F}" type="pres">
      <dgm:prSet presAssocID="{AA9F71FE-9B30-4B9E-9D1E-2065BEACDA67}" presName="connector3" presStyleLbl="sibTrans2D1" presStyleIdx="2" presStyleCnt="3"/>
      <dgm:spPr/>
      <dgm:t>
        <a:bodyPr/>
        <a:lstStyle/>
        <a:p>
          <a:pPr rtl="1"/>
          <a:endParaRPr lang="fa-IR"/>
        </a:p>
      </dgm:t>
    </dgm:pt>
  </dgm:ptLst>
  <dgm:cxnLst>
    <dgm:cxn modelId="{995477E3-E254-4E63-AFC5-B82F1C43DD85}" type="presOf" srcId="{E255CB7A-6F67-4A03-A897-78C3D55BF9FB}" destId="{3E34D492-806F-4928-840D-42A0B2CF7A1C}" srcOrd="2" destOrd="0" presId="urn:microsoft.com/office/officeart/2005/8/layout/gear1"/>
    <dgm:cxn modelId="{A337FDDB-BCA0-4904-B3BD-632785462D7A}" type="presOf" srcId="{085EFFCF-9612-4D98-A7E1-D146619D4CC3}" destId="{CE46676D-CD78-4FB6-AC58-DC76318E892B}" srcOrd="0" destOrd="0" presId="urn:microsoft.com/office/officeart/2005/8/layout/gear1"/>
    <dgm:cxn modelId="{12AB46D0-2B5C-4C64-9936-5604DF27B05C}" type="presOf" srcId="{E255CB7A-6F67-4A03-A897-78C3D55BF9FB}" destId="{896AC5EE-E160-48F7-9517-4393EBAC5265}" srcOrd="0" destOrd="0" presId="urn:microsoft.com/office/officeart/2005/8/layout/gear1"/>
    <dgm:cxn modelId="{EA378C87-03BF-4D3D-A8B7-14629BDDD10F}" type="presOf" srcId="{666DA434-2974-4C1F-82FD-71C846E32267}" destId="{BCB660AB-3137-4745-8F61-2E5E8114161E}" srcOrd="0" destOrd="0" presId="urn:microsoft.com/office/officeart/2005/8/layout/gear1"/>
    <dgm:cxn modelId="{8A0E1295-0AF8-47AB-AD85-FB696FFF24CE}" type="presOf" srcId="{27387968-2CEC-460E-AACD-271B8328A9AA}" destId="{B2F4AC7F-0542-4540-B237-F9E2B4E0CDFF}" srcOrd="0" destOrd="0" presId="urn:microsoft.com/office/officeart/2005/8/layout/gear1"/>
    <dgm:cxn modelId="{B7210B76-0AD5-48F0-A150-932CD277E38C}" srcId="{085EFFCF-9612-4D98-A7E1-D146619D4CC3}" destId="{00A73DB0-117F-4E99-8E0F-EB46FEA843B4}" srcOrd="2" destOrd="0" parTransId="{6AE29D9C-352C-4FCE-8DEA-537C41CAEB86}" sibTransId="{AA9F71FE-9B30-4B9E-9D1E-2065BEACDA67}"/>
    <dgm:cxn modelId="{E923D841-2955-49D1-9EA8-2EB07C68D1B0}" type="presOf" srcId="{666DA434-2974-4C1F-82FD-71C846E32267}" destId="{E8E626B3-EB60-4C60-BF46-EF72F6F750F7}" srcOrd="2" destOrd="0" presId="urn:microsoft.com/office/officeart/2005/8/layout/gear1"/>
    <dgm:cxn modelId="{E31C002B-46C0-42D9-A4E2-526FCC829286}" srcId="{085EFFCF-9612-4D98-A7E1-D146619D4CC3}" destId="{D95CFE09-0B29-4002-A277-817E0510B0E2}" srcOrd="3" destOrd="0" parTransId="{A698C1B6-9CEE-4824-A882-EB08531626E1}" sibTransId="{259DE008-3C9F-4F17-94BD-EBB30C7ADDC5}"/>
    <dgm:cxn modelId="{0AABFF8B-4295-4203-8D55-83D1B31B670C}" type="presOf" srcId="{00A73DB0-117F-4E99-8E0F-EB46FEA843B4}" destId="{9A9E47F4-90A2-4C22-8B2D-D074590A210B}" srcOrd="1" destOrd="0" presId="urn:microsoft.com/office/officeart/2005/8/layout/gear1"/>
    <dgm:cxn modelId="{42C0CF9B-F16A-47E1-9146-A26B1473BBB7}" type="presOf" srcId="{00A73DB0-117F-4E99-8E0F-EB46FEA843B4}" destId="{0BE7ECB1-A4F7-4FFE-A85B-F6F2051BCC51}" srcOrd="2" destOrd="0" presId="urn:microsoft.com/office/officeart/2005/8/layout/gear1"/>
    <dgm:cxn modelId="{BDD805FC-A868-4588-9D82-8185F5B531C5}" srcId="{085EFFCF-9612-4D98-A7E1-D146619D4CC3}" destId="{666DA434-2974-4C1F-82FD-71C846E32267}" srcOrd="0" destOrd="0" parTransId="{286EE538-423C-4F43-8D03-76540E0EB7F2}" sibTransId="{F53113D7-1F3D-4214-B649-D50AC065007D}"/>
    <dgm:cxn modelId="{5E71854E-D41B-4371-BB8A-B69DFD3CE495}" type="presOf" srcId="{AA9F71FE-9B30-4B9E-9D1E-2065BEACDA67}" destId="{2AD3FC72-2778-4E0C-BA45-01E82B08757F}" srcOrd="0" destOrd="0" presId="urn:microsoft.com/office/officeart/2005/8/layout/gear1"/>
    <dgm:cxn modelId="{E6D9F926-8572-496E-BD64-A47BC2686FF7}" type="presOf" srcId="{666DA434-2974-4C1F-82FD-71C846E32267}" destId="{759338EE-4150-47CB-8389-A4CFF7582FA9}" srcOrd="1" destOrd="0" presId="urn:microsoft.com/office/officeart/2005/8/layout/gear1"/>
    <dgm:cxn modelId="{F3884D50-8233-444A-BBC5-68867AA4C014}" type="presOf" srcId="{00A73DB0-117F-4E99-8E0F-EB46FEA843B4}" destId="{BDC43E6B-916D-4335-9143-09FAB1245599}" srcOrd="0" destOrd="0" presId="urn:microsoft.com/office/officeart/2005/8/layout/gear1"/>
    <dgm:cxn modelId="{3927DA51-FC55-4795-BB51-DE980187FAE0}" srcId="{085EFFCF-9612-4D98-A7E1-D146619D4CC3}" destId="{84C79B4D-D1E3-48DF-93CD-F18613DE19AC}" srcOrd="5" destOrd="0" parTransId="{9D56FCD9-7B7F-49E1-8514-DFF5E1FEA939}" sibTransId="{18E49D31-283D-4F34-90E7-222D24DE05FE}"/>
    <dgm:cxn modelId="{F6A0C5CF-B8DE-4B39-875D-B54F91C8AE3A}" srcId="{085EFFCF-9612-4D98-A7E1-D146619D4CC3}" destId="{E255CB7A-6F67-4A03-A897-78C3D55BF9FB}" srcOrd="1" destOrd="0" parTransId="{D26ECA89-5F1A-4B2B-A140-4D0D72E4BC83}" sibTransId="{27387968-2CEC-460E-AACD-271B8328A9AA}"/>
    <dgm:cxn modelId="{29825DA1-DB9A-463F-9772-50FDFB61D5E6}" srcId="{085EFFCF-9612-4D98-A7E1-D146619D4CC3}" destId="{52692A42-7AEF-41A5-87ED-614E8A82F533}" srcOrd="4" destOrd="0" parTransId="{73D03C50-678F-43EA-B4FC-42081DC24612}" sibTransId="{A62C0FC1-F471-4239-94FA-A780677E053B}"/>
    <dgm:cxn modelId="{C3D0C0A2-1DD8-41D4-AB8E-23C38472ABB2}" type="presOf" srcId="{F53113D7-1F3D-4214-B649-D50AC065007D}" destId="{106B54B1-605E-4AAB-BB30-F80BA5197216}" srcOrd="0" destOrd="0" presId="urn:microsoft.com/office/officeart/2005/8/layout/gear1"/>
    <dgm:cxn modelId="{E7F88252-E3E6-4FE1-A507-AA4CC097E1C9}" type="presOf" srcId="{E255CB7A-6F67-4A03-A897-78C3D55BF9FB}" destId="{437035A3-2882-4864-B744-8DD83C329D4E}" srcOrd="1" destOrd="0" presId="urn:microsoft.com/office/officeart/2005/8/layout/gear1"/>
    <dgm:cxn modelId="{CAB7FA32-B57B-420C-B9C0-608CBB86ABF6}" type="presOf" srcId="{00A73DB0-117F-4E99-8E0F-EB46FEA843B4}" destId="{82885FE4-2BAE-45DE-B355-D3032904E048}" srcOrd="3" destOrd="0" presId="urn:microsoft.com/office/officeart/2005/8/layout/gear1"/>
    <dgm:cxn modelId="{30A39299-EAF0-4C0C-986D-1E19857C607F}" type="presParOf" srcId="{CE46676D-CD78-4FB6-AC58-DC76318E892B}" destId="{BCB660AB-3137-4745-8F61-2E5E8114161E}" srcOrd="0" destOrd="0" presId="urn:microsoft.com/office/officeart/2005/8/layout/gear1"/>
    <dgm:cxn modelId="{E821E934-8590-4122-BAFE-81793CD8A1C7}" type="presParOf" srcId="{CE46676D-CD78-4FB6-AC58-DC76318E892B}" destId="{759338EE-4150-47CB-8389-A4CFF7582FA9}" srcOrd="1" destOrd="0" presId="urn:microsoft.com/office/officeart/2005/8/layout/gear1"/>
    <dgm:cxn modelId="{D4F9D6F0-D488-432F-978C-9D93C010B904}" type="presParOf" srcId="{CE46676D-CD78-4FB6-AC58-DC76318E892B}" destId="{E8E626B3-EB60-4C60-BF46-EF72F6F750F7}" srcOrd="2" destOrd="0" presId="urn:microsoft.com/office/officeart/2005/8/layout/gear1"/>
    <dgm:cxn modelId="{14D1F3F4-294A-4DD0-96BE-B45517039BBE}" type="presParOf" srcId="{CE46676D-CD78-4FB6-AC58-DC76318E892B}" destId="{896AC5EE-E160-48F7-9517-4393EBAC5265}" srcOrd="3" destOrd="0" presId="urn:microsoft.com/office/officeart/2005/8/layout/gear1"/>
    <dgm:cxn modelId="{1847C0CC-62B3-4BD9-B032-02EB56A264E1}" type="presParOf" srcId="{CE46676D-CD78-4FB6-AC58-DC76318E892B}" destId="{437035A3-2882-4864-B744-8DD83C329D4E}" srcOrd="4" destOrd="0" presId="urn:microsoft.com/office/officeart/2005/8/layout/gear1"/>
    <dgm:cxn modelId="{C736DBF1-C32F-480C-944A-E2EFE4E6B815}" type="presParOf" srcId="{CE46676D-CD78-4FB6-AC58-DC76318E892B}" destId="{3E34D492-806F-4928-840D-42A0B2CF7A1C}" srcOrd="5" destOrd="0" presId="urn:microsoft.com/office/officeart/2005/8/layout/gear1"/>
    <dgm:cxn modelId="{558EE44F-0F0B-474C-B046-ADA0B7C2F9E8}" type="presParOf" srcId="{CE46676D-CD78-4FB6-AC58-DC76318E892B}" destId="{BDC43E6B-916D-4335-9143-09FAB1245599}" srcOrd="6" destOrd="0" presId="urn:microsoft.com/office/officeart/2005/8/layout/gear1"/>
    <dgm:cxn modelId="{7A7D248A-1121-4AF1-9F8A-CF70F0451CDA}" type="presParOf" srcId="{CE46676D-CD78-4FB6-AC58-DC76318E892B}" destId="{9A9E47F4-90A2-4C22-8B2D-D074590A210B}" srcOrd="7" destOrd="0" presId="urn:microsoft.com/office/officeart/2005/8/layout/gear1"/>
    <dgm:cxn modelId="{EC4E1C1A-E56B-450C-B6CA-263E30551597}" type="presParOf" srcId="{CE46676D-CD78-4FB6-AC58-DC76318E892B}" destId="{0BE7ECB1-A4F7-4FFE-A85B-F6F2051BCC51}" srcOrd="8" destOrd="0" presId="urn:microsoft.com/office/officeart/2005/8/layout/gear1"/>
    <dgm:cxn modelId="{B5E7D6C9-A7C1-40FB-95FA-107936388852}" type="presParOf" srcId="{CE46676D-CD78-4FB6-AC58-DC76318E892B}" destId="{82885FE4-2BAE-45DE-B355-D3032904E048}" srcOrd="9" destOrd="0" presId="urn:microsoft.com/office/officeart/2005/8/layout/gear1"/>
    <dgm:cxn modelId="{2519A3A0-C638-4C8C-BF22-05E6B1F59D84}" type="presParOf" srcId="{CE46676D-CD78-4FB6-AC58-DC76318E892B}" destId="{106B54B1-605E-4AAB-BB30-F80BA5197216}" srcOrd="10" destOrd="0" presId="urn:microsoft.com/office/officeart/2005/8/layout/gear1"/>
    <dgm:cxn modelId="{A7A9D315-D881-4A62-AE93-0771F791BF15}" type="presParOf" srcId="{CE46676D-CD78-4FB6-AC58-DC76318E892B}" destId="{B2F4AC7F-0542-4540-B237-F9E2B4E0CDFF}" srcOrd="11" destOrd="0" presId="urn:microsoft.com/office/officeart/2005/8/layout/gear1"/>
    <dgm:cxn modelId="{53DED452-BE9D-4D06-A69A-C71B7AE6D13E}" type="presParOf" srcId="{CE46676D-CD78-4FB6-AC58-DC76318E892B}" destId="{2AD3FC72-2778-4E0C-BA45-01E82B08757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9C45AA-4D0E-44E5-8860-C33D82811B72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B139A50D-A3A1-466E-94FF-6A437AE21153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</a:rPr>
            <a:t>علائم مسمومیت</a:t>
          </a:r>
          <a:endParaRPr lang="fa-IR" b="1" dirty="0">
            <a:solidFill>
              <a:schemeClr val="tx1"/>
            </a:solidFill>
          </a:endParaRPr>
        </a:p>
      </dgm:t>
    </dgm:pt>
    <dgm:pt modelId="{FF0D4BF6-ACE9-49B5-AC16-B5F79C3AF7A1}" type="parTrans" cxnId="{97F1831F-65C5-46A0-9894-527155853126}">
      <dgm:prSet/>
      <dgm:spPr/>
      <dgm:t>
        <a:bodyPr/>
        <a:lstStyle/>
        <a:p>
          <a:pPr rtl="1"/>
          <a:endParaRPr lang="fa-IR"/>
        </a:p>
      </dgm:t>
    </dgm:pt>
    <dgm:pt modelId="{DE97878F-FDDA-4140-BCF4-0026FDDC2EBC}" type="sibTrans" cxnId="{97F1831F-65C5-46A0-9894-527155853126}">
      <dgm:prSet/>
      <dgm:spPr/>
      <dgm:t>
        <a:bodyPr/>
        <a:lstStyle/>
        <a:p>
          <a:pPr rtl="1"/>
          <a:endParaRPr lang="fa-IR"/>
        </a:p>
      </dgm:t>
    </dgm:pt>
    <dgm:pt modelId="{9756776D-824A-4586-B6F7-5ACAA45E718B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</a:rPr>
            <a:t>تب بالا، کرامپ عضلانی</a:t>
          </a:r>
          <a:endParaRPr lang="fa-IR" b="1" dirty="0">
            <a:solidFill>
              <a:schemeClr val="tx1"/>
            </a:solidFill>
          </a:endParaRPr>
        </a:p>
      </dgm:t>
    </dgm:pt>
    <dgm:pt modelId="{6B15967A-F5F9-464E-A8DF-D0FF2716C198}" type="parTrans" cxnId="{03410911-4B95-4716-AB8F-5EF195FD64C8}">
      <dgm:prSet/>
      <dgm:spPr/>
      <dgm:t>
        <a:bodyPr/>
        <a:lstStyle/>
        <a:p>
          <a:pPr rtl="1"/>
          <a:endParaRPr lang="fa-IR"/>
        </a:p>
      </dgm:t>
    </dgm:pt>
    <dgm:pt modelId="{13D80D02-7F47-4032-9D3B-03D490B96FCB}" type="sibTrans" cxnId="{03410911-4B95-4716-AB8F-5EF195FD64C8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E35D343B-A7DE-42AA-BF4A-46932964EE5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</a:rPr>
            <a:t>علائم نورولوژیک، تحریک پذیری، تشنج</a:t>
          </a:r>
          <a:endParaRPr lang="fa-IR" b="1" dirty="0">
            <a:solidFill>
              <a:schemeClr val="tx1"/>
            </a:solidFill>
          </a:endParaRPr>
        </a:p>
      </dgm:t>
    </dgm:pt>
    <dgm:pt modelId="{DA70E412-9459-4F1D-85FF-0DA50A228BD0}" type="parTrans" cxnId="{CFE0FAEC-F46B-4971-BA11-D1846EFF4DF2}">
      <dgm:prSet/>
      <dgm:spPr/>
      <dgm:t>
        <a:bodyPr/>
        <a:lstStyle/>
        <a:p>
          <a:pPr rtl="1"/>
          <a:endParaRPr lang="fa-IR"/>
        </a:p>
      </dgm:t>
    </dgm:pt>
    <dgm:pt modelId="{88D68234-8D28-41B3-935A-9AB1B871D485}" type="sibTrans" cxnId="{CFE0FAEC-F46B-4971-BA11-D1846EFF4DF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372B4EF5-A653-4E09-93BF-2598E59E204E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</a:rPr>
            <a:t>نارسائی تنفس، ضربان قلب نامنظم</a:t>
          </a:r>
          <a:endParaRPr lang="fa-IR" b="1" dirty="0">
            <a:solidFill>
              <a:schemeClr val="tx1"/>
            </a:solidFill>
          </a:endParaRPr>
        </a:p>
      </dgm:t>
    </dgm:pt>
    <dgm:pt modelId="{E748F7F2-6E26-45BA-B865-72EABDE5EED2}" type="parTrans" cxnId="{336D8934-D15E-42EA-9ED1-2EDDAADF1EB3}">
      <dgm:prSet/>
      <dgm:spPr/>
      <dgm:t>
        <a:bodyPr/>
        <a:lstStyle/>
        <a:p>
          <a:pPr rtl="1"/>
          <a:endParaRPr lang="fa-IR"/>
        </a:p>
      </dgm:t>
    </dgm:pt>
    <dgm:pt modelId="{CF54A433-7DB9-4AAE-BF90-7C22D33CFA47}" type="sibTrans" cxnId="{336D8934-D15E-42EA-9ED1-2EDDAADF1EB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74A66DF3-700D-4D50-A491-F8E2D55B0D02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</a:rPr>
            <a:t>تهوع، اسهال، استفراغ</a:t>
          </a:r>
          <a:endParaRPr lang="fa-IR" b="1" dirty="0">
            <a:solidFill>
              <a:schemeClr val="tx1"/>
            </a:solidFill>
          </a:endParaRPr>
        </a:p>
      </dgm:t>
    </dgm:pt>
    <dgm:pt modelId="{BEED92C6-493B-4D69-B675-46359AC31DA8}" type="parTrans" cxnId="{D47268C5-0CB5-488A-8380-D40A98C380C4}">
      <dgm:prSet/>
      <dgm:spPr/>
      <dgm:t>
        <a:bodyPr/>
        <a:lstStyle/>
        <a:p>
          <a:pPr rtl="1"/>
          <a:endParaRPr lang="fa-IR"/>
        </a:p>
      </dgm:t>
    </dgm:pt>
    <dgm:pt modelId="{8F05D32D-B00D-4E0B-928E-5009BCBA50AC}" type="sibTrans" cxnId="{D47268C5-0CB5-488A-8380-D40A98C380C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A13D97DC-3B5C-4389-AEB3-44DB21843689}" type="pres">
      <dgm:prSet presAssocID="{119C45AA-4D0E-44E5-8860-C33D82811B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CD9C456-630C-4CB5-9B83-B5D74592BC2D}" type="pres">
      <dgm:prSet presAssocID="{B139A50D-A3A1-466E-94FF-6A437AE21153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553B4BDE-22F5-48EA-9D7B-390FE181011E}" type="pres">
      <dgm:prSet presAssocID="{9756776D-824A-4586-B6F7-5ACAA45E718B}" presName="node" presStyleLbl="node1" presStyleIdx="0" presStyleCnt="4" custScaleX="136504" custScaleY="12327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B784DFD-97BD-4D92-A1AD-E2B451533B11}" type="pres">
      <dgm:prSet presAssocID="{9756776D-824A-4586-B6F7-5ACAA45E718B}" presName="dummy" presStyleCnt="0"/>
      <dgm:spPr/>
    </dgm:pt>
    <dgm:pt modelId="{D8DD91E0-21BF-468F-B8CC-D63390CE04CF}" type="pres">
      <dgm:prSet presAssocID="{13D80D02-7F47-4032-9D3B-03D490B96FCB}" presName="sibTrans" presStyleLbl="sibTrans2D1" presStyleIdx="0" presStyleCnt="4"/>
      <dgm:spPr/>
      <dgm:t>
        <a:bodyPr/>
        <a:lstStyle/>
        <a:p>
          <a:pPr rtl="1"/>
          <a:endParaRPr lang="fa-IR"/>
        </a:p>
      </dgm:t>
    </dgm:pt>
    <dgm:pt modelId="{9A9CA107-3372-4BB2-925D-0328F32D6CD7}" type="pres">
      <dgm:prSet presAssocID="{E35D343B-A7DE-42AA-BF4A-46932964EE57}" presName="node" presStyleLbl="node1" presStyleIdx="1" presStyleCnt="4" custScaleX="13528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78BFD55-8E02-4DE8-9DDF-64C1D675C136}" type="pres">
      <dgm:prSet presAssocID="{E35D343B-A7DE-42AA-BF4A-46932964EE57}" presName="dummy" presStyleCnt="0"/>
      <dgm:spPr/>
    </dgm:pt>
    <dgm:pt modelId="{DEA74B42-AF2D-45E1-AB12-D65BD96B58E7}" type="pres">
      <dgm:prSet presAssocID="{88D68234-8D28-41B3-935A-9AB1B871D485}" presName="sibTrans" presStyleLbl="sibTrans2D1" presStyleIdx="1" presStyleCnt="4"/>
      <dgm:spPr/>
      <dgm:t>
        <a:bodyPr/>
        <a:lstStyle/>
        <a:p>
          <a:pPr rtl="1"/>
          <a:endParaRPr lang="fa-IR"/>
        </a:p>
      </dgm:t>
    </dgm:pt>
    <dgm:pt modelId="{2BE044BB-40BE-4E48-AF96-4CF7E35889CA}" type="pres">
      <dgm:prSet presAssocID="{372B4EF5-A653-4E09-93BF-2598E59E204E}" presName="node" presStyleLbl="node1" presStyleIdx="2" presStyleCnt="4" custScaleX="150175" custScaleY="12259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B36D41A-D27E-4D74-8F13-D4EF3CAAD85E}" type="pres">
      <dgm:prSet presAssocID="{372B4EF5-A653-4E09-93BF-2598E59E204E}" presName="dummy" presStyleCnt="0"/>
      <dgm:spPr/>
    </dgm:pt>
    <dgm:pt modelId="{62B4B54F-79AF-43F2-B557-14F05BA977C9}" type="pres">
      <dgm:prSet presAssocID="{CF54A433-7DB9-4AAE-BF90-7C22D33CFA47}" presName="sibTrans" presStyleLbl="sibTrans2D1" presStyleIdx="2" presStyleCnt="4"/>
      <dgm:spPr/>
      <dgm:t>
        <a:bodyPr/>
        <a:lstStyle/>
        <a:p>
          <a:pPr rtl="1"/>
          <a:endParaRPr lang="fa-IR"/>
        </a:p>
      </dgm:t>
    </dgm:pt>
    <dgm:pt modelId="{8C594CF2-196F-4A40-B5B7-B8E8C03694A7}" type="pres">
      <dgm:prSet presAssocID="{74A66DF3-700D-4D50-A491-F8E2D55B0D02}" presName="node" presStyleLbl="node1" presStyleIdx="3" presStyleCnt="4" custScaleX="15346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E9406B8-8598-4B84-A3CE-B598279D335F}" type="pres">
      <dgm:prSet presAssocID="{74A66DF3-700D-4D50-A491-F8E2D55B0D02}" presName="dummy" presStyleCnt="0"/>
      <dgm:spPr/>
    </dgm:pt>
    <dgm:pt modelId="{843ED991-D49A-495C-BC2B-59F7D25D5B41}" type="pres">
      <dgm:prSet presAssocID="{8F05D32D-B00D-4E0B-928E-5009BCBA50AC}" presName="sibTrans" presStyleLbl="sibTrans2D1" presStyleIdx="3" presStyleCnt="4"/>
      <dgm:spPr/>
      <dgm:t>
        <a:bodyPr/>
        <a:lstStyle/>
        <a:p>
          <a:pPr rtl="1"/>
          <a:endParaRPr lang="fa-IR"/>
        </a:p>
      </dgm:t>
    </dgm:pt>
  </dgm:ptLst>
  <dgm:cxnLst>
    <dgm:cxn modelId="{CB1ED07A-015E-4CBC-98D3-428732F6A0D4}" type="presOf" srcId="{372B4EF5-A653-4E09-93BF-2598E59E204E}" destId="{2BE044BB-40BE-4E48-AF96-4CF7E35889CA}" srcOrd="0" destOrd="0" presId="urn:microsoft.com/office/officeart/2005/8/layout/radial6"/>
    <dgm:cxn modelId="{CFE0FAEC-F46B-4971-BA11-D1846EFF4DF2}" srcId="{B139A50D-A3A1-466E-94FF-6A437AE21153}" destId="{E35D343B-A7DE-42AA-BF4A-46932964EE57}" srcOrd="1" destOrd="0" parTransId="{DA70E412-9459-4F1D-85FF-0DA50A228BD0}" sibTransId="{88D68234-8D28-41B3-935A-9AB1B871D485}"/>
    <dgm:cxn modelId="{C24E8C6E-D6E6-4DDF-A00D-12965E1877FB}" type="presOf" srcId="{13D80D02-7F47-4032-9D3B-03D490B96FCB}" destId="{D8DD91E0-21BF-468F-B8CC-D63390CE04CF}" srcOrd="0" destOrd="0" presId="urn:microsoft.com/office/officeart/2005/8/layout/radial6"/>
    <dgm:cxn modelId="{1E302C94-9D58-416C-B216-743A0E51EB85}" type="presOf" srcId="{88D68234-8D28-41B3-935A-9AB1B871D485}" destId="{DEA74B42-AF2D-45E1-AB12-D65BD96B58E7}" srcOrd="0" destOrd="0" presId="urn:microsoft.com/office/officeart/2005/8/layout/radial6"/>
    <dgm:cxn modelId="{08721B97-793F-4136-A55B-F9075342A9AA}" type="presOf" srcId="{8F05D32D-B00D-4E0B-928E-5009BCBA50AC}" destId="{843ED991-D49A-495C-BC2B-59F7D25D5B41}" srcOrd="0" destOrd="0" presId="urn:microsoft.com/office/officeart/2005/8/layout/radial6"/>
    <dgm:cxn modelId="{B0F375AB-E332-4E77-9F0D-95CE09CA3269}" type="presOf" srcId="{119C45AA-4D0E-44E5-8860-C33D82811B72}" destId="{A13D97DC-3B5C-4389-AEB3-44DB21843689}" srcOrd="0" destOrd="0" presId="urn:microsoft.com/office/officeart/2005/8/layout/radial6"/>
    <dgm:cxn modelId="{03410911-4B95-4716-AB8F-5EF195FD64C8}" srcId="{B139A50D-A3A1-466E-94FF-6A437AE21153}" destId="{9756776D-824A-4586-B6F7-5ACAA45E718B}" srcOrd="0" destOrd="0" parTransId="{6B15967A-F5F9-464E-A8DF-D0FF2716C198}" sibTransId="{13D80D02-7F47-4032-9D3B-03D490B96FCB}"/>
    <dgm:cxn modelId="{336D8934-D15E-42EA-9ED1-2EDDAADF1EB3}" srcId="{B139A50D-A3A1-466E-94FF-6A437AE21153}" destId="{372B4EF5-A653-4E09-93BF-2598E59E204E}" srcOrd="2" destOrd="0" parTransId="{E748F7F2-6E26-45BA-B865-72EABDE5EED2}" sibTransId="{CF54A433-7DB9-4AAE-BF90-7C22D33CFA47}"/>
    <dgm:cxn modelId="{A4E63A0F-44FB-4A7A-B9DE-A307DA455945}" type="presOf" srcId="{74A66DF3-700D-4D50-A491-F8E2D55B0D02}" destId="{8C594CF2-196F-4A40-B5B7-B8E8C03694A7}" srcOrd="0" destOrd="0" presId="urn:microsoft.com/office/officeart/2005/8/layout/radial6"/>
    <dgm:cxn modelId="{6BB5365E-BB05-4474-A375-6B0B025367B7}" type="presOf" srcId="{E35D343B-A7DE-42AA-BF4A-46932964EE57}" destId="{9A9CA107-3372-4BB2-925D-0328F32D6CD7}" srcOrd="0" destOrd="0" presId="urn:microsoft.com/office/officeart/2005/8/layout/radial6"/>
    <dgm:cxn modelId="{E9E90F04-16A8-41D4-8A47-D8024263C4FD}" type="presOf" srcId="{9756776D-824A-4586-B6F7-5ACAA45E718B}" destId="{553B4BDE-22F5-48EA-9D7B-390FE181011E}" srcOrd="0" destOrd="0" presId="urn:microsoft.com/office/officeart/2005/8/layout/radial6"/>
    <dgm:cxn modelId="{845C7E75-54B7-407A-8F35-F8B39DA1AFC6}" type="presOf" srcId="{B139A50D-A3A1-466E-94FF-6A437AE21153}" destId="{CCD9C456-630C-4CB5-9B83-B5D74592BC2D}" srcOrd="0" destOrd="0" presId="urn:microsoft.com/office/officeart/2005/8/layout/radial6"/>
    <dgm:cxn modelId="{D47268C5-0CB5-488A-8380-D40A98C380C4}" srcId="{B139A50D-A3A1-466E-94FF-6A437AE21153}" destId="{74A66DF3-700D-4D50-A491-F8E2D55B0D02}" srcOrd="3" destOrd="0" parTransId="{BEED92C6-493B-4D69-B675-46359AC31DA8}" sibTransId="{8F05D32D-B00D-4E0B-928E-5009BCBA50AC}"/>
    <dgm:cxn modelId="{0540B004-DC28-4530-A6F5-BA14E26C5663}" type="presOf" srcId="{CF54A433-7DB9-4AAE-BF90-7C22D33CFA47}" destId="{62B4B54F-79AF-43F2-B557-14F05BA977C9}" srcOrd="0" destOrd="0" presId="urn:microsoft.com/office/officeart/2005/8/layout/radial6"/>
    <dgm:cxn modelId="{97F1831F-65C5-46A0-9894-527155853126}" srcId="{119C45AA-4D0E-44E5-8860-C33D82811B72}" destId="{B139A50D-A3A1-466E-94FF-6A437AE21153}" srcOrd="0" destOrd="0" parTransId="{FF0D4BF6-ACE9-49B5-AC16-B5F79C3AF7A1}" sibTransId="{DE97878F-FDDA-4140-BCF4-0026FDDC2EBC}"/>
    <dgm:cxn modelId="{45F1EBDD-3FD2-4ADB-98FE-6DA21B108169}" type="presParOf" srcId="{A13D97DC-3B5C-4389-AEB3-44DB21843689}" destId="{CCD9C456-630C-4CB5-9B83-B5D74592BC2D}" srcOrd="0" destOrd="0" presId="urn:microsoft.com/office/officeart/2005/8/layout/radial6"/>
    <dgm:cxn modelId="{A6D2A811-5550-4885-BF39-A27FAEB8C50F}" type="presParOf" srcId="{A13D97DC-3B5C-4389-AEB3-44DB21843689}" destId="{553B4BDE-22F5-48EA-9D7B-390FE181011E}" srcOrd="1" destOrd="0" presId="urn:microsoft.com/office/officeart/2005/8/layout/radial6"/>
    <dgm:cxn modelId="{F57CADB3-01EB-4830-8D25-C4E18DF7A90C}" type="presParOf" srcId="{A13D97DC-3B5C-4389-AEB3-44DB21843689}" destId="{4B784DFD-97BD-4D92-A1AD-E2B451533B11}" srcOrd="2" destOrd="0" presId="urn:microsoft.com/office/officeart/2005/8/layout/radial6"/>
    <dgm:cxn modelId="{515F0A12-E456-45F8-95D0-C09649B3219A}" type="presParOf" srcId="{A13D97DC-3B5C-4389-AEB3-44DB21843689}" destId="{D8DD91E0-21BF-468F-B8CC-D63390CE04CF}" srcOrd="3" destOrd="0" presId="urn:microsoft.com/office/officeart/2005/8/layout/radial6"/>
    <dgm:cxn modelId="{A63274E9-A518-4326-B20C-C5524C9787F3}" type="presParOf" srcId="{A13D97DC-3B5C-4389-AEB3-44DB21843689}" destId="{9A9CA107-3372-4BB2-925D-0328F32D6CD7}" srcOrd="4" destOrd="0" presId="urn:microsoft.com/office/officeart/2005/8/layout/radial6"/>
    <dgm:cxn modelId="{3A97696F-D6D3-4E0A-82CD-977EC3B792DC}" type="presParOf" srcId="{A13D97DC-3B5C-4389-AEB3-44DB21843689}" destId="{A78BFD55-8E02-4DE8-9DDF-64C1D675C136}" srcOrd="5" destOrd="0" presId="urn:microsoft.com/office/officeart/2005/8/layout/radial6"/>
    <dgm:cxn modelId="{9FA300B5-D4C1-484A-A79D-8CEB50CAE40E}" type="presParOf" srcId="{A13D97DC-3B5C-4389-AEB3-44DB21843689}" destId="{DEA74B42-AF2D-45E1-AB12-D65BD96B58E7}" srcOrd="6" destOrd="0" presId="urn:microsoft.com/office/officeart/2005/8/layout/radial6"/>
    <dgm:cxn modelId="{F003B7A1-E05E-4445-A3CE-085520026023}" type="presParOf" srcId="{A13D97DC-3B5C-4389-AEB3-44DB21843689}" destId="{2BE044BB-40BE-4E48-AF96-4CF7E35889CA}" srcOrd="7" destOrd="0" presId="urn:microsoft.com/office/officeart/2005/8/layout/radial6"/>
    <dgm:cxn modelId="{E577F333-0797-4382-911C-C3FDDD340538}" type="presParOf" srcId="{A13D97DC-3B5C-4389-AEB3-44DB21843689}" destId="{9B36D41A-D27E-4D74-8F13-D4EF3CAAD85E}" srcOrd="8" destOrd="0" presId="urn:microsoft.com/office/officeart/2005/8/layout/radial6"/>
    <dgm:cxn modelId="{AFFD1A21-5F6B-4C45-ADFE-A8D98D14201A}" type="presParOf" srcId="{A13D97DC-3B5C-4389-AEB3-44DB21843689}" destId="{62B4B54F-79AF-43F2-B557-14F05BA977C9}" srcOrd="9" destOrd="0" presId="urn:microsoft.com/office/officeart/2005/8/layout/radial6"/>
    <dgm:cxn modelId="{D8DF259A-1437-4C85-8706-5B757B9E98E2}" type="presParOf" srcId="{A13D97DC-3B5C-4389-AEB3-44DB21843689}" destId="{8C594CF2-196F-4A40-B5B7-B8E8C03694A7}" srcOrd="10" destOrd="0" presId="urn:microsoft.com/office/officeart/2005/8/layout/radial6"/>
    <dgm:cxn modelId="{2536DD24-A243-4CFB-9305-F05F3B605925}" type="presParOf" srcId="{A13D97DC-3B5C-4389-AEB3-44DB21843689}" destId="{9E9406B8-8598-4B84-A3CE-B598279D335F}" srcOrd="11" destOrd="0" presId="urn:microsoft.com/office/officeart/2005/8/layout/radial6"/>
    <dgm:cxn modelId="{2141F036-EF9A-4AD4-8B90-03CA2FFA8318}" type="presParOf" srcId="{A13D97DC-3B5C-4389-AEB3-44DB21843689}" destId="{843ED991-D49A-495C-BC2B-59F7D25D5B4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551C96-4032-4F13-AAC7-691A4D86B621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fa-IR"/>
        </a:p>
      </dgm:t>
    </dgm:pt>
    <dgm:pt modelId="{312E1A91-6EBD-4C21-9D16-BD7C78E707EF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dirty="0" smtClean="0"/>
            <a:t>باز شدن کانال های </a:t>
          </a:r>
          <a:r>
            <a:rPr lang="en-US" dirty="0" smtClean="0"/>
            <a:t>K</a:t>
          </a:r>
          <a:r>
            <a:rPr lang="fa-IR" dirty="0" smtClean="0"/>
            <a:t> میتوکندری</a:t>
          </a:r>
          <a:endParaRPr lang="fa-IR" dirty="0"/>
        </a:p>
      </dgm:t>
    </dgm:pt>
    <dgm:pt modelId="{179655F5-8A56-44F8-B592-539B7A4AC143}" type="parTrans" cxnId="{6B91570E-DB0C-4E4E-8E58-A2D38BA1932D}">
      <dgm:prSet/>
      <dgm:spPr/>
      <dgm:t>
        <a:bodyPr/>
        <a:lstStyle/>
        <a:p>
          <a:pPr rtl="1"/>
          <a:endParaRPr lang="fa-IR"/>
        </a:p>
      </dgm:t>
    </dgm:pt>
    <dgm:pt modelId="{180AB387-4692-448B-9372-E3C6007E0399}" type="sibTrans" cxnId="{6B91570E-DB0C-4E4E-8E58-A2D38BA1932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AD484EA4-E809-4D8C-A099-D8B4DA712DA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dirty="0" smtClean="0"/>
            <a:t>پتانسیل غشایی میتوکندری</a:t>
          </a:r>
          <a:endParaRPr lang="fa-IR" dirty="0"/>
        </a:p>
      </dgm:t>
    </dgm:pt>
    <dgm:pt modelId="{627D852B-830E-4C89-9920-0597060612BE}" type="parTrans" cxnId="{1FE6E427-D382-487F-BBFB-F083A112FC56}">
      <dgm:prSet/>
      <dgm:spPr/>
      <dgm:t>
        <a:bodyPr/>
        <a:lstStyle/>
        <a:p>
          <a:pPr rtl="1"/>
          <a:endParaRPr lang="fa-IR"/>
        </a:p>
      </dgm:t>
    </dgm:pt>
    <dgm:pt modelId="{1F3821A1-1C16-44BD-BA6B-5E149F63B0BF}" type="sibTrans" cxnId="{1FE6E427-D382-487F-BBFB-F083A112FC5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D19019C4-59BC-4146-8FED-E3D7284D06B8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dirty="0" smtClean="0"/>
            <a:t>خروج </a:t>
          </a:r>
          <a:r>
            <a:rPr lang="en-US" dirty="0" smtClean="0"/>
            <a:t>Ca</a:t>
          </a:r>
          <a:r>
            <a:rPr lang="fa-IR" dirty="0" smtClean="0"/>
            <a:t> از میتوکندری</a:t>
          </a:r>
          <a:endParaRPr lang="fa-IR" dirty="0"/>
        </a:p>
      </dgm:t>
    </dgm:pt>
    <dgm:pt modelId="{E6F652D3-608D-463D-A4CA-4A89CA057681}" type="parTrans" cxnId="{AE48CC6A-A82A-49DA-A167-F457CA90C1CD}">
      <dgm:prSet/>
      <dgm:spPr/>
      <dgm:t>
        <a:bodyPr/>
        <a:lstStyle/>
        <a:p>
          <a:pPr rtl="1"/>
          <a:endParaRPr lang="fa-IR"/>
        </a:p>
      </dgm:t>
    </dgm:pt>
    <dgm:pt modelId="{D564C63C-B10D-4E98-9F79-91C7EB20719E}" type="sibTrans" cxnId="{AE48CC6A-A82A-49DA-A167-F457CA90C1C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9BD91131-9ADB-4ED3-8E74-17708AA149C3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dirty="0" smtClean="0"/>
            <a:t>افزایش غلظت </a:t>
          </a:r>
          <a:r>
            <a:rPr lang="en-US" dirty="0" smtClean="0"/>
            <a:t>Ca</a:t>
          </a:r>
          <a:r>
            <a:rPr lang="fa-IR" dirty="0" smtClean="0"/>
            <a:t> داخل سلولی</a:t>
          </a:r>
          <a:endParaRPr lang="fa-IR" dirty="0"/>
        </a:p>
      </dgm:t>
    </dgm:pt>
    <dgm:pt modelId="{EFF87327-458F-4FC7-98A0-2D3E0CB03438}" type="parTrans" cxnId="{F6053057-C9DD-4BBE-B66C-E1C7A1C5CB55}">
      <dgm:prSet/>
      <dgm:spPr/>
      <dgm:t>
        <a:bodyPr/>
        <a:lstStyle/>
        <a:p>
          <a:pPr rtl="1"/>
          <a:endParaRPr lang="fa-IR"/>
        </a:p>
      </dgm:t>
    </dgm:pt>
    <dgm:pt modelId="{25E20C25-F9F5-41F9-95BA-36B25391A416}" type="sibTrans" cxnId="{F6053057-C9DD-4BBE-B66C-E1C7A1C5CB55}">
      <dgm:prSet custScaleY="53948" custLinFactNeighborX="-28618" custLinFactNeighborY="-51211"/>
      <dgm:spPr/>
      <dgm:t>
        <a:bodyPr/>
        <a:lstStyle/>
        <a:p>
          <a:pPr rtl="1"/>
          <a:endParaRPr lang="fa-IR"/>
        </a:p>
      </dgm:t>
    </dgm:pt>
    <dgm:pt modelId="{8ABAEF5B-A23F-4B1E-8774-0FD5260C174E}" type="pres">
      <dgm:prSet presAssocID="{40551C96-4032-4F13-AAC7-691A4D86B62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D6CA6A0-9474-4B70-B22D-39FC1AD4F4AC}" type="pres">
      <dgm:prSet presAssocID="{40551C96-4032-4F13-AAC7-691A4D86B621}" presName="dummyMaxCanvas" presStyleCnt="0">
        <dgm:presLayoutVars/>
      </dgm:prSet>
      <dgm:spPr/>
    </dgm:pt>
    <dgm:pt modelId="{3D010DB3-1AEE-4CA2-9157-FE2E7BA12DE5}" type="pres">
      <dgm:prSet presAssocID="{40551C96-4032-4F13-AAC7-691A4D86B62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22E1CD8-67F9-4133-A6AF-AE364ADEAF8E}" type="pres">
      <dgm:prSet presAssocID="{40551C96-4032-4F13-AAC7-691A4D86B62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AAFB19D-E388-4127-B37F-D1339E16A831}" type="pres">
      <dgm:prSet presAssocID="{40551C96-4032-4F13-AAC7-691A4D86B62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80E85B2-A9D7-4DEE-9A8B-D5854F0618C9}" type="pres">
      <dgm:prSet presAssocID="{40551C96-4032-4F13-AAC7-691A4D86B621}" presName="FourNodes_4" presStyleLbl="node1" presStyleIdx="3" presStyleCnt="4" custScaleY="92714" custLinFactNeighborX="-3009" custLinFactNeighborY="2181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CA9C2E3-6F12-4049-A669-CD1373A2E8D0}" type="pres">
      <dgm:prSet presAssocID="{40551C96-4032-4F13-AAC7-691A4D86B62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5EADB43-5276-4873-A3D1-E403E0533ED5}" type="pres">
      <dgm:prSet presAssocID="{40551C96-4032-4F13-AAC7-691A4D86B62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66096D2-A19B-49E1-9528-049E58DE65D1}" type="pres">
      <dgm:prSet presAssocID="{40551C96-4032-4F13-AAC7-691A4D86B62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626042C-D509-4DF2-A3A1-7E913CFF366D}" type="pres">
      <dgm:prSet presAssocID="{40551C96-4032-4F13-AAC7-691A4D86B62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B6F8C07-5369-4E82-A790-C4C3DA28E4D0}" type="pres">
      <dgm:prSet presAssocID="{40551C96-4032-4F13-AAC7-691A4D86B62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86E890E-DD04-4DE7-8F25-515600A1A4DC}" type="pres">
      <dgm:prSet presAssocID="{40551C96-4032-4F13-AAC7-691A4D86B62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A4D543-D7FB-4FDF-A58A-2A4483E5DC2C}" type="pres">
      <dgm:prSet presAssocID="{40551C96-4032-4F13-AAC7-691A4D86B62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65E552C-DFE6-4E1E-B470-7BD830DF4951}" type="presOf" srcId="{40551C96-4032-4F13-AAC7-691A4D86B621}" destId="{8ABAEF5B-A23F-4B1E-8774-0FD5260C174E}" srcOrd="0" destOrd="0" presId="urn:microsoft.com/office/officeart/2005/8/layout/vProcess5"/>
    <dgm:cxn modelId="{5CFA5D0B-6E57-4663-86A3-2D6CCB703754}" type="presOf" srcId="{9BD91131-9ADB-4ED3-8E74-17708AA149C3}" destId="{580E85B2-A9D7-4DEE-9A8B-D5854F0618C9}" srcOrd="0" destOrd="0" presId="urn:microsoft.com/office/officeart/2005/8/layout/vProcess5"/>
    <dgm:cxn modelId="{E15211E0-BE5B-4DE1-B11A-0E8672D8BDDF}" type="presOf" srcId="{AD484EA4-E809-4D8C-A099-D8B4DA712DA5}" destId="{422E1CD8-67F9-4133-A6AF-AE364ADEAF8E}" srcOrd="0" destOrd="0" presId="urn:microsoft.com/office/officeart/2005/8/layout/vProcess5"/>
    <dgm:cxn modelId="{AE48CC6A-A82A-49DA-A167-F457CA90C1CD}" srcId="{40551C96-4032-4F13-AAC7-691A4D86B621}" destId="{D19019C4-59BC-4146-8FED-E3D7284D06B8}" srcOrd="2" destOrd="0" parTransId="{E6F652D3-608D-463D-A4CA-4A89CA057681}" sibTransId="{D564C63C-B10D-4E98-9F79-91C7EB20719E}"/>
    <dgm:cxn modelId="{6B62B0E6-86F5-42D1-8301-14AD5F1DEE40}" type="presOf" srcId="{D19019C4-59BC-4146-8FED-E3D7284D06B8}" destId="{D86E890E-DD04-4DE7-8F25-515600A1A4DC}" srcOrd="1" destOrd="0" presId="urn:microsoft.com/office/officeart/2005/8/layout/vProcess5"/>
    <dgm:cxn modelId="{F6053057-C9DD-4BBE-B66C-E1C7A1C5CB55}" srcId="{40551C96-4032-4F13-AAC7-691A4D86B621}" destId="{9BD91131-9ADB-4ED3-8E74-17708AA149C3}" srcOrd="3" destOrd="0" parTransId="{EFF87327-458F-4FC7-98A0-2D3E0CB03438}" sibTransId="{25E20C25-F9F5-41F9-95BA-36B25391A416}"/>
    <dgm:cxn modelId="{F1D9F0E5-2028-40E5-9740-706B91B2EA47}" type="presOf" srcId="{AD484EA4-E809-4D8C-A099-D8B4DA712DA5}" destId="{BB6F8C07-5369-4E82-A790-C4C3DA28E4D0}" srcOrd="1" destOrd="0" presId="urn:microsoft.com/office/officeart/2005/8/layout/vProcess5"/>
    <dgm:cxn modelId="{27D6FBC9-9B63-43BE-838C-F6B4E8F44DF7}" type="presOf" srcId="{312E1A91-6EBD-4C21-9D16-BD7C78E707EF}" destId="{B626042C-D509-4DF2-A3A1-7E913CFF366D}" srcOrd="1" destOrd="0" presId="urn:microsoft.com/office/officeart/2005/8/layout/vProcess5"/>
    <dgm:cxn modelId="{0BCDDBA8-0A0B-4A21-904B-60E57C4594B7}" type="presOf" srcId="{D19019C4-59BC-4146-8FED-E3D7284D06B8}" destId="{1AAFB19D-E388-4127-B37F-D1339E16A831}" srcOrd="0" destOrd="0" presId="urn:microsoft.com/office/officeart/2005/8/layout/vProcess5"/>
    <dgm:cxn modelId="{A4FEC956-585C-4503-9FED-7EF0F47D883D}" type="presOf" srcId="{9BD91131-9ADB-4ED3-8E74-17708AA149C3}" destId="{75A4D543-D7FB-4FDF-A58A-2A4483E5DC2C}" srcOrd="1" destOrd="0" presId="urn:microsoft.com/office/officeart/2005/8/layout/vProcess5"/>
    <dgm:cxn modelId="{D434FE5E-5963-4610-A945-D088C33CDC37}" type="presOf" srcId="{180AB387-4692-448B-9372-E3C6007E0399}" destId="{ACA9C2E3-6F12-4049-A669-CD1373A2E8D0}" srcOrd="0" destOrd="0" presId="urn:microsoft.com/office/officeart/2005/8/layout/vProcess5"/>
    <dgm:cxn modelId="{DD17360E-FC1B-4639-AC06-792543F8D63A}" type="presOf" srcId="{D564C63C-B10D-4E98-9F79-91C7EB20719E}" destId="{C66096D2-A19B-49E1-9528-049E58DE65D1}" srcOrd="0" destOrd="0" presId="urn:microsoft.com/office/officeart/2005/8/layout/vProcess5"/>
    <dgm:cxn modelId="{6B91570E-DB0C-4E4E-8E58-A2D38BA1932D}" srcId="{40551C96-4032-4F13-AAC7-691A4D86B621}" destId="{312E1A91-6EBD-4C21-9D16-BD7C78E707EF}" srcOrd="0" destOrd="0" parTransId="{179655F5-8A56-44F8-B592-539B7A4AC143}" sibTransId="{180AB387-4692-448B-9372-E3C6007E0399}"/>
    <dgm:cxn modelId="{1FE6E427-D382-487F-BBFB-F083A112FC56}" srcId="{40551C96-4032-4F13-AAC7-691A4D86B621}" destId="{AD484EA4-E809-4D8C-A099-D8B4DA712DA5}" srcOrd="1" destOrd="0" parTransId="{627D852B-830E-4C89-9920-0597060612BE}" sibTransId="{1F3821A1-1C16-44BD-BA6B-5E149F63B0BF}"/>
    <dgm:cxn modelId="{7FC97916-88DF-4F7B-914E-CE4D903E14B2}" type="presOf" srcId="{1F3821A1-1C16-44BD-BA6B-5E149F63B0BF}" destId="{95EADB43-5276-4873-A3D1-E403E0533ED5}" srcOrd="0" destOrd="0" presId="urn:microsoft.com/office/officeart/2005/8/layout/vProcess5"/>
    <dgm:cxn modelId="{3BDC9AF3-137D-4D23-8D7A-D146B6CDE940}" type="presOf" srcId="{312E1A91-6EBD-4C21-9D16-BD7C78E707EF}" destId="{3D010DB3-1AEE-4CA2-9157-FE2E7BA12DE5}" srcOrd="0" destOrd="0" presId="urn:microsoft.com/office/officeart/2005/8/layout/vProcess5"/>
    <dgm:cxn modelId="{9859488D-BDB3-4220-8BFA-BBACEF3B8B72}" type="presParOf" srcId="{8ABAEF5B-A23F-4B1E-8774-0FD5260C174E}" destId="{1D6CA6A0-9474-4B70-B22D-39FC1AD4F4AC}" srcOrd="0" destOrd="0" presId="urn:microsoft.com/office/officeart/2005/8/layout/vProcess5"/>
    <dgm:cxn modelId="{3E6D4AAF-4B7E-4CB8-BF10-9B8B91E929CE}" type="presParOf" srcId="{8ABAEF5B-A23F-4B1E-8774-0FD5260C174E}" destId="{3D010DB3-1AEE-4CA2-9157-FE2E7BA12DE5}" srcOrd="1" destOrd="0" presId="urn:microsoft.com/office/officeart/2005/8/layout/vProcess5"/>
    <dgm:cxn modelId="{B31B1E7A-3D9A-4DB9-A9F5-FD5186D63BFF}" type="presParOf" srcId="{8ABAEF5B-A23F-4B1E-8774-0FD5260C174E}" destId="{422E1CD8-67F9-4133-A6AF-AE364ADEAF8E}" srcOrd="2" destOrd="0" presId="urn:microsoft.com/office/officeart/2005/8/layout/vProcess5"/>
    <dgm:cxn modelId="{776E3C80-AC0F-4902-A356-54AB9999B51C}" type="presParOf" srcId="{8ABAEF5B-A23F-4B1E-8774-0FD5260C174E}" destId="{1AAFB19D-E388-4127-B37F-D1339E16A831}" srcOrd="3" destOrd="0" presId="urn:microsoft.com/office/officeart/2005/8/layout/vProcess5"/>
    <dgm:cxn modelId="{87356E4F-2912-45E2-BF5F-2B14AF8E69B8}" type="presParOf" srcId="{8ABAEF5B-A23F-4B1E-8774-0FD5260C174E}" destId="{580E85B2-A9D7-4DEE-9A8B-D5854F0618C9}" srcOrd="4" destOrd="0" presId="urn:microsoft.com/office/officeart/2005/8/layout/vProcess5"/>
    <dgm:cxn modelId="{1B215AB3-DE8B-4DE9-ABD0-A33390F6FCF9}" type="presParOf" srcId="{8ABAEF5B-A23F-4B1E-8774-0FD5260C174E}" destId="{ACA9C2E3-6F12-4049-A669-CD1373A2E8D0}" srcOrd="5" destOrd="0" presId="urn:microsoft.com/office/officeart/2005/8/layout/vProcess5"/>
    <dgm:cxn modelId="{477347C3-A913-44DA-A389-74E1A28987A3}" type="presParOf" srcId="{8ABAEF5B-A23F-4B1E-8774-0FD5260C174E}" destId="{95EADB43-5276-4873-A3D1-E403E0533ED5}" srcOrd="6" destOrd="0" presId="urn:microsoft.com/office/officeart/2005/8/layout/vProcess5"/>
    <dgm:cxn modelId="{D09263C4-D3C2-4904-B3A9-91FD00EA1011}" type="presParOf" srcId="{8ABAEF5B-A23F-4B1E-8774-0FD5260C174E}" destId="{C66096D2-A19B-49E1-9528-049E58DE65D1}" srcOrd="7" destOrd="0" presId="urn:microsoft.com/office/officeart/2005/8/layout/vProcess5"/>
    <dgm:cxn modelId="{6AE8A60D-E898-466F-AF12-A710E37E7641}" type="presParOf" srcId="{8ABAEF5B-A23F-4B1E-8774-0FD5260C174E}" destId="{B626042C-D509-4DF2-A3A1-7E913CFF366D}" srcOrd="8" destOrd="0" presId="urn:microsoft.com/office/officeart/2005/8/layout/vProcess5"/>
    <dgm:cxn modelId="{99662726-2500-469D-91CA-CF54FF537887}" type="presParOf" srcId="{8ABAEF5B-A23F-4B1E-8774-0FD5260C174E}" destId="{BB6F8C07-5369-4E82-A790-C4C3DA28E4D0}" srcOrd="9" destOrd="0" presId="urn:microsoft.com/office/officeart/2005/8/layout/vProcess5"/>
    <dgm:cxn modelId="{84ACDE60-715E-4E41-BA05-64C8F1342C0B}" type="presParOf" srcId="{8ABAEF5B-A23F-4B1E-8774-0FD5260C174E}" destId="{D86E890E-DD04-4DE7-8F25-515600A1A4DC}" srcOrd="10" destOrd="0" presId="urn:microsoft.com/office/officeart/2005/8/layout/vProcess5"/>
    <dgm:cxn modelId="{1DAE07A6-172B-4413-B0CB-89873678BB04}" type="presParOf" srcId="{8ABAEF5B-A23F-4B1E-8774-0FD5260C174E}" destId="{75A4D543-D7FB-4FDF-A58A-2A4483E5DC2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7A863C-5B1B-43DB-AA2D-7AA1060283AA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18D3771-D7ED-438A-B00B-19BBAF4AA85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</a:rPr>
            <a:t>اثرات میریستیسین</a:t>
          </a:r>
          <a:endParaRPr lang="fa-IR" sz="2400" b="1" dirty="0">
            <a:solidFill>
              <a:schemeClr val="tx1"/>
            </a:solidFill>
          </a:endParaRPr>
        </a:p>
      </dgm:t>
    </dgm:pt>
    <dgm:pt modelId="{E88FDD58-9497-40A3-A2DE-E92B939F0B43}" type="parTrans" cxnId="{6F3E800A-1EBB-41AE-B692-E3857369752E}">
      <dgm:prSet/>
      <dgm:spPr/>
      <dgm:t>
        <a:bodyPr/>
        <a:lstStyle/>
        <a:p>
          <a:pPr rtl="1"/>
          <a:endParaRPr lang="fa-IR"/>
        </a:p>
      </dgm:t>
    </dgm:pt>
    <dgm:pt modelId="{E2AF4744-8498-4FF1-8531-82B3F3A435E6}" type="sibTrans" cxnId="{6F3E800A-1EBB-41AE-B692-E3857369752E}">
      <dgm:prSet/>
      <dgm:spPr/>
      <dgm:t>
        <a:bodyPr/>
        <a:lstStyle/>
        <a:p>
          <a:pPr rtl="1"/>
          <a:endParaRPr lang="fa-IR"/>
        </a:p>
      </dgm:t>
    </dgm:pt>
    <dgm:pt modelId="{31008D65-92E3-4C76-9F04-71FEB3E5CE16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</a:rPr>
            <a:t>روان گردان ضعیف مشابه با متیلن دی اکسی متامفنامین</a:t>
          </a:r>
          <a:endParaRPr lang="fa-IR" b="1" dirty="0">
            <a:solidFill>
              <a:schemeClr val="tx1"/>
            </a:solidFill>
          </a:endParaRPr>
        </a:p>
      </dgm:t>
    </dgm:pt>
    <dgm:pt modelId="{14268B5C-63A3-488E-BF26-342071B10E4B}" type="parTrans" cxnId="{040EEB28-6A70-4FE2-B018-136BE822E6D6}">
      <dgm:prSet/>
      <dgm:spPr/>
      <dgm:t>
        <a:bodyPr/>
        <a:lstStyle/>
        <a:p>
          <a:pPr rtl="1"/>
          <a:endParaRPr lang="fa-IR"/>
        </a:p>
      </dgm:t>
    </dgm:pt>
    <dgm:pt modelId="{E05992EA-739F-4322-94E9-83C65A65D8ED}" type="sibTrans" cxnId="{040EEB28-6A70-4FE2-B018-136BE822E6D6}">
      <dgm:prSet/>
      <dgm:spPr/>
      <dgm:t>
        <a:bodyPr/>
        <a:lstStyle/>
        <a:p>
          <a:pPr rtl="1"/>
          <a:endParaRPr lang="fa-IR"/>
        </a:p>
      </dgm:t>
    </dgm:pt>
    <dgm:pt modelId="{96C71364-F56D-481F-AEC7-26440964A47D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</a:rPr>
            <a:t>افزایش فعالیت گلوتاتیون ترانسفراز</a:t>
          </a:r>
          <a:endParaRPr lang="fa-IR" b="1" dirty="0">
            <a:solidFill>
              <a:schemeClr val="tx1"/>
            </a:solidFill>
          </a:endParaRPr>
        </a:p>
      </dgm:t>
    </dgm:pt>
    <dgm:pt modelId="{519429AB-B0C9-4C77-913E-7AC1326AF503}" type="parTrans" cxnId="{27591BE8-B42C-4386-8E18-721F2217B30D}">
      <dgm:prSet/>
      <dgm:spPr/>
      <dgm:t>
        <a:bodyPr/>
        <a:lstStyle/>
        <a:p>
          <a:pPr rtl="1"/>
          <a:endParaRPr lang="fa-IR"/>
        </a:p>
      </dgm:t>
    </dgm:pt>
    <dgm:pt modelId="{65F01497-A384-4B5C-86CB-A03E841B0AEC}" type="sibTrans" cxnId="{27591BE8-B42C-4386-8E18-721F2217B30D}">
      <dgm:prSet/>
      <dgm:spPr/>
      <dgm:t>
        <a:bodyPr/>
        <a:lstStyle/>
        <a:p>
          <a:pPr rtl="1"/>
          <a:endParaRPr lang="fa-IR"/>
        </a:p>
      </dgm:t>
    </dgm:pt>
    <dgm:pt modelId="{BBD8505F-D883-4B15-9508-2FDF8AC9B96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</a:rPr>
            <a:t>خنثی کردن مواد سرطان زا و کاهش تومور ریه</a:t>
          </a:r>
          <a:endParaRPr lang="fa-IR" b="1" dirty="0">
            <a:solidFill>
              <a:schemeClr val="tx1"/>
            </a:solidFill>
          </a:endParaRPr>
        </a:p>
      </dgm:t>
    </dgm:pt>
    <dgm:pt modelId="{552A9A48-49E3-45AE-8555-1036BD79DEB9}" type="parTrans" cxnId="{1BFA9859-0749-48A4-82EC-D63BB7B84ACE}">
      <dgm:prSet/>
      <dgm:spPr/>
      <dgm:t>
        <a:bodyPr/>
        <a:lstStyle/>
        <a:p>
          <a:pPr rtl="1"/>
          <a:endParaRPr lang="fa-IR"/>
        </a:p>
      </dgm:t>
    </dgm:pt>
    <dgm:pt modelId="{84ECD28A-574C-447F-983C-A70E8CB10850}" type="sibTrans" cxnId="{1BFA9859-0749-48A4-82EC-D63BB7B84ACE}">
      <dgm:prSet/>
      <dgm:spPr/>
      <dgm:t>
        <a:bodyPr/>
        <a:lstStyle/>
        <a:p>
          <a:pPr rtl="1"/>
          <a:endParaRPr lang="fa-IR"/>
        </a:p>
      </dgm:t>
    </dgm:pt>
    <dgm:pt modelId="{84AF28DA-A50F-4C66-A772-8E21DAC1B670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</a:rPr>
            <a:t>کاهش آلزایمر</a:t>
          </a:r>
          <a:endParaRPr lang="fa-IR" b="1" dirty="0">
            <a:solidFill>
              <a:schemeClr val="tx1"/>
            </a:solidFill>
          </a:endParaRPr>
        </a:p>
      </dgm:t>
    </dgm:pt>
    <dgm:pt modelId="{0441A80D-8391-4C4A-AB67-A77BBC9D7C8C}" type="parTrans" cxnId="{B64A4E71-EC20-4CB9-9670-6522C0034E2F}">
      <dgm:prSet/>
      <dgm:spPr/>
      <dgm:t>
        <a:bodyPr/>
        <a:lstStyle/>
        <a:p>
          <a:pPr rtl="1"/>
          <a:endParaRPr lang="fa-IR"/>
        </a:p>
      </dgm:t>
    </dgm:pt>
    <dgm:pt modelId="{D7B0EB1B-FB4D-476F-99CC-06AF047FCCBE}" type="sibTrans" cxnId="{B64A4E71-EC20-4CB9-9670-6522C0034E2F}">
      <dgm:prSet/>
      <dgm:spPr/>
      <dgm:t>
        <a:bodyPr/>
        <a:lstStyle/>
        <a:p>
          <a:pPr rtl="1"/>
          <a:endParaRPr lang="fa-IR"/>
        </a:p>
      </dgm:t>
    </dgm:pt>
    <dgm:pt modelId="{BA0DD322-4D27-45C7-83CF-F5B829FB889F}" type="pres">
      <dgm:prSet presAssocID="{B97A863C-5B1B-43DB-AA2D-7AA1060283A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7E78DE8-DA21-4AE3-A237-FF9CE4F7880E}" type="pres">
      <dgm:prSet presAssocID="{B97A863C-5B1B-43DB-AA2D-7AA1060283AA}" presName="radial" presStyleCnt="0">
        <dgm:presLayoutVars>
          <dgm:animLvl val="ctr"/>
        </dgm:presLayoutVars>
      </dgm:prSet>
      <dgm:spPr/>
    </dgm:pt>
    <dgm:pt modelId="{6F6A7958-48A0-4032-984E-7C3CBE57B1A0}" type="pres">
      <dgm:prSet presAssocID="{018D3771-D7ED-438A-B00B-19BBAF4AA856}" presName="centerShape" presStyleLbl="vennNode1" presStyleIdx="0" presStyleCnt="5"/>
      <dgm:spPr/>
      <dgm:t>
        <a:bodyPr/>
        <a:lstStyle/>
        <a:p>
          <a:pPr rtl="1"/>
          <a:endParaRPr lang="fa-IR"/>
        </a:p>
      </dgm:t>
    </dgm:pt>
    <dgm:pt modelId="{9AF1EB9A-3401-4322-8D47-411FB96DDF93}" type="pres">
      <dgm:prSet presAssocID="{31008D65-92E3-4C76-9F04-71FEB3E5CE16}" presName="node" presStyleLbl="vennNode1" presStyleIdx="1" presStyleCnt="5" custScaleX="153881" custRadScaleRad="91166" custRadScaleInc="-1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B8540B7-1EF8-4338-A203-21EC718490E4}" type="pres">
      <dgm:prSet presAssocID="{96C71364-F56D-481F-AEC7-26440964A47D}" presName="node" presStyleLbl="vennNode1" presStyleIdx="2" presStyleCnt="5" custScaleX="144007" custRadScaleRad="114356" custRadScaleInc="-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5DC214D-41AF-49A3-A98F-478147817500}" type="pres">
      <dgm:prSet presAssocID="{BBD8505F-D883-4B15-9508-2FDF8AC9B969}" presName="node" presStyleLbl="vennNode1" presStyleIdx="3" presStyleCnt="5" custScaleX="153881" custScaleY="110990" custRadScaleRad="91981" custRadScaleInc="1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56B9300-9724-417D-B55D-2DB2CC6D7B86}" type="pres">
      <dgm:prSet presAssocID="{84AF28DA-A50F-4C66-A772-8E21DAC1B670}" presName="node" presStyleLbl="vennNode1" presStyleIdx="4" presStyleCnt="5" custScaleX="152837" custRadScaleRad="108447" custRadScaleInc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BFA9859-0749-48A4-82EC-D63BB7B84ACE}" srcId="{018D3771-D7ED-438A-B00B-19BBAF4AA856}" destId="{BBD8505F-D883-4B15-9508-2FDF8AC9B969}" srcOrd="2" destOrd="0" parTransId="{552A9A48-49E3-45AE-8555-1036BD79DEB9}" sibTransId="{84ECD28A-574C-447F-983C-A70E8CB10850}"/>
    <dgm:cxn modelId="{3794991A-2E34-4575-A8F0-28AD35FE09FA}" type="presOf" srcId="{84AF28DA-A50F-4C66-A772-8E21DAC1B670}" destId="{A56B9300-9724-417D-B55D-2DB2CC6D7B86}" srcOrd="0" destOrd="0" presId="urn:microsoft.com/office/officeart/2005/8/layout/radial3"/>
    <dgm:cxn modelId="{6F3E800A-1EBB-41AE-B692-E3857369752E}" srcId="{B97A863C-5B1B-43DB-AA2D-7AA1060283AA}" destId="{018D3771-D7ED-438A-B00B-19BBAF4AA856}" srcOrd="0" destOrd="0" parTransId="{E88FDD58-9497-40A3-A2DE-E92B939F0B43}" sibTransId="{E2AF4744-8498-4FF1-8531-82B3F3A435E6}"/>
    <dgm:cxn modelId="{234502EA-491A-409C-985D-37D1A48701B5}" type="presOf" srcId="{96C71364-F56D-481F-AEC7-26440964A47D}" destId="{6B8540B7-1EF8-4338-A203-21EC718490E4}" srcOrd="0" destOrd="0" presId="urn:microsoft.com/office/officeart/2005/8/layout/radial3"/>
    <dgm:cxn modelId="{EAD64AB6-3148-408C-9F03-3FE885B7F703}" type="presOf" srcId="{31008D65-92E3-4C76-9F04-71FEB3E5CE16}" destId="{9AF1EB9A-3401-4322-8D47-411FB96DDF93}" srcOrd="0" destOrd="0" presId="urn:microsoft.com/office/officeart/2005/8/layout/radial3"/>
    <dgm:cxn modelId="{A9424C5C-5F9D-47FF-AC9E-3065EF68A67B}" type="presOf" srcId="{BBD8505F-D883-4B15-9508-2FDF8AC9B969}" destId="{E5DC214D-41AF-49A3-A98F-478147817500}" srcOrd="0" destOrd="0" presId="urn:microsoft.com/office/officeart/2005/8/layout/radial3"/>
    <dgm:cxn modelId="{040EEB28-6A70-4FE2-B018-136BE822E6D6}" srcId="{018D3771-D7ED-438A-B00B-19BBAF4AA856}" destId="{31008D65-92E3-4C76-9F04-71FEB3E5CE16}" srcOrd="0" destOrd="0" parTransId="{14268B5C-63A3-488E-BF26-342071B10E4B}" sibTransId="{E05992EA-739F-4322-94E9-83C65A65D8ED}"/>
    <dgm:cxn modelId="{B64A4E71-EC20-4CB9-9670-6522C0034E2F}" srcId="{018D3771-D7ED-438A-B00B-19BBAF4AA856}" destId="{84AF28DA-A50F-4C66-A772-8E21DAC1B670}" srcOrd="3" destOrd="0" parTransId="{0441A80D-8391-4C4A-AB67-A77BBC9D7C8C}" sibTransId="{D7B0EB1B-FB4D-476F-99CC-06AF047FCCBE}"/>
    <dgm:cxn modelId="{01B8D2C1-FE94-4D0A-B445-9820906942B8}" type="presOf" srcId="{B97A863C-5B1B-43DB-AA2D-7AA1060283AA}" destId="{BA0DD322-4D27-45C7-83CF-F5B829FB889F}" srcOrd="0" destOrd="0" presId="urn:microsoft.com/office/officeart/2005/8/layout/radial3"/>
    <dgm:cxn modelId="{AE08F8A8-9B1B-4C23-BCE2-2075109755FD}" type="presOf" srcId="{018D3771-D7ED-438A-B00B-19BBAF4AA856}" destId="{6F6A7958-48A0-4032-984E-7C3CBE57B1A0}" srcOrd="0" destOrd="0" presId="urn:microsoft.com/office/officeart/2005/8/layout/radial3"/>
    <dgm:cxn modelId="{27591BE8-B42C-4386-8E18-721F2217B30D}" srcId="{018D3771-D7ED-438A-B00B-19BBAF4AA856}" destId="{96C71364-F56D-481F-AEC7-26440964A47D}" srcOrd="1" destOrd="0" parTransId="{519429AB-B0C9-4C77-913E-7AC1326AF503}" sibTransId="{65F01497-A384-4B5C-86CB-A03E841B0AEC}"/>
    <dgm:cxn modelId="{9AD0B62B-3D81-4ADF-A0D2-F9BF91EC6D7C}" type="presParOf" srcId="{BA0DD322-4D27-45C7-83CF-F5B829FB889F}" destId="{B7E78DE8-DA21-4AE3-A237-FF9CE4F7880E}" srcOrd="0" destOrd="0" presId="urn:microsoft.com/office/officeart/2005/8/layout/radial3"/>
    <dgm:cxn modelId="{4560D82D-0ACC-4740-B25B-EDA888523C03}" type="presParOf" srcId="{B7E78DE8-DA21-4AE3-A237-FF9CE4F7880E}" destId="{6F6A7958-48A0-4032-984E-7C3CBE57B1A0}" srcOrd="0" destOrd="0" presId="urn:microsoft.com/office/officeart/2005/8/layout/radial3"/>
    <dgm:cxn modelId="{F2B5AB63-B612-45C2-BFC8-1D68A5B2C736}" type="presParOf" srcId="{B7E78DE8-DA21-4AE3-A237-FF9CE4F7880E}" destId="{9AF1EB9A-3401-4322-8D47-411FB96DDF93}" srcOrd="1" destOrd="0" presId="urn:microsoft.com/office/officeart/2005/8/layout/radial3"/>
    <dgm:cxn modelId="{8EF53795-7427-4728-B7E1-96ED7B6A925C}" type="presParOf" srcId="{B7E78DE8-DA21-4AE3-A237-FF9CE4F7880E}" destId="{6B8540B7-1EF8-4338-A203-21EC718490E4}" srcOrd="2" destOrd="0" presId="urn:microsoft.com/office/officeart/2005/8/layout/radial3"/>
    <dgm:cxn modelId="{F884AF80-B5F5-4212-89FC-1EBFD93D079D}" type="presParOf" srcId="{B7E78DE8-DA21-4AE3-A237-FF9CE4F7880E}" destId="{E5DC214D-41AF-49A3-A98F-478147817500}" srcOrd="3" destOrd="0" presId="urn:microsoft.com/office/officeart/2005/8/layout/radial3"/>
    <dgm:cxn modelId="{D3CEB883-6C34-430A-BE6F-B94F9F20AEB4}" type="presParOf" srcId="{B7E78DE8-DA21-4AE3-A237-FF9CE4F7880E}" destId="{A56B9300-9724-417D-B55D-2DB2CC6D7B8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2B37AF-408F-4A51-AA33-D38B355D26A7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C02E1BD4-58F9-46E3-AD47-0FF3BEC6FB53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</a:rPr>
            <a:t>مصرف زیاد جوز هندی</a:t>
          </a:r>
          <a:endParaRPr lang="fa-IR" b="1" dirty="0">
            <a:solidFill>
              <a:schemeClr val="tx1"/>
            </a:solidFill>
          </a:endParaRPr>
        </a:p>
      </dgm:t>
    </dgm:pt>
    <dgm:pt modelId="{70949308-5499-46CF-A7F4-D6F8880A9FDB}" type="parTrans" cxnId="{AA878892-2F26-48AE-9B57-3CBDDBE5F80B}">
      <dgm:prSet/>
      <dgm:spPr/>
      <dgm:t>
        <a:bodyPr/>
        <a:lstStyle/>
        <a:p>
          <a:pPr rtl="1"/>
          <a:endParaRPr lang="fa-IR"/>
        </a:p>
      </dgm:t>
    </dgm:pt>
    <dgm:pt modelId="{F3056A6F-39F9-4335-91A9-C1B6EF7B2F75}" type="sibTrans" cxnId="{AA878892-2F26-48AE-9B57-3CBDDBE5F80B}">
      <dgm:prSet/>
      <dgm:spPr/>
      <dgm:t>
        <a:bodyPr/>
        <a:lstStyle/>
        <a:p>
          <a:pPr rtl="1"/>
          <a:endParaRPr lang="fa-IR"/>
        </a:p>
      </dgm:t>
    </dgm:pt>
    <dgm:pt modelId="{3F5E36EA-3749-4130-8AB7-43CA6E765D13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</a:rPr>
            <a:t>کاهش ترشح بزاق</a:t>
          </a:r>
          <a:endParaRPr lang="fa-IR" b="1" dirty="0">
            <a:solidFill>
              <a:schemeClr val="tx1"/>
            </a:solidFill>
          </a:endParaRPr>
        </a:p>
      </dgm:t>
    </dgm:pt>
    <dgm:pt modelId="{67983525-E734-4395-A84E-C51B007F094D}" type="parTrans" cxnId="{C353537C-B19B-4C75-9D99-6D26A414BCBD}">
      <dgm:prSet/>
      <dgm:spPr/>
      <dgm:t>
        <a:bodyPr/>
        <a:lstStyle/>
        <a:p>
          <a:pPr rtl="1"/>
          <a:endParaRPr lang="fa-IR"/>
        </a:p>
      </dgm:t>
    </dgm:pt>
    <dgm:pt modelId="{E317DCF9-A519-4D87-8FF8-E9B167847111}" type="sibTrans" cxnId="{C353537C-B19B-4C75-9D99-6D26A414BCBD}">
      <dgm:prSet/>
      <dgm:spPr/>
      <dgm:t>
        <a:bodyPr/>
        <a:lstStyle/>
        <a:p>
          <a:pPr rtl="1"/>
          <a:endParaRPr lang="fa-IR"/>
        </a:p>
      </dgm:t>
    </dgm:pt>
    <dgm:pt modelId="{15019398-6A6C-417E-8ED4-A1AB9E91D4F9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</a:rPr>
            <a:t>تاکی کاردی</a:t>
          </a:r>
          <a:endParaRPr lang="fa-IR" b="1" dirty="0">
            <a:solidFill>
              <a:schemeClr val="tx1"/>
            </a:solidFill>
          </a:endParaRPr>
        </a:p>
      </dgm:t>
    </dgm:pt>
    <dgm:pt modelId="{4A40212F-4001-4045-B6C7-AEEC0BE60C02}" type="parTrans" cxnId="{19102D3B-B2EB-4B5A-97A6-035743F2FA2F}">
      <dgm:prSet/>
      <dgm:spPr/>
      <dgm:t>
        <a:bodyPr/>
        <a:lstStyle/>
        <a:p>
          <a:pPr rtl="1"/>
          <a:endParaRPr lang="fa-IR"/>
        </a:p>
      </dgm:t>
    </dgm:pt>
    <dgm:pt modelId="{779D44CF-195A-4087-BBA6-15F914F74FAA}" type="sibTrans" cxnId="{19102D3B-B2EB-4B5A-97A6-035743F2FA2F}">
      <dgm:prSet/>
      <dgm:spPr/>
      <dgm:t>
        <a:bodyPr/>
        <a:lstStyle/>
        <a:p>
          <a:pPr rtl="1"/>
          <a:endParaRPr lang="fa-IR"/>
        </a:p>
      </dgm:t>
    </dgm:pt>
    <dgm:pt modelId="{00D1F81C-BBD3-44ED-93BA-2503750DDE16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</a:rPr>
            <a:t>تحریک سیستم اعصاب مرکزی</a:t>
          </a:r>
          <a:endParaRPr lang="fa-IR" b="1" dirty="0">
            <a:solidFill>
              <a:schemeClr val="tx1"/>
            </a:solidFill>
          </a:endParaRPr>
        </a:p>
      </dgm:t>
    </dgm:pt>
    <dgm:pt modelId="{0FAD0C87-3EF3-4B01-B1CA-B11559B4419C}" type="parTrans" cxnId="{F332BE99-0C8A-4151-89F2-390D3844E013}">
      <dgm:prSet/>
      <dgm:spPr/>
      <dgm:t>
        <a:bodyPr/>
        <a:lstStyle/>
        <a:p>
          <a:pPr rtl="1"/>
          <a:endParaRPr lang="fa-IR"/>
        </a:p>
      </dgm:t>
    </dgm:pt>
    <dgm:pt modelId="{8BFE2445-B419-4806-8501-03BA59D5B9B3}" type="sibTrans" cxnId="{F332BE99-0C8A-4151-89F2-390D3844E013}">
      <dgm:prSet/>
      <dgm:spPr/>
      <dgm:t>
        <a:bodyPr/>
        <a:lstStyle/>
        <a:p>
          <a:pPr rtl="1"/>
          <a:endParaRPr lang="fa-IR"/>
        </a:p>
      </dgm:t>
    </dgm:pt>
    <dgm:pt modelId="{EAE203F5-D364-477A-9CAB-EAEF34B182C4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</a:rPr>
            <a:t>خواب آور</a:t>
          </a:r>
          <a:endParaRPr lang="fa-IR" b="1" dirty="0">
            <a:solidFill>
              <a:schemeClr val="tx1"/>
            </a:solidFill>
          </a:endParaRPr>
        </a:p>
      </dgm:t>
    </dgm:pt>
    <dgm:pt modelId="{19EBFC73-8E96-411A-9687-2B7E71D40C0F}" type="parTrans" cxnId="{BFCAB16F-6CC9-4D58-9660-CB813ECE0E00}">
      <dgm:prSet/>
      <dgm:spPr/>
      <dgm:t>
        <a:bodyPr/>
        <a:lstStyle/>
        <a:p>
          <a:pPr rtl="1"/>
          <a:endParaRPr lang="fa-IR"/>
        </a:p>
      </dgm:t>
    </dgm:pt>
    <dgm:pt modelId="{FCDDDE25-409B-4883-8997-4A8CBE713852}" type="sibTrans" cxnId="{BFCAB16F-6CC9-4D58-9660-CB813ECE0E00}">
      <dgm:prSet/>
      <dgm:spPr/>
      <dgm:t>
        <a:bodyPr/>
        <a:lstStyle/>
        <a:p>
          <a:pPr rtl="1"/>
          <a:endParaRPr lang="fa-IR"/>
        </a:p>
      </dgm:t>
    </dgm:pt>
    <dgm:pt modelId="{B40DC67D-81FA-4A31-9D21-1645E92EE641}" type="pres">
      <dgm:prSet presAssocID="{642B37AF-408F-4A51-AA33-D38B355D26A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53F839E-9D22-4EAD-99C3-E368D098813F}" type="pres">
      <dgm:prSet presAssocID="{642B37AF-408F-4A51-AA33-D38B355D26A7}" presName="matrix" presStyleCnt="0"/>
      <dgm:spPr/>
    </dgm:pt>
    <dgm:pt modelId="{7B203D2A-2964-4ECC-8B77-4D04F6937EAE}" type="pres">
      <dgm:prSet presAssocID="{642B37AF-408F-4A51-AA33-D38B355D26A7}" presName="tile1" presStyleLbl="node1" presStyleIdx="0" presStyleCnt="4"/>
      <dgm:spPr/>
      <dgm:t>
        <a:bodyPr/>
        <a:lstStyle/>
        <a:p>
          <a:pPr rtl="1"/>
          <a:endParaRPr lang="fa-IR"/>
        </a:p>
      </dgm:t>
    </dgm:pt>
    <dgm:pt modelId="{88406F32-D4F2-43EC-B6A3-85372FEAC924}" type="pres">
      <dgm:prSet presAssocID="{642B37AF-408F-4A51-AA33-D38B355D26A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69662A3-CD0C-4918-97C4-302E0491471D}" type="pres">
      <dgm:prSet presAssocID="{642B37AF-408F-4A51-AA33-D38B355D26A7}" presName="tile2" presStyleLbl="node1" presStyleIdx="1" presStyleCnt="4"/>
      <dgm:spPr/>
      <dgm:t>
        <a:bodyPr/>
        <a:lstStyle/>
        <a:p>
          <a:pPr rtl="1"/>
          <a:endParaRPr lang="fa-IR"/>
        </a:p>
      </dgm:t>
    </dgm:pt>
    <dgm:pt modelId="{C0C32E90-DB9A-4A22-9743-D8692B561E8D}" type="pres">
      <dgm:prSet presAssocID="{642B37AF-408F-4A51-AA33-D38B355D26A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80D8992-1C55-48E3-848D-B429AABBCF9F}" type="pres">
      <dgm:prSet presAssocID="{642B37AF-408F-4A51-AA33-D38B355D26A7}" presName="tile3" presStyleLbl="node1" presStyleIdx="2" presStyleCnt="4"/>
      <dgm:spPr/>
      <dgm:t>
        <a:bodyPr/>
        <a:lstStyle/>
        <a:p>
          <a:pPr rtl="1"/>
          <a:endParaRPr lang="fa-IR"/>
        </a:p>
      </dgm:t>
    </dgm:pt>
    <dgm:pt modelId="{9964BFEA-0E5E-4099-9701-8DEB54EC45B7}" type="pres">
      <dgm:prSet presAssocID="{642B37AF-408F-4A51-AA33-D38B355D26A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DF998B4-910F-482E-BA39-C873A7CD894D}" type="pres">
      <dgm:prSet presAssocID="{642B37AF-408F-4A51-AA33-D38B355D26A7}" presName="tile4" presStyleLbl="node1" presStyleIdx="3" presStyleCnt="4"/>
      <dgm:spPr/>
      <dgm:t>
        <a:bodyPr/>
        <a:lstStyle/>
        <a:p>
          <a:pPr rtl="1"/>
          <a:endParaRPr lang="fa-IR"/>
        </a:p>
      </dgm:t>
    </dgm:pt>
    <dgm:pt modelId="{E116A14B-6575-4D0A-B906-C3EAD1B7D01B}" type="pres">
      <dgm:prSet presAssocID="{642B37AF-408F-4A51-AA33-D38B355D26A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8F46794-58D8-49EA-A34F-9AAC1CF6CEF6}" type="pres">
      <dgm:prSet presAssocID="{642B37AF-408F-4A51-AA33-D38B355D26A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A878892-2F26-48AE-9B57-3CBDDBE5F80B}" srcId="{642B37AF-408F-4A51-AA33-D38B355D26A7}" destId="{C02E1BD4-58F9-46E3-AD47-0FF3BEC6FB53}" srcOrd="0" destOrd="0" parTransId="{70949308-5499-46CF-A7F4-D6F8880A9FDB}" sibTransId="{F3056A6F-39F9-4335-91A9-C1B6EF7B2F75}"/>
    <dgm:cxn modelId="{3DB1F233-74CB-4965-A4A9-254E89A6DC6E}" type="presOf" srcId="{3F5E36EA-3749-4130-8AB7-43CA6E765D13}" destId="{7B203D2A-2964-4ECC-8B77-4D04F6937EAE}" srcOrd="0" destOrd="0" presId="urn:microsoft.com/office/officeart/2005/8/layout/matrix1"/>
    <dgm:cxn modelId="{417C6BC6-C8FC-40A6-87BB-BEFFF7EE9959}" type="presOf" srcId="{EAE203F5-D364-477A-9CAB-EAEF34B182C4}" destId="{7DF998B4-910F-482E-BA39-C873A7CD894D}" srcOrd="0" destOrd="0" presId="urn:microsoft.com/office/officeart/2005/8/layout/matrix1"/>
    <dgm:cxn modelId="{19102D3B-B2EB-4B5A-97A6-035743F2FA2F}" srcId="{C02E1BD4-58F9-46E3-AD47-0FF3BEC6FB53}" destId="{15019398-6A6C-417E-8ED4-A1AB9E91D4F9}" srcOrd="1" destOrd="0" parTransId="{4A40212F-4001-4045-B6C7-AEEC0BE60C02}" sibTransId="{779D44CF-195A-4087-BBA6-15F914F74FAA}"/>
    <dgm:cxn modelId="{6F9A701C-F3E1-4BDA-A37E-E0DA8CEEABE9}" type="presOf" srcId="{00D1F81C-BBD3-44ED-93BA-2503750DDE16}" destId="{9964BFEA-0E5E-4099-9701-8DEB54EC45B7}" srcOrd="1" destOrd="0" presId="urn:microsoft.com/office/officeart/2005/8/layout/matrix1"/>
    <dgm:cxn modelId="{F332BE99-0C8A-4151-89F2-390D3844E013}" srcId="{C02E1BD4-58F9-46E3-AD47-0FF3BEC6FB53}" destId="{00D1F81C-BBD3-44ED-93BA-2503750DDE16}" srcOrd="2" destOrd="0" parTransId="{0FAD0C87-3EF3-4B01-B1CA-B11559B4419C}" sibTransId="{8BFE2445-B419-4806-8501-03BA59D5B9B3}"/>
    <dgm:cxn modelId="{7E392584-0617-4E3D-94E9-68861B5F4930}" type="presOf" srcId="{00D1F81C-BBD3-44ED-93BA-2503750DDE16}" destId="{280D8992-1C55-48E3-848D-B429AABBCF9F}" srcOrd="0" destOrd="0" presId="urn:microsoft.com/office/officeart/2005/8/layout/matrix1"/>
    <dgm:cxn modelId="{2D2FECB9-2AB8-40E3-9585-22DC56755AE7}" type="presOf" srcId="{642B37AF-408F-4A51-AA33-D38B355D26A7}" destId="{B40DC67D-81FA-4A31-9D21-1645E92EE641}" srcOrd="0" destOrd="0" presId="urn:microsoft.com/office/officeart/2005/8/layout/matrix1"/>
    <dgm:cxn modelId="{0B917C1E-3473-461A-9223-E66A64640660}" type="presOf" srcId="{15019398-6A6C-417E-8ED4-A1AB9E91D4F9}" destId="{169662A3-CD0C-4918-97C4-302E0491471D}" srcOrd="0" destOrd="0" presId="urn:microsoft.com/office/officeart/2005/8/layout/matrix1"/>
    <dgm:cxn modelId="{8E5B08F5-43C1-498D-AAA1-8EB144F62202}" type="presOf" srcId="{EAE203F5-D364-477A-9CAB-EAEF34B182C4}" destId="{E116A14B-6575-4D0A-B906-C3EAD1B7D01B}" srcOrd="1" destOrd="0" presId="urn:microsoft.com/office/officeart/2005/8/layout/matrix1"/>
    <dgm:cxn modelId="{C353537C-B19B-4C75-9D99-6D26A414BCBD}" srcId="{C02E1BD4-58F9-46E3-AD47-0FF3BEC6FB53}" destId="{3F5E36EA-3749-4130-8AB7-43CA6E765D13}" srcOrd="0" destOrd="0" parTransId="{67983525-E734-4395-A84E-C51B007F094D}" sibTransId="{E317DCF9-A519-4D87-8FF8-E9B167847111}"/>
    <dgm:cxn modelId="{BFCAB16F-6CC9-4D58-9660-CB813ECE0E00}" srcId="{C02E1BD4-58F9-46E3-AD47-0FF3BEC6FB53}" destId="{EAE203F5-D364-477A-9CAB-EAEF34B182C4}" srcOrd="3" destOrd="0" parTransId="{19EBFC73-8E96-411A-9687-2B7E71D40C0F}" sibTransId="{FCDDDE25-409B-4883-8997-4A8CBE713852}"/>
    <dgm:cxn modelId="{548DFB4F-C96D-409A-A7AB-732B60432D6A}" type="presOf" srcId="{C02E1BD4-58F9-46E3-AD47-0FF3BEC6FB53}" destId="{C8F46794-58D8-49EA-A34F-9AAC1CF6CEF6}" srcOrd="0" destOrd="0" presId="urn:microsoft.com/office/officeart/2005/8/layout/matrix1"/>
    <dgm:cxn modelId="{3E33ACC8-33AE-4A9A-B80A-E224AC68D7BB}" type="presOf" srcId="{3F5E36EA-3749-4130-8AB7-43CA6E765D13}" destId="{88406F32-D4F2-43EC-B6A3-85372FEAC924}" srcOrd="1" destOrd="0" presId="urn:microsoft.com/office/officeart/2005/8/layout/matrix1"/>
    <dgm:cxn modelId="{9CAC32B7-BD6B-4FF1-9EEC-FEE922F5EDA4}" type="presOf" srcId="{15019398-6A6C-417E-8ED4-A1AB9E91D4F9}" destId="{C0C32E90-DB9A-4A22-9743-D8692B561E8D}" srcOrd="1" destOrd="0" presId="urn:microsoft.com/office/officeart/2005/8/layout/matrix1"/>
    <dgm:cxn modelId="{5EB41CCF-49D5-4BA1-B903-61D52B8418D1}" type="presParOf" srcId="{B40DC67D-81FA-4A31-9D21-1645E92EE641}" destId="{C53F839E-9D22-4EAD-99C3-E368D098813F}" srcOrd="0" destOrd="0" presId="urn:microsoft.com/office/officeart/2005/8/layout/matrix1"/>
    <dgm:cxn modelId="{38610902-AC04-4251-9DC7-EA4FF5F64F38}" type="presParOf" srcId="{C53F839E-9D22-4EAD-99C3-E368D098813F}" destId="{7B203D2A-2964-4ECC-8B77-4D04F6937EAE}" srcOrd="0" destOrd="0" presId="urn:microsoft.com/office/officeart/2005/8/layout/matrix1"/>
    <dgm:cxn modelId="{D50162A4-4EB6-467F-8E45-A0076F8EB5A5}" type="presParOf" srcId="{C53F839E-9D22-4EAD-99C3-E368D098813F}" destId="{88406F32-D4F2-43EC-B6A3-85372FEAC924}" srcOrd="1" destOrd="0" presId="urn:microsoft.com/office/officeart/2005/8/layout/matrix1"/>
    <dgm:cxn modelId="{A33C7F5B-0066-40DC-8D98-D97F844321AA}" type="presParOf" srcId="{C53F839E-9D22-4EAD-99C3-E368D098813F}" destId="{169662A3-CD0C-4918-97C4-302E0491471D}" srcOrd="2" destOrd="0" presId="urn:microsoft.com/office/officeart/2005/8/layout/matrix1"/>
    <dgm:cxn modelId="{457BE54F-A2BF-4165-8677-78556C0F4499}" type="presParOf" srcId="{C53F839E-9D22-4EAD-99C3-E368D098813F}" destId="{C0C32E90-DB9A-4A22-9743-D8692B561E8D}" srcOrd="3" destOrd="0" presId="urn:microsoft.com/office/officeart/2005/8/layout/matrix1"/>
    <dgm:cxn modelId="{80A6D62D-033D-4C1C-9B7B-86ECEF265661}" type="presParOf" srcId="{C53F839E-9D22-4EAD-99C3-E368D098813F}" destId="{280D8992-1C55-48E3-848D-B429AABBCF9F}" srcOrd="4" destOrd="0" presId="urn:microsoft.com/office/officeart/2005/8/layout/matrix1"/>
    <dgm:cxn modelId="{C4A750E3-984A-4EF6-B5E0-969E002DDEDE}" type="presParOf" srcId="{C53F839E-9D22-4EAD-99C3-E368D098813F}" destId="{9964BFEA-0E5E-4099-9701-8DEB54EC45B7}" srcOrd="5" destOrd="0" presId="urn:microsoft.com/office/officeart/2005/8/layout/matrix1"/>
    <dgm:cxn modelId="{3FE8B993-5DB5-407F-80C6-3199719633C1}" type="presParOf" srcId="{C53F839E-9D22-4EAD-99C3-E368D098813F}" destId="{7DF998B4-910F-482E-BA39-C873A7CD894D}" srcOrd="6" destOrd="0" presId="urn:microsoft.com/office/officeart/2005/8/layout/matrix1"/>
    <dgm:cxn modelId="{3A9E39F4-F3AD-4E02-B6A3-D646E2A3D597}" type="presParOf" srcId="{C53F839E-9D22-4EAD-99C3-E368D098813F}" destId="{E116A14B-6575-4D0A-B906-C3EAD1B7D01B}" srcOrd="7" destOrd="0" presId="urn:microsoft.com/office/officeart/2005/8/layout/matrix1"/>
    <dgm:cxn modelId="{FF7C802E-1885-49C6-AA23-19E90A3CE2EF}" type="presParOf" srcId="{B40DC67D-81FA-4A31-9D21-1645E92EE641}" destId="{C8F46794-58D8-49EA-A34F-9AAC1CF6CEF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5DC8E7-C2DD-454E-B5B2-C366F0F6093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1A2B50F-5572-473B-B1A1-E8596FF483E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3200" b="1" dirty="0" smtClean="0"/>
            <a:t>قند</a:t>
          </a:r>
          <a:endParaRPr lang="fa-IR" sz="3200" b="1" dirty="0"/>
        </a:p>
      </dgm:t>
    </dgm:pt>
    <dgm:pt modelId="{05319907-918D-4E73-BDB5-617A91AA8000}" type="parTrans" cxnId="{48E05D57-6F81-4931-9AE4-2F6676A7B5A5}">
      <dgm:prSet/>
      <dgm:spPr/>
      <dgm:t>
        <a:bodyPr/>
        <a:lstStyle/>
        <a:p>
          <a:pPr rtl="1"/>
          <a:endParaRPr lang="fa-IR"/>
        </a:p>
      </dgm:t>
    </dgm:pt>
    <dgm:pt modelId="{06A85384-0B00-4CA2-BB2C-4FCDBB60757C}" type="sibTrans" cxnId="{48E05D57-6F81-4931-9AE4-2F6676A7B5A5}">
      <dgm:prSet/>
      <dgm:spPr/>
      <dgm:t>
        <a:bodyPr/>
        <a:lstStyle/>
        <a:p>
          <a:pPr rtl="1"/>
          <a:endParaRPr lang="fa-IR"/>
        </a:p>
      </dgm:t>
    </dgm:pt>
    <dgm:pt modelId="{13217BC7-F6F8-44F2-A651-F3B3F2D26E76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3200" b="1" dirty="0" smtClean="0"/>
            <a:t>آگلیکون</a:t>
          </a:r>
          <a:endParaRPr lang="fa-IR" sz="3200" b="1" dirty="0"/>
        </a:p>
      </dgm:t>
    </dgm:pt>
    <dgm:pt modelId="{7C5908D0-8C5A-4B06-9DCC-032CBCA98443}" type="parTrans" cxnId="{6BA2C96E-B85A-40A0-A908-83930479F895}">
      <dgm:prSet/>
      <dgm:spPr/>
      <dgm:t>
        <a:bodyPr/>
        <a:lstStyle/>
        <a:p>
          <a:pPr rtl="1"/>
          <a:endParaRPr lang="fa-IR"/>
        </a:p>
      </dgm:t>
    </dgm:pt>
    <dgm:pt modelId="{9F767EB3-4470-42CC-B65B-35B9C02F5396}" type="sibTrans" cxnId="{6BA2C96E-B85A-40A0-A908-83930479F895}">
      <dgm:prSet/>
      <dgm:spPr/>
      <dgm:t>
        <a:bodyPr/>
        <a:lstStyle/>
        <a:p>
          <a:pPr rtl="1"/>
          <a:endParaRPr lang="fa-IR"/>
        </a:p>
      </dgm:t>
    </dgm:pt>
    <dgm:pt modelId="{E2F6AB68-620A-4BA1-B819-5C7B39D7149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3200" b="1" dirty="0" smtClean="0"/>
            <a:t>بتاهیدروکسی نیتریل</a:t>
          </a:r>
          <a:endParaRPr lang="fa-IR" sz="3200" b="1" dirty="0"/>
        </a:p>
      </dgm:t>
    </dgm:pt>
    <dgm:pt modelId="{6E40CAFF-B9D0-4BD1-96F4-E4CEFC806B4B}" type="parTrans" cxnId="{B724E892-B1AA-426B-B0A9-A0ECE9314D7D}">
      <dgm:prSet/>
      <dgm:spPr/>
      <dgm:t>
        <a:bodyPr/>
        <a:lstStyle/>
        <a:p>
          <a:pPr rtl="1"/>
          <a:endParaRPr lang="fa-IR"/>
        </a:p>
      </dgm:t>
    </dgm:pt>
    <dgm:pt modelId="{10AAA90E-AC21-4EF4-BBC5-F034B0FE528C}" type="sibTrans" cxnId="{B724E892-B1AA-426B-B0A9-A0ECE9314D7D}">
      <dgm:prSet/>
      <dgm:spPr/>
      <dgm:t>
        <a:bodyPr/>
        <a:lstStyle/>
        <a:p>
          <a:pPr rtl="1"/>
          <a:endParaRPr lang="fa-IR"/>
        </a:p>
      </dgm:t>
    </dgm:pt>
    <dgm:pt modelId="{23206D31-A07D-40BB-AB07-7DA8863385E2}" type="pres">
      <dgm:prSet presAssocID="{B95DC8E7-C2DD-454E-B5B2-C366F0F60939}" presName="compositeShape" presStyleCnt="0">
        <dgm:presLayoutVars>
          <dgm:chMax val="7"/>
          <dgm:dir/>
          <dgm:resizeHandles val="exact"/>
        </dgm:presLayoutVars>
      </dgm:prSet>
      <dgm:spPr/>
    </dgm:pt>
    <dgm:pt modelId="{540B9373-02A5-4FB5-B507-C17AFDB643A6}" type="pres">
      <dgm:prSet presAssocID="{41A2B50F-5572-473B-B1A1-E8596FF483EE}" presName="circ1" presStyleLbl="vennNode1" presStyleIdx="0" presStyleCnt="3"/>
      <dgm:spPr/>
      <dgm:t>
        <a:bodyPr/>
        <a:lstStyle/>
        <a:p>
          <a:pPr rtl="1"/>
          <a:endParaRPr lang="fa-IR"/>
        </a:p>
      </dgm:t>
    </dgm:pt>
    <dgm:pt modelId="{2ECA47FE-10F7-4919-8F8B-AA01BBE22363}" type="pres">
      <dgm:prSet presAssocID="{41A2B50F-5572-473B-B1A1-E8596FF483E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8194B1B-2E3F-4AD8-AEE7-2660E148CFC7}" type="pres">
      <dgm:prSet presAssocID="{13217BC7-F6F8-44F2-A651-F3B3F2D26E76}" presName="circ2" presStyleLbl="vennNode1" presStyleIdx="1" presStyleCnt="3"/>
      <dgm:spPr/>
      <dgm:t>
        <a:bodyPr/>
        <a:lstStyle/>
        <a:p>
          <a:pPr rtl="1"/>
          <a:endParaRPr lang="fa-IR"/>
        </a:p>
      </dgm:t>
    </dgm:pt>
    <dgm:pt modelId="{3A004C35-EA91-420B-AF0A-5B561B932BF4}" type="pres">
      <dgm:prSet presAssocID="{13217BC7-F6F8-44F2-A651-F3B3F2D26E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2B58D37-28BD-4967-85C3-B6406A7CA737}" type="pres">
      <dgm:prSet presAssocID="{E2F6AB68-620A-4BA1-B819-5C7B39D71492}" presName="circ3" presStyleLbl="vennNode1" presStyleIdx="2" presStyleCnt="3"/>
      <dgm:spPr/>
      <dgm:t>
        <a:bodyPr/>
        <a:lstStyle/>
        <a:p>
          <a:pPr rtl="1"/>
          <a:endParaRPr lang="fa-IR"/>
        </a:p>
      </dgm:t>
    </dgm:pt>
    <dgm:pt modelId="{D4274F57-83F5-43CC-957E-96A23CC0CAFF}" type="pres">
      <dgm:prSet presAssocID="{E2F6AB68-620A-4BA1-B819-5C7B39D7149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F22662D-7C3C-4FE9-8A2B-034FCA550609}" type="presOf" srcId="{41A2B50F-5572-473B-B1A1-E8596FF483EE}" destId="{2ECA47FE-10F7-4919-8F8B-AA01BBE22363}" srcOrd="1" destOrd="0" presId="urn:microsoft.com/office/officeart/2005/8/layout/venn1"/>
    <dgm:cxn modelId="{F4A7A085-C7A4-42D3-ABA0-A834AB832FF9}" type="presOf" srcId="{E2F6AB68-620A-4BA1-B819-5C7B39D71492}" destId="{D4274F57-83F5-43CC-957E-96A23CC0CAFF}" srcOrd="1" destOrd="0" presId="urn:microsoft.com/office/officeart/2005/8/layout/venn1"/>
    <dgm:cxn modelId="{F92BAF69-5193-4E0C-98F7-878F257555AF}" type="presOf" srcId="{13217BC7-F6F8-44F2-A651-F3B3F2D26E76}" destId="{C8194B1B-2E3F-4AD8-AEE7-2660E148CFC7}" srcOrd="0" destOrd="0" presId="urn:microsoft.com/office/officeart/2005/8/layout/venn1"/>
    <dgm:cxn modelId="{C96BF3D3-07A7-4A1B-8E9C-958B8666A84B}" type="presOf" srcId="{13217BC7-F6F8-44F2-A651-F3B3F2D26E76}" destId="{3A004C35-EA91-420B-AF0A-5B561B932BF4}" srcOrd="1" destOrd="0" presId="urn:microsoft.com/office/officeart/2005/8/layout/venn1"/>
    <dgm:cxn modelId="{B724E892-B1AA-426B-B0A9-A0ECE9314D7D}" srcId="{B95DC8E7-C2DD-454E-B5B2-C366F0F60939}" destId="{E2F6AB68-620A-4BA1-B819-5C7B39D71492}" srcOrd="2" destOrd="0" parTransId="{6E40CAFF-B9D0-4BD1-96F4-E4CEFC806B4B}" sibTransId="{10AAA90E-AC21-4EF4-BBC5-F034B0FE528C}"/>
    <dgm:cxn modelId="{0F80E661-2EE7-4326-A507-95880C6AD51B}" type="presOf" srcId="{41A2B50F-5572-473B-B1A1-E8596FF483EE}" destId="{540B9373-02A5-4FB5-B507-C17AFDB643A6}" srcOrd="0" destOrd="0" presId="urn:microsoft.com/office/officeart/2005/8/layout/venn1"/>
    <dgm:cxn modelId="{6BA2C96E-B85A-40A0-A908-83930479F895}" srcId="{B95DC8E7-C2DD-454E-B5B2-C366F0F60939}" destId="{13217BC7-F6F8-44F2-A651-F3B3F2D26E76}" srcOrd="1" destOrd="0" parTransId="{7C5908D0-8C5A-4B06-9DCC-032CBCA98443}" sibTransId="{9F767EB3-4470-42CC-B65B-35B9C02F5396}"/>
    <dgm:cxn modelId="{1B95BC02-38DE-406E-9B38-2736A57431A0}" type="presOf" srcId="{E2F6AB68-620A-4BA1-B819-5C7B39D71492}" destId="{22B58D37-28BD-4967-85C3-B6406A7CA737}" srcOrd="0" destOrd="0" presId="urn:microsoft.com/office/officeart/2005/8/layout/venn1"/>
    <dgm:cxn modelId="{48E05D57-6F81-4931-9AE4-2F6676A7B5A5}" srcId="{B95DC8E7-C2DD-454E-B5B2-C366F0F60939}" destId="{41A2B50F-5572-473B-B1A1-E8596FF483EE}" srcOrd="0" destOrd="0" parTransId="{05319907-918D-4E73-BDB5-617A91AA8000}" sibTransId="{06A85384-0B00-4CA2-BB2C-4FCDBB60757C}"/>
    <dgm:cxn modelId="{0223B3CC-1C1E-4919-B1B0-23F4057FFA45}" type="presOf" srcId="{B95DC8E7-C2DD-454E-B5B2-C366F0F60939}" destId="{23206D31-A07D-40BB-AB07-7DA8863385E2}" srcOrd="0" destOrd="0" presId="urn:microsoft.com/office/officeart/2005/8/layout/venn1"/>
    <dgm:cxn modelId="{795A1D6B-E31B-4882-A4AF-364E4822CF4C}" type="presParOf" srcId="{23206D31-A07D-40BB-AB07-7DA8863385E2}" destId="{540B9373-02A5-4FB5-B507-C17AFDB643A6}" srcOrd="0" destOrd="0" presId="urn:microsoft.com/office/officeart/2005/8/layout/venn1"/>
    <dgm:cxn modelId="{DC68968A-1214-4BC5-806B-39B729957EE7}" type="presParOf" srcId="{23206D31-A07D-40BB-AB07-7DA8863385E2}" destId="{2ECA47FE-10F7-4919-8F8B-AA01BBE22363}" srcOrd="1" destOrd="0" presId="urn:microsoft.com/office/officeart/2005/8/layout/venn1"/>
    <dgm:cxn modelId="{D1D819BB-B853-449B-820D-28651807CE76}" type="presParOf" srcId="{23206D31-A07D-40BB-AB07-7DA8863385E2}" destId="{C8194B1B-2E3F-4AD8-AEE7-2660E148CFC7}" srcOrd="2" destOrd="0" presId="urn:microsoft.com/office/officeart/2005/8/layout/venn1"/>
    <dgm:cxn modelId="{EC2BBFDD-3771-406D-AC07-FF06C3C3EC67}" type="presParOf" srcId="{23206D31-A07D-40BB-AB07-7DA8863385E2}" destId="{3A004C35-EA91-420B-AF0A-5B561B932BF4}" srcOrd="3" destOrd="0" presId="urn:microsoft.com/office/officeart/2005/8/layout/venn1"/>
    <dgm:cxn modelId="{FEBE3D00-7F67-43B3-8E3C-909E9EE0ADEA}" type="presParOf" srcId="{23206D31-A07D-40BB-AB07-7DA8863385E2}" destId="{22B58D37-28BD-4967-85C3-B6406A7CA737}" srcOrd="4" destOrd="0" presId="urn:microsoft.com/office/officeart/2005/8/layout/venn1"/>
    <dgm:cxn modelId="{E7428245-F41A-4FE4-99D2-C36FFD3890DA}" type="presParOf" srcId="{23206D31-A07D-40BB-AB07-7DA8863385E2}" destId="{D4274F57-83F5-43CC-957E-96A23CC0CAF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660AB-3137-4745-8F61-2E5E8114161E}">
      <dsp:nvSpPr>
        <dsp:cNvPr id="0" name=""/>
        <dsp:cNvSpPr/>
      </dsp:nvSpPr>
      <dsp:spPr>
        <a:xfrm>
          <a:off x="3884691" y="2413873"/>
          <a:ext cx="2950289" cy="2950289"/>
        </a:xfrm>
        <a:prstGeom prst="gear9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/>
            <a:t>محرک موکوس روده و 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/>
            <a:t>مشکلات گوارشی</a:t>
          </a:r>
          <a:endParaRPr lang="fa-IR" sz="2000" b="1" kern="1200" dirty="0"/>
        </a:p>
      </dsp:txBody>
      <dsp:txXfrm>
        <a:off x="4477830" y="3104964"/>
        <a:ext cx="1764011" cy="1516510"/>
      </dsp:txXfrm>
    </dsp:sp>
    <dsp:sp modelId="{896AC5EE-E160-48F7-9517-4393EBAC5265}">
      <dsp:nvSpPr>
        <dsp:cNvPr id="0" name=""/>
        <dsp:cNvSpPr/>
      </dsp:nvSpPr>
      <dsp:spPr>
        <a:xfrm>
          <a:off x="2168159" y="1716532"/>
          <a:ext cx="2145665" cy="2145665"/>
        </a:xfrm>
        <a:prstGeom prst="gear6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/>
            <a:t>تراتوژن و نقص لوله عصبی و  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/>
            <a:t>ناباروری</a:t>
          </a:r>
          <a:endParaRPr lang="fa-IR" sz="2000" b="1" kern="1200" dirty="0"/>
        </a:p>
      </dsp:txBody>
      <dsp:txXfrm>
        <a:off x="2708337" y="2259974"/>
        <a:ext cx="1065309" cy="1058781"/>
      </dsp:txXfrm>
    </dsp:sp>
    <dsp:sp modelId="{BDC43E6B-916D-4335-9143-09FAB1245599}">
      <dsp:nvSpPr>
        <dsp:cNvPr id="0" name=""/>
        <dsp:cNvSpPr/>
      </dsp:nvSpPr>
      <dsp:spPr>
        <a:xfrm rot="20700000">
          <a:off x="3369951" y="236242"/>
          <a:ext cx="2102313" cy="2102313"/>
        </a:xfrm>
        <a:prstGeom prst="gear6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/>
            <a:t>مهار کننده کولین استراز</a:t>
          </a:r>
          <a:endParaRPr lang="fa-IR" sz="2000" b="1" kern="1200" dirty="0"/>
        </a:p>
      </dsp:txBody>
      <dsp:txXfrm rot="-20700000">
        <a:off x="3831050" y="697341"/>
        <a:ext cx="1180115" cy="1180115"/>
      </dsp:txXfrm>
    </dsp:sp>
    <dsp:sp modelId="{106B54B1-605E-4AAB-BB30-F80BA5197216}">
      <dsp:nvSpPr>
        <dsp:cNvPr id="0" name=""/>
        <dsp:cNvSpPr/>
      </dsp:nvSpPr>
      <dsp:spPr>
        <a:xfrm>
          <a:off x="3670889" y="1961216"/>
          <a:ext cx="3776370" cy="3776370"/>
        </a:xfrm>
        <a:prstGeom prst="circularArrow">
          <a:avLst>
            <a:gd name="adj1" fmla="val 4687"/>
            <a:gd name="adj2" fmla="val 299029"/>
            <a:gd name="adj3" fmla="val 2538470"/>
            <a:gd name="adj4" fmla="val 15814039"/>
            <a:gd name="adj5" fmla="val 5469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B2F4AC7F-0542-4540-B237-F9E2B4E0CDFF}">
      <dsp:nvSpPr>
        <dsp:cNvPr id="0" name=""/>
        <dsp:cNvSpPr/>
      </dsp:nvSpPr>
      <dsp:spPr>
        <a:xfrm>
          <a:off x="1788166" y="1236757"/>
          <a:ext cx="2743769" cy="27437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2AD3FC72-2778-4E0C-BA45-01E82B08757F}">
      <dsp:nvSpPr>
        <dsp:cNvPr id="0" name=""/>
        <dsp:cNvSpPr/>
      </dsp:nvSpPr>
      <dsp:spPr>
        <a:xfrm>
          <a:off x="2883664" y="-229264"/>
          <a:ext cx="2958335" cy="295833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ED991-D49A-495C-BC2B-59F7D25D5B41}">
      <dsp:nvSpPr>
        <dsp:cNvPr id="0" name=""/>
        <dsp:cNvSpPr/>
      </dsp:nvSpPr>
      <dsp:spPr>
        <a:xfrm>
          <a:off x="2029332" y="671133"/>
          <a:ext cx="4453820" cy="4453820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62B4B54F-79AF-43F2-B557-14F05BA977C9}">
      <dsp:nvSpPr>
        <dsp:cNvPr id="0" name=""/>
        <dsp:cNvSpPr/>
      </dsp:nvSpPr>
      <dsp:spPr>
        <a:xfrm>
          <a:off x="2029332" y="671133"/>
          <a:ext cx="4453820" cy="4453820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EA74B42-AF2D-45E1-AB12-D65BD96B58E7}">
      <dsp:nvSpPr>
        <dsp:cNvPr id="0" name=""/>
        <dsp:cNvSpPr/>
      </dsp:nvSpPr>
      <dsp:spPr>
        <a:xfrm>
          <a:off x="2029332" y="671133"/>
          <a:ext cx="4453820" cy="4453820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8DD91E0-21BF-468F-B8CC-D63390CE04CF}">
      <dsp:nvSpPr>
        <dsp:cNvPr id="0" name=""/>
        <dsp:cNvSpPr/>
      </dsp:nvSpPr>
      <dsp:spPr>
        <a:xfrm>
          <a:off x="2029332" y="671133"/>
          <a:ext cx="4453820" cy="4453820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CCD9C456-630C-4CB5-9B83-B5D74592BC2D}">
      <dsp:nvSpPr>
        <dsp:cNvPr id="0" name=""/>
        <dsp:cNvSpPr/>
      </dsp:nvSpPr>
      <dsp:spPr>
        <a:xfrm>
          <a:off x="3231003" y="1872803"/>
          <a:ext cx="2050479" cy="2050479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b="1" kern="1200" dirty="0" smtClean="0">
              <a:solidFill>
                <a:schemeClr val="tx1"/>
              </a:solidFill>
            </a:rPr>
            <a:t>علائم مسمومیت</a:t>
          </a:r>
          <a:endParaRPr lang="fa-IR" sz="3300" b="1" kern="1200" dirty="0">
            <a:solidFill>
              <a:schemeClr val="tx1"/>
            </a:solidFill>
          </a:endParaRPr>
        </a:p>
      </dsp:txBody>
      <dsp:txXfrm>
        <a:off x="3531289" y="2173089"/>
        <a:ext cx="1449907" cy="1449907"/>
      </dsp:txXfrm>
    </dsp:sp>
    <dsp:sp modelId="{553B4BDE-22F5-48EA-9D7B-390FE181011E}">
      <dsp:nvSpPr>
        <dsp:cNvPr id="0" name=""/>
        <dsp:cNvSpPr/>
      </dsp:nvSpPr>
      <dsp:spPr>
        <a:xfrm>
          <a:off x="3276597" y="-161921"/>
          <a:ext cx="1959290" cy="1769453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</a:rPr>
            <a:t>تب بالا، کرامپ عضلانی</a:t>
          </a:r>
          <a:endParaRPr lang="fa-IR" sz="1800" b="1" kern="1200" dirty="0">
            <a:solidFill>
              <a:schemeClr val="tx1"/>
            </a:solidFill>
          </a:endParaRPr>
        </a:p>
      </dsp:txBody>
      <dsp:txXfrm>
        <a:off x="3563528" y="97209"/>
        <a:ext cx="1385428" cy="1251193"/>
      </dsp:txXfrm>
    </dsp:sp>
    <dsp:sp modelId="{9A9CA107-3372-4BB2-925D-0328F32D6CD7}">
      <dsp:nvSpPr>
        <dsp:cNvPr id="0" name=""/>
        <dsp:cNvSpPr/>
      </dsp:nvSpPr>
      <dsp:spPr>
        <a:xfrm>
          <a:off x="5460606" y="2180375"/>
          <a:ext cx="1941750" cy="1435335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</a:rPr>
            <a:t>علائم نورولوژیک، تحریک پذیری، تشنج</a:t>
          </a:r>
          <a:endParaRPr lang="fa-IR" sz="1800" b="1" kern="1200" dirty="0">
            <a:solidFill>
              <a:schemeClr val="tx1"/>
            </a:solidFill>
          </a:endParaRPr>
        </a:p>
      </dsp:txBody>
      <dsp:txXfrm>
        <a:off x="5744969" y="2390575"/>
        <a:ext cx="1373024" cy="1014935"/>
      </dsp:txXfrm>
    </dsp:sp>
    <dsp:sp modelId="{2BE044BB-40BE-4E48-AF96-4CF7E35889CA}">
      <dsp:nvSpPr>
        <dsp:cNvPr id="0" name=""/>
        <dsp:cNvSpPr/>
      </dsp:nvSpPr>
      <dsp:spPr>
        <a:xfrm>
          <a:off x="3178485" y="4193442"/>
          <a:ext cx="2155515" cy="1759678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</a:rPr>
            <a:t>نارسائی تنفس، ضربان قلب نامنظم</a:t>
          </a:r>
          <a:endParaRPr lang="fa-IR" sz="1800" b="1" kern="1200" dirty="0">
            <a:solidFill>
              <a:schemeClr val="tx1"/>
            </a:solidFill>
          </a:endParaRPr>
        </a:p>
      </dsp:txBody>
      <dsp:txXfrm>
        <a:off x="3494153" y="4451141"/>
        <a:ext cx="1524179" cy="1244280"/>
      </dsp:txXfrm>
    </dsp:sp>
    <dsp:sp modelId="{8C594CF2-196F-4A40-B5B7-B8E8C03694A7}">
      <dsp:nvSpPr>
        <dsp:cNvPr id="0" name=""/>
        <dsp:cNvSpPr/>
      </dsp:nvSpPr>
      <dsp:spPr>
        <a:xfrm>
          <a:off x="979643" y="2180375"/>
          <a:ext cx="2202723" cy="1435335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</a:rPr>
            <a:t>تهوع، اسهال، استفراغ</a:t>
          </a:r>
          <a:endParaRPr lang="fa-IR" sz="1800" b="1" kern="1200" dirty="0">
            <a:solidFill>
              <a:schemeClr val="tx1"/>
            </a:solidFill>
          </a:endParaRPr>
        </a:p>
      </dsp:txBody>
      <dsp:txXfrm>
        <a:off x="1302224" y="2390575"/>
        <a:ext cx="1557561" cy="1014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10DB3-1AEE-4CA2-9157-FE2E7BA12DE5}">
      <dsp:nvSpPr>
        <dsp:cNvPr id="0" name=""/>
        <dsp:cNvSpPr/>
      </dsp:nvSpPr>
      <dsp:spPr>
        <a:xfrm>
          <a:off x="0" y="0"/>
          <a:ext cx="6583680" cy="10627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/>
            <a:t>باز شدن کانال های </a:t>
          </a:r>
          <a:r>
            <a:rPr lang="en-US" sz="3700" kern="1200" dirty="0" smtClean="0"/>
            <a:t>K</a:t>
          </a:r>
          <a:r>
            <a:rPr lang="fa-IR" sz="3700" kern="1200" dirty="0" smtClean="0"/>
            <a:t> میتوکندری</a:t>
          </a:r>
          <a:endParaRPr lang="fa-IR" sz="3700" kern="1200" dirty="0"/>
        </a:p>
      </dsp:txBody>
      <dsp:txXfrm>
        <a:off x="31127" y="31127"/>
        <a:ext cx="5347067" cy="1000513"/>
      </dsp:txXfrm>
    </dsp:sp>
    <dsp:sp modelId="{422E1CD8-67F9-4133-A6AF-AE364ADEAF8E}">
      <dsp:nvSpPr>
        <dsp:cNvPr id="0" name=""/>
        <dsp:cNvSpPr/>
      </dsp:nvSpPr>
      <dsp:spPr>
        <a:xfrm>
          <a:off x="551383" y="1255998"/>
          <a:ext cx="6583680" cy="10627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/>
            <a:t>پتانسیل غشایی میتوکندری</a:t>
          </a:r>
          <a:endParaRPr lang="fa-IR" sz="3700" kern="1200" dirty="0"/>
        </a:p>
      </dsp:txBody>
      <dsp:txXfrm>
        <a:off x="582510" y="1287125"/>
        <a:ext cx="5279243" cy="1000513"/>
      </dsp:txXfrm>
    </dsp:sp>
    <dsp:sp modelId="{1AAFB19D-E388-4127-B37F-D1339E16A831}">
      <dsp:nvSpPr>
        <dsp:cNvPr id="0" name=""/>
        <dsp:cNvSpPr/>
      </dsp:nvSpPr>
      <dsp:spPr>
        <a:xfrm>
          <a:off x="1094536" y="2511996"/>
          <a:ext cx="6583680" cy="10627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/>
            <a:t>خروج </a:t>
          </a:r>
          <a:r>
            <a:rPr lang="en-US" sz="3700" kern="1200" dirty="0" smtClean="0"/>
            <a:t>Ca</a:t>
          </a:r>
          <a:r>
            <a:rPr lang="fa-IR" sz="3700" kern="1200" dirty="0" smtClean="0"/>
            <a:t> از میتوکندری</a:t>
          </a:r>
          <a:endParaRPr lang="fa-IR" sz="3700" kern="1200" dirty="0"/>
        </a:p>
      </dsp:txBody>
      <dsp:txXfrm>
        <a:off x="1125663" y="2543123"/>
        <a:ext cx="5287473" cy="1000513"/>
      </dsp:txXfrm>
    </dsp:sp>
    <dsp:sp modelId="{580E85B2-A9D7-4DEE-9A8B-D5854F0618C9}">
      <dsp:nvSpPr>
        <dsp:cNvPr id="0" name=""/>
        <dsp:cNvSpPr/>
      </dsp:nvSpPr>
      <dsp:spPr>
        <a:xfrm>
          <a:off x="1447817" y="3845428"/>
          <a:ext cx="6583680" cy="9853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/>
            <a:t>افزایش غلظت </a:t>
          </a:r>
          <a:r>
            <a:rPr lang="en-US" sz="3700" kern="1200" dirty="0" smtClean="0"/>
            <a:t>Ca</a:t>
          </a:r>
          <a:r>
            <a:rPr lang="fa-IR" sz="3700" kern="1200" dirty="0" smtClean="0"/>
            <a:t> داخل سلولی</a:t>
          </a:r>
          <a:endParaRPr lang="fa-IR" sz="3700" kern="1200" dirty="0"/>
        </a:p>
      </dsp:txBody>
      <dsp:txXfrm>
        <a:off x="1476676" y="3874287"/>
        <a:ext cx="5283779" cy="927616"/>
      </dsp:txXfrm>
    </dsp:sp>
    <dsp:sp modelId="{ACA9C2E3-6F12-4049-A669-CD1373A2E8D0}">
      <dsp:nvSpPr>
        <dsp:cNvPr id="0" name=""/>
        <dsp:cNvSpPr/>
      </dsp:nvSpPr>
      <dsp:spPr>
        <a:xfrm>
          <a:off x="5892880" y="813983"/>
          <a:ext cx="690799" cy="690799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300" kern="1200"/>
        </a:p>
      </dsp:txBody>
      <dsp:txXfrm>
        <a:off x="6048310" y="813983"/>
        <a:ext cx="379939" cy="519826"/>
      </dsp:txXfrm>
    </dsp:sp>
    <dsp:sp modelId="{95EADB43-5276-4873-A3D1-E403E0533ED5}">
      <dsp:nvSpPr>
        <dsp:cNvPr id="0" name=""/>
        <dsp:cNvSpPr/>
      </dsp:nvSpPr>
      <dsp:spPr>
        <a:xfrm>
          <a:off x="6444264" y="2069981"/>
          <a:ext cx="690799" cy="690799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300" kern="1200"/>
        </a:p>
      </dsp:txBody>
      <dsp:txXfrm>
        <a:off x="6599694" y="2069981"/>
        <a:ext cx="379939" cy="519826"/>
      </dsp:txXfrm>
    </dsp:sp>
    <dsp:sp modelId="{C66096D2-A19B-49E1-9528-049E58DE65D1}">
      <dsp:nvSpPr>
        <dsp:cNvPr id="0" name=""/>
        <dsp:cNvSpPr/>
      </dsp:nvSpPr>
      <dsp:spPr>
        <a:xfrm>
          <a:off x="6987417" y="3325980"/>
          <a:ext cx="690799" cy="690799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300" kern="1200"/>
        </a:p>
      </dsp:txBody>
      <dsp:txXfrm>
        <a:off x="7142847" y="3325980"/>
        <a:ext cx="379939" cy="5198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A7958-48A0-4032-984E-7C3CBE57B1A0}">
      <dsp:nvSpPr>
        <dsp:cNvPr id="0" name=""/>
        <dsp:cNvSpPr/>
      </dsp:nvSpPr>
      <dsp:spPr>
        <a:xfrm>
          <a:off x="2496300" y="1343632"/>
          <a:ext cx="3465909" cy="3465909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</a:rPr>
            <a:t>اثرات میریستیسین</a:t>
          </a:r>
          <a:endParaRPr lang="fa-IR" sz="2400" b="1" kern="1200" dirty="0">
            <a:solidFill>
              <a:schemeClr val="tx1"/>
            </a:solidFill>
          </a:endParaRPr>
        </a:p>
      </dsp:txBody>
      <dsp:txXfrm>
        <a:off x="3003871" y="1851203"/>
        <a:ext cx="2450767" cy="2450767"/>
      </dsp:txXfrm>
    </dsp:sp>
    <dsp:sp modelId="{9AF1EB9A-3401-4322-8D47-411FB96DDF93}">
      <dsp:nvSpPr>
        <dsp:cNvPr id="0" name=""/>
        <dsp:cNvSpPr/>
      </dsp:nvSpPr>
      <dsp:spPr>
        <a:xfrm>
          <a:off x="2895587" y="152398"/>
          <a:ext cx="2666688" cy="173295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dirty="0" smtClean="0">
              <a:solidFill>
                <a:schemeClr val="tx1"/>
              </a:solidFill>
            </a:rPr>
            <a:t>روان گردان ضعیف مشابه با متیلن دی اکسی متامفنامین</a:t>
          </a:r>
          <a:endParaRPr lang="fa-IR" sz="2300" b="1" kern="1200" dirty="0">
            <a:solidFill>
              <a:schemeClr val="tx1"/>
            </a:solidFill>
          </a:endParaRPr>
        </a:p>
      </dsp:txBody>
      <dsp:txXfrm>
        <a:off x="3286114" y="406183"/>
        <a:ext cx="1885634" cy="1225384"/>
      </dsp:txXfrm>
    </dsp:sp>
    <dsp:sp modelId="{6B8540B7-1EF8-4338-A203-21EC718490E4}">
      <dsp:nvSpPr>
        <dsp:cNvPr id="0" name=""/>
        <dsp:cNvSpPr/>
      </dsp:nvSpPr>
      <dsp:spPr>
        <a:xfrm>
          <a:off x="5562600" y="2209785"/>
          <a:ext cx="2495576" cy="173295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dirty="0" smtClean="0">
              <a:solidFill>
                <a:schemeClr val="tx1"/>
              </a:solidFill>
            </a:rPr>
            <a:t>افزایش فعالیت گلوتاتیون ترانسفراز</a:t>
          </a:r>
          <a:endParaRPr lang="fa-IR" sz="2300" b="1" kern="1200" dirty="0">
            <a:solidFill>
              <a:schemeClr val="tx1"/>
            </a:solidFill>
          </a:endParaRPr>
        </a:p>
      </dsp:txBody>
      <dsp:txXfrm>
        <a:off x="5928069" y="2463570"/>
        <a:ext cx="1764638" cy="1225384"/>
      </dsp:txXfrm>
    </dsp:sp>
    <dsp:sp modelId="{E5DC214D-41AF-49A3-A98F-478147817500}">
      <dsp:nvSpPr>
        <dsp:cNvPr id="0" name=""/>
        <dsp:cNvSpPr/>
      </dsp:nvSpPr>
      <dsp:spPr>
        <a:xfrm>
          <a:off x="2895584" y="4190990"/>
          <a:ext cx="2666688" cy="192340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dirty="0" smtClean="0">
              <a:solidFill>
                <a:schemeClr val="tx1"/>
              </a:solidFill>
            </a:rPr>
            <a:t>خنثی کردن مواد سرطان زا و کاهش تومور ریه</a:t>
          </a:r>
          <a:endParaRPr lang="fa-IR" sz="2300" b="1" kern="1200" dirty="0">
            <a:solidFill>
              <a:schemeClr val="tx1"/>
            </a:solidFill>
          </a:endParaRPr>
        </a:p>
      </dsp:txBody>
      <dsp:txXfrm>
        <a:off x="3286111" y="4472666"/>
        <a:ext cx="1885634" cy="1360054"/>
      </dsp:txXfrm>
    </dsp:sp>
    <dsp:sp modelId="{A56B9300-9724-417D-B55D-2DB2CC6D7B86}">
      <dsp:nvSpPr>
        <dsp:cNvPr id="0" name=""/>
        <dsp:cNvSpPr/>
      </dsp:nvSpPr>
      <dsp:spPr>
        <a:xfrm>
          <a:off x="457195" y="2209802"/>
          <a:ext cx="2648595" cy="173295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dirty="0" smtClean="0">
              <a:solidFill>
                <a:schemeClr val="tx1"/>
              </a:solidFill>
            </a:rPr>
            <a:t>کاهش آلزایمر</a:t>
          </a:r>
          <a:endParaRPr lang="fa-IR" sz="2300" b="1" kern="1200" dirty="0">
            <a:solidFill>
              <a:schemeClr val="tx1"/>
            </a:solidFill>
          </a:endParaRPr>
        </a:p>
      </dsp:txBody>
      <dsp:txXfrm>
        <a:off x="845073" y="2463587"/>
        <a:ext cx="1872839" cy="1225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03D2A-2964-4ECC-8B77-4D04F6937EAE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b="1" kern="1200" dirty="0" smtClean="0">
              <a:solidFill>
                <a:schemeClr val="tx1"/>
              </a:solidFill>
            </a:rPr>
            <a:t>کاهش ترشح بزاق</a:t>
          </a:r>
          <a:endParaRPr lang="fa-IR" sz="3000" b="1" kern="1200" dirty="0">
            <a:solidFill>
              <a:schemeClr val="tx1"/>
            </a:solidFill>
          </a:endParaRPr>
        </a:p>
      </dsp:txBody>
      <dsp:txXfrm rot="5400000">
        <a:off x="-1" y="1"/>
        <a:ext cx="4114800" cy="1697236"/>
      </dsp:txXfrm>
    </dsp:sp>
    <dsp:sp modelId="{169662A3-CD0C-4918-97C4-302E0491471D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b="1" kern="1200" dirty="0" smtClean="0">
              <a:solidFill>
                <a:schemeClr val="tx1"/>
              </a:solidFill>
            </a:rPr>
            <a:t>تاکی کاردی</a:t>
          </a:r>
          <a:endParaRPr lang="fa-IR" sz="3000" b="1" kern="1200" dirty="0">
            <a:solidFill>
              <a:schemeClr val="tx1"/>
            </a:solidFill>
          </a:endParaRPr>
        </a:p>
      </dsp:txBody>
      <dsp:txXfrm>
        <a:off x="4114800" y="0"/>
        <a:ext cx="4114800" cy="1697236"/>
      </dsp:txXfrm>
    </dsp:sp>
    <dsp:sp modelId="{280D8992-1C55-48E3-848D-B429AABBCF9F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b="1" kern="1200" dirty="0" smtClean="0">
              <a:solidFill>
                <a:schemeClr val="tx1"/>
              </a:solidFill>
            </a:rPr>
            <a:t>تحریک سیستم اعصاب مرکزی</a:t>
          </a:r>
          <a:endParaRPr lang="fa-IR" sz="3000" b="1" kern="1200" dirty="0">
            <a:solidFill>
              <a:schemeClr val="tx1"/>
            </a:solidFill>
          </a:endParaRPr>
        </a:p>
      </dsp:txBody>
      <dsp:txXfrm rot="10800000">
        <a:off x="0" y="2828726"/>
        <a:ext cx="4114800" cy="1697236"/>
      </dsp:txXfrm>
    </dsp:sp>
    <dsp:sp modelId="{7DF998B4-910F-482E-BA39-C873A7CD894D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b="1" kern="1200" dirty="0" smtClean="0">
              <a:solidFill>
                <a:schemeClr val="tx1"/>
              </a:solidFill>
            </a:rPr>
            <a:t>خواب آور</a:t>
          </a:r>
          <a:endParaRPr lang="fa-IR" sz="3000" b="1" kern="1200" dirty="0">
            <a:solidFill>
              <a:schemeClr val="tx1"/>
            </a:solidFill>
          </a:endParaRPr>
        </a:p>
      </dsp:txBody>
      <dsp:txXfrm rot="-5400000">
        <a:off x="4114799" y="2828726"/>
        <a:ext cx="4114800" cy="1697236"/>
      </dsp:txXfrm>
    </dsp:sp>
    <dsp:sp modelId="{C8F46794-58D8-49EA-A34F-9AAC1CF6CEF6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b="1" kern="1200" dirty="0" smtClean="0">
              <a:solidFill>
                <a:schemeClr val="tx1"/>
              </a:solidFill>
            </a:rPr>
            <a:t>مصرف زیاد جوز هندی</a:t>
          </a:r>
          <a:endParaRPr lang="fa-IR" sz="3000" b="1" kern="1200" dirty="0">
            <a:solidFill>
              <a:schemeClr val="tx1"/>
            </a:solidFill>
          </a:endParaRPr>
        </a:p>
      </dsp:txBody>
      <dsp:txXfrm>
        <a:off x="2935594" y="1752471"/>
        <a:ext cx="2358410" cy="10210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B9373-02A5-4FB5-B507-C17AFDB643A6}">
      <dsp:nvSpPr>
        <dsp:cNvPr id="0" name=""/>
        <dsp:cNvSpPr/>
      </dsp:nvSpPr>
      <dsp:spPr>
        <a:xfrm>
          <a:off x="2459831" y="68957"/>
          <a:ext cx="3309937" cy="33099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/>
            <a:t>قند</a:t>
          </a:r>
          <a:endParaRPr lang="fa-IR" sz="3200" b="1" kern="1200" dirty="0"/>
        </a:p>
      </dsp:txBody>
      <dsp:txXfrm>
        <a:off x="2901156" y="648196"/>
        <a:ext cx="2427287" cy="1489472"/>
      </dsp:txXfrm>
    </dsp:sp>
    <dsp:sp modelId="{C8194B1B-2E3F-4AD8-AEE7-2660E148CFC7}">
      <dsp:nvSpPr>
        <dsp:cNvPr id="0" name=""/>
        <dsp:cNvSpPr/>
      </dsp:nvSpPr>
      <dsp:spPr>
        <a:xfrm>
          <a:off x="3654166" y="2137668"/>
          <a:ext cx="3309937" cy="33099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/>
            <a:t>آگلیکون</a:t>
          </a:r>
          <a:endParaRPr lang="fa-IR" sz="3200" b="1" kern="1200" dirty="0"/>
        </a:p>
      </dsp:txBody>
      <dsp:txXfrm>
        <a:off x="4666456" y="2992735"/>
        <a:ext cx="1985962" cy="1820465"/>
      </dsp:txXfrm>
    </dsp:sp>
    <dsp:sp modelId="{22B58D37-28BD-4967-85C3-B6406A7CA737}">
      <dsp:nvSpPr>
        <dsp:cNvPr id="0" name=""/>
        <dsp:cNvSpPr/>
      </dsp:nvSpPr>
      <dsp:spPr>
        <a:xfrm>
          <a:off x="1265495" y="2137668"/>
          <a:ext cx="3309937" cy="33099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/>
            <a:t>بتاهیدروکسی نیتریل</a:t>
          </a:r>
          <a:endParaRPr lang="fa-IR" sz="3200" b="1" kern="1200" dirty="0"/>
        </a:p>
      </dsp:txBody>
      <dsp:txXfrm>
        <a:off x="1577181" y="2992735"/>
        <a:ext cx="1985962" cy="1820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8FF263-BA1A-4C70-951C-853CDF8354D7}" type="datetimeFigureOut">
              <a:rPr lang="fa-IR" smtClean="0"/>
              <a:pPr/>
              <a:t>1437/07/23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D5E796-B1BF-4D6E-B9B9-1D05555C55B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106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E796-B1BF-4D6E-B9B9-1D05555C55B5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782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7.jpeg"/><Relationship Id="rId7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11.jpeg"/><Relationship Id="rId4" Type="http://schemas.openxmlformats.org/officeDocument/2006/relationships/image" Target="../media/image18.jpeg"/><Relationship Id="rId9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ltGray">
          <a:xfrm>
            <a:off x="4702969" y="1381919"/>
            <a:ext cx="3630612" cy="3289300"/>
          </a:xfrm>
          <a:custGeom>
            <a:avLst/>
            <a:gdLst>
              <a:gd name="T0" fmla="*/ 2282 w 2287"/>
              <a:gd name="T1" fmla="*/ 5 h 2072"/>
              <a:gd name="T2" fmla="*/ 2197 w 2287"/>
              <a:gd name="T3" fmla="*/ 203 h 2072"/>
              <a:gd name="T4" fmla="*/ 2027 w 2287"/>
              <a:gd name="T5" fmla="*/ 430 h 2072"/>
              <a:gd name="T6" fmla="*/ 1602 w 2287"/>
              <a:gd name="T7" fmla="*/ 714 h 2072"/>
              <a:gd name="T8" fmla="*/ 1063 w 2287"/>
              <a:gd name="T9" fmla="*/ 855 h 2072"/>
              <a:gd name="T10" fmla="*/ 638 w 2287"/>
              <a:gd name="T11" fmla="*/ 884 h 2072"/>
              <a:gd name="T12" fmla="*/ 382 w 2287"/>
              <a:gd name="T13" fmla="*/ 855 h 2072"/>
              <a:gd name="T14" fmla="*/ 326 w 2287"/>
              <a:gd name="T15" fmla="*/ 799 h 2072"/>
              <a:gd name="T16" fmla="*/ 269 w 2287"/>
              <a:gd name="T17" fmla="*/ 855 h 2072"/>
              <a:gd name="T18" fmla="*/ 156 w 2287"/>
              <a:gd name="T19" fmla="*/ 941 h 2072"/>
              <a:gd name="T20" fmla="*/ 71 w 2287"/>
              <a:gd name="T21" fmla="*/ 1082 h 2072"/>
              <a:gd name="T22" fmla="*/ 14 w 2287"/>
              <a:gd name="T23" fmla="*/ 1281 h 2072"/>
              <a:gd name="T24" fmla="*/ 3 w 2287"/>
              <a:gd name="T25" fmla="*/ 1516 h 2072"/>
              <a:gd name="T26" fmla="*/ 7 w 2287"/>
              <a:gd name="T27" fmla="*/ 2064 h 2072"/>
              <a:gd name="T28" fmla="*/ 42 w 2287"/>
              <a:gd name="T29" fmla="*/ 1564 h 2072"/>
              <a:gd name="T30" fmla="*/ 71 w 2287"/>
              <a:gd name="T31" fmla="*/ 1281 h 2072"/>
              <a:gd name="T32" fmla="*/ 99 w 2287"/>
              <a:gd name="T33" fmla="*/ 1111 h 2072"/>
              <a:gd name="T34" fmla="*/ 156 w 2287"/>
              <a:gd name="T35" fmla="*/ 1054 h 2072"/>
              <a:gd name="T36" fmla="*/ 241 w 2287"/>
              <a:gd name="T37" fmla="*/ 1026 h 2072"/>
              <a:gd name="T38" fmla="*/ 326 w 2287"/>
              <a:gd name="T39" fmla="*/ 1054 h 2072"/>
              <a:gd name="T40" fmla="*/ 354 w 2287"/>
              <a:gd name="T41" fmla="*/ 1082 h 2072"/>
              <a:gd name="T42" fmla="*/ 411 w 2287"/>
              <a:gd name="T43" fmla="*/ 1026 h 2072"/>
              <a:gd name="T44" fmla="*/ 524 w 2287"/>
              <a:gd name="T45" fmla="*/ 1054 h 2072"/>
              <a:gd name="T46" fmla="*/ 864 w 2287"/>
              <a:gd name="T47" fmla="*/ 1054 h 2072"/>
              <a:gd name="T48" fmla="*/ 1176 w 2287"/>
              <a:gd name="T49" fmla="*/ 997 h 2072"/>
              <a:gd name="T50" fmla="*/ 1630 w 2287"/>
              <a:gd name="T51" fmla="*/ 827 h 2072"/>
              <a:gd name="T52" fmla="*/ 1861 w 2287"/>
              <a:gd name="T53" fmla="*/ 677 h 2072"/>
              <a:gd name="T54" fmla="*/ 2027 w 2287"/>
              <a:gd name="T55" fmla="*/ 544 h 2072"/>
              <a:gd name="T56" fmla="*/ 2140 w 2287"/>
              <a:gd name="T57" fmla="*/ 402 h 2072"/>
              <a:gd name="T58" fmla="*/ 2225 w 2287"/>
              <a:gd name="T59" fmla="*/ 232 h 2072"/>
              <a:gd name="T60" fmla="*/ 2282 w 2287"/>
              <a:gd name="T61" fmla="*/ 5 h 20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87"/>
              <a:gd name="T94" fmla="*/ 0 h 2072"/>
              <a:gd name="T95" fmla="*/ 2287 w 2287"/>
              <a:gd name="T96" fmla="*/ 2072 h 20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87" h="2072">
                <a:moveTo>
                  <a:pt x="2282" y="5"/>
                </a:moveTo>
                <a:cubicBezTo>
                  <a:pt x="2277" y="0"/>
                  <a:pt x="2239" y="132"/>
                  <a:pt x="2197" y="203"/>
                </a:cubicBezTo>
                <a:cubicBezTo>
                  <a:pt x="2155" y="274"/>
                  <a:pt x="2126" y="345"/>
                  <a:pt x="2027" y="430"/>
                </a:cubicBezTo>
                <a:cubicBezTo>
                  <a:pt x="1928" y="515"/>
                  <a:pt x="1762" y="643"/>
                  <a:pt x="1602" y="714"/>
                </a:cubicBezTo>
                <a:cubicBezTo>
                  <a:pt x="1442" y="785"/>
                  <a:pt x="1224" y="827"/>
                  <a:pt x="1063" y="855"/>
                </a:cubicBezTo>
                <a:cubicBezTo>
                  <a:pt x="902" y="883"/>
                  <a:pt x="751" y="884"/>
                  <a:pt x="638" y="884"/>
                </a:cubicBezTo>
                <a:cubicBezTo>
                  <a:pt x="525" y="884"/>
                  <a:pt x="434" y="869"/>
                  <a:pt x="382" y="855"/>
                </a:cubicBezTo>
                <a:cubicBezTo>
                  <a:pt x="330" y="841"/>
                  <a:pt x="345" y="799"/>
                  <a:pt x="326" y="799"/>
                </a:cubicBezTo>
                <a:cubicBezTo>
                  <a:pt x="307" y="799"/>
                  <a:pt x="297" y="831"/>
                  <a:pt x="269" y="855"/>
                </a:cubicBezTo>
                <a:cubicBezTo>
                  <a:pt x="241" y="879"/>
                  <a:pt x="189" y="903"/>
                  <a:pt x="156" y="941"/>
                </a:cubicBezTo>
                <a:cubicBezTo>
                  <a:pt x="123" y="979"/>
                  <a:pt x="95" y="1025"/>
                  <a:pt x="71" y="1082"/>
                </a:cubicBezTo>
                <a:cubicBezTo>
                  <a:pt x="47" y="1139"/>
                  <a:pt x="25" y="1209"/>
                  <a:pt x="14" y="1281"/>
                </a:cubicBezTo>
                <a:cubicBezTo>
                  <a:pt x="3" y="1353"/>
                  <a:pt x="4" y="1386"/>
                  <a:pt x="3" y="1516"/>
                </a:cubicBezTo>
                <a:cubicBezTo>
                  <a:pt x="2" y="1646"/>
                  <a:pt x="0" y="2056"/>
                  <a:pt x="7" y="2064"/>
                </a:cubicBezTo>
                <a:cubicBezTo>
                  <a:pt x="14" y="2072"/>
                  <a:pt x="31" y="1694"/>
                  <a:pt x="42" y="1564"/>
                </a:cubicBezTo>
                <a:cubicBezTo>
                  <a:pt x="53" y="1434"/>
                  <a:pt x="62" y="1356"/>
                  <a:pt x="71" y="1281"/>
                </a:cubicBezTo>
                <a:cubicBezTo>
                  <a:pt x="80" y="1206"/>
                  <a:pt x="85" y="1149"/>
                  <a:pt x="99" y="1111"/>
                </a:cubicBezTo>
                <a:cubicBezTo>
                  <a:pt x="113" y="1073"/>
                  <a:pt x="132" y="1068"/>
                  <a:pt x="156" y="1054"/>
                </a:cubicBezTo>
                <a:cubicBezTo>
                  <a:pt x="180" y="1040"/>
                  <a:pt x="213" y="1026"/>
                  <a:pt x="241" y="1026"/>
                </a:cubicBezTo>
                <a:cubicBezTo>
                  <a:pt x="269" y="1026"/>
                  <a:pt x="307" y="1045"/>
                  <a:pt x="326" y="1054"/>
                </a:cubicBezTo>
                <a:cubicBezTo>
                  <a:pt x="345" y="1063"/>
                  <a:pt x="340" y="1087"/>
                  <a:pt x="354" y="1082"/>
                </a:cubicBezTo>
                <a:cubicBezTo>
                  <a:pt x="368" y="1077"/>
                  <a:pt x="383" y="1031"/>
                  <a:pt x="411" y="1026"/>
                </a:cubicBezTo>
                <a:cubicBezTo>
                  <a:pt x="439" y="1021"/>
                  <a:pt x="449" y="1049"/>
                  <a:pt x="524" y="1054"/>
                </a:cubicBezTo>
                <a:cubicBezTo>
                  <a:pt x="599" y="1059"/>
                  <a:pt x="755" y="1064"/>
                  <a:pt x="864" y="1054"/>
                </a:cubicBezTo>
                <a:cubicBezTo>
                  <a:pt x="973" y="1044"/>
                  <a:pt x="1048" y="1035"/>
                  <a:pt x="1176" y="997"/>
                </a:cubicBezTo>
                <a:cubicBezTo>
                  <a:pt x="1304" y="959"/>
                  <a:pt x="1516" y="880"/>
                  <a:pt x="1630" y="827"/>
                </a:cubicBezTo>
                <a:cubicBezTo>
                  <a:pt x="1744" y="774"/>
                  <a:pt x="1795" y="724"/>
                  <a:pt x="1861" y="677"/>
                </a:cubicBezTo>
                <a:cubicBezTo>
                  <a:pt x="1927" y="630"/>
                  <a:pt x="1981" y="590"/>
                  <a:pt x="2027" y="544"/>
                </a:cubicBezTo>
                <a:cubicBezTo>
                  <a:pt x="2073" y="498"/>
                  <a:pt x="2107" y="454"/>
                  <a:pt x="2140" y="402"/>
                </a:cubicBezTo>
                <a:cubicBezTo>
                  <a:pt x="2173" y="350"/>
                  <a:pt x="2201" y="298"/>
                  <a:pt x="2225" y="232"/>
                </a:cubicBezTo>
                <a:cubicBezTo>
                  <a:pt x="2249" y="166"/>
                  <a:pt x="2287" y="10"/>
                  <a:pt x="2282" y="5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1800">
              <a:latin typeface="Arial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ltGray">
          <a:xfrm>
            <a:off x="7516019" y="2672557"/>
            <a:ext cx="284162" cy="352425"/>
          </a:xfrm>
          <a:custGeom>
            <a:avLst/>
            <a:gdLst>
              <a:gd name="T0" fmla="*/ 56 w 179"/>
              <a:gd name="T1" fmla="*/ 14 h 222"/>
              <a:gd name="T2" fmla="*/ 0 w 179"/>
              <a:gd name="T3" fmla="*/ 156 h 222"/>
              <a:gd name="T4" fmla="*/ 56 w 179"/>
              <a:gd name="T5" fmla="*/ 184 h 222"/>
              <a:gd name="T6" fmla="*/ 85 w 179"/>
              <a:gd name="T7" fmla="*/ 213 h 222"/>
              <a:gd name="T8" fmla="*/ 170 w 179"/>
              <a:gd name="T9" fmla="*/ 128 h 222"/>
              <a:gd name="T10" fmla="*/ 141 w 179"/>
              <a:gd name="T11" fmla="*/ 71 h 222"/>
              <a:gd name="T12" fmla="*/ 56 w 179"/>
              <a:gd name="T13" fmla="*/ 14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222"/>
              <a:gd name="T23" fmla="*/ 179 w 179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222">
                <a:moveTo>
                  <a:pt x="56" y="14"/>
                </a:moveTo>
                <a:cubicBezTo>
                  <a:pt x="33" y="28"/>
                  <a:pt x="0" y="128"/>
                  <a:pt x="0" y="156"/>
                </a:cubicBezTo>
                <a:cubicBezTo>
                  <a:pt x="0" y="184"/>
                  <a:pt x="42" y="175"/>
                  <a:pt x="56" y="184"/>
                </a:cubicBezTo>
                <a:cubicBezTo>
                  <a:pt x="70" y="193"/>
                  <a:pt x="66" y="222"/>
                  <a:pt x="85" y="213"/>
                </a:cubicBezTo>
                <a:cubicBezTo>
                  <a:pt x="104" y="204"/>
                  <a:pt x="161" y="152"/>
                  <a:pt x="170" y="128"/>
                </a:cubicBezTo>
                <a:cubicBezTo>
                  <a:pt x="179" y="104"/>
                  <a:pt x="155" y="90"/>
                  <a:pt x="141" y="71"/>
                </a:cubicBezTo>
                <a:cubicBezTo>
                  <a:pt x="127" y="52"/>
                  <a:pt x="79" y="0"/>
                  <a:pt x="56" y="14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1800">
              <a:latin typeface="Arial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ltGray">
          <a:xfrm>
            <a:off x="3186906" y="865982"/>
            <a:ext cx="3162300" cy="2762250"/>
          </a:xfrm>
          <a:custGeom>
            <a:avLst/>
            <a:gdLst>
              <a:gd name="T0" fmla="*/ 1906 w 1992"/>
              <a:gd name="T1" fmla="*/ 205 h 1740"/>
              <a:gd name="T2" fmla="*/ 1990 w 1992"/>
              <a:gd name="T3" fmla="*/ 18 h 1740"/>
              <a:gd name="T4" fmla="*/ 1970 w 1992"/>
              <a:gd name="T5" fmla="*/ 357 h 1740"/>
              <a:gd name="T6" fmla="*/ 1948 w 1992"/>
              <a:gd name="T7" fmla="*/ 751 h 1740"/>
              <a:gd name="T8" fmla="*/ 1860 w 1992"/>
              <a:gd name="T9" fmla="*/ 961 h 1740"/>
              <a:gd name="T10" fmla="*/ 1734 w 1992"/>
              <a:gd name="T11" fmla="*/ 1095 h 1740"/>
              <a:gd name="T12" fmla="*/ 1570 w 1992"/>
              <a:gd name="T13" fmla="*/ 1057 h 1740"/>
              <a:gd name="T14" fmla="*/ 1498 w 1992"/>
              <a:gd name="T15" fmla="*/ 934 h 1740"/>
              <a:gd name="T16" fmla="*/ 1569 w 1992"/>
              <a:gd name="T17" fmla="*/ 656 h 1740"/>
              <a:gd name="T18" fmla="*/ 1791 w 1992"/>
              <a:gd name="T19" fmla="*/ 443 h 1740"/>
              <a:gd name="T20" fmla="*/ 1847 w 1992"/>
              <a:gd name="T21" fmla="*/ 548 h 1740"/>
              <a:gd name="T22" fmla="*/ 1819 w 1992"/>
              <a:gd name="T23" fmla="*/ 784 h 1740"/>
              <a:gd name="T24" fmla="*/ 1698 w 1992"/>
              <a:gd name="T25" fmla="*/ 1001 h 1740"/>
              <a:gd name="T26" fmla="*/ 1593 w 1992"/>
              <a:gd name="T27" fmla="*/ 982 h 1740"/>
              <a:gd name="T28" fmla="*/ 1479 w 1992"/>
              <a:gd name="T29" fmla="*/ 1095 h 1740"/>
              <a:gd name="T30" fmla="*/ 1366 w 1992"/>
              <a:gd name="T31" fmla="*/ 1067 h 1740"/>
              <a:gd name="T32" fmla="*/ 1182 w 1992"/>
              <a:gd name="T33" fmla="*/ 1085 h 1740"/>
              <a:gd name="T34" fmla="*/ 1034 w 1992"/>
              <a:gd name="T35" fmla="*/ 1217 h 1740"/>
              <a:gd name="T36" fmla="*/ 824 w 1992"/>
              <a:gd name="T37" fmla="*/ 1469 h 1740"/>
              <a:gd name="T38" fmla="*/ 544 w 1992"/>
              <a:gd name="T39" fmla="*/ 1691 h 1740"/>
              <a:gd name="T40" fmla="*/ 118 w 1992"/>
              <a:gd name="T41" fmla="*/ 1691 h 1740"/>
              <a:gd name="T42" fmla="*/ 5 w 1992"/>
              <a:gd name="T43" fmla="*/ 1407 h 1740"/>
              <a:gd name="T44" fmla="*/ 90 w 1992"/>
              <a:gd name="T45" fmla="*/ 1237 h 1740"/>
              <a:gd name="T46" fmla="*/ 33 w 1992"/>
              <a:gd name="T47" fmla="*/ 1464 h 1740"/>
              <a:gd name="T48" fmla="*/ 214 w 1992"/>
              <a:gd name="T49" fmla="*/ 1673 h 1740"/>
              <a:gd name="T50" fmla="*/ 394 w 1992"/>
              <a:gd name="T51" fmla="*/ 1693 h 1740"/>
              <a:gd name="T52" fmla="*/ 595 w 1992"/>
              <a:gd name="T53" fmla="*/ 1609 h 1740"/>
              <a:gd name="T54" fmla="*/ 790 w 1992"/>
              <a:gd name="T55" fmla="*/ 1435 h 1740"/>
              <a:gd name="T56" fmla="*/ 1054 w 1992"/>
              <a:gd name="T57" fmla="*/ 1095 h 1740"/>
              <a:gd name="T58" fmla="*/ 1234 w 1992"/>
              <a:gd name="T59" fmla="*/ 945 h 1740"/>
              <a:gd name="T60" fmla="*/ 1394 w 1992"/>
              <a:gd name="T61" fmla="*/ 913 h 1740"/>
              <a:gd name="T62" fmla="*/ 1564 w 1992"/>
              <a:gd name="T63" fmla="*/ 954 h 1740"/>
              <a:gd name="T64" fmla="*/ 1621 w 1992"/>
              <a:gd name="T65" fmla="*/ 840 h 1740"/>
              <a:gd name="T66" fmla="*/ 1678 w 1992"/>
              <a:gd name="T67" fmla="*/ 840 h 1740"/>
              <a:gd name="T68" fmla="*/ 1779 w 1992"/>
              <a:gd name="T69" fmla="*/ 805 h 1740"/>
              <a:gd name="T70" fmla="*/ 1794 w 1992"/>
              <a:gd name="T71" fmla="*/ 573 h 1740"/>
              <a:gd name="T72" fmla="*/ 1746 w 1992"/>
              <a:gd name="T73" fmla="*/ 505 h 1740"/>
              <a:gd name="T74" fmla="*/ 1536 w 1992"/>
              <a:gd name="T75" fmla="*/ 840 h 1740"/>
              <a:gd name="T76" fmla="*/ 1649 w 1992"/>
              <a:gd name="T77" fmla="*/ 1067 h 1740"/>
              <a:gd name="T78" fmla="*/ 1888 w 1992"/>
              <a:gd name="T79" fmla="*/ 819 h 1740"/>
              <a:gd name="T80" fmla="*/ 1922 w 1992"/>
              <a:gd name="T81" fmla="*/ 381 h 1740"/>
              <a:gd name="T82" fmla="*/ 1938 w 1992"/>
              <a:gd name="T83" fmla="*/ 213 h 1740"/>
              <a:gd name="T84" fmla="*/ 1848 w 1992"/>
              <a:gd name="T85" fmla="*/ 358 h 1740"/>
              <a:gd name="T86" fmla="*/ 1763 w 1992"/>
              <a:gd name="T87" fmla="*/ 358 h 17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2"/>
              <a:gd name="T133" fmla="*/ 0 h 1740"/>
              <a:gd name="T134" fmla="*/ 1992 w 1992"/>
              <a:gd name="T135" fmla="*/ 1740 h 174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2" h="1740">
                <a:moveTo>
                  <a:pt x="1763" y="358"/>
                </a:moveTo>
                <a:cubicBezTo>
                  <a:pt x="1782" y="337"/>
                  <a:pt x="1873" y="252"/>
                  <a:pt x="1906" y="205"/>
                </a:cubicBezTo>
                <a:cubicBezTo>
                  <a:pt x="1939" y="158"/>
                  <a:pt x="1947" y="106"/>
                  <a:pt x="1961" y="75"/>
                </a:cubicBezTo>
                <a:cubicBezTo>
                  <a:pt x="1975" y="44"/>
                  <a:pt x="1988" y="0"/>
                  <a:pt x="1990" y="18"/>
                </a:cubicBezTo>
                <a:cubicBezTo>
                  <a:pt x="1992" y="36"/>
                  <a:pt x="1973" y="125"/>
                  <a:pt x="1970" y="181"/>
                </a:cubicBezTo>
                <a:cubicBezTo>
                  <a:pt x="1967" y="237"/>
                  <a:pt x="1971" y="300"/>
                  <a:pt x="1970" y="357"/>
                </a:cubicBezTo>
                <a:cubicBezTo>
                  <a:pt x="1969" y="414"/>
                  <a:pt x="1966" y="455"/>
                  <a:pt x="1962" y="521"/>
                </a:cubicBezTo>
                <a:cubicBezTo>
                  <a:pt x="1958" y="587"/>
                  <a:pt x="1958" y="688"/>
                  <a:pt x="1948" y="751"/>
                </a:cubicBezTo>
                <a:cubicBezTo>
                  <a:pt x="1938" y="814"/>
                  <a:pt x="1919" y="862"/>
                  <a:pt x="1904" y="897"/>
                </a:cubicBezTo>
                <a:cubicBezTo>
                  <a:pt x="1889" y="932"/>
                  <a:pt x="1874" y="942"/>
                  <a:pt x="1860" y="961"/>
                </a:cubicBezTo>
                <a:cubicBezTo>
                  <a:pt x="1846" y="980"/>
                  <a:pt x="1840" y="988"/>
                  <a:pt x="1819" y="1010"/>
                </a:cubicBezTo>
                <a:cubicBezTo>
                  <a:pt x="1798" y="1032"/>
                  <a:pt x="1767" y="1081"/>
                  <a:pt x="1734" y="1095"/>
                </a:cubicBezTo>
                <a:cubicBezTo>
                  <a:pt x="1701" y="1109"/>
                  <a:pt x="1648" y="1101"/>
                  <a:pt x="1621" y="1095"/>
                </a:cubicBezTo>
                <a:cubicBezTo>
                  <a:pt x="1594" y="1089"/>
                  <a:pt x="1585" y="1071"/>
                  <a:pt x="1570" y="1057"/>
                </a:cubicBezTo>
                <a:cubicBezTo>
                  <a:pt x="1555" y="1043"/>
                  <a:pt x="1542" y="1033"/>
                  <a:pt x="1530" y="1013"/>
                </a:cubicBezTo>
                <a:cubicBezTo>
                  <a:pt x="1518" y="993"/>
                  <a:pt x="1503" y="960"/>
                  <a:pt x="1498" y="934"/>
                </a:cubicBezTo>
                <a:cubicBezTo>
                  <a:pt x="1493" y="908"/>
                  <a:pt x="1489" y="905"/>
                  <a:pt x="1501" y="859"/>
                </a:cubicBezTo>
                <a:cubicBezTo>
                  <a:pt x="1513" y="813"/>
                  <a:pt x="1540" y="714"/>
                  <a:pt x="1569" y="656"/>
                </a:cubicBezTo>
                <a:cubicBezTo>
                  <a:pt x="1598" y="598"/>
                  <a:pt x="1641" y="545"/>
                  <a:pt x="1678" y="509"/>
                </a:cubicBezTo>
                <a:cubicBezTo>
                  <a:pt x="1715" y="473"/>
                  <a:pt x="1763" y="459"/>
                  <a:pt x="1791" y="443"/>
                </a:cubicBezTo>
                <a:cubicBezTo>
                  <a:pt x="1819" y="427"/>
                  <a:pt x="1839" y="398"/>
                  <a:pt x="1848" y="415"/>
                </a:cubicBezTo>
                <a:cubicBezTo>
                  <a:pt x="1857" y="432"/>
                  <a:pt x="1847" y="515"/>
                  <a:pt x="1847" y="548"/>
                </a:cubicBezTo>
                <a:cubicBezTo>
                  <a:pt x="1847" y="581"/>
                  <a:pt x="1853" y="574"/>
                  <a:pt x="1848" y="613"/>
                </a:cubicBezTo>
                <a:cubicBezTo>
                  <a:pt x="1843" y="652"/>
                  <a:pt x="1833" y="727"/>
                  <a:pt x="1819" y="784"/>
                </a:cubicBezTo>
                <a:cubicBezTo>
                  <a:pt x="1805" y="841"/>
                  <a:pt x="1783" y="918"/>
                  <a:pt x="1763" y="954"/>
                </a:cubicBezTo>
                <a:cubicBezTo>
                  <a:pt x="1743" y="990"/>
                  <a:pt x="1718" y="992"/>
                  <a:pt x="1698" y="1001"/>
                </a:cubicBezTo>
                <a:cubicBezTo>
                  <a:pt x="1678" y="1010"/>
                  <a:pt x="1659" y="1012"/>
                  <a:pt x="1642" y="1009"/>
                </a:cubicBezTo>
                <a:cubicBezTo>
                  <a:pt x="1625" y="1006"/>
                  <a:pt x="1611" y="972"/>
                  <a:pt x="1593" y="982"/>
                </a:cubicBezTo>
                <a:cubicBezTo>
                  <a:pt x="1575" y="992"/>
                  <a:pt x="1555" y="1048"/>
                  <a:pt x="1536" y="1067"/>
                </a:cubicBezTo>
                <a:cubicBezTo>
                  <a:pt x="1517" y="1086"/>
                  <a:pt x="1498" y="1090"/>
                  <a:pt x="1479" y="1095"/>
                </a:cubicBezTo>
                <a:cubicBezTo>
                  <a:pt x="1460" y="1100"/>
                  <a:pt x="1442" y="1100"/>
                  <a:pt x="1423" y="1095"/>
                </a:cubicBezTo>
                <a:cubicBezTo>
                  <a:pt x="1404" y="1090"/>
                  <a:pt x="1387" y="1075"/>
                  <a:pt x="1366" y="1067"/>
                </a:cubicBezTo>
                <a:cubicBezTo>
                  <a:pt x="1345" y="1059"/>
                  <a:pt x="1329" y="1046"/>
                  <a:pt x="1298" y="1049"/>
                </a:cubicBezTo>
                <a:cubicBezTo>
                  <a:pt x="1267" y="1052"/>
                  <a:pt x="1213" y="1068"/>
                  <a:pt x="1182" y="1085"/>
                </a:cubicBezTo>
                <a:cubicBezTo>
                  <a:pt x="1151" y="1102"/>
                  <a:pt x="1136" y="1130"/>
                  <a:pt x="1111" y="1152"/>
                </a:cubicBezTo>
                <a:cubicBezTo>
                  <a:pt x="1086" y="1174"/>
                  <a:pt x="1062" y="1189"/>
                  <a:pt x="1034" y="1217"/>
                </a:cubicBezTo>
                <a:cubicBezTo>
                  <a:pt x="1006" y="1245"/>
                  <a:pt x="976" y="1280"/>
                  <a:pt x="941" y="1322"/>
                </a:cubicBezTo>
                <a:cubicBezTo>
                  <a:pt x="906" y="1364"/>
                  <a:pt x="862" y="1427"/>
                  <a:pt x="824" y="1469"/>
                </a:cubicBezTo>
                <a:cubicBezTo>
                  <a:pt x="786" y="1511"/>
                  <a:pt x="761" y="1540"/>
                  <a:pt x="714" y="1577"/>
                </a:cubicBezTo>
                <a:cubicBezTo>
                  <a:pt x="667" y="1614"/>
                  <a:pt x="609" y="1664"/>
                  <a:pt x="544" y="1691"/>
                </a:cubicBezTo>
                <a:cubicBezTo>
                  <a:pt x="479" y="1718"/>
                  <a:pt x="393" y="1740"/>
                  <a:pt x="322" y="1740"/>
                </a:cubicBezTo>
                <a:cubicBezTo>
                  <a:pt x="251" y="1740"/>
                  <a:pt x="166" y="1718"/>
                  <a:pt x="118" y="1691"/>
                </a:cubicBezTo>
                <a:cubicBezTo>
                  <a:pt x="70" y="1664"/>
                  <a:pt x="52" y="1624"/>
                  <a:pt x="33" y="1577"/>
                </a:cubicBezTo>
                <a:cubicBezTo>
                  <a:pt x="14" y="1530"/>
                  <a:pt x="0" y="1454"/>
                  <a:pt x="5" y="1407"/>
                </a:cubicBezTo>
                <a:cubicBezTo>
                  <a:pt x="10" y="1360"/>
                  <a:pt x="48" y="1322"/>
                  <a:pt x="62" y="1294"/>
                </a:cubicBezTo>
                <a:cubicBezTo>
                  <a:pt x="76" y="1266"/>
                  <a:pt x="95" y="1227"/>
                  <a:pt x="90" y="1237"/>
                </a:cubicBezTo>
                <a:cubicBezTo>
                  <a:pt x="85" y="1247"/>
                  <a:pt x="43" y="1315"/>
                  <a:pt x="34" y="1353"/>
                </a:cubicBezTo>
                <a:cubicBezTo>
                  <a:pt x="25" y="1391"/>
                  <a:pt x="24" y="1422"/>
                  <a:pt x="33" y="1464"/>
                </a:cubicBezTo>
                <a:cubicBezTo>
                  <a:pt x="42" y="1506"/>
                  <a:pt x="60" y="1571"/>
                  <a:pt x="90" y="1606"/>
                </a:cubicBezTo>
                <a:cubicBezTo>
                  <a:pt x="120" y="1641"/>
                  <a:pt x="176" y="1659"/>
                  <a:pt x="214" y="1673"/>
                </a:cubicBezTo>
                <a:cubicBezTo>
                  <a:pt x="252" y="1687"/>
                  <a:pt x="286" y="1687"/>
                  <a:pt x="316" y="1690"/>
                </a:cubicBezTo>
                <a:cubicBezTo>
                  <a:pt x="346" y="1693"/>
                  <a:pt x="371" y="1695"/>
                  <a:pt x="394" y="1693"/>
                </a:cubicBezTo>
                <a:cubicBezTo>
                  <a:pt x="417" y="1691"/>
                  <a:pt x="421" y="1695"/>
                  <a:pt x="454" y="1681"/>
                </a:cubicBezTo>
                <a:cubicBezTo>
                  <a:pt x="487" y="1667"/>
                  <a:pt x="550" y="1637"/>
                  <a:pt x="595" y="1609"/>
                </a:cubicBezTo>
                <a:cubicBezTo>
                  <a:pt x="640" y="1581"/>
                  <a:pt x="690" y="1539"/>
                  <a:pt x="722" y="1510"/>
                </a:cubicBezTo>
                <a:cubicBezTo>
                  <a:pt x="754" y="1481"/>
                  <a:pt x="754" y="1480"/>
                  <a:pt x="790" y="1435"/>
                </a:cubicBezTo>
                <a:cubicBezTo>
                  <a:pt x="826" y="1390"/>
                  <a:pt x="897" y="1294"/>
                  <a:pt x="941" y="1237"/>
                </a:cubicBezTo>
                <a:cubicBezTo>
                  <a:pt x="985" y="1180"/>
                  <a:pt x="1022" y="1134"/>
                  <a:pt x="1054" y="1095"/>
                </a:cubicBezTo>
                <a:cubicBezTo>
                  <a:pt x="1086" y="1056"/>
                  <a:pt x="1104" y="1026"/>
                  <a:pt x="1134" y="1001"/>
                </a:cubicBezTo>
                <a:cubicBezTo>
                  <a:pt x="1164" y="976"/>
                  <a:pt x="1210" y="958"/>
                  <a:pt x="1234" y="945"/>
                </a:cubicBezTo>
                <a:cubicBezTo>
                  <a:pt x="1258" y="932"/>
                  <a:pt x="1254" y="930"/>
                  <a:pt x="1281" y="925"/>
                </a:cubicBezTo>
                <a:cubicBezTo>
                  <a:pt x="1308" y="920"/>
                  <a:pt x="1356" y="908"/>
                  <a:pt x="1394" y="913"/>
                </a:cubicBezTo>
                <a:cubicBezTo>
                  <a:pt x="1432" y="918"/>
                  <a:pt x="1480" y="947"/>
                  <a:pt x="1508" y="954"/>
                </a:cubicBezTo>
                <a:cubicBezTo>
                  <a:pt x="1536" y="961"/>
                  <a:pt x="1550" y="963"/>
                  <a:pt x="1564" y="954"/>
                </a:cubicBezTo>
                <a:cubicBezTo>
                  <a:pt x="1578" y="945"/>
                  <a:pt x="1584" y="916"/>
                  <a:pt x="1593" y="897"/>
                </a:cubicBezTo>
                <a:cubicBezTo>
                  <a:pt x="1602" y="878"/>
                  <a:pt x="1612" y="854"/>
                  <a:pt x="1621" y="840"/>
                </a:cubicBezTo>
                <a:cubicBezTo>
                  <a:pt x="1630" y="826"/>
                  <a:pt x="1640" y="812"/>
                  <a:pt x="1649" y="812"/>
                </a:cubicBezTo>
                <a:cubicBezTo>
                  <a:pt x="1658" y="812"/>
                  <a:pt x="1664" y="831"/>
                  <a:pt x="1678" y="840"/>
                </a:cubicBezTo>
                <a:cubicBezTo>
                  <a:pt x="1692" y="849"/>
                  <a:pt x="1717" y="875"/>
                  <a:pt x="1734" y="869"/>
                </a:cubicBezTo>
                <a:cubicBezTo>
                  <a:pt x="1751" y="863"/>
                  <a:pt x="1772" y="837"/>
                  <a:pt x="1779" y="805"/>
                </a:cubicBezTo>
                <a:cubicBezTo>
                  <a:pt x="1786" y="773"/>
                  <a:pt x="1776" y="716"/>
                  <a:pt x="1779" y="677"/>
                </a:cubicBezTo>
                <a:cubicBezTo>
                  <a:pt x="1782" y="638"/>
                  <a:pt x="1787" y="607"/>
                  <a:pt x="1794" y="573"/>
                </a:cubicBezTo>
                <a:cubicBezTo>
                  <a:pt x="1801" y="539"/>
                  <a:pt x="1827" y="483"/>
                  <a:pt x="1819" y="472"/>
                </a:cubicBezTo>
                <a:cubicBezTo>
                  <a:pt x="1811" y="461"/>
                  <a:pt x="1779" y="478"/>
                  <a:pt x="1746" y="505"/>
                </a:cubicBezTo>
                <a:cubicBezTo>
                  <a:pt x="1713" y="532"/>
                  <a:pt x="1658" y="580"/>
                  <a:pt x="1623" y="636"/>
                </a:cubicBezTo>
                <a:cubicBezTo>
                  <a:pt x="1588" y="692"/>
                  <a:pt x="1548" y="780"/>
                  <a:pt x="1536" y="840"/>
                </a:cubicBezTo>
                <a:cubicBezTo>
                  <a:pt x="1524" y="900"/>
                  <a:pt x="1531" y="959"/>
                  <a:pt x="1550" y="997"/>
                </a:cubicBezTo>
                <a:cubicBezTo>
                  <a:pt x="1569" y="1035"/>
                  <a:pt x="1609" y="1069"/>
                  <a:pt x="1649" y="1067"/>
                </a:cubicBezTo>
                <a:cubicBezTo>
                  <a:pt x="1689" y="1065"/>
                  <a:pt x="1751" y="1023"/>
                  <a:pt x="1791" y="982"/>
                </a:cubicBezTo>
                <a:cubicBezTo>
                  <a:pt x="1831" y="941"/>
                  <a:pt x="1866" y="891"/>
                  <a:pt x="1888" y="819"/>
                </a:cubicBezTo>
                <a:cubicBezTo>
                  <a:pt x="1910" y="747"/>
                  <a:pt x="1915" y="621"/>
                  <a:pt x="1921" y="548"/>
                </a:cubicBezTo>
                <a:cubicBezTo>
                  <a:pt x="1927" y="475"/>
                  <a:pt x="1920" y="422"/>
                  <a:pt x="1922" y="381"/>
                </a:cubicBezTo>
                <a:cubicBezTo>
                  <a:pt x="1924" y="340"/>
                  <a:pt x="1930" y="330"/>
                  <a:pt x="1933" y="302"/>
                </a:cubicBezTo>
                <a:cubicBezTo>
                  <a:pt x="1936" y="274"/>
                  <a:pt x="1947" y="208"/>
                  <a:pt x="1938" y="213"/>
                </a:cubicBezTo>
                <a:cubicBezTo>
                  <a:pt x="1929" y="218"/>
                  <a:pt x="1891" y="306"/>
                  <a:pt x="1876" y="330"/>
                </a:cubicBezTo>
                <a:cubicBezTo>
                  <a:pt x="1861" y="354"/>
                  <a:pt x="1861" y="355"/>
                  <a:pt x="1848" y="358"/>
                </a:cubicBezTo>
                <a:cubicBezTo>
                  <a:pt x="1835" y="361"/>
                  <a:pt x="1811" y="346"/>
                  <a:pt x="1797" y="346"/>
                </a:cubicBezTo>
                <a:cubicBezTo>
                  <a:pt x="1783" y="346"/>
                  <a:pt x="1770" y="356"/>
                  <a:pt x="1763" y="358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1800">
              <a:latin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ltGray">
          <a:xfrm>
            <a:off x="5668169" y="1150144"/>
            <a:ext cx="100012" cy="295275"/>
          </a:xfrm>
          <a:custGeom>
            <a:avLst/>
            <a:gdLst>
              <a:gd name="T0" fmla="*/ 58 w 63"/>
              <a:gd name="T1" fmla="*/ 9 h 186"/>
              <a:gd name="T2" fmla="*/ 30 w 63"/>
              <a:gd name="T3" fmla="*/ 38 h 186"/>
              <a:gd name="T4" fmla="*/ 19 w 63"/>
              <a:gd name="T5" fmla="*/ 131 h 186"/>
              <a:gd name="T6" fmla="*/ 3 w 63"/>
              <a:gd name="T7" fmla="*/ 184 h 186"/>
              <a:gd name="T8" fmla="*/ 36 w 63"/>
              <a:gd name="T9" fmla="*/ 146 h 186"/>
              <a:gd name="T10" fmla="*/ 58 w 63"/>
              <a:gd name="T11" fmla="*/ 94 h 186"/>
              <a:gd name="T12" fmla="*/ 58 w 63"/>
              <a:gd name="T13" fmla="*/ 9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86"/>
              <a:gd name="T23" fmla="*/ 63 w 63"/>
              <a:gd name="T24" fmla="*/ 186 h 1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86">
                <a:moveTo>
                  <a:pt x="58" y="9"/>
                </a:moveTo>
                <a:cubicBezTo>
                  <a:pt x="53" y="0"/>
                  <a:pt x="37" y="18"/>
                  <a:pt x="30" y="38"/>
                </a:cubicBezTo>
                <a:cubicBezTo>
                  <a:pt x="23" y="58"/>
                  <a:pt x="23" y="107"/>
                  <a:pt x="19" y="131"/>
                </a:cubicBezTo>
                <a:cubicBezTo>
                  <a:pt x="15" y="155"/>
                  <a:pt x="0" y="182"/>
                  <a:pt x="3" y="184"/>
                </a:cubicBezTo>
                <a:cubicBezTo>
                  <a:pt x="6" y="186"/>
                  <a:pt x="27" y="161"/>
                  <a:pt x="36" y="146"/>
                </a:cubicBezTo>
                <a:cubicBezTo>
                  <a:pt x="45" y="131"/>
                  <a:pt x="54" y="117"/>
                  <a:pt x="58" y="94"/>
                </a:cubicBezTo>
                <a:cubicBezTo>
                  <a:pt x="62" y="71"/>
                  <a:pt x="63" y="18"/>
                  <a:pt x="58" y="9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1800">
              <a:latin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ltGray">
          <a:xfrm>
            <a:off x="5622131" y="1477169"/>
            <a:ext cx="182563" cy="228600"/>
          </a:xfrm>
          <a:custGeom>
            <a:avLst/>
            <a:gdLst>
              <a:gd name="T0" fmla="*/ 87 w 115"/>
              <a:gd name="T1" fmla="*/ 2 h 144"/>
              <a:gd name="T2" fmla="*/ 92 w 115"/>
              <a:gd name="T3" fmla="*/ 45 h 144"/>
              <a:gd name="T4" fmla="*/ 86 w 115"/>
              <a:gd name="T5" fmla="*/ 74 h 144"/>
              <a:gd name="T6" fmla="*/ 60 w 115"/>
              <a:gd name="T7" fmla="*/ 75 h 144"/>
              <a:gd name="T8" fmla="*/ 42 w 115"/>
              <a:gd name="T9" fmla="*/ 95 h 144"/>
              <a:gd name="T10" fmla="*/ 30 w 115"/>
              <a:gd name="T11" fmla="*/ 115 h 144"/>
              <a:gd name="T12" fmla="*/ 15 w 115"/>
              <a:gd name="T13" fmla="*/ 86 h 144"/>
              <a:gd name="T14" fmla="*/ 21 w 115"/>
              <a:gd name="T15" fmla="*/ 51 h 144"/>
              <a:gd name="T16" fmla="*/ 2 w 115"/>
              <a:gd name="T17" fmla="*/ 87 h 144"/>
              <a:gd name="T18" fmla="*/ 8 w 115"/>
              <a:gd name="T19" fmla="*/ 126 h 144"/>
              <a:gd name="T20" fmla="*/ 30 w 115"/>
              <a:gd name="T21" fmla="*/ 143 h 144"/>
              <a:gd name="T22" fmla="*/ 51 w 115"/>
              <a:gd name="T23" fmla="*/ 117 h 144"/>
              <a:gd name="T24" fmla="*/ 66 w 115"/>
              <a:gd name="T25" fmla="*/ 95 h 144"/>
              <a:gd name="T26" fmla="*/ 87 w 115"/>
              <a:gd name="T27" fmla="*/ 115 h 144"/>
              <a:gd name="T28" fmla="*/ 115 w 115"/>
              <a:gd name="T29" fmla="*/ 58 h 144"/>
              <a:gd name="T30" fmla="*/ 87 w 115"/>
              <a:gd name="T31" fmla="*/ 2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1800">
              <a:latin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ltGray">
          <a:xfrm>
            <a:off x="4112419" y="821532"/>
            <a:ext cx="1377950" cy="1974850"/>
          </a:xfrm>
          <a:custGeom>
            <a:avLst/>
            <a:gdLst>
              <a:gd name="T0" fmla="*/ 556 w 868"/>
              <a:gd name="T1" fmla="*/ 415 h 1244"/>
              <a:gd name="T2" fmla="*/ 669 w 868"/>
              <a:gd name="T3" fmla="*/ 330 h 1244"/>
              <a:gd name="T4" fmla="*/ 751 w 868"/>
              <a:gd name="T5" fmla="*/ 253 h 1244"/>
              <a:gd name="T6" fmla="*/ 811 w 868"/>
              <a:gd name="T7" fmla="*/ 131 h 1244"/>
              <a:gd name="T8" fmla="*/ 840 w 868"/>
              <a:gd name="T9" fmla="*/ 46 h 1244"/>
              <a:gd name="T10" fmla="*/ 868 w 868"/>
              <a:gd name="T11" fmla="*/ 18 h 1244"/>
              <a:gd name="T12" fmla="*/ 843 w 868"/>
              <a:gd name="T13" fmla="*/ 157 h 1244"/>
              <a:gd name="T14" fmla="*/ 840 w 868"/>
              <a:gd name="T15" fmla="*/ 358 h 1244"/>
              <a:gd name="T16" fmla="*/ 811 w 868"/>
              <a:gd name="T17" fmla="*/ 556 h 1244"/>
              <a:gd name="T18" fmla="*/ 726 w 868"/>
              <a:gd name="T19" fmla="*/ 783 h 1244"/>
              <a:gd name="T20" fmla="*/ 621 w 868"/>
              <a:gd name="T21" fmla="*/ 898 h 1244"/>
              <a:gd name="T22" fmla="*/ 605 w 868"/>
              <a:gd name="T23" fmla="*/ 907 h 1244"/>
              <a:gd name="T24" fmla="*/ 587 w 868"/>
              <a:gd name="T25" fmla="*/ 909 h 1244"/>
              <a:gd name="T26" fmla="*/ 540 w 868"/>
              <a:gd name="T27" fmla="*/ 890 h 1244"/>
              <a:gd name="T28" fmla="*/ 495 w 868"/>
              <a:gd name="T29" fmla="*/ 856 h 1244"/>
              <a:gd name="T30" fmla="*/ 447 w 868"/>
              <a:gd name="T31" fmla="*/ 793 h 1244"/>
              <a:gd name="T32" fmla="*/ 437 w 868"/>
              <a:gd name="T33" fmla="*/ 772 h 1244"/>
              <a:gd name="T34" fmla="*/ 430 w 868"/>
              <a:gd name="T35" fmla="*/ 738 h 1244"/>
              <a:gd name="T36" fmla="*/ 444 w 868"/>
              <a:gd name="T37" fmla="*/ 549 h 1244"/>
              <a:gd name="T38" fmla="*/ 528 w 868"/>
              <a:gd name="T39" fmla="*/ 358 h 1244"/>
              <a:gd name="T40" fmla="*/ 584 w 868"/>
              <a:gd name="T41" fmla="*/ 245 h 1244"/>
              <a:gd name="T42" fmla="*/ 698 w 868"/>
              <a:gd name="T43" fmla="*/ 131 h 1244"/>
              <a:gd name="T44" fmla="*/ 675 w 868"/>
              <a:gd name="T45" fmla="*/ 421 h 1244"/>
              <a:gd name="T46" fmla="*/ 669 w 868"/>
              <a:gd name="T47" fmla="*/ 585 h 1244"/>
              <a:gd name="T48" fmla="*/ 613 w 868"/>
              <a:gd name="T49" fmla="*/ 759 h 1244"/>
              <a:gd name="T50" fmla="*/ 584 w 868"/>
              <a:gd name="T51" fmla="*/ 812 h 1244"/>
              <a:gd name="T52" fmla="*/ 566 w 868"/>
              <a:gd name="T53" fmla="*/ 840 h 1244"/>
              <a:gd name="T54" fmla="*/ 447 w 868"/>
              <a:gd name="T55" fmla="*/ 937 h 1244"/>
              <a:gd name="T56" fmla="*/ 367 w 868"/>
              <a:gd name="T57" fmla="*/ 981 h 1244"/>
              <a:gd name="T58" fmla="*/ 301 w 868"/>
              <a:gd name="T59" fmla="*/ 1095 h 1244"/>
              <a:gd name="T60" fmla="*/ 219 w 868"/>
              <a:gd name="T61" fmla="*/ 1189 h 1244"/>
              <a:gd name="T62" fmla="*/ 131 w 868"/>
              <a:gd name="T63" fmla="*/ 1237 h 1244"/>
              <a:gd name="T64" fmla="*/ 11 w 868"/>
              <a:gd name="T65" fmla="*/ 1229 h 1244"/>
              <a:gd name="T66" fmla="*/ 64 w 868"/>
              <a:gd name="T67" fmla="*/ 1199 h 1244"/>
              <a:gd name="T68" fmla="*/ 159 w 868"/>
              <a:gd name="T69" fmla="*/ 1141 h 1244"/>
              <a:gd name="T70" fmla="*/ 273 w 868"/>
              <a:gd name="T71" fmla="*/ 1010 h 1244"/>
              <a:gd name="T72" fmla="*/ 375 w 868"/>
              <a:gd name="T73" fmla="*/ 893 h 1244"/>
              <a:gd name="T74" fmla="*/ 475 w 868"/>
              <a:gd name="T75" fmla="*/ 825 h 1244"/>
              <a:gd name="T76" fmla="*/ 531 w 868"/>
              <a:gd name="T77" fmla="*/ 805 h 1244"/>
              <a:gd name="T78" fmla="*/ 600 w 868"/>
              <a:gd name="T79" fmla="*/ 705 h 1244"/>
              <a:gd name="T80" fmla="*/ 631 w 868"/>
              <a:gd name="T81" fmla="*/ 501 h 1244"/>
              <a:gd name="T82" fmla="*/ 641 w 868"/>
              <a:gd name="T83" fmla="*/ 358 h 1244"/>
              <a:gd name="T84" fmla="*/ 659 w 868"/>
              <a:gd name="T85" fmla="*/ 237 h 1244"/>
              <a:gd name="T86" fmla="*/ 619 w 868"/>
              <a:gd name="T87" fmla="*/ 257 h 1244"/>
              <a:gd name="T88" fmla="*/ 512 w 868"/>
              <a:gd name="T89" fmla="*/ 467 h 1244"/>
              <a:gd name="T90" fmla="*/ 471 w 868"/>
              <a:gd name="T91" fmla="*/ 641 h 1244"/>
              <a:gd name="T92" fmla="*/ 479 w 868"/>
              <a:gd name="T93" fmla="*/ 777 h 1244"/>
              <a:gd name="T94" fmla="*/ 507 w 868"/>
              <a:gd name="T95" fmla="*/ 848 h 1244"/>
              <a:gd name="T96" fmla="*/ 518 w 868"/>
              <a:gd name="T97" fmla="*/ 856 h 1244"/>
              <a:gd name="T98" fmla="*/ 532 w 868"/>
              <a:gd name="T99" fmla="*/ 854 h 1244"/>
              <a:gd name="T100" fmla="*/ 641 w 868"/>
              <a:gd name="T101" fmla="*/ 812 h 1244"/>
              <a:gd name="T102" fmla="*/ 726 w 868"/>
              <a:gd name="T103" fmla="*/ 670 h 1244"/>
              <a:gd name="T104" fmla="*/ 783 w 868"/>
              <a:gd name="T105" fmla="*/ 500 h 1244"/>
              <a:gd name="T106" fmla="*/ 791 w 868"/>
              <a:gd name="T107" fmla="*/ 325 h 1244"/>
              <a:gd name="T108" fmla="*/ 787 w 868"/>
              <a:gd name="T109" fmla="*/ 249 h 1244"/>
              <a:gd name="T110" fmla="*/ 747 w 868"/>
              <a:gd name="T111" fmla="*/ 325 h 1244"/>
              <a:gd name="T112" fmla="*/ 703 w 868"/>
              <a:gd name="T113" fmla="*/ 357 h 1244"/>
              <a:gd name="T114" fmla="*/ 556 w 868"/>
              <a:gd name="T115" fmla="*/ 415 h 1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68"/>
              <a:gd name="T175" fmla="*/ 0 h 1244"/>
              <a:gd name="T176" fmla="*/ 868 w 868"/>
              <a:gd name="T177" fmla="*/ 1244 h 1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68" h="1244">
                <a:moveTo>
                  <a:pt x="556" y="415"/>
                </a:moveTo>
                <a:cubicBezTo>
                  <a:pt x="551" y="410"/>
                  <a:pt x="637" y="357"/>
                  <a:pt x="669" y="330"/>
                </a:cubicBezTo>
                <a:cubicBezTo>
                  <a:pt x="701" y="303"/>
                  <a:pt x="727" y="286"/>
                  <a:pt x="751" y="253"/>
                </a:cubicBezTo>
                <a:cubicBezTo>
                  <a:pt x="775" y="220"/>
                  <a:pt x="796" y="165"/>
                  <a:pt x="811" y="131"/>
                </a:cubicBezTo>
                <a:cubicBezTo>
                  <a:pt x="826" y="97"/>
                  <a:pt x="831" y="65"/>
                  <a:pt x="840" y="46"/>
                </a:cubicBezTo>
                <a:cubicBezTo>
                  <a:pt x="849" y="27"/>
                  <a:pt x="868" y="0"/>
                  <a:pt x="868" y="18"/>
                </a:cubicBezTo>
                <a:cubicBezTo>
                  <a:pt x="868" y="36"/>
                  <a:pt x="848" y="100"/>
                  <a:pt x="843" y="157"/>
                </a:cubicBezTo>
                <a:cubicBezTo>
                  <a:pt x="838" y="214"/>
                  <a:pt x="845" y="292"/>
                  <a:pt x="840" y="358"/>
                </a:cubicBezTo>
                <a:cubicBezTo>
                  <a:pt x="835" y="424"/>
                  <a:pt x="830" y="485"/>
                  <a:pt x="811" y="556"/>
                </a:cubicBezTo>
                <a:cubicBezTo>
                  <a:pt x="792" y="627"/>
                  <a:pt x="758" y="726"/>
                  <a:pt x="726" y="783"/>
                </a:cubicBezTo>
                <a:cubicBezTo>
                  <a:pt x="694" y="840"/>
                  <a:pt x="641" y="877"/>
                  <a:pt x="621" y="898"/>
                </a:cubicBezTo>
                <a:cubicBezTo>
                  <a:pt x="601" y="919"/>
                  <a:pt x="611" y="905"/>
                  <a:pt x="605" y="907"/>
                </a:cubicBezTo>
                <a:cubicBezTo>
                  <a:pt x="599" y="909"/>
                  <a:pt x="598" y="912"/>
                  <a:pt x="587" y="909"/>
                </a:cubicBezTo>
                <a:cubicBezTo>
                  <a:pt x="576" y="906"/>
                  <a:pt x="555" y="899"/>
                  <a:pt x="540" y="890"/>
                </a:cubicBezTo>
                <a:cubicBezTo>
                  <a:pt x="525" y="881"/>
                  <a:pt x="511" y="872"/>
                  <a:pt x="495" y="856"/>
                </a:cubicBezTo>
                <a:cubicBezTo>
                  <a:pt x="479" y="840"/>
                  <a:pt x="457" y="807"/>
                  <a:pt x="447" y="793"/>
                </a:cubicBezTo>
                <a:cubicBezTo>
                  <a:pt x="437" y="779"/>
                  <a:pt x="440" y="781"/>
                  <a:pt x="437" y="772"/>
                </a:cubicBezTo>
                <a:cubicBezTo>
                  <a:pt x="434" y="763"/>
                  <a:pt x="429" y="775"/>
                  <a:pt x="430" y="738"/>
                </a:cubicBezTo>
                <a:cubicBezTo>
                  <a:pt x="431" y="701"/>
                  <a:pt x="428" y="612"/>
                  <a:pt x="444" y="549"/>
                </a:cubicBezTo>
                <a:cubicBezTo>
                  <a:pt x="460" y="486"/>
                  <a:pt x="505" y="409"/>
                  <a:pt x="528" y="358"/>
                </a:cubicBezTo>
                <a:cubicBezTo>
                  <a:pt x="551" y="307"/>
                  <a:pt x="556" y="283"/>
                  <a:pt x="584" y="245"/>
                </a:cubicBezTo>
                <a:cubicBezTo>
                  <a:pt x="612" y="207"/>
                  <a:pt x="683" y="102"/>
                  <a:pt x="698" y="131"/>
                </a:cubicBezTo>
                <a:cubicBezTo>
                  <a:pt x="713" y="160"/>
                  <a:pt x="680" y="345"/>
                  <a:pt x="675" y="421"/>
                </a:cubicBezTo>
                <a:cubicBezTo>
                  <a:pt x="670" y="497"/>
                  <a:pt x="679" y="529"/>
                  <a:pt x="669" y="585"/>
                </a:cubicBezTo>
                <a:cubicBezTo>
                  <a:pt x="659" y="641"/>
                  <a:pt x="627" y="721"/>
                  <a:pt x="613" y="759"/>
                </a:cubicBezTo>
                <a:cubicBezTo>
                  <a:pt x="599" y="797"/>
                  <a:pt x="592" y="799"/>
                  <a:pt x="584" y="812"/>
                </a:cubicBezTo>
                <a:cubicBezTo>
                  <a:pt x="576" y="825"/>
                  <a:pt x="589" y="819"/>
                  <a:pt x="566" y="840"/>
                </a:cubicBezTo>
                <a:cubicBezTo>
                  <a:pt x="543" y="861"/>
                  <a:pt x="480" y="913"/>
                  <a:pt x="447" y="937"/>
                </a:cubicBezTo>
                <a:cubicBezTo>
                  <a:pt x="414" y="961"/>
                  <a:pt x="391" y="955"/>
                  <a:pt x="367" y="981"/>
                </a:cubicBezTo>
                <a:cubicBezTo>
                  <a:pt x="343" y="1007"/>
                  <a:pt x="326" y="1060"/>
                  <a:pt x="301" y="1095"/>
                </a:cubicBezTo>
                <a:cubicBezTo>
                  <a:pt x="276" y="1130"/>
                  <a:pt x="247" y="1165"/>
                  <a:pt x="219" y="1189"/>
                </a:cubicBezTo>
                <a:cubicBezTo>
                  <a:pt x="191" y="1213"/>
                  <a:pt x="166" y="1230"/>
                  <a:pt x="131" y="1237"/>
                </a:cubicBezTo>
                <a:cubicBezTo>
                  <a:pt x="96" y="1244"/>
                  <a:pt x="22" y="1235"/>
                  <a:pt x="11" y="1229"/>
                </a:cubicBezTo>
                <a:cubicBezTo>
                  <a:pt x="0" y="1223"/>
                  <a:pt x="39" y="1214"/>
                  <a:pt x="64" y="1199"/>
                </a:cubicBezTo>
                <a:cubicBezTo>
                  <a:pt x="89" y="1184"/>
                  <a:pt x="124" y="1172"/>
                  <a:pt x="159" y="1141"/>
                </a:cubicBezTo>
                <a:cubicBezTo>
                  <a:pt x="194" y="1110"/>
                  <a:pt x="237" y="1051"/>
                  <a:pt x="273" y="1010"/>
                </a:cubicBezTo>
                <a:cubicBezTo>
                  <a:pt x="309" y="969"/>
                  <a:pt x="341" y="924"/>
                  <a:pt x="375" y="893"/>
                </a:cubicBezTo>
                <a:cubicBezTo>
                  <a:pt x="409" y="862"/>
                  <a:pt x="449" y="840"/>
                  <a:pt x="475" y="825"/>
                </a:cubicBezTo>
                <a:cubicBezTo>
                  <a:pt x="501" y="810"/>
                  <a:pt x="510" y="825"/>
                  <a:pt x="531" y="805"/>
                </a:cubicBezTo>
                <a:cubicBezTo>
                  <a:pt x="552" y="785"/>
                  <a:pt x="583" y="756"/>
                  <a:pt x="600" y="705"/>
                </a:cubicBezTo>
                <a:cubicBezTo>
                  <a:pt x="617" y="654"/>
                  <a:pt x="624" y="559"/>
                  <a:pt x="631" y="501"/>
                </a:cubicBezTo>
                <a:cubicBezTo>
                  <a:pt x="638" y="443"/>
                  <a:pt x="636" y="402"/>
                  <a:pt x="641" y="358"/>
                </a:cubicBezTo>
                <a:cubicBezTo>
                  <a:pt x="646" y="314"/>
                  <a:pt x="663" y="254"/>
                  <a:pt x="659" y="237"/>
                </a:cubicBezTo>
                <a:cubicBezTo>
                  <a:pt x="655" y="220"/>
                  <a:pt x="643" y="219"/>
                  <a:pt x="619" y="257"/>
                </a:cubicBezTo>
                <a:cubicBezTo>
                  <a:pt x="595" y="295"/>
                  <a:pt x="537" y="403"/>
                  <a:pt x="512" y="467"/>
                </a:cubicBezTo>
                <a:cubicBezTo>
                  <a:pt x="487" y="531"/>
                  <a:pt x="477" y="589"/>
                  <a:pt x="471" y="641"/>
                </a:cubicBezTo>
                <a:cubicBezTo>
                  <a:pt x="465" y="693"/>
                  <a:pt x="473" y="743"/>
                  <a:pt x="479" y="777"/>
                </a:cubicBezTo>
                <a:cubicBezTo>
                  <a:pt x="485" y="811"/>
                  <a:pt x="501" y="835"/>
                  <a:pt x="507" y="848"/>
                </a:cubicBezTo>
                <a:cubicBezTo>
                  <a:pt x="513" y="861"/>
                  <a:pt x="514" y="855"/>
                  <a:pt x="518" y="856"/>
                </a:cubicBezTo>
                <a:cubicBezTo>
                  <a:pt x="522" y="857"/>
                  <a:pt x="512" y="861"/>
                  <a:pt x="532" y="854"/>
                </a:cubicBezTo>
                <a:cubicBezTo>
                  <a:pt x="552" y="847"/>
                  <a:pt x="609" y="843"/>
                  <a:pt x="641" y="812"/>
                </a:cubicBezTo>
                <a:cubicBezTo>
                  <a:pt x="673" y="781"/>
                  <a:pt x="702" y="722"/>
                  <a:pt x="726" y="670"/>
                </a:cubicBezTo>
                <a:cubicBezTo>
                  <a:pt x="750" y="618"/>
                  <a:pt x="772" y="557"/>
                  <a:pt x="783" y="500"/>
                </a:cubicBezTo>
                <a:cubicBezTo>
                  <a:pt x="794" y="443"/>
                  <a:pt x="790" y="367"/>
                  <a:pt x="791" y="325"/>
                </a:cubicBezTo>
                <a:cubicBezTo>
                  <a:pt x="792" y="283"/>
                  <a:pt x="794" y="249"/>
                  <a:pt x="787" y="249"/>
                </a:cubicBezTo>
                <a:cubicBezTo>
                  <a:pt x="780" y="249"/>
                  <a:pt x="761" y="307"/>
                  <a:pt x="747" y="325"/>
                </a:cubicBezTo>
                <a:cubicBezTo>
                  <a:pt x="733" y="343"/>
                  <a:pt x="735" y="342"/>
                  <a:pt x="703" y="357"/>
                </a:cubicBezTo>
                <a:cubicBezTo>
                  <a:pt x="671" y="372"/>
                  <a:pt x="587" y="403"/>
                  <a:pt x="556" y="415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1800">
              <a:latin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ltGray">
          <a:xfrm>
            <a:off x="1577181" y="1651794"/>
            <a:ext cx="3252788" cy="4760913"/>
          </a:xfrm>
          <a:custGeom>
            <a:avLst/>
            <a:gdLst>
              <a:gd name="T0" fmla="*/ 1643 w 2049"/>
              <a:gd name="T1" fmla="*/ 147 h 2999"/>
              <a:gd name="T2" fmla="*/ 1671 w 2049"/>
              <a:gd name="T3" fmla="*/ 90 h 2999"/>
              <a:gd name="T4" fmla="*/ 1728 w 2049"/>
              <a:gd name="T5" fmla="*/ 33 h 2999"/>
              <a:gd name="T6" fmla="*/ 1813 w 2049"/>
              <a:gd name="T7" fmla="*/ 5 h 2999"/>
              <a:gd name="T8" fmla="*/ 1955 w 2049"/>
              <a:gd name="T9" fmla="*/ 5 h 2999"/>
              <a:gd name="T10" fmla="*/ 2040 w 2049"/>
              <a:gd name="T11" fmla="*/ 33 h 2999"/>
              <a:gd name="T12" fmla="*/ 2011 w 2049"/>
              <a:gd name="T13" fmla="*/ 90 h 2999"/>
              <a:gd name="T14" fmla="*/ 1955 w 2049"/>
              <a:gd name="T15" fmla="*/ 147 h 2999"/>
              <a:gd name="T16" fmla="*/ 1841 w 2049"/>
              <a:gd name="T17" fmla="*/ 204 h 2999"/>
              <a:gd name="T18" fmla="*/ 1756 w 2049"/>
              <a:gd name="T19" fmla="*/ 232 h 2999"/>
              <a:gd name="T20" fmla="*/ 1728 w 2049"/>
              <a:gd name="T21" fmla="*/ 289 h 2999"/>
              <a:gd name="T22" fmla="*/ 1785 w 2049"/>
              <a:gd name="T23" fmla="*/ 289 h 2999"/>
              <a:gd name="T24" fmla="*/ 1813 w 2049"/>
              <a:gd name="T25" fmla="*/ 345 h 2999"/>
              <a:gd name="T26" fmla="*/ 1784 w 2049"/>
              <a:gd name="T27" fmla="*/ 410 h 2999"/>
              <a:gd name="T28" fmla="*/ 1756 w 2049"/>
              <a:gd name="T29" fmla="*/ 459 h 2999"/>
              <a:gd name="T30" fmla="*/ 1699 w 2049"/>
              <a:gd name="T31" fmla="*/ 487 h 2999"/>
              <a:gd name="T32" fmla="*/ 1473 w 2049"/>
              <a:gd name="T33" fmla="*/ 572 h 2999"/>
              <a:gd name="T34" fmla="*/ 1274 w 2049"/>
              <a:gd name="T35" fmla="*/ 685 h 2999"/>
              <a:gd name="T36" fmla="*/ 1019 w 2049"/>
              <a:gd name="T37" fmla="*/ 827 h 2999"/>
              <a:gd name="T38" fmla="*/ 877 w 2049"/>
              <a:gd name="T39" fmla="*/ 912 h 2999"/>
              <a:gd name="T40" fmla="*/ 594 w 2049"/>
              <a:gd name="T41" fmla="*/ 1082 h 2999"/>
              <a:gd name="T42" fmla="*/ 320 w 2049"/>
              <a:gd name="T43" fmla="*/ 1354 h 2999"/>
              <a:gd name="T44" fmla="*/ 108 w 2049"/>
              <a:gd name="T45" fmla="*/ 1690 h 2999"/>
              <a:gd name="T46" fmla="*/ 72 w 2049"/>
              <a:gd name="T47" fmla="*/ 1814 h 2999"/>
              <a:gd name="T48" fmla="*/ 56 w 2049"/>
              <a:gd name="T49" fmla="*/ 1914 h 2999"/>
              <a:gd name="T50" fmla="*/ 55 w 2049"/>
              <a:gd name="T51" fmla="*/ 2075 h 2999"/>
              <a:gd name="T52" fmla="*/ 164 w 2049"/>
              <a:gd name="T53" fmla="*/ 2450 h 2999"/>
              <a:gd name="T54" fmla="*/ 396 w 2049"/>
              <a:gd name="T55" fmla="*/ 2738 h 2999"/>
              <a:gd name="T56" fmla="*/ 520 w 2049"/>
              <a:gd name="T57" fmla="*/ 2826 h 2999"/>
              <a:gd name="T58" fmla="*/ 536 w 2049"/>
              <a:gd name="T59" fmla="*/ 2926 h 2999"/>
              <a:gd name="T60" fmla="*/ 524 w 2049"/>
              <a:gd name="T61" fmla="*/ 2974 h 2999"/>
              <a:gd name="T62" fmla="*/ 240 w 2049"/>
              <a:gd name="T63" fmla="*/ 2774 h 2999"/>
              <a:gd name="T64" fmla="*/ 64 w 2049"/>
              <a:gd name="T65" fmla="*/ 2502 h 2999"/>
              <a:gd name="T66" fmla="*/ 8 w 2049"/>
              <a:gd name="T67" fmla="*/ 2134 h 2999"/>
              <a:gd name="T68" fmla="*/ 16 w 2049"/>
              <a:gd name="T69" fmla="*/ 1878 h 2999"/>
              <a:gd name="T70" fmla="*/ 72 w 2049"/>
              <a:gd name="T71" fmla="*/ 1650 h 2999"/>
              <a:gd name="T72" fmla="*/ 339 w 2049"/>
              <a:gd name="T73" fmla="*/ 1196 h 2999"/>
              <a:gd name="T74" fmla="*/ 821 w 2049"/>
              <a:gd name="T75" fmla="*/ 827 h 2999"/>
              <a:gd name="T76" fmla="*/ 1331 w 2049"/>
              <a:gd name="T77" fmla="*/ 544 h 2999"/>
              <a:gd name="T78" fmla="*/ 1556 w 2049"/>
              <a:gd name="T79" fmla="*/ 438 h 2999"/>
              <a:gd name="T80" fmla="*/ 1568 w 2049"/>
              <a:gd name="T81" fmla="*/ 402 h 2999"/>
              <a:gd name="T82" fmla="*/ 1614 w 2049"/>
              <a:gd name="T83" fmla="*/ 289 h 2999"/>
              <a:gd name="T84" fmla="*/ 1699 w 2049"/>
              <a:gd name="T85" fmla="*/ 204 h 2999"/>
              <a:gd name="T86" fmla="*/ 1898 w 2049"/>
              <a:gd name="T87" fmla="*/ 118 h 2999"/>
              <a:gd name="T88" fmla="*/ 1926 w 2049"/>
              <a:gd name="T89" fmla="*/ 90 h 2999"/>
              <a:gd name="T90" fmla="*/ 1870 w 2049"/>
              <a:gd name="T91" fmla="*/ 90 h 2999"/>
              <a:gd name="T92" fmla="*/ 1785 w 2049"/>
              <a:gd name="T93" fmla="*/ 62 h 2999"/>
              <a:gd name="T94" fmla="*/ 1728 w 2049"/>
              <a:gd name="T95" fmla="*/ 90 h 2999"/>
              <a:gd name="T96" fmla="*/ 1699 w 2049"/>
              <a:gd name="T97" fmla="*/ 118 h 2999"/>
              <a:gd name="T98" fmla="*/ 1643 w 2049"/>
              <a:gd name="T99" fmla="*/ 147 h 299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49"/>
              <a:gd name="T151" fmla="*/ 0 h 2999"/>
              <a:gd name="T152" fmla="*/ 2049 w 2049"/>
              <a:gd name="T153" fmla="*/ 2999 h 299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49" h="2999">
                <a:moveTo>
                  <a:pt x="1643" y="147"/>
                </a:moveTo>
                <a:cubicBezTo>
                  <a:pt x="1638" y="142"/>
                  <a:pt x="1657" y="109"/>
                  <a:pt x="1671" y="90"/>
                </a:cubicBezTo>
                <a:cubicBezTo>
                  <a:pt x="1685" y="71"/>
                  <a:pt x="1704" y="47"/>
                  <a:pt x="1728" y="33"/>
                </a:cubicBezTo>
                <a:cubicBezTo>
                  <a:pt x="1752" y="19"/>
                  <a:pt x="1775" y="10"/>
                  <a:pt x="1813" y="5"/>
                </a:cubicBezTo>
                <a:cubicBezTo>
                  <a:pt x="1851" y="0"/>
                  <a:pt x="1917" y="0"/>
                  <a:pt x="1955" y="5"/>
                </a:cubicBezTo>
                <a:cubicBezTo>
                  <a:pt x="1993" y="10"/>
                  <a:pt x="2031" y="19"/>
                  <a:pt x="2040" y="33"/>
                </a:cubicBezTo>
                <a:cubicBezTo>
                  <a:pt x="2049" y="47"/>
                  <a:pt x="2025" y="71"/>
                  <a:pt x="2011" y="90"/>
                </a:cubicBezTo>
                <a:cubicBezTo>
                  <a:pt x="1997" y="109"/>
                  <a:pt x="1983" y="128"/>
                  <a:pt x="1955" y="147"/>
                </a:cubicBezTo>
                <a:cubicBezTo>
                  <a:pt x="1927" y="166"/>
                  <a:pt x="1874" y="190"/>
                  <a:pt x="1841" y="204"/>
                </a:cubicBezTo>
                <a:cubicBezTo>
                  <a:pt x="1808" y="218"/>
                  <a:pt x="1775" y="218"/>
                  <a:pt x="1756" y="232"/>
                </a:cubicBezTo>
                <a:cubicBezTo>
                  <a:pt x="1737" y="246"/>
                  <a:pt x="1723" y="280"/>
                  <a:pt x="1728" y="289"/>
                </a:cubicBezTo>
                <a:cubicBezTo>
                  <a:pt x="1733" y="298"/>
                  <a:pt x="1771" y="280"/>
                  <a:pt x="1785" y="289"/>
                </a:cubicBezTo>
                <a:cubicBezTo>
                  <a:pt x="1799" y="298"/>
                  <a:pt x="1813" y="325"/>
                  <a:pt x="1813" y="345"/>
                </a:cubicBezTo>
                <a:cubicBezTo>
                  <a:pt x="1813" y="365"/>
                  <a:pt x="1794" y="391"/>
                  <a:pt x="1784" y="410"/>
                </a:cubicBezTo>
                <a:cubicBezTo>
                  <a:pt x="1774" y="429"/>
                  <a:pt x="1770" y="446"/>
                  <a:pt x="1756" y="459"/>
                </a:cubicBezTo>
                <a:cubicBezTo>
                  <a:pt x="1742" y="472"/>
                  <a:pt x="1746" y="468"/>
                  <a:pt x="1699" y="487"/>
                </a:cubicBezTo>
                <a:cubicBezTo>
                  <a:pt x="1652" y="506"/>
                  <a:pt x="1544" y="539"/>
                  <a:pt x="1473" y="572"/>
                </a:cubicBezTo>
                <a:cubicBezTo>
                  <a:pt x="1402" y="605"/>
                  <a:pt x="1350" y="642"/>
                  <a:pt x="1274" y="685"/>
                </a:cubicBezTo>
                <a:cubicBezTo>
                  <a:pt x="1198" y="728"/>
                  <a:pt x="1085" y="789"/>
                  <a:pt x="1019" y="827"/>
                </a:cubicBezTo>
                <a:cubicBezTo>
                  <a:pt x="953" y="865"/>
                  <a:pt x="948" y="870"/>
                  <a:pt x="877" y="912"/>
                </a:cubicBezTo>
                <a:cubicBezTo>
                  <a:pt x="806" y="954"/>
                  <a:pt x="687" y="1008"/>
                  <a:pt x="594" y="1082"/>
                </a:cubicBezTo>
                <a:cubicBezTo>
                  <a:pt x="501" y="1156"/>
                  <a:pt x="401" y="1253"/>
                  <a:pt x="320" y="1354"/>
                </a:cubicBezTo>
                <a:cubicBezTo>
                  <a:pt x="239" y="1455"/>
                  <a:pt x="149" y="1613"/>
                  <a:pt x="108" y="1690"/>
                </a:cubicBezTo>
                <a:cubicBezTo>
                  <a:pt x="67" y="1767"/>
                  <a:pt x="81" y="1777"/>
                  <a:pt x="72" y="1814"/>
                </a:cubicBezTo>
                <a:cubicBezTo>
                  <a:pt x="63" y="1851"/>
                  <a:pt x="59" y="1871"/>
                  <a:pt x="56" y="1914"/>
                </a:cubicBezTo>
                <a:cubicBezTo>
                  <a:pt x="53" y="1957"/>
                  <a:pt x="37" y="1986"/>
                  <a:pt x="55" y="2075"/>
                </a:cubicBezTo>
                <a:cubicBezTo>
                  <a:pt x="73" y="2164"/>
                  <a:pt x="107" y="2340"/>
                  <a:pt x="164" y="2450"/>
                </a:cubicBezTo>
                <a:cubicBezTo>
                  <a:pt x="221" y="2560"/>
                  <a:pt x="337" y="2675"/>
                  <a:pt x="396" y="2738"/>
                </a:cubicBezTo>
                <a:cubicBezTo>
                  <a:pt x="455" y="2801"/>
                  <a:pt x="497" y="2795"/>
                  <a:pt x="520" y="2826"/>
                </a:cubicBezTo>
                <a:cubicBezTo>
                  <a:pt x="543" y="2857"/>
                  <a:pt x="535" y="2901"/>
                  <a:pt x="536" y="2926"/>
                </a:cubicBezTo>
                <a:cubicBezTo>
                  <a:pt x="537" y="2951"/>
                  <a:pt x="573" y="2999"/>
                  <a:pt x="524" y="2974"/>
                </a:cubicBezTo>
                <a:cubicBezTo>
                  <a:pt x="475" y="2949"/>
                  <a:pt x="317" y="2853"/>
                  <a:pt x="240" y="2774"/>
                </a:cubicBezTo>
                <a:cubicBezTo>
                  <a:pt x="163" y="2695"/>
                  <a:pt x="103" y="2609"/>
                  <a:pt x="64" y="2502"/>
                </a:cubicBezTo>
                <a:cubicBezTo>
                  <a:pt x="25" y="2395"/>
                  <a:pt x="16" y="2238"/>
                  <a:pt x="8" y="2134"/>
                </a:cubicBezTo>
                <a:cubicBezTo>
                  <a:pt x="0" y="2030"/>
                  <a:pt x="5" y="1959"/>
                  <a:pt x="16" y="1878"/>
                </a:cubicBezTo>
                <a:cubicBezTo>
                  <a:pt x="27" y="1797"/>
                  <a:pt x="18" y="1764"/>
                  <a:pt x="72" y="1650"/>
                </a:cubicBezTo>
                <a:cubicBezTo>
                  <a:pt x="126" y="1536"/>
                  <a:pt x="214" y="1333"/>
                  <a:pt x="339" y="1196"/>
                </a:cubicBezTo>
                <a:cubicBezTo>
                  <a:pt x="464" y="1059"/>
                  <a:pt x="656" y="936"/>
                  <a:pt x="821" y="827"/>
                </a:cubicBezTo>
                <a:cubicBezTo>
                  <a:pt x="986" y="718"/>
                  <a:pt x="1209" y="609"/>
                  <a:pt x="1331" y="544"/>
                </a:cubicBezTo>
                <a:cubicBezTo>
                  <a:pt x="1453" y="479"/>
                  <a:pt x="1516" y="462"/>
                  <a:pt x="1556" y="438"/>
                </a:cubicBezTo>
                <a:cubicBezTo>
                  <a:pt x="1596" y="414"/>
                  <a:pt x="1558" y="427"/>
                  <a:pt x="1568" y="402"/>
                </a:cubicBezTo>
                <a:cubicBezTo>
                  <a:pt x="1578" y="377"/>
                  <a:pt x="1592" y="322"/>
                  <a:pt x="1614" y="289"/>
                </a:cubicBezTo>
                <a:cubicBezTo>
                  <a:pt x="1636" y="256"/>
                  <a:pt x="1652" y="232"/>
                  <a:pt x="1699" y="204"/>
                </a:cubicBezTo>
                <a:cubicBezTo>
                  <a:pt x="1746" y="176"/>
                  <a:pt x="1860" y="137"/>
                  <a:pt x="1898" y="118"/>
                </a:cubicBezTo>
                <a:cubicBezTo>
                  <a:pt x="1936" y="99"/>
                  <a:pt x="1931" y="95"/>
                  <a:pt x="1926" y="90"/>
                </a:cubicBezTo>
                <a:cubicBezTo>
                  <a:pt x="1921" y="85"/>
                  <a:pt x="1893" y="95"/>
                  <a:pt x="1870" y="90"/>
                </a:cubicBezTo>
                <a:cubicBezTo>
                  <a:pt x="1847" y="85"/>
                  <a:pt x="1809" y="62"/>
                  <a:pt x="1785" y="62"/>
                </a:cubicBezTo>
                <a:cubicBezTo>
                  <a:pt x="1761" y="62"/>
                  <a:pt x="1742" y="81"/>
                  <a:pt x="1728" y="90"/>
                </a:cubicBezTo>
                <a:cubicBezTo>
                  <a:pt x="1714" y="99"/>
                  <a:pt x="1713" y="108"/>
                  <a:pt x="1699" y="118"/>
                </a:cubicBezTo>
                <a:cubicBezTo>
                  <a:pt x="1685" y="128"/>
                  <a:pt x="1648" y="152"/>
                  <a:pt x="1643" y="147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1800">
              <a:latin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ltGray">
          <a:xfrm>
            <a:off x="3599656" y="2064544"/>
            <a:ext cx="269875" cy="314325"/>
          </a:xfrm>
          <a:custGeom>
            <a:avLst/>
            <a:gdLst>
              <a:gd name="T0" fmla="*/ 56 w 179"/>
              <a:gd name="T1" fmla="*/ 14 h 222"/>
              <a:gd name="T2" fmla="*/ 0 w 179"/>
              <a:gd name="T3" fmla="*/ 156 h 222"/>
              <a:gd name="T4" fmla="*/ 56 w 179"/>
              <a:gd name="T5" fmla="*/ 184 h 222"/>
              <a:gd name="T6" fmla="*/ 85 w 179"/>
              <a:gd name="T7" fmla="*/ 213 h 222"/>
              <a:gd name="T8" fmla="*/ 170 w 179"/>
              <a:gd name="T9" fmla="*/ 128 h 222"/>
              <a:gd name="T10" fmla="*/ 141 w 179"/>
              <a:gd name="T11" fmla="*/ 71 h 222"/>
              <a:gd name="T12" fmla="*/ 56 w 179"/>
              <a:gd name="T13" fmla="*/ 14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222"/>
              <a:gd name="T23" fmla="*/ 179 w 179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222">
                <a:moveTo>
                  <a:pt x="56" y="14"/>
                </a:moveTo>
                <a:cubicBezTo>
                  <a:pt x="33" y="28"/>
                  <a:pt x="0" y="128"/>
                  <a:pt x="0" y="156"/>
                </a:cubicBezTo>
                <a:cubicBezTo>
                  <a:pt x="0" y="184"/>
                  <a:pt x="42" y="175"/>
                  <a:pt x="56" y="184"/>
                </a:cubicBezTo>
                <a:cubicBezTo>
                  <a:pt x="70" y="193"/>
                  <a:pt x="66" y="222"/>
                  <a:pt x="85" y="213"/>
                </a:cubicBezTo>
                <a:cubicBezTo>
                  <a:pt x="104" y="204"/>
                  <a:pt x="161" y="152"/>
                  <a:pt x="170" y="128"/>
                </a:cubicBezTo>
                <a:cubicBezTo>
                  <a:pt x="179" y="104"/>
                  <a:pt x="155" y="90"/>
                  <a:pt x="141" y="71"/>
                </a:cubicBezTo>
                <a:cubicBezTo>
                  <a:pt x="127" y="52"/>
                  <a:pt x="79" y="0"/>
                  <a:pt x="56" y="14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1800">
              <a:latin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ltGray">
          <a:xfrm>
            <a:off x="1664494" y="467519"/>
            <a:ext cx="4000500" cy="3217863"/>
          </a:xfrm>
          <a:custGeom>
            <a:avLst/>
            <a:gdLst>
              <a:gd name="T0" fmla="*/ 2077 w 2520"/>
              <a:gd name="T1" fmla="*/ 90 h 2027"/>
              <a:gd name="T2" fmla="*/ 2105 w 2520"/>
              <a:gd name="T3" fmla="*/ 62 h 2027"/>
              <a:gd name="T4" fmla="*/ 2133 w 2520"/>
              <a:gd name="T5" fmla="*/ 33 h 2027"/>
              <a:gd name="T6" fmla="*/ 2162 w 2520"/>
              <a:gd name="T7" fmla="*/ 5 h 2027"/>
              <a:gd name="T8" fmla="*/ 2247 w 2520"/>
              <a:gd name="T9" fmla="*/ 5 h 2027"/>
              <a:gd name="T10" fmla="*/ 2358 w 2520"/>
              <a:gd name="T11" fmla="*/ 35 h 2027"/>
              <a:gd name="T12" fmla="*/ 2412 w 2520"/>
              <a:gd name="T13" fmla="*/ 60 h 2027"/>
              <a:gd name="T14" fmla="*/ 2480 w 2520"/>
              <a:gd name="T15" fmla="*/ 79 h 2027"/>
              <a:gd name="T16" fmla="*/ 2516 w 2520"/>
              <a:gd name="T17" fmla="*/ 67 h 2027"/>
              <a:gd name="T18" fmla="*/ 2504 w 2520"/>
              <a:gd name="T19" fmla="*/ 123 h 2027"/>
              <a:gd name="T20" fmla="*/ 2445 w 2520"/>
              <a:gd name="T21" fmla="*/ 175 h 2027"/>
              <a:gd name="T22" fmla="*/ 2389 w 2520"/>
              <a:gd name="T23" fmla="*/ 203 h 2027"/>
              <a:gd name="T24" fmla="*/ 2168 w 2520"/>
              <a:gd name="T25" fmla="*/ 347 h 2027"/>
              <a:gd name="T26" fmla="*/ 2100 w 2520"/>
              <a:gd name="T27" fmla="*/ 399 h 2027"/>
              <a:gd name="T28" fmla="*/ 2028 w 2520"/>
              <a:gd name="T29" fmla="*/ 447 h 2027"/>
              <a:gd name="T30" fmla="*/ 1822 w 2520"/>
              <a:gd name="T31" fmla="*/ 572 h 2027"/>
              <a:gd name="T32" fmla="*/ 1510 w 2520"/>
              <a:gd name="T33" fmla="*/ 714 h 2027"/>
              <a:gd name="T34" fmla="*/ 1028 w 2520"/>
              <a:gd name="T35" fmla="*/ 799 h 2027"/>
              <a:gd name="T36" fmla="*/ 744 w 2520"/>
              <a:gd name="T37" fmla="*/ 770 h 2027"/>
              <a:gd name="T38" fmla="*/ 624 w 2520"/>
              <a:gd name="T39" fmla="*/ 692 h 2027"/>
              <a:gd name="T40" fmla="*/ 600 w 2520"/>
              <a:gd name="T41" fmla="*/ 651 h 2027"/>
              <a:gd name="T42" fmla="*/ 536 w 2520"/>
              <a:gd name="T43" fmla="*/ 659 h 2027"/>
              <a:gd name="T44" fmla="*/ 484 w 2520"/>
              <a:gd name="T45" fmla="*/ 675 h 2027"/>
              <a:gd name="T46" fmla="*/ 461 w 2520"/>
              <a:gd name="T47" fmla="*/ 714 h 2027"/>
              <a:gd name="T48" fmla="*/ 489 w 2520"/>
              <a:gd name="T49" fmla="*/ 742 h 2027"/>
              <a:gd name="T50" fmla="*/ 546 w 2520"/>
              <a:gd name="T51" fmla="*/ 770 h 2027"/>
              <a:gd name="T52" fmla="*/ 574 w 2520"/>
              <a:gd name="T53" fmla="*/ 799 h 2027"/>
              <a:gd name="T54" fmla="*/ 517 w 2520"/>
              <a:gd name="T55" fmla="*/ 884 h 2027"/>
              <a:gd name="T56" fmla="*/ 472 w 2520"/>
              <a:gd name="T57" fmla="*/ 939 h 2027"/>
              <a:gd name="T58" fmla="*/ 400 w 2520"/>
              <a:gd name="T59" fmla="*/ 963 h 2027"/>
              <a:gd name="T60" fmla="*/ 264 w 2520"/>
              <a:gd name="T61" fmla="*/ 983 h 2027"/>
              <a:gd name="T62" fmla="*/ 149 w 2520"/>
              <a:gd name="T63" fmla="*/ 1054 h 2027"/>
              <a:gd name="T64" fmla="*/ 64 w 2520"/>
              <a:gd name="T65" fmla="*/ 1207 h 2027"/>
              <a:gd name="T66" fmla="*/ 36 w 2520"/>
              <a:gd name="T67" fmla="*/ 1479 h 2027"/>
              <a:gd name="T68" fmla="*/ 20 w 2520"/>
              <a:gd name="T69" fmla="*/ 1975 h 2027"/>
              <a:gd name="T70" fmla="*/ 7 w 2520"/>
              <a:gd name="T71" fmla="*/ 1791 h 2027"/>
              <a:gd name="T72" fmla="*/ 0 w 2520"/>
              <a:gd name="T73" fmla="*/ 1475 h 2027"/>
              <a:gd name="T74" fmla="*/ 7 w 2520"/>
              <a:gd name="T75" fmla="*/ 1337 h 2027"/>
              <a:gd name="T76" fmla="*/ 28 w 2520"/>
              <a:gd name="T77" fmla="*/ 1220 h 2027"/>
              <a:gd name="T78" fmla="*/ 64 w 2520"/>
              <a:gd name="T79" fmla="*/ 1107 h 2027"/>
              <a:gd name="T80" fmla="*/ 149 w 2520"/>
              <a:gd name="T81" fmla="*/ 969 h 2027"/>
              <a:gd name="T82" fmla="*/ 262 w 2520"/>
              <a:gd name="T83" fmla="*/ 884 h 2027"/>
              <a:gd name="T84" fmla="*/ 340 w 2520"/>
              <a:gd name="T85" fmla="*/ 855 h 2027"/>
              <a:gd name="T86" fmla="*/ 372 w 2520"/>
              <a:gd name="T87" fmla="*/ 799 h 2027"/>
              <a:gd name="T88" fmla="*/ 404 w 2520"/>
              <a:gd name="T89" fmla="*/ 714 h 2027"/>
              <a:gd name="T90" fmla="*/ 480 w 2520"/>
              <a:gd name="T91" fmla="*/ 623 h 2027"/>
              <a:gd name="T92" fmla="*/ 516 w 2520"/>
              <a:gd name="T93" fmla="*/ 595 h 2027"/>
              <a:gd name="T94" fmla="*/ 631 w 2520"/>
              <a:gd name="T95" fmla="*/ 544 h 2027"/>
              <a:gd name="T96" fmla="*/ 664 w 2520"/>
              <a:gd name="T97" fmla="*/ 563 h 2027"/>
              <a:gd name="T98" fmla="*/ 943 w 2520"/>
              <a:gd name="T99" fmla="*/ 629 h 2027"/>
              <a:gd name="T100" fmla="*/ 1425 w 2520"/>
              <a:gd name="T101" fmla="*/ 600 h 2027"/>
              <a:gd name="T102" fmla="*/ 1892 w 2520"/>
              <a:gd name="T103" fmla="*/ 427 h 2027"/>
              <a:gd name="T104" fmla="*/ 2077 w 2520"/>
              <a:gd name="T105" fmla="*/ 318 h 2027"/>
              <a:gd name="T106" fmla="*/ 2190 w 2520"/>
              <a:gd name="T107" fmla="*/ 232 h 2027"/>
              <a:gd name="T108" fmla="*/ 2332 w 2520"/>
              <a:gd name="T109" fmla="*/ 147 h 2027"/>
              <a:gd name="T110" fmla="*/ 2303 w 2520"/>
              <a:gd name="T111" fmla="*/ 118 h 2027"/>
              <a:gd name="T112" fmla="*/ 2190 w 2520"/>
              <a:gd name="T113" fmla="*/ 62 h 2027"/>
              <a:gd name="T114" fmla="*/ 2162 w 2520"/>
              <a:gd name="T115" fmla="*/ 62 h 2027"/>
              <a:gd name="T116" fmla="*/ 2107 w 2520"/>
              <a:gd name="T117" fmla="*/ 92 h 2027"/>
              <a:gd name="T118" fmla="*/ 2077 w 2520"/>
              <a:gd name="T119" fmla="*/ 118 h 2027"/>
              <a:gd name="T120" fmla="*/ 2077 w 2520"/>
              <a:gd name="T121" fmla="*/ 90 h 20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0"/>
              <a:gd name="T184" fmla="*/ 0 h 2027"/>
              <a:gd name="T185" fmla="*/ 2520 w 2520"/>
              <a:gd name="T186" fmla="*/ 2027 h 20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0" h="2027">
                <a:moveTo>
                  <a:pt x="2077" y="90"/>
                </a:moveTo>
                <a:cubicBezTo>
                  <a:pt x="2082" y="81"/>
                  <a:pt x="2096" y="71"/>
                  <a:pt x="2105" y="62"/>
                </a:cubicBezTo>
                <a:cubicBezTo>
                  <a:pt x="2114" y="53"/>
                  <a:pt x="2124" y="42"/>
                  <a:pt x="2133" y="33"/>
                </a:cubicBezTo>
                <a:cubicBezTo>
                  <a:pt x="2142" y="24"/>
                  <a:pt x="2143" y="10"/>
                  <a:pt x="2162" y="5"/>
                </a:cubicBezTo>
                <a:cubicBezTo>
                  <a:pt x="2181" y="0"/>
                  <a:pt x="2214" y="0"/>
                  <a:pt x="2247" y="5"/>
                </a:cubicBezTo>
                <a:cubicBezTo>
                  <a:pt x="2280" y="10"/>
                  <a:pt x="2331" y="26"/>
                  <a:pt x="2358" y="35"/>
                </a:cubicBezTo>
                <a:cubicBezTo>
                  <a:pt x="2385" y="44"/>
                  <a:pt x="2392" y="53"/>
                  <a:pt x="2412" y="60"/>
                </a:cubicBezTo>
                <a:cubicBezTo>
                  <a:pt x="2432" y="67"/>
                  <a:pt x="2463" y="78"/>
                  <a:pt x="2480" y="79"/>
                </a:cubicBezTo>
                <a:cubicBezTo>
                  <a:pt x="2497" y="80"/>
                  <a:pt x="2512" y="60"/>
                  <a:pt x="2516" y="67"/>
                </a:cubicBezTo>
                <a:cubicBezTo>
                  <a:pt x="2520" y="74"/>
                  <a:pt x="2516" y="105"/>
                  <a:pt x="2504" y="123"/>
                </a:cubicBezTo>
                <a:cubicBezTo>
                  <a:pt x="2492" y="141"/>
                  <a:pt x="2464" y="162"/>
                  <a:pt x="2445" y="175"/>
                </a:cubicBezTo>
                <a:cubicBezTo>
                  <a:pt x="2426" y="188"/>
                  <a:pt x="2435" y="174"/>
                  <a:pt x="2389" y="203"/>
                </a:cubicBezTo>
                <a:cubicBezTo>
                  <a:pt x="2343" y="232"/>
                  <a:pt x="2216" y="314"/>
                  <a:pt x="2168" y="347"/>
                </a:cubicBezTo>
                <a:cubicBezTo>
                  <a:pt x="2120" y="380"/>
                  <a:pt x="2123" y="382"/>
                  <a:pt x="2100" y="399"/>
                </a:cubicBezTo>
                <a:cubicBezTo>
                  <a:pt x="2077" y="416"/>
                  <a:pt x="2074" y="418"/>
                  <a:pt x="2028" y="447"/>
                </a:cubicBezTo>
                <a:cubicBezTo>
                  <a:pt x="1982" y="476"/>
                  <a:pt x="1908" y="528"/>
                  <a:pt x="1822" y="572"/>
                </a:cubicBezTo>
                <a:cubicBezTo>
                  <a:pt x="1736" y="616"/>
                  <a:pt x="1642" y="676"/>
                  <a:pt x="1510" y="714"/>
                </a:cubicBezTo>
                <a:cubicBezTo>
                  <a:pt x="1378" y="752"/>
                  <a:pt x="1156" y="790"/>
                  <a:pt x="1028" y="799"/>
                </a:cubicBezTo>
                <a:cubicBezTo>
                  <a:pt x="900" y="808"/>
                  <a:pt x="811" y="788"/>
                  <a:pt x="744" y="770"/>
                </a:cubicBezTo>
                <a:cubicBezTo>
                  <a:pt x="677" y="752"/>
                  <a:pt x="648" y="712"/>
                  <a:pt x="624" y="692"/>
                </a:cubicBezTo>
                <a:cubicBezTo>
                  <a:pt x="600" y="672"/>
                  <a:pt x="615" y="657"/>
                  <a:pt x="600" y="651"/>
                </a:cubicBezTo>
                <a:cubicBezTo>
                  <a:pt x="585" y="645"/>
                  <a:pt x="555" y="655"/>
                  <a:pt x="536" y="659"/>
                </a:cubicBezTo>
                <a:cubicBezTo>
                  <a:pt x="517" y="663"/>
                  <a:pt x="496" y="666"/>
                  <a:pt x="484" y="675"/>
                </a:cubicBezTo>
                <a:cubicBezTo>
                  <a:pt x="472" y="684"/>
                  <a:pt x="460" y="703"/>
                  <a:pt x="461" y="714"/>
                </a:cubicBezTo>
                <a:cubicBezTo>
                  <a:pt x="462" y="725"/>
                  <a:pt x="475" y="733"/>
                  <a:pt x="489" y="742"/>
                </a:cubicBezTo>
                <a:cubicBezTo>
                  <a:pt x="503" y="751"/>
                  <a:pt x="532" y="761"/>
                  <a:pt x="546" y="770"/>
                </a:cubicBezTo>
                <a:cubicBezTo>
                  <a:pt x="560" y="779"/>
                  <a:pt x="579" y="780"/>
                  <a:pt x="574" y="799"/>
                </a:cubicBezTo>
                <a:cubicBezTo>
                  <a:pt x="569" y="818"/>
                  <a:pt x="534" y="861"/>
                  <a:pt x="517" y="884"/>
                </a:cubicBezTo>
                <a:cubicBezTo>
                  <a:pt x="500" y="907"/>
                  <a:pt x="492" y="926"/>
                  <a:pt x="472" y="939"/>
                </a:cubicBezTo>
                <a:cubicBezTo>
                  <a:pt x="452" y="952"/>
                  <a:pt x="435" y="956"/>
                  <a:pt x="400" y="963"/>
                </a:cubicBezTo>
                <a:cubicBezTo>
                  <a:pt x="365" y="970"/>
                  <a:pt x="306" y="968"/>
                  <a:pt x="264" y="983"/>
                </a:cubicBezTo>
                <a:cubicBezTo>
                  <a:pt x="222" y="998"/>
                  <a:pt x="182" y="1017"/>
                  <a:pt x="149" y="1054"/>
                </a:cubicBezTo>
                <a:cubicBezTo>
                  <a:pt x="116" y="1091"/>
                  <a:pt x="83" y="1136"/>
                  <a:pt x="64" y="1207"/>
                </a:cubicBezTo>
                <a:cubicBezTo>
                  <a:pt x="45" y="1278"/>
                  <a:pt x="43" y="1351"/>
                  <a:pt x="36" y="1479"/>
                </a:cubicBezTo>
                <a:cubicBezTo>
                  <a:pt x="29" y="1607"/>
                  <a:pt x="25" y="1923"/>
                  <a:pt x="20" y="1975"/>
                </a:cubicBezTo>
                <a:cubicBezTo>
                  <a:pt x="15" y="2027"/>
                  <a:pt x="10" y="1874"/>
                  <a:pt x="7" y="1791"/>
                </a:cubicBezTo>
                <a:cubicBezTo>
                  <a:pt x="4" y="1708"/>
                  <a:pt x="0" y="1551"/>
                  <a:pt x="0" y="1475"/>
                </a:cubicBezTo>
                <a:cubicBezTo>
                  <a:pt x="0" y="1399"/>
                  <a:pt x="2" y="1379"/>
                  <a:pt x="7" y="1337"/>
                </a:cubicBezTo>
                <a:cubicBezTo>
                  <a:pt x="12" y="1295"/>
                  <a:pt x="19" y="1258"/>
                  <a:pt x="28" y="1220"/>
                </a:cubicBezTo>
                <a:cubicBezTo>
                  <a:pt x="37" y="1182"/>
                  <a:pt x="44" y="1149"/>
                  <a:pt x="64" y="1107"/>
                </a:cubicBezTo>
                <a:cubicBezTo>
                  <a:pt x="84" y="1065"/>
                  <a:pt x="116" y="1006"/>
                  <a:pt x="149" y="969"/>
                </a:cubicBezTo>
                <a:cubicBezTo>
                  <a:pt x="182" y="932"/>
                  <a:pt x="230" y="903"/>
                  <a:pt x="262" y="884"/>
                </a:cubicBezTo>
                <a:cubicBezTo>
                  <a:pt x="294" y="865"/>
                  <a:pt x="322" y="869"/>
                  <a:pt x="340" y="855"/>
                </a:cubicBezTo>
                <a:cubicBezTo>
                  <a:pt x="358" y="841"/>
                  <a:pt x="361" y="822"/>
                  <a:pt x="372" y="799"/>
                </a:cubicBezTo>
                <a:cubicBezTo>
                  <a:pt x="383" y="776"/>
                  <a:pt x="386" y="743"/>
                  <a:pt x="404" y="714"/>
                </a:cubicBezTo>
                <a:cubicBezTo>
                  <a:pt x="422" y="685"/>
                  <a:pt x="461" y="643"/>
                  <a:pt x="480" y="623"/>
                </a:cubicBezTo>
                <a:cubicBezTo>
                  <a:pt x="499" y="603"/>
                  <a:pt x="491" y="608"/>
                  <a:pt x="516" y="595"/>
                </a:cubicBezTo>
                <a:cubicBezTo>
                  <a:pt x="541" y="582"/>
                  <a:pt x="606" y="549"/>
                  <a:pt x="631" y="544"/>
                </a:cubicBezTo>
                <a:cubicBezTo>
                  <a:pt x="656" y="539"/>
                  <a:pt x="612" y="549"/>
                  <a:pt x="664" y="563"/>
                </a:cubicBezTo>
                <a:cubicBezTo>
                  <a:pt x="716" y="577"/>
                  <a:pt x="816" y="623"/>
                  <a:pt x="943" y="629"/>
                </a:cubicBezTo>
                <a:cubicBezTo>
                  <a:pt x="1070" y="635"/>
                  <a:pt x="1267" y="634"/>
                  <a:pt x="1425" y="600"/>
                </a:cubicBezTo>
                <a:cubicBezTo>
                  <a:pt x="1583" y="566"/>
                  <a:pt x="1783" y="474"/>
                  <a:pt x="1892" y="427"/>
                </a:cubicBezTo>
                <a:cubicBezTo>
                  <a:pt x="2001" y="380"/>
                  <a:pt x="2027" y="350"/>
                  <a:pt x="2077" y="318"/>
                </a:cubicBezTo>
                <a:cubicBezTo>
                  <a:pt x="2127" y="286"/>
                  <a:pt x="2148" y="260"/>
                  <a:pt x="2190" y="232"/>
                </a:cubicBezTo>
                <a:cubicBezTo>
                  <a:pt x="2232" y="204"/>
                  <a:pt x="2313" y="166"/>
                  <a:pt x="2332" y="147"/>
                </a:cubicBezTo>
                <a:cubicBezTo>
                  <a:pt x="2351" y="128"/>
                  <a:pt x="2327" y="132"/>
                  <a:pt x="2303" y="118"/>
                </a:cubicBezTo>
                <a:cubicBezTo>
                  <a:pt x="2279" y="104"/>
                  <a:pt x="2213" y="71"/>
                  <a:pt x="2190" y="62"/>
                </a:cubicBezTo>
                <a:cubicBezTo>
                  <a:pt x="2167" y="53"/>
                  <a:pt x="2176" y="57"/>
                  <a:pt x="2162" y="62"/>
                </a:cubicBezTo>
                <a:cubicBezTo>
                  <a:pt x="2148" y="67"/>
                  <a:pt x="2121" y="83"/>
                  <a:pt x="2107" y="92"/>
                </a:cubicBezTo>
                <a:cubicBezTo>
                  <a:pt x="2093" y="101"/>
                  <a:pt x="2082" y="118"/>
                  <a:pt x="2077" y="118"/>
                </a:cubicBezTo>
                <a:cubicBezTo>
                  <a:pt x="2072" y="118"/>
                  <a:pt x="2072" y="99"/>
                  <a:pt x="2077" y="9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1800">
              <a:latin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ltGray">
          <a:xfrm>
            <a:off x="2550319" y="1967707"/>
            <a:ext cx="531812" cy="323850"/>
          </a:xfrm>
          <a:custGeom>
            <a:avLst/>
            <a:gdLst>
              <a:gd name="T0" fmla="*/ 9 w 335"/>
              <a:gd name="T1" fmla="*/ 175 h 204"/>
              <a:gd name="T2" fmla="*/ 66 w 335"/>
              <a:gd name="T3" fmla="*/ 203 h 204"/>
              <a:gd name="T4" fmla="*/ 103 w 335"/>
              <a:gd name="T5" fmla="*/ 179 h 204"/>
              <a:gd name="T6" fmla="*/ 139 w 335"/>
              <a:gd name="T7" fmla="*/ 147 h 204"/>
              <a:gd name="T8" fmla="*/ 171 w 335"/>
              <a:gd name="T9" fmla="*/ 139 h 204"/>
              <a:gd name="T10" fmla="*/ 236 w 335"/>
              <a:gd name="T11" fmla="*/ 175 h 204"/>
              <a:gd name="T12" fmla="*/ 321 w 335"/>
              <a:gd name="T13" fmla="*/ 61 h 204"/>
              <a:gd name="T14" fmla="*/ 321 w 335"/>
              <a:gd name="T15" fmla="*/ 33 h 204"/>
              <a:gd name="T16" fmla="*/ 236 w 335"/>
              <a:gd name="T17" fmla="*/ 5 h 204"/>
              <a:gd name="T18" fmla="*/ 179 w 335"/>
              <a:gd name="T19" fmla="*/ 61 h 204"/>
              <a:gd name="T20" fmla="*/ 94 w 335"/>
              <a:gd name="T21" fmla="*/ 33 h 204"/>
              <a:gd name="T22" fmla="*/ 9 w 335"/>
              <a:gd name="T23" fmla="*/ 146 h 204"/>
              <a:gd name="T24" fmla="*/ 38 w 335"/>
              <a:gd name="T25" fmla="*/ 203 h 2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5"/>
              <a:gd name="T40" fmla="*/ 0 h 204"/>
              <a:gd name="T41" fmla="*/ 335 w 335"/>
              <a:gd name="T42" fmla="*/ 204 h 2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5" h="204">
                <a:moveTo>
                  <a:pt x="9" y="175"/>
                </a:moveTo>
                <a:cubicBezTo>
                  <a:pt x="28" y="189"/>
                  <a:pt x="50" y="202"/>
                  <a:pt x="66" y="203"/>
                </a:cubicBezTo>
                <a:cubicBezTo>
                  <a:pt x="82" y="204"/>
                  <a:pt x="91" y="188"/>
                  <a:pt x="103" y="179"/>
                </a:cubicBezTo>
                <a:cubicBezTo>
                  <a:pt x="115" y="170"/>
                  <a:pt x="128" y="154"/>
                  <a:pt x="139" y="147"/>
                </a:cubicBezTo>
                <a:cubicBezTo>
                  <a:pt x="150" y="140"/>
                  <a:pt x="155" y="134"/>
                  <a:pt x="171" y="139"/>
                </a:cubicBezTo>
                <a:cubicBezTo>
                  <a:pt x="187" y="144"/>
                  <a:pt x="211" y="188"/>
                  <a:pt x="236" y="175"/>
                </a:cubicBezTo>
                <a:cubicBezTo>
                  <a:pt x="261" y="162"/>
                  <a:pt x="307" y="85"/>
                  <a:pt x="321" y="61"/>
                </a:cubicBezTo>
                <a:cubicBezTo>
                  <a:pt x="335" y="37"/>
                  <a:pt x="335" y="42"/>
                  <a:pt x="321" y="33"/>
                </a:cubicBezTo>
                <a:cubicBezTo>
                  <a:pt x="307" y="24"/>
                  <a:pt x="260" y="0"/>
                  <a:pt x="236" y="5"/>
                </a:cubicBezTo>
                <a:cubicBezTo>
                  <a:pt x="212" y="10"/>
                  <a:pt x="203" y="56"/>
                  <a:pt x="179" y="61"/>
                </a:cubicBezTo>
                <a:cubicBezTo>
                  <a:pt x="155" y="66"/>
                  <a:pt x="122" y="19"/>
                  <a:pt x="94" y="33"/>
                </a:cubicBezTo>
                <a:cubicBezTo>
                  <a:pt x="66" y="47"/>
                  <a:pt x="18" y="118"/>
                  <a:pt x="9" y="146"/>
                </a:cubicBezTo>
                <a:cubicBezTo>
                  <a:pt x="0" y="174"/>
                  <a:pt x="19" y="188"/>
                  <a:pt x="38" y="203"/>
                </a:cubicBezTo>
              </a:path>
            </a:pathLst>
          </a:custGeom>
          <a:solidFill>
            <a:schemeClr val="tx1"/>
          </a:soli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1800">
              <a:latin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ltGray">
          <a:xfrm>
            <a:off x="2924969" y="445294"/>
            <a:ext cx="1377950" cy="1974850"/>
          </a:xfrm>
          <a:custGeom>
            <a:avLst/>
            <a:gdLst>
              <a:gd name="T0" fmla="*/ 556 w 868"/>
              <a:gd name="T1" fmla="*/ 415 h 1244"/>
              <a:gd name="T2" fmla="*/ 669 w 868"/>
              <a:gd name="T3" fmla="*/ 330 h 1244"/>
              <a:gd name="T4" fmla="*/ 751 w 868"/>
              <a:gd name="T5" fmla="*/ 253 h 1244"/>
              <a:gd name="T6" fmla="*/ 811 w 868"/>
              <a:gd name="T7" fmla="*/ 131 h 1244"/>
              <a:gd name="T8" fmla="*/ 840 w 868"/>
              <a:gd name="T9" fmla="*/ 46 h 1244"/>
              <a:gd name="T10" fmla="*/ 868 w 868"/>
              <a:gd name="T11" fmla="*/ 18 h 1244"/>
              <a:gd name="T12" fmla="*/ 843 w 868"/>
              <a:gd name="T13" fmla="*/ 157 h 1244"/>
              <a:gd name="T14" fmla="*/ 840 w 868"/>
              <a:gd name="T15" fmla="*/ 358 h 1244"/>
              <a:gd name="T16" fmla="*/ 811 w 868"/>
              <a:gd name="T17" fmla="*/ 556 h 1244"/>
              <a:gd name="T18" fmla="*/ 726 w 868"/>
              <a:gd name="T19" fmla="*/ 783 h 1244"/>
              <a:gd name="T20" fmla="*/ 621 w 868"/>
              <a:gd name="T21" fmla="*/ 898 h 1244"/>
              <a:gd name="T22" fmla="*/ 605 w 868"/>
              <a:gd name="T23" fmla="*/ 907 h 1244"/>
              <a:gd name="T24" fmla="*/ 587 w 868"/>
              <a:gd name="T25" fmla="*/ 909 h 1244"/>
              <a:gd name="T26" fmla="*/ 540 w 868"/>
              <a:gd name="T27" fmla="*/ 890 h 1244"/>
              <a:gd name="T28" fmla="*/ 495 w 868"/>
              <a:gd name="T29" fmla="*/ 856 h 1244"/>
              <a:gd name="T30" fmla="*/ 447 w 868"/>
              <a:gd name="T31" fmla="*/ 793 h 1244"/>
              <a:gd name="T32" fmla="*/ 437 w 868"/>
              <a:gd name="T33" fmla="*/ 772 h 1244"/>
              <a:gd name="T34" fmla="*/ 430 w 868"/>
              <a:gd name="T35" fmla="*/ 738 h 1244"/>
              <a:gd name="T36" fmla="*/ 444 w 868"/>
              <a:gd name="T37" fmla="*/ 549 h 1244"/>
              <a:gd name="T38" fmla="*/ 528 w 868"/>
              <a:gd name="T39" fmla="*/ 358 h 1244"/>
              <a:gd name="T40" fmla="*/ 584 w 868"/>
              <a:gd name="T41" fmla="*/ 245 h 1244"/>
              <a:gd name="T42" fmla="*/ 698 w 868"/>
              <a:gd name="T43" fmla="*/ 131 h 1244"/>
              <a:gd name="T44" fmla="*/ 675 w 868"/>
              <a:gd name="T45" fmla="*/ 421 h 1244"/>
              <a:gd name="T46" fmla="*/ 669 w 868"/>
              <a:gd name="T47" fmla="*/ 585 h 1244"/>
              <a:gd name="T48" fmla="*/ 613 w 868"/>
              <a:gd name="T49" fmla="*/ 759 h 1244"/>
              <a:gd name="T50" fmla="*/ 584 w 868"/>
              <a:gd name="T51" fmla="*/ 812 h 1244"/>
              <a:gd name="T52" fmla="*/ 566 w 868"/>
              <a:gd name="T53" fmla="*/ 840 h 1244"/>
              <a:gd name="T54" fmla="*/ 447 w 868"/>
              <a:gd name="T55" fmla="*/ 937 h 1244"/>
              <a:gd name="T56" fmla="*/ 367 w 868"/>
              <a:gd name="T57" fmla="*/ 981 h 1244"/>
              <a:gd name="T58" fmla="*/ 301 w 868"/>
              <a:gd name="T59" fmla="*/ 1095 h 1244"/>
              <a:gd name="T60" fmla="*/ 219 w 868"/>
              <a:gd name="T61" fmla="*/ 1189 h 1244"/>
              <a:gd name="T62" fmla="*/ 131 w 868"/>
              <a:gd name="T63" fmla="*/ 1237 h 1244"/>
              <a:gd name="T64" fmla="*/ 11 w 868"/>
              <a:gd name="T65" fmla="*/ 1229 h 1244"/>
              <a:gd name="T66" fmla="*/ 64 w 868"/>
              <a:gd name="T67" fmla="*/ 1199 h 1244"/>
              <a:gd name="T68" fmla="*/ 159 w 868"/>
              <a:gd name="T69" fmla="*/ 1141 h 1244"/>
              <a:gd name="T70" fmla="*/ 273 w 868"/>
              <a:gd name="T71" fmla="*/ 1010 h 1244"/>
              <a:gd name="T72" fmla="*/ 375 w 868"/>
              <a:gd name="T73" fmla="*/ 893 h 1244"/>
              <a:gd name="T74" fmla="*/ 475 w 868"/>
              <a:gd name="T75" fmla="*/ 825 h 1244"/>
              <a:gd name="T76" fmla="*/ 531 w 868"/>
              <a:gd name="T77" fmla="*/ 805 h 1244"/>
              <a:gd name="T78" fmla="*/ 600 w 868"/>
              <a:gd name="T79" fmla="*/ 705 h 1244"/>
              <a:gd name="T80" fmla="*/ 631 w 868"/>
              <a:gd name="T81" fmla="*/ 501 h 1244"/>
              <a:gd name="T82" fmla="*/ 641 w 868"/>
              <a:gd name="T83" fmla="*/ 358 h 1244"/>
              <a:gd name="T84" fmla="*/ 659 w 868"/>
              <a:gd name="T85" fmla="*/ 237 h 1244"/>
              <a:gd name="T86" fmla="*/ 619 w 868"/>
              <a:gd name="T87" fmla="*/ 257 h 1244"/>
              <a:gd name="T88" fmla="*/ 512 w 868"/>
              <a:gd name="T89" fmla="*/ 467 h 1244"/>
              <a:gd name="T90" fmla="*/ 471 w 868"/>
              <a:gd name="T91" fmla="*/ 641 h 1244"/>
              <a:gd name="T92" fmla="*/ 479 w 868"/>
              <a:gd name="T93" fmla="*/ 777 h 1244"/>
              <a:gd name="T94" fmla="*/ 507 w 868"/>
              <a:gd name="T95" fmla="*/ 848 h 1244"/>
              <a:gd name="T96" fmla="*/ 518 w 868"/>
              <a:gd name="T97" fmla="*/ 856 h 1244"/>
              <a:gd name="T98" fmla="*/ 532 w 868"/>
              <a:gd name="T99" fmla="*/ 854 h 1244"/>
              <a:gd name="T100" fmla="*/ 641 w 868"/>
              <a:gd name="T101" fmla="*/ 812 h 1244"/>
              <a:gd name="T102" fmla="*/ 726 w 868"/>
              <a:gd name="T103" fmla="*/ 670 h 1244"/>
              <a:gd name="T104" fmla="*/ 783 w 868"/>
              <a:gd name="T105" fmla="*/ 500 h 1244"/>
              <a:gd name="T106" fmla="*/ 791 w 868"/>
              <a:gd name="T107" fmla="*/ 325 h 1244"/>
              <a:gd name="T108" fmla="*/ 787 w 868"/>
              <a:gd name="T109" fmla="*/ 249 h 1244"/>
              <a:gd name="T110" fmla="*/ 747 w 868"/>
              <a:gd name="T111" fmla="*/ 325 h 1244"/>
              <a:gd name="T112" fmla="*/ 703 w 868"/>
              <a:gd name="T113" fmla="*/ 357 h 1244"/>
              <a:gd name="T114" fmla="*/ 556 w 868"/>
              <a:gd name="T115" fmla="*/ 415 h 1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68"/>
              <a:gd name="T175" fmla="*/ 0 h 1244"/>
              <a:gd name="T176" fmla="*/ 868 w 868"/>
              <a:gd name="T177" fmla="*/ 1244 h 1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68" h="1244">
                <a:moveTo>
                  <a:pt x="556" y="415"/>
                </a:moveTo>
                <a:cubicBezTo>
                  <a:pt x="551" y="410"/>
                  <a:pt x="637" y="357"/>
                  <a:pt x="669" y="330"/>
                </a:cubicBezTo>
                <a:cubicBezTo>
                  <a:pt x="701" y="303"/>
                  <a:pt x="727" y="286"/>
                  <a:pt x="751" y="253"/>
                </a:cubicBezTo>
                <a:cubicBezTo>
                  <a:pt x="775" y="220"/>
                  <a:pt x="796" y="165"/>
                  <a:pt x="811" y="131"/>
                </a:cubicBezTo>
                <a:cubicBezTo>
                  <a:pt x="826" y="97"/>
                  <a:pt x="831" y="65"/>
                  <a:pt x="840" y="46"/>
                </a:cubicBezTo>
                <a:cubicBezTo>
                  <a:pt x="849" y="27"/>
                  <a:pt x="868" y="0"/>
                  <a:pt x="868" y="18"/>
                </a:cubicBezTo>
                <a:cubicBezTo>
                  <a:pt x="868" y="36"/>
                  <a:pt x="848" y="100"/>
                  <a:pt x="843" y="157"/>
                </a:cubicBezTo>
                <a:cubicBezTo>
                  <a:pt x="838" y="214"/>
                  <a:pt x="845" y="292"/>
                  <a:pt x="840" y="358"/>
                </a:cubicBezTo>
                <a:cubicBezTo>
                  <a:pt x="835" y="424"/>
                  <a:pt x="830" y="485"/>
                  <a:pt x="811" y="556"/>
                </a:cubicBezTo>
                <a:cubicBezTo>
                  <a:pt x="792" y="627"/>
                  <a:pt x="758" y="726"/>
                  <a:pt x="726" y="783"/>
                </a:cubicBezTo>
                <a:cubicBezTo>
                  <a:pt x="694" y="840"/>
                  <a:pt x="641" y="877"/>
                  <a:pt x="621" y="898"/>
                </a:cubicBezTo>
                <a:cubicBezTo>
                  <a:pt x="601" y="919"/>
                  <a:pt x="611" y="905"/>
                  <a:pt x="605" y="907"/>
                </a:cubicBezTo>
                <a:cubicBezTo>
                  <a:pt x="599" y="909"/>
                  <a:pt x="598" y="912"/>
                  <a:pt x="587" y="909"/>
                </a:cubicBezTo>
                <a:cubicBezTo>
                  <a:pt x="576" y="906"/>
                  <a:pt x="555" y="899"/>
                  <a:pt x="540" y="890"/>
                </a:cubicBezTo>
                <a:cubicBezTo>
                  <a:pt x="525" y="881"/>
                  <a:pt x="511" y="872"/>
                  <a:pt x="495" y="856"/>
                </a:cubicBezTo>
                <a:cubicBezTo>
                  <a:pt x="479" y="840"/>
                  <a:pt x="457" y="807"/>
                  <a:pt x="447" y="793"/>
                </a:cubicBezTo>
                <a:cubicBezTo>
                  <a:pt x="437" y="779"/>
                  <a:pt x="440" y="781"/>
                  <a:pt x="437" y="772"/>
                </a:cubicBezTo>
                <a:cubicBezTo>
                  <a:pt x="434" y="763"/>
                  <a:pt x="429" y="775"/>
                  <a:pt x="430" y="738"/>
                </a:cubicBezTo>
                <a:cubicBezTo>
                  <a:pt x="431" y="701"/>
                  <a:pt x="428" y="612"/>
                  <a:pt x="444" y="549"/>
                </a:cubicBezTo>
                <a:cubicBezTo>
                  <a:pt x="460" y="486"/>
                  <a:pt x="505" y="409"/>
                  <a:pt x="528" y="358"/>
                </a:cubicBezTo>
                <a:cubicBezTo>
                  <a:pt x="551" y="307"/>
                  <a:pt x="556" y="283"/>
                  <a:pt x="584" y="245"/>
                </a:cubicBezTo>
                <a:cubicBezTo>
                  <a:pt x="612" y="207"/>
                  <a:pt x="683" y="102"/>
                  <a:pt x="698" y="131"/>
                </a:cubicBezTo>
                <a:cubicBezTo>
                  <a:pt x="713" y="160"/>
                  <a:pt x="680" y="345"/>
                  <a:pt x="675" y="421"/>
                </a:cubicBezTo>
                <a:cubicBezTo>
                  <a:pt x="670" y="497"/>
                  <a:pt x="679" y="529"/>
                  <a:pt x="669" y="585"/>
                </a:cubicBezTo>
                <a:cubicBezTo>
                  <a:pt x="659" y="641"/>
                  <a:pt x="627" y="721"/>
                  <a:pt x="613" y="759"/>
                </a:cubicBezTo>
                <a:cubicBezTo>
                  <a:pt x="599" y="797"/>
                  <a:pt x="592" y="799"/>
                  <a:pt x="584" y="812"/>
                </a:cubicBezTo>
                <a:cubicBezTo>
                  <a:pt x="576" y="825"/>
                  <a:pt x="589" y="819"/>
                  <a:pt x="566" y="840"/>
                </a:cubicBezTo>
                <a:cubicBezTo>
                  <a:pt x="543" y="861"/>
                  <a:pt x="480" y="913"/>
                  <a:pt x="447" y="937"/>
                </a:cubicBezTo>
                <a:cubicBezTo>
                  <a:pt x="414" y="961"/>
                  <a:pt x="391" y="955"/>
                  <a:pt x="367" y="981"/>
                </a:cubicBezTo>
                <a:cubicBezTo>
                  <a:pt x="343" y="1007"/>
                  <a:pt x="326" y="1060"/>
                  <a:pt x="301" y="1095"/>
                </a:cubicBezTo>
                <a:cubicBezTo>
                  <a:pt x="276" y="1130"/>
                  <a:pt x="247" y="1165"/>
                  <a:pt x="219" y="1189"/>
                </a:cubicBezTo>
                <a:cubicBezTo>
                  <a:pt x="191" y="1213"/>
                  <a:pt x="166" y="1230"/>
                  <a:pt x="131" y="1237"/>
                </a:cubicBezTo>
                <a:cubicBezTo>
                  <a:pt x="96" y="1244"/>
                  <a:pt x="22" y="1235"/>
                  <a:pt x="11" y="1229"/>
                </a:cubicBezTo>
                <a:cubicBezTo>
                  <a:pt x="0" y="1223"/>
                  <a:pt x="39" y="1214"/>
                  <a:pt x="64" y="1199"/>
                </a:cubicBezTo>
                <a:cubicBezTo>
                  <a:pt x="89" y="1184"/>
                  <a:pt x="124" y="1172"/>
                  <a:pt x="159" y="1141"/>
                </a:cubicBezTo>
                <a:cubicBezTo>
                  <a:pt x="194" y="1110"/>
                  <a:pt x="237" y="1051"/>
                  <a:pt x="273" y="1010"/>
                </a:cubicBezTo>
                <a:cubicBezTo>
                  <a:pt x="309" y="969"/>
                  <a:pt x="341" y="924"/>
                  <a:pt x="375" y="893"/>
                </a:cubicBezTo>
                <a:cubicBezTo>
                  <a:pt x="409" y="862"/>
                  <a:pt x="449" y="840"/>
                  <a:pt x="475" y="825"/>
                </a:cubicBezTo>
                <a:cubicBezTo>
                  <a:pt x="501" y="810"/>
                  <a:pt x="510" y="825"/>
                  <a:pt x="531" y="805"/>
                </a:cubicBezTo>
                <a:cubicBezTo>
                  <a:pt x="552" y="785"/>
                  <a:pt x="583" y="756"/>
                  <a:pt x="600" y="705"/>
                </a:cubicBezTo>
                <a:cubicBezTo>
                  <a:pt x="617" y="654"/>
                  <a:pt x="624" y="559"/>
                  <a:pt x="631" y="501"/>
                </a:cubicBezTo>
                <a:cubicBezTo>
                  <a:pt x="638" y="443"/>
                  <a:pt x="636" y="402"/>
                  <a:pt x="641" y="358"/>
                </a:cubicBezTo>
                <a:cubicBezTo>
                  <a:pt x="646" y="314"/>
                  <a:pt x="663" y="254"/>
                  <a:pt x="659" y="237"/>
                </a:cubicBezTo>
                <a:cubicBezTo>
                  <a:pt x="655" y="220"/>
                  <a:pt x="643" y="219"/>
                  <a:pt x="619" y="257"/>
                </a:cubicBezTo>
                <a:cubicBezTo>
                  <a:pt x="595" y="295"/>
                  <a:pt x="537" y="403"/>
                  <a:pt x="512" y="467"/>
                </a:cubicBezTo>
                <a:cubicBezTo>
                  <a:pt x="487" y="531"/>
                  <a:pt x="477" y="589"/>
                  <a:pt x="471" y="641"/>
                </a:cubicBezTo>
                <a:cubicBezTo>
                  <a:pt x="465" y="693"/>
                  <a:pt x="473" y="743"/>
                  <a:pt x="479" y="777"/>
                </a:cubicBezTo>
                <a:cubicBezTo>
                  <a:pt x="485" y="811"/>
                  <a:pt x="501" y="835"/>
                  <a:pt x="507" y="848"/>
                </a:cubicBezTo>
                <a:cubicBezTo>
                  <a:pt x="513" y="861"/>
                  <a:pt x="514" y="855"/>
                  <a:pt x="518" y="856"/>
                </a:cubicBezTo>
                <a:cubicBezTo>
                  <a:pt x="522" y="857"/>
                  <a:pt x="512" y="861"/>
                  <a:pt x="532" y="854"/>
                </a:cubicBezTo>
                <a:cubicBezTo>
                  <a:pt x="552" y="847"/>
                  <a:pt x="609" y="843"/>
                  <a:pt x="641" y="812"/>
                </a:cubicBezTo>
                <a:cubicBezTo>
                  <a:pt x="673" y="781"/>
                  <a:pt x="702" y="722"/>
                  <a:pt x="726" y="670"/>
                </a:cubicBezTo>
                <a:cubicBezTo>
                  <a:pt x="750" y="618"/>
                  <a:pt x="772" y="557"/>
                  <a:pt x="783" y="500"/>
                </a:cubicBezTo>
                <a:cubicBezTo>
                  <a:pt x="794" y="443"/>
                  <a:pt x="790" y="367"/>
                  <a:pt x="791" y="325"/>
                </a:cubicBezTo>
                <a:cubicBezTo>
                  <a:pt x="792" y="283"/>
                  <a:pt x="794" y="249"/>
                  <a:pt x="787" y="249"/>
                </a:cubicBezTo>
                <a:cubicBezTo>
                  <a:pt x="780" y="249"/>
                  <a:pt x="761" y="307"/>
                  <a:pt x="747" y="325"/>
                </a:cubicBezTo>
                <a:cubicBezTo>
                  <a:pt x="733" y="343"/>
                  <a:pt x="735" y="342"/>
                  <a:pt x="703" y="357"/>
                </a:cubicBezTo>
                <a:cubicBezTo>
                  <a:pt x="671" y="372"/>
                  <a:pt x="587" y="403"/>
                  <a:pt x="556" y="415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1800">
              <a:latin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ltGray">
          <a:xfrm>
            <a:off x="4725194" y="1299369"/>
            <a:ext cx="182562" cy="228600"/>
          </a:xfrm>
          <a:custGeom>
            <a:avLst/>
            <a:gdLst>
              <a:gd name="T0" fmla="*/ 87 w 115"/>
              <a:gd name="T1" fmla="*/ 2 h 144"/>
              <a:gd name="T2" fmla="*/ 92 w 115"/>
              <a:gd name="T3" fmla="*/ 45 h 144"/>
              <a:gd name="T4" fmla="*/ 86 w 115"/>
              <a:gd name="T5" fmla="*/ 74 h 144"/>
              <a:gd name="T6" fmla="*/ 60 w 115"/>
              <a:gd name="T7" fmla="*/ 75 h 144"/>
              <a:gd name="T8" fmla="*/ 42 w 115"/>
              <a:gd name="T9" fmla="*/ 95 h 144"/>
              <a:gd name="T10" fmla="*/ 30 w 115"/>
              <a:gd name="T11" fmla="*/ 115 h 144"/>
              <a:gd name="T12" fmla="*/ 15 w 115"/>
              <a:gd name="T13" fmla="*/ 86 h 144"/>
              <a:gd name="T14" fmla="*/ 21 w 115"/>
              <a:gd name="T15" fmla="*/ 51 h 144"/>
              <a:gd name="T16" fmla="*/ 2 w 115"/>
              <a:gd name="T17" fmla="*/ 87 h 144"/>
              <a:gd name="T18" fmla="*/ 8 w 115"/>
              <a:gd name="T19" fmla="*/ 126 h 144"/>
              <a:gd name="T20" fmla="*/ 30 w 115"/>
              <a:gd name="T21" fmla="*/ 143 h 144"/>
              <a:gd name="T22" fmla="*/ 51 w 115"/>
              <a:gd name="T23" fmla="*/ 117 h 144"/>
              <a:gd name="T24" fmla="*/ 66 w 115"/>
              <a:gd name="T25" fmla="*/ 95 h 144"/>
              <a:gd name="T26" fmla="*/ 87 w 115"/>
              <a:gd name="T27" fmla="*/ 115 h 144"/>
              <a:gd name="T28" fmla="*/ 115 w 115"/>
              <a:gd name="T29" fmla="*/ 58 h 144"/>
              <a:gd name="T30" fmla="*/ 87 w 115"/>
              <a:gd name="T31" fmla="*/ 2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1800">
              <a:latin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ltGray">
          <a:xfrm>
            <a:off x="3734594" y="534194"/>
            <a:ext cx="182562" cy="228600"/>
          </a:xfrm>
          <a:custGeom>
            <a:avLst/>
            <a:gdLst>
              <a:gd name="T0" fmla="*/ 87 w 115"/>
              <a:gd name="T1" fmla="*/ 2 h 144"/>
              <a:gd name="T2" fmla="*/ 92 w 115"/>
              <a:gd name="T3" fmla="*/ 45 h 144"/>
              <a:gd name="T4" fmla="*/ 86 w 115"/>
              <a:gd name="T5" fmla="*/ 74 h 144"/>
              <a:gd name="T6" fmla="*/ 60 w 115"/>
              <a:gd name="T7" fmla="*/ 75 h 144"/>
              <a:gd name="T8" fmla="*/ 42 w 115"/>
              <a:gd name="T9" fmla="*/ 95 h 144"/>
              <a:gd name="T10" fmla="*/ 30 w 115"/>
              <a:gd name="T11" fmla="*/ 115 h 144"/>
              <a:gd name="T12" fmla="*/ 15 w 115"/>
              <a:gd name="T13" fmla="*/ 86 h 144"/>
              <a:gd name="T14" fmla="*/ 21 w 115"/>
              <a:gd name="T15" fmla="*/ 51 h 144"/>
              <a:gd name="T16" fmla="*/ 2 w 115"/>
              <a:gd name="T17" fmla="*/ 87 h 144"/>
              <a:gd name="T18" fmla="*/ 8 w 115"/>
              <a:gd name="T19" fmla="*/ 126 h 144"/>
              <a:gd name="T20" fmla="*/ 30 w 115"/>
              <a:gd name="T21" fmla="*/ 143 h 144"/>
              <a:gd name="T22" fmla="*/ 51 w 115"/>
              <a:gd name="T23" fmla="*/ 117 h 144"/>
              <a:gd name="T24" fmla="*/ 66 w 115"/>
              <a:gd name="T25" fmla="*/ 95 h 144"/>
              <a:gd name="T26" fmla="*/ 87 w 115"/>
              <a:gd name="T27" fmla="*/ 115 h 144"/>
              <a:gd name="T28" fmla="*/ 115 w 115"/>
              <a:gd name="T29" fmla="*/ 58 h 144"/>
              <a:gd name="T30" fmla="*/ 87 w 115"/>
              <a:gd name="T31" fmla="*/ 2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1800">
              <a:latin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ltGray">
          <a:xfrm>
            <a:off x="2766219" y="2302669"/>
            <a:ext cx="74612" cy="501650"/>
          </a:xfrm>
          <a:custGeom>
            <a:avLst/>
            <a:gdLst>
              <a:gd name="T0" fmla="*/ 15 w 47"/>
              <a:gd name="T1" fmla="*/ 20 h 316"/>
              <a:gd name="T2" fmla="*/ 40 w 47"/>
              <a:gd name="T3" fmla="*/ 148 h 316"/>
              <a:gd name="T4" fmla="*/ 43 w 47"/>
              <a:gd name="T5" fmla="*/ 219 h 316"/>
              <a:gd name="T6" fmla="*/ 13 w 47"/>
              <a:gd name="T7" fmla="*/ 316 h 316"/>
              <a:gd name="T8" fmla="*/ 25 w 47"/>
              <a:gd name="T9" fmla="*/ 221 h 316"/>
              <a:gd name="T10" fmla="*/ 22 w 47"/>
              <a:gd name="T11" fmla="*/ 164 h 316"/>
              <a:gd name="T12" fmla="*/ 1 w 47"/>
              <a:gd name="T13" fmla="*/ 49 h 316"/>
              <a:gd name="T14" fmla="*/ 15 w 47"/>
              <a:gd name="T15" fmla="*/ 20 h 3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"/>
              <a:gd name="T25" fmla="*/ 0 h 316"/>
              <a:gd name="T26" fmla="*/ 47 w 47"/>
              <a:gd name="T27" fmla="*/ 316 h 3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" h="316">
                <a:moveTo>
                  <a:pt x="15" y="20"/>
                </a:moveTo>
                <a:cubicBezTo>
                  <a:pt x="21" y="36"/>
                  <a:pt x="35" y="115"/>
                  <a:pt x="40" y="148"/>
                </a:cubicBezTo>
                <a:cubicBezTo>
                  <a:pt x="45" y="181"/>
                  <a:pt x="47" y="191"/>
                  <a:pt x="43" y="219"/>
                </a:cubicBezTo>
                <a:cubicBezTo>
                  <a:pt x="39" y="247"/>
                  <a:pt x="16" y="316"/>
                  <a:pt x="13" y="316"/>
                </a:cubicBezTo>
                <a:cubicBezTo>
                  <a:pt x="10" y="316"/>
                  <a:pt x="23" y="246"/>
                  <a:pt x="25" y="221"/>
                </a:cubicBezTo>
                <a:cubicBezTo>
                  <a:pt x="27" y="196"/>
                  <a:pt x="26" y="193"/>
                  <a:pt x="22" y="164"/>
                </a:cubicBezTo>
                <a:cubicBezTo>
                  <a:pt x="18" y="135"/>
                  <a:pt x="2" y="73"/>
                  <a:pt x="1" y="49"/>
                </a:cubicBezTo>
                <a:cubicBezTo>
                  <a:pt x="0" y="25"/>
                  <a:pt x="9" y="0"/>
                  <a:pt x="15" y="2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1800">
              <a:latin typeface="Arial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590256" y="4495007"/>
            <a:ext cx="1065213" cy="887412"/>
            <a:chOff x="493" y="1555"/>
            <a:chExt cx="525" cy="480"/>
          </a:xfrm>
          <a:solidFill>
            <a:schemeClr val="tx1"/>
          </a:solidFill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93" y="1555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pFill/>
            <a:ln w="9525">
              <a:noFill/>
              <a:round/>
              <a:headEnd type="none" w="sm" len="sm"/>
              <a:tailEnd type="none" w="sm" len="sm"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a-IR" sz="1800">
                <a:latin typeface="Arial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65" y="1620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pFill/>
            <a:ln w="9525">
              <a:noFill/>
              <a:round/>
              <a:headEnd type="none" w="sm" len="sm"/>
              <a:tailEnd type="none" w="sm" len="sm"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a-IR" sz="1800">
                <a:latin typeface="Arial" pitchFamily="34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21" y="1629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pFill/>
            <a:ln w="9525">
              <a:noFill/>
              <a:round/>
              <a:headEnd type="none" w="sm" len="sm"/>
              <a:tailEnd type="none" w="sm" len="sm"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a-IR" sz="1800">
                <a:latin typeface="Arial" pitchFamily="34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722" y="1752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pFill/>
            <a:ln w="9525">
              <a:noFill/>
              <a:round/>
              <a:headEnd type="none" w="sm" len="sm"/>
              <a:tailEnd type="none" w="sm" len="sm"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a-IR" sz="1800">
                <a:latin typeface="Arial" pitchFamily="34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10419" y="2469357"/>
            <a:ext cx="1065212" cy="887412"/>
            <a:chOff x="493" y="1555"/>
            <a:chExt cx="525" cy="480"/>
          </a:xfrm>
          <a:solidFill>
            <a:schemeClr val="tx1"/>
          </a:solidFill>
        </p:grpSpPr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93" y="1555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pFill/>
            <a:ln w="9525">
              <a:noFill/>
              <a:round/>
              <a:headEnd type="none" w="sm" len="sm"/>
              <a:tailEnd type="none" w="sm" len="sm"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a-IR" sz="1800">
                <a:latin typeface="Arial" pitchFamily="34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65" y="1620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pFill/>
            <a:ln w="9525">
              <a:noFill/>
              <a:round/>
              <a:headEnd type="none" w="sm" len="sm"/>
              <a:tailEnd type="none" w="sm" len="sm"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a-IR" sz="1800">
                <a:latin typeface="Arial" pitchFamily="34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621" y="1629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pFill/>
            <a:ln w="9525">
              <a:noFill/>
              <a:round/>
              <a:headEnd type="none" w="sm" len="sm"/>
              <a:tailEnd type="none" w="sm" len="sm"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a-IR" sz="1800">
                <a:latin typeface="Arial" pitchFamily="34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722" y="1752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pFill/>
            <a:ln w="9525">
              <a:noFill/>
              <a:round/>
              <a:headEnd type="none" w="sm" len="sm"/>
              <a:tailEnd type="none" w="sm" len="sm"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a-IR" sz="1800">
                <a:latin typeface="Arial" pitchFamily="34" charset="0"/>
              </a:endParaRPr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6346031" y="1524794"/>
            <a:ext cx="1065213" cy="887413"/>
            <a:chOff x="493" y="1555"/>
            <a:chExt cx="525" cy="480"/>
          </a:xfrm>
          <a:solidFill>
            <a:schemeClr val="tx1"/>
          </a:solidFill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93" y="1555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pFill/>
            <a:ln w="9525">
              <a:noFill/>
              <a:round/>
              <a:headEnd type="none" w="sm" len="sm"/>
              <a:tailEnd type="none" w="sm" len="sm"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a-IR" sz="1800">
                <a:latin typeface="Arial" pitchFamily="34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65" y="1620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pFill/>
            <a:ln w="9525">
              <a:noFill/>
              <a:round/>
              <a:headEnd type="none" w="sm" len="sm"/>
              <a:tailEnd type="none" w="sm" len="sm"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a-IR" sz="1800">
                <a:latin typeface="Arial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621" y="1629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pFill/>
            <a:ln w="9525">
              <a:noFill/>
              <a:round/>
              <a:headEnd type="none" w="sm" len="sm"/>
              <a:tailEnd type="none" w="sm" len="sm"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a-IR" sz="1800">
                <a:latin typeface="Arial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722" y="1752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pFill/>
            <a:ln w="9525">
              <a:noFill/>
              <a:round/>
              <a:headEnd type="none" w="sm" len="sm"/>
              <a:tailEnd type="none" w="sm" len="sm"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a-IR" sz="180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temeh\Pictures\181374_5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077200" cy="5105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temeh\Pictures\photo_2016-01-14_00-01-22-300x2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8153400" cy="5486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0" y="5943600"/>
            <a:ext cx="2895600" cy="914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/>
              <a:t>توماتین اثرات سولانین را ندارد</a:t>
            </a:r>
            <a:endParaRPr lang="fa-I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20 </a:t>
            </a:r>
            <a:r>
              <a:rPr lang="en-US" dirty="0" smtClean="0"/>
              <a:t>mg/100gr</a:t>
            </a:r>
            <a:r>
              <a:rPr lang="fa-IR" dirty="0" smtClean="0"/>
              <a:t> خطرناک برای سلامتی </a:t>
            </a:r>
          </a:p>
          <a:p>
            <a:pPr algn="r" rtl="1"/>
            <a:r>
              <a:rPr lang="fa-IR" dirty="0" smtClean="0"/>
              <a:t>400 </a:t>
            </a:r>
            <a:r>
              <a:rPr lang="en-US" dirty="0" smtClean="0"/>
              <a:t>mg</a:t>
            </a:r>
            <a:r>
              <a:rPr lang="fa-IR" dirty="0" smtClean="0"/>
              <a:t> کشنده </a:t>
            </a:r>
          </a:p>
          <a:p>
            <a:pPr algn="r" rtl="1"/>
            <a:r>
              <a:rPr lang="fa-IR" dirty="0" smtClean="0"/>
              <a:t>بر اساس </a:t>
            </a:r>
            <a:r>
              <a:rPr lang="en-US" dirty="0" smtClean="0"/>
              <a:t>kg</a:t>
            </a:r>
            <a:r>
              <a:rPr lang="fa-IR" dirty="0" smtClean="0"/>
              <a:t> وزن بدن ؛ 1 بی خطر – 3تا5 مسمومیت و 6 به بالا کشنده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اندازه گیری میزان سولانین در مواد غذایی با روش </a:t>
            </a:r>
            <a:r>
              <a:rPr lang="en-US" dirty="0" smtClean="0"/>
              <a:t>HPLC</a:t>
            </a:r>
            <a:r>
              <a:rPr lang="fa-IR" dirty="0" smtClean="0"/>
              <a:t> یا اسپکتروفوتومتری یا آنزیمی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علائم مسمومیت </a:t>
            </a:r>
            <a:r>
              <a:rPr lang="fa-IR" dirty="0" smtClean="0">
                <a:solidFill>
                  <a:srgbClr val="FF0000"/>
                </a:solidFill>
              </a:rPr>
              <a:t>8-12 ساعت </a:t>
            </a:r>
            <a:r>
              <a:rPr lang="fa-IR" dirty="0" smtClean="0"/>
              <a:t>بعد از مصرف بروز می کند و در صورتی که دوز دریافتی بالا باشد در کمتر از </a:t>
            </a:r>
            <a:r>
              <a:rPr lang="fa-IR" dirty="0" smtClean="0">
                <a:solidFill>
                  <a:srgbClr val="FF0000"/>
                </a:solidFill>
              </a:rPr>
              <a:t>30 دقیقه </a:t>
            </a:r>
            <a:endParaRPr lang="fa-I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533400"/>
          <a:ext cx="8382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52400"/>
          <a:ext cx="8229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905000" y="5334000"/>
            <a:ext cx="6995160" cy="114300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fa-IR" sz="2400" b="1" dirty="0" smtClean="0"/>
          </a:p>
          <a:p>
            <a:r>
              <a:rPr lang="fa-IR" sz="2400" b="1" dirty="0" smtClean="0"/>
              <a:t>شتاب آسیب سلولی و مرگ برنامه ریزی شده سلول ( آپوپتوزیس) </a:t>
            </a:r>
            <a:endParaRPr lang="fa-IR" sz="2400" b="1" dirty="0"/>
          </a:p>
        </p:txBody>
      </p:sp>
      <p:sp>
        <p:nvSpPr>
          <p:cNvPr id="9" name="Down Arrow 8"/>
          <p:cNvSpPr/>
          <p:nvPr/>
        </p:nvSpPr>
        <p:spPr>
          <a:xfrm>
            <a:off x="7620000" y="4876800"/>
            <a:ext cx="690799" cy="650199"/>
          </a:xfrm>
          <a:prstGeom prst="downArrow">
            <a:avLst>
              <a:gd name="adj1" fmla="val 55000"/>
              <a:gd name="adj2" fmla="val 4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cxnSp>
        <p:nvCxnSpPr>
          <p:cNvPr id="12" name="Straight Arrow Connector 11"/>
          <p:cNvCxnSpPr/>
          <p:nvPr/>
        </p:nvCxnSpPr>
        <p:spPr>
          <a:xfrm rot="5400000" flipH="1" flipV="1">
            <a:off x="6819900" y="4381500"/>
            <a:ext cx="38179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5524500" y="1866900"/>
            <a:ext cx="38179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8572500" y="5905500"/>
            <a:ext cx="38179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آب پز کردن = بی تاثیر بر مقدار سولانین </a:t>
            </a:r>
          </a:p>
          <a:p>
            <a:pPr algn="r" rtl="1"/>
            <a:r>
              <a:rPr lang="fa-IR" dirty="0" smtClean="0"/>
              <a:t>سرخ کردن در حرارت 170 درجه = کاهش سولانین ، افزایش آکریلامید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/>
          <a:lstStyle/>
          <a:p>
            <a:pPr rtl="1"/>
            <a:r>
              <a:rPr lang="fa-IR" b="1" dirty="0" smtClean="0">
                <a:solidFill>
                  <a:srgbClr val="FF0000"/>
                </a:solidFill>
                <a:cs typeface="+mn-cs"/>
              </a:rPr>
              <a:t>مواد سمی فنولیک </a:t>
            </a:r>
            <a:endParaRPr lang="fa-IR" b="1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2514600"/>
          </a:xfrm>
        </p:spPr>
        <p:txBody>
          <a:bodyPr/>
          <a:lstStyle/>
          <a:p>
            <a:pPr algn="r" rtl="1"/>
            <a:r>
              <a:rPr lang="fa-IR" dirty="0" smtClean="0"/>
              <a:t>بیش از 800 نوع شناسایی شده است </a:t>
            </a:r>
          </a:p>
          <a:p>
            <a:pPr algn="r" rtl="1"/>
            <a:r>
              <a:rPr lang="fa-IR" dirty="0" smtClean="0"/>
              <a:t>موثر در ایجاد طعم تلخ و یا رنگ </a:t>
            </a:r>
          </a:p>
          <a:p>
            <a:pPr algn="r" rtl="1"/>
            <a:r>
              <a:rPr lang="fa-IR" dirty="0" smtClean="0"/>
              <a:t>بر اساس ساختمان و تکرار وقوع مسمومیت به 2 گروه عمده تقسیم ؛ </a:t>
            </a:r>
          </a:p>
          <a:p>
            <a:pPr algn="r" rtl="1">
              <a:buNone/>
            </a:pPr>
            <a:endParaRPr lang="fa-IR" dirty="0"/>
          </a:p>
        </p:txBody>
      </p:sp>
      <p:sp>
        <p:nvSpPr>
          <p:cNvPr id="4" name="Oval 3"/>
          <p:cNvSpPr/>
          <p:nvPr/>
        </p:nvSpPr>
        <p:spPr>
          <a:xfrm>
            <a:off x="5562600" y="3276600"/>
            <a:ext cx="16764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/>
              <a:t>گروه اول </a:t>
            </a:r>
            <a:endParaRPr lang="fa-IR" sz="2400" b="1" dirty="0"/>
          </a:p>
        </p:txBody>
      </p:sp>
      <p:sp>
        <p:nvSpPr>
          <p:cNvPr id="5" name="Oval 4"/>
          <p:cNvSpPr/>
          <p:nvPr/>
        </p:nvSpPr>
        <p:spPr>
          <a:xfrm>
            <a:off x="2895600" y="3200400"/>
            <a:ext cx="16002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/>
              <a:t>گروه دوم </a:t>
            </a:r>
            <a:endParaRPr lang="fa-I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4267200"/>
            <a:ext cx="19812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/>
              <a:t>اسید های فنولیک </a:t>
            </a:r>
          </a:p>
          <a:p>
            <a:pPr algn="r" rtl="1"/>
            <a:r>
              <a:rPr lang="fa-IR" sz="2400" b="1" dirty="0" smtClean="0"/>
              <a:t>فلاونوئیدها </a:t>
            </a:r>
          </a:p>
          <a:p>
            <a:pPr algn="r" rtl="1"/>
            <a:r>
              <a:rPr lang="fa-IR" sz="2400" b="1" dirty="0" smtClean="0"/>
              <a:t>لیگنین </a:t>
            </a:r>
          </a:p>
          <a:p>
            <a:pPr algn="r" rtl="1"/>
            <a:r>
              <a:rPr lang="fa-IR" sz="2400" b="1" dirty="0" smtClean="0">
                <a:solidFill>
                  <a:schemeClr val="accent6">
                    <a:lumMod val="75000"/>
                  </a:schemeClr>
                </a:solidFill>
              </a:rPr>
              <a:t>تانن </a:t>
            </a:r>
            <a:endParaRPr lang="fa-I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180344"/>
            <a:ext cx="35814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/>
              <a:t>کومارین </a:t>
            </a:r>
          </a:p>
          <a:p>
            <a:pPr algn="r" rtl="1"/>
            <a:r>
              <a:rPr lang="fa-IR" sz="2400" b="1" dirty="0" smtClean="0"/>
              <a:t>سافرول </a:t>
            </a:r>
          </a:p>
          <a:p>
            <a:pPr algn="r" rtl="1"/>
            <a:r>
              <a:rPr lang="fa-IR" sz="2400" b="1" dirty="0" smtClean="0"/>
              <a:t>میریستیسین </a:t>
            </a:r>
          </a:p>
          <a:p>
            <a:pPr algn="r" rtl="1"/>
            <a:r>
              <a:rPr lang="fa-IR" sz="2400" b="1" dirty="0" smtClean="0"/>
              <a:t>آمین های فنولی یا کته کولامین </a:t>
            </a:r>
          </a:p>
          <a:p>
            <a:pPr algn="r" rtl="1"/>
            <a:r>
              <a:rPr lang="fa-IR" sz="2400" b="1" dirty="0" smtClean="0"/>
              <a:t>گوسیپول </a:t>
            </a:r>
          </a:p>
          <a:p>
            <a:pPr algn="r" rtl="1"/>
            <a:endParaRPr lang="fa-IR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029200" y="2667000"/>
            <a:ext cx="914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4114800" y="2667000"/>
            <a:ext cx="914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ight Bracket 25"/>
          <p:cNvSpPr/>
          <p:nvPr/>
        </p:nvSpPr>
        <p:spPr>
          <a:xfrm>
            <a:off x="4114800" y="4191000"/>
            <a:ext cx="152400" cy="2209800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Right Bracket 26"/>
          <p:cNvSpPr/>
          <p:nvPr/>
        </p:nvSpPr>
        <p:spPr>
          <a:xfrm>
            <a:off x="7239000" y="4267200"/>
            <a:ext cx="76200" cy="1676400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rtl="1"/>
            <a:r>
              <a:rPr lang="fa-IR" b="1" dirty="0" smtClean="0">
                <a:cs typeface="+mn-cs"/>
              </a:rPr>
              <a:t>سموم طبیعی موجود در غذا</a:t>
            </a:r>
            <a:endParaRPr lang="fa-IR" b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76600" y="762000"/>
            <a:ext cx="2209800" cy="1219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</a:rPr>
              <a:t>تانن ها </a:t>
            </a:r>
            <a:endParaRPr lang="fa-IR" sz="28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2209800"/>
            <a:ext cx="3581400" cy="2362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</a:rPr>
              <a:t>هیدرولیز شده </a:t>
            </a:r>
            <a:r>
              <a:rPr lang="fa-IR" sz="2800" b="1" dirty="0" smtClean="0">
                <a:solidFill>
                  <a:schemeClr val="tx1"/>
                </a:solidFill>
              </a:rPr>
              <a:t>که پلیمر اسید الاجیک یا پلی فنول هایی مثل کاتچین اند </a:t>
            </a:r>
            <a:endParaRPr lang="fa-IR" sz="28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724400" y="2133600"/>
            <a:ext cx="3886200" cy="2590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</a:rPr>
              <a:t>تغلیظ شده </a:t>
            </a:r>
            <a:r>
              <a:rPr lang="fa-IR" sz="2800" b="1" dirty="0" smtClean="0">
                <a:solidFill>
                  <a:schemeClr val="tx1"/>
                </a:solidFill>
              </a:rPr>
              <a:t>یا پروآنتوسیانیدین  که پلیمر فلاونوئید اند </a:t>
            </a:r>
            <a:endParaRPr lang="fa-IR" sz="28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6781800" y="5181600"/>
            <a:ext cx="45799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057400" y="5029200"/>
            <a:ext cx="45799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5638800"/>
            <a:ext cx="2971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/>
              <a:t>کاهش جذب مواد مغذی</a:t>
            </a:r>
            <a:endParaRPr lang="fa-IR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5562600"/>
            <a:ext cx="1981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/>
              <a:t>اثرات سمی بیشتر</a:t>
            </a:r>
            <a:endParaRPr lang="fa-IR" sz="2400" b="1" dirty="0"/>
          </a:p>
        </p:txBody>
      </p:sp>
      <p:sp>
        <p:nvSpPr>
          <p:cNvPr id="16" name="Left-Up Arrow 15"/>
          <p:cNvSpPr/>
          <p:nvPr/>
        </p:nvSpPr>
        <p:spPr>
          <a:xfrm rot="13317747">
            <a:off x="4103752" y="2046351"/>
            <a:ext cx="685800" cy="685800"/>
          </a:xfrm>
          <a:prstGeom prst="left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temeh\Pictures\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590800"/>
            <a:ext cx="4191000" cy="185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Fatemeh\Pictures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1874"/>
            <a:ext cx="3200400" cy="2216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Fatemeh\Pictures\Grap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514600"/>
            <a:ext cx="2781300" cy="244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Fatemeh\Pictures\esfena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8375" y="0"/>
            <a:ext cx="3095625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Fatemeh\Pictures\Coffee-HD-Wallpapers-Coolwallpapers.ir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724400"/>
            <a:ext cx="2895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Fatemeh\Pictures\34fihk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819400" cy="2516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Fatemeh\Pictures\Raisins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228600"/>
            <a:ext cx="1995714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یک فنجان چای = 431-450 </a:t>
            </a:r>
            <a:r>
              <a:rPr lang="en-US" dirty="0" smtClean="0"/>
              <a:t>mg</a:t>
            </a:r>
            <a:r>
              <a:rPr lang="fa-IR" dirty="0" smtClean="0"/>
              <a:t>  </a:t>
            </a:r>
          </a:p>
          <a:p>
            <a:pPr algn="r" rtl="1"/>
            <a:r>
              <a:rPr lang="fa-IR" dirty="0" smtClean="0"/>
              <a:t>یک فنجان قهوه = 72-104 </a:t>
            </a:r>
            <a:r>
              <a:rPr lang="en-US" dirty="0" smtClean="0"/>
              <a:t>mg</a:t>
            </a:r>
            <a:r>
              <a:rPr lang="fa-IR" dirty="0" smtClean="0"/>
              <a:t> </a:t>
            </a:r>
          </a:p>
          <a:p>
            <a:pPr algn="r" rtl="1"/>
            <a:r>
              <a:rPr lang="fa-IR" dirty="0" smtClean="0"/>
              <a:t>یک فنجان قهوه فوری = 28-111 </a:t>
            </a:r>
            <a:r>
              <a:rPr lang="en-US" dirty="0" smtClean="0"/>
              <a:t>mg</a:t>
            </a:r>
            <a:r>
              <a:rPr lang="fa-IR" dirty="0" smtClean="0"/>
              <a:t> </a:t>
            </a:r>
          </a:p>
          <a:p>
            <a:pPr algn="r" rtl="1"/>
            <a:r>
              <a:rPr lang="fa-IR" dirty="0" smtClean="0"/>
              <a:t>یک فنجان قهوه بدون کافئین = 134-187 </a:t>
            </a:r>
            <a:r>
              <a:rPr lang="en-US" dirty="0" smtClean="0"/>
              <a:t>mg</a:t>
            </a:r>
            <a:r>
              <a:rPr lang="fa-IR" dirty="0" smtClean="0"/>
              <a:t> </a:t>
            </a:r>
          </a:p>
          <a:p>
            <a:pPr algn="r" rtl="1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/>
              <a:t>تانن ها؛ </a:t>
            </a:r>
          </a:p>
          <a:p>
            <a:pPr algn="r" rtl="1"/>
            <a:r>
              <a:rPr lang="fa-IR" dirty="0" smtClean="0"/>
              <a:t>ترکیبات پلی فنولی محلول در آب </a:t>
            </a:r>
          </a:p>
          <a:p>
            <a:pPr algn="r" rtl="1"/>
            <a:r>
              <a:rPr lang="fa-IR" dirty="0" smtClean="0"/>
              <a:t>توانایی ترکیب با پروتئین ها، آهن، مس و روی </a:t>
            </a:r>
          </a:p>
          <a:p>
            <a:pPr algn="r" rtl="1">
              <a:buNone/>
            </a:pPr>
            <a:endParaRPr lang="fa-IR" dirty="0" smtClean="0"/>
          </a:p>
          <a:p>
            <a:pPr algn="r" rtl="1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کاهش </a:t>
            </a:r>
            <a:r>
              <a:rPr lang="en-US" dirty="0" smtClean="0"/>
              <a:t>HG,RBC,WBC</a:t>
            </a:r>
            <a:r>
              <a:rPr lang="fa-IR" dirty="0" smtClean="0"/>
              <a:t> </a:t>
            </a:r>
          </a:p>
          <a:p>
            <a:pPr algn="r" rtl="1"/>
            <a:r>
              <a:rPr lang="fa-IR" dirty="0" smtClean="0"/>
              <a:t>نکروز بافت کلیه و کبد </a:t>
            </a:r>
          </a:p>
          <a:p>
            <a:pPr algn="r" rtl="1"/>
            <a:r>
              <a:rPr lang="fa-IR" dirty="0" smtClean="0"/>
              <a:t>اثر بر سلول های لایه بیرونی دستگاه گوارش </a:t>
            </a:r>
          </a:p>
          <a:p>
            <a:pPr algn="r" rtl="1"/>
            <a:r>
              <a:rPr lang="fa-IR" dirty="0" smtClean="0"/>
              <a:t>اثر سرطان زایی (دهان، مری) </a:t>
            </a:r>
          </a:p>
          <a:p>
            <a:pPr algn="r" rtl="1"/>
            <a:r>
              <a:rPr lang="fa-IR" dirty="0" smtClean="0"/>
              <a:t>کاهش جذب مواد مغذی و کاهش وزن  </a:t>
            </a:r>
          </a:p>
          <a:p>
            <a:pPr algn="r" rtl="1"/>
            <a:r>
              <a:rPr lang="fa-IR" sz="2800" b="1" dirty="0" smtClean="0">
                <a:solidFill>
                  <a:srgbClr val="FF0000"/>
                </a:solidFill>
              </a:rPr>
              <a:t>با مصرف طبیعی تانن های پلی فنولیک؛ اثرات ضدسرطانی </a:t>
            </a:r>
            <a:endParaRPr lang="fa-IR" sz="280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 flipH="1">
            <a:off x="5943600" y="533400"/>
            <a:ext cx="2545081" cy="76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اثرات تانن ها </a:t>
            </a:r>
            <a:endParaRPr lang="fa-I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15000" y="2362200"/>
            <a:ext cx="16764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/>
              <a:t>گروه اول </a:t>
            </a:r>
            <a:endParaRPr lang="fa-IR" sz="2400" b="1" dirty="0"/>
          </a:p>
        </p:txBody>
      </p:sp>
      <p:sp>
        <p:nvSpPr>
          <p:cNvPr id="5" name="Oval 4"/>
          <p:cNvSpPr/>
          <p:nvPr/>
        </p:nvSpPr>
        <p:spPr>
          <a:xfrm>
            <a:off x="3048000" y="2286000"/>
            <a:ext cx="16002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/>
              <a:t>گروه دوم </a:t>
            </a:r>
            <a:endParaRPr lang="fa-I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3352800"/>
            <a:ext cx="19812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accent6">
                    <a:lumMod val="75000"/>
                  </a:schemeClr>
                </a:solidFill>
              </a:rPr>
              <a:t>اسید های فنولیک </a:t>
            </a:r>
          </a:p>
          <a:p>
            <a:pPr algn="r" rtl="1"/>
            <a:r>
              <a:rPr lang="fa-IR" sz="2400" b="1" dirty="0" smtClean="0"/>
              <a:t>فلاونوئیدها </a:t>
            </a:r>
          </a:p>
          <a:p>
            <a:pPr algn="r" rtl="1"/>
            <a:r>
              <a:rPr lang="fa-IR" sz="2400" b="1" dirty="0" smtClean="0"/>
              <a:t>لیگنین </a:t>
            </a:r>
          </a:p>
          <a:p>
            <a:pPr algn="r" rtl="1"/>
            <a:r>
              <a:rPr lang="fa-IR" sz="2400" b="1" dirty="0" smtClean="0"/>
              <a:t>تانن</a:t>
            </a:r>
            <a:r>
              <a:rPr lang="fa-I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a-I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265944"/>
            <a:ext cx="35814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/>
              <a:t>کومارین </a:t>
            </a:r>
          </a:p>
          <a:p>
            <a:pPr algn="r" rtl="1"/>
            <a:r>
              <a:rPr lang="fa-IR" sz="2400" b="1" dirty="0" smtClean="0"/>
              <a:t>سافرول </a:t>
            </a:r>
          </a:p>
          <a:p>
            <a:pPr algn="r" rtl="1"/>
            <a:r>
              <a:rPr lang="fa-IR" sz="2400" b="1" dirty="0" smtClean="0"/>
              <a:t>میریستیسین </a:t>
            </a:r>
          </a:p>
          <a:p>
            <a:pPr algn="r" rtl="1"/>
            <a:r>
              <a:rPr lang="fa-IR" sz="2400" b="1" dirty="0" smtClean="0"/>
              <a:t>آمین های فنولی یا کته کولامین </a:t>
            </a:r>
          </a:p>
          <a:p>
            <a:pPr algn="r" rtl="1"/>
            <a:r>
              <a:rPr lang="fa-IR" sz="2400" b="1" dirty="0" smtClean="0"/>
              <a:t>گوسیپول </a:t>
            </a:r>
          </a:p>
          <a:p>
            <a:pPr algn="r" rtl="1"/>
            <a:endParaRPr lang="fa-IR" sz="24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181600" y="1752600"/>
            <a:ext cx="914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4267200" y="1752600"/>
            <a:ext cx="914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ight Bracket 9"/>
          <p:cNvSpPr/>
          <p:nvPr/>
        </p:nvSpPr>
        <p:spPr>
          <a:xfrm>
            <a:off x="4267200" y="3276600"/>
            <a:ext cx="152400" cy="2209800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ight Bracket 10"/>
          <p:cNvSpPr/>
          <p:nvPr/>
        </p:nvSpPr>
        <p:spPr>
          <a:xfrm>
            <a:off x="7391400" y="3352800"/>
            <a:ext cx="76200" cy="1676400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Oval 11"/>
          <p:cNvSpPr/>
          <p:nvPr/>
        </p:nvSpPr>
        <p:spPr>
          <a:xfrm>
            <a:off x="3657600" y="762000"/>
            <a:ext cx="30480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مواد سمی فنولی</a:t>
            </a:r>
            <a:endParaRPr lang="fa-I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/>
          <a:lstStyle/>
          <a:p>
            <a:pPr rtl="1"/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اسیدهای فنولیک </a:t>
            </a:r>
            <a:endParaRPr lang="fa-IR" b="1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/>
              <a:t>شامل ؛ </a:t>
            </a:r>
          </a:p>
          <a:p>
            <a:pPr algn="r" rtl="1"/>
            <a:r>
              <a:rPr lang="fa-IR" dirty="0" smtClean="0"/>
              <a:t>اسید کافئیک</a:t>
            </a:r>
          </a:p>
          <a:p>
            <a:pPr algn="r" rtl="1"/>
            <a:r>
              <a:rPr lang="fa-IR" dirty="0" smtClean="0"/>
              <a:t> اسید کلروژنیک</a:t>
            </a:r>
          </a:p>
          <a:p>
            <a:pPr algn="r" rtl="1"/>
            <a:r>
              <a:rPr lang="fa-IR" dirty="0" smtClean="0"/>
              <a:t> اسید فرولیک</a:t>
            </a:r>
          </a:p>
          <a:p>
            <a:pPr algn="r" rtl="1"/>
            <a:r>
              <a:rPr lang="fa-IR" dirty="0" smtClean="0"/>
              <a:t> اسید گالیک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temeh\Pictures\VETAR27219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57200"/>
            <a:ext cx="2705100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Fatemeh\Pictures\510957_QTi7hmL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33400"/>
            <a:ext cx="27305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Fatemeh\Pictures\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048000"/>
            <a:ext cx="1394788" cy="2088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Fatemeh\Pictures\celery_442368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5127117"/>
            <a:ext cx="2514600" cy="1730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Fatemeh\Pictures\34f1d152ad070a8501b93797e64c8352-n00018261-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2590800"/>
            <a:ext cx="2589439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Users\Fatemeh\Pictures\sci35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67200"/>
            <a:ext cx="25908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Fatemeh\Pictures\IMG1120074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7827" y="5137185"/>
            <a:ext cx="2206173" cy="1720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Fatemeh\Pictures\-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" y="0"/>
            <a:ext cx="2590799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Fatemeh\Pictures\Grape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2286000"/>
            <a:ext cx="2173931" cy="190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در دوز کم در مواد غذایی منجربه متوقف کردن و بستن مسیرهای تغذیه سلول های سرطانی و کاهش پیشرفت تومور می شوند (اثرات ضد سرطانی) </a:t>
            </a:r>
          </a:p>
          <a:p>
            <a:pPr algn="r" rtl="1"/>
            <a:r>
              <a:rPr lang="fa-IR" dirty="0" smtClean="0"/>
              <a:t>در دوز بالا اثرات جهش زایی و سرطان زایی </a:t>
            </a:r>
          </a:p>
          <a:p>
            <a:pPr algn="r" rtl="1"/>
            <a:r>
              <a:rPr lang="fa-IR" dirty="0" smtClean="0"/>
              <a:t> در دوز بالا منجر به مهار 5 لیپواکسیژناز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667000"/>
            <a:ext cx="4114800" cy="1295400"/>
          </a:xfrm>
        </p:spPr>
        <p:txBody>
          <a:bodyPr>
            <a:normAutofit fontScale="92500" lnSpcReduction="20000"/>
          </a:bodyPr>
          <a:lstStyle/>
          <a:p>
            <a:pPr algn="ctr" rtl="1">
              <a:buNone/>
            </a:pPr>
            <a:r>
              <a:rPr lang="fa-IR" b="1" dirty="0" smtClean="0">
                <a:solidFill>
                  <a:schemeClr val="accent6"/>
                </a:solidFill>
              </a:rPr>
              <a:t>گلیکوآلکالوئید ها </a:t>
            </a:r>
            <a:r>
              <a:rPr lang="fa-IR" b="1" dirty="0" smtClean="0"/>
              <a:t>ترکیبات بالقوه سمی خانواده سولاناسه</a:t>
            </a:r>
            <a:endParaRPr lang="fa-IR" b="1" dirty="0"/>
          </a:p>
        </p:txBody>
      </p:sp>
      <p:pic>
        <p:nvPicPr>
          <p:cNvPr id="5" name="Picture 5" descr="C:\Users\Fatemeh\Pictures\sci3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1"/>
            <a:ext cx="3810000" cy="3048000"/>
          </a:xfrm>
          <a:prstGeom prst="rect">
            <a:avLst/>
          </a:prstGeom>
          <a:noFill/>
        </p:spPr>
      </p:pic>
      <p:pic>
        <p:nvPicPr>
          <p:cNvPr id="1026" name="Picture 2" descr="C:\Users\Fatemeh\Pictures\IMG112007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886200"/>
            <a:ext cx="3810000" cy="2971800"/>
          </a:xfrm>
          <a:prstGeom prst="rect">
            <a:avLst/>
          </a:prstGeom>
          <a:noFill/>
        </p:spPr>
      </p:pic>
      <p:pic>
        <p:nvPicPr>
          <p:cNvPr id="1027" name="Picture 3" descr="C:\Users\Fatemeh\Pictures\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0"/>
            <a:ext cx="5105400" cy="2500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562600" y="2209800"/>
            <a:ext cx="16764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/>
              <a:t>گروه اول </a:t>
            </a:r>
            <a:endParaRPr lang="fa-IR" sz="2400" b="1" dirty="0"/>
          </a:p>
        </p:txBody>
      </p:sp>
      <p:sp>
        <p:nvSpPr>
          <p:cNvPr id="5" name="Oval 4"/>
          <p:cNvSpPr/>
          <p:nvPr/>
        </p:nvSpPr>
        <p:spPr>
          <a:xfrm>
            <a:off x="2895600" y="2133600"/>
            <a:ext cx="16002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/>
              <a:t>گروه دوم </a:t>
            </a:r>
            <a:endParaRPr lang="fa-I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3200400"/>
            <a:ext cx="19812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/>
              <a:t>اسید های فنولیک </a:t>
            </a:r>
          </a:p>
          <a:p>
            <a:pPr algn="r" rtl="1"/>
            <a:r>
              <a:rPr lang="fa-IR" sz="2400" b="1" dirty="0" smtClean="0"/>
              <a:t>فلاونوئیدها </a:t>
            </a:r>
          </a:p>
          <a:p>
            <a:pPr algn="r" rtl="1"/>
            <a:r>
              <a:rPr lang="fa-IR" sz="2400" b="1" dirty="0" smtClean="0"/>
              <a:t>لیگنین </a:t>
            </a:r>
          </a:p>
          <a:p>
            <a:pPr algn="r" rtl="1"/>
            <a:r>
              <a:rPr lang="fa-IR" sz="2400" b="1" dirty="0" smtClean="0"/>
              <a:t>تانن </a:t>
            </a:r>
            <a:endParaRPr lang="fa-I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113544"/>
            <a:ext cx="35814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accent6">
                    <a:lumMod val="75000"/>
                  </a:schemeClr>
                </a:solidFill>
              </a:rPr>
              <a:t>کومارین </a:t>
            </a:r>
          </a:p>
          <a:p>
            <a:pPr algn="r" rtl="1"/>
            <a:r>
              <a:rPr lang="fa-IR" sz="2400" b="1" dirty="0" smtClean="0">
                <a:solidFill>
                  <a:schemeClr val="accent6">
                    <a:lumMod val="75000"/>
                  </a:schemeClr>
                </a:solidFill>
              </a:rPr>
              <a:t>سافرول </a:t>
            </a:r>
          </a:p>
          <a:p>
            <a:pPr algn="r" rtl="1"/>
            <a:r>
              <a:rPr lang="fa-IR" sz="2400" b="1" dirty="0" smtClean="0">
                <a:solidFill>
                  <a:schemeClr val="accent6">
                    <a:lumMod val="75000"/>
                  </a:schemeClr>
                </a:solidFill>
              </a:rPr>
              <a:t>میریستیسین</a:t>
            </a:r>
            <a:r>
              <a:rPr lang="fa-IR" sz="2400" b="1" dirty="0" smtClean="0"/>
              <a:t> </a:t>
            </a:r>
          </a:p>
          <a:p>
            <a:pPr algn="r" rtl="1"/>
            <a:r>
              <a:rPr lang="fa-IR" sz="2400" b="1" dirty="0" smtClean="0"/>
              <a:t>آمین های فنولی یا کته کولامین </a:t>
            </a:r>
          </a:p>
          <a:p>
            <a:pPr algn="r" rtl="1"/>
            <a:r>
              <a:rPr lang="fa-IR" sz="2400" b="1" dirty="0" smtClean="0"/>
              <a:t>گوسیپول </a:t>
            </a:r>
          </a:p>
          <a:p>
            <a:pPr algn="r" rtl="1"/>
            <a:endParaRPr lang="fa-IR" sz="24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0" y="1600200"/>
            <a:ext cx="914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4114800" y="1600200"/>
            <a:ext cx="914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ight Bracket 9"/>
          <p:cNvSpPr/>
          <p:nvPr/>
        </p:nvSpPr>
        <p:spPr>
          <a:xfrm>
            <a:off x="4114800" y="3124200"/>
            <a:ext cx="152400" cy="2209800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ight Bracket 10"/>
          <p:cNvSpPr/>
          <p:nvPr/>
        </p:nvSpPr>
        <p:spPr>
          <a:xfrm>
            <a:off x="7239000" y="3200400"/>
            <a:ext cx="76200" cy="1676400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Oval 11"/>
          <p:cNvSpPr/>
          <p:nvPr/>
        </p:nvSpPr>
        <p:spPr>
          <a:xfrm>
            <a:off x="3581400" y="609600"/>
            <a:ext cx="30480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مواد سمی فنولی</a:t>
            </a:r>
            <a:endParaRPr lang="fa-I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/>
          <a:lstStyle/>
          <a:p>
            <a:pPr rtl="1"/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کومارین</a:t>
            </a:r>
            <a:endParaRPr lang="fa-IR" b="1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در روغن مرکبات و گشنیز </a:t>
            </a:r>
          </a:p>
          <a:p>
            <a:pPr algn="r" rtl="1"/>
            <a:r>
              <a:rPr lang="fa-IR" dirty="0" smtClean="0"/>
              <a:t>به عنوان طعم دهنده در نوشیدنی ها و شیرینی ها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صدمات کبدی </a:t>
            </a:r>
          </a:p>
          <a:p>
            <a:pPr algn="r" rtl="1"/>
            <a:r>
              <a:rPr lang="fa-IR" dirty="0" smtClean="0"/>
              <a:t>ضد لخته یا رقیق کننده خون </a:t>
            </a:r>
          </a:p>
          <a:p>
            <a:pPr algn="r" rtl="1"/>
            <a:r>
              <a:rPr lang="fa-IR" dirty="0" smtClean="0"/>
              <a:t>سرطان مجاری صفراوی 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</a:rPr>
              <a:t>مهار کننده آنزیم بتاسکرتاز </a:t>
            </a:r>
          </a:p>
          <a:p>
            <a:pPr algn="r" rtl="1"/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استفاده از کومارین خالص توسط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FDA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 ممنوع شده است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419600" y="304800"/>
            <a:ext cx="37338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</a:rPr>
              <a:t>اثرات کومارین</a:t>
            </a:r>
            <a:endParaRPr lang="fa-I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8229600" cy="1143000"/>
          </a:xfrm>
        </p:spPr>
        <p:txBody>
          <a:bodyPr>
            <a:normAutofit/>
          </a:bodyPr>
          <a:lstStyle/>
          <a:p>
            <a:r>
              <a:rPr lang="fa-IR" sz="6000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سافرول</a:t>
            </a:r>
            <a:endParaRPr lang="fa-IR" sz="6000" b="1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در روغن ساسافراس، زعفران، دارچین </a:t>
            </a:r>
          </a:p>
          <a:p>
            <a:pPr algn="r" rtl="1"/>
            <a:r>
              <a:rPr lang="fa-IR" dirty="0" smtClean="0"/>
              <a:t>منجر به تومور کبدی </a:t>
            </a:r>
          </a:p>
          <a:p>
            <a:pPr algn="r" rtl="1"/>
            <a:r>
              <a:rPr lang="fa-IR" dirty="0" smtClean="0">
                <a:solidFill>
                  <a:srgbClr val="FF0000"/>
                </a:solidFill>
              </a:rPr>
              <a:t>استفاده از سافرول و کومارین در اروپا هنوز مجاز است اما در آمریکا ممنوع است </a:t>
            </a:r>
            <a:endParaRPr lang="fa-I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sz="4800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میریستیسین</a:t>
            </a:r>
            <a:endParaRPr lang="fa-IR" sz="4800" b="1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1295400"/>
          </a:xfrm>
        </p:spPr>
        <p:txBody>
          <a:bodyPr/>
          <a:lstStyle/>
          <a:p>
            <a:pPr algn="r" rtl="1"/>
            <a:r>
              <a:rPr lang="fa-IR" dirty="0" smtClean="0"/>
              <a:t>در ادویه جات و سبزیجات معطر (فلفل سیاه، جوز هندی، کرفس، جعفری، هویج) </a:t>
            </a:r>
            <a:endParaRPr lang="fa-IR" dirty="0"/>
          </a:p>
        </p:txBody>
      </p:sp>
      <p:pic>
        <p:nvPicPr>
          <p:cNvPr id="2051" name="Picture 3" descr="C:\Users\Fatemeh\Pictures\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100" y="2514600"/>
            <a:ext cx="4914900" cy="3505200"/>
          </a:xfrm>
          <a:prstGeom prst="rect">
            <a:avLst/>
          </a:prstGeom>
          <a:noFill/>
        </p:spPr>
      </p:pic>
      <p:pic>
        <p:nvPicPr>
          <p:cNvPr id="2052" name="Picture 4" descr="C:\Users\Fatemeh\Pictures\nutm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4038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381000"/>
          <a:ext cx="8382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قوی ترین گلیکوآلکالوئید سمی ؛ </a:t>
            </a:r>
            <a:r>
              <a:rPr lang="fa-IR" b="1" dirty="0" smtClean="0">
                <a:solidFill>
                  <a:srgbClr val="FF0000"/>
                </a:solidFill>
              </a:rPr>
              <a:t>سولانین</a:t>
            </a:r>
            <a:r>
              <a:rPr lang="fa-IR" dirty="0" smtClean="0"/>
              <a:t> می باشد  </a:t>
            </a:r>
          </a:p>
          <a:p>
            <a:pPr algn="r" rtl="1">
              <a:buNone/>
            </a:pP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3276600"/>
            <a:ext cx="1371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</a:rPr>
              <a:t>سولانین</a:t>
            </a:r>
            <a:endParaRPr lang="fa-IR" sz="3200" b="1" dirty="0">
              <a:solidFill>
                <a:srgbClr val="FF0000"/>
              </a:solidFill>
            </a:endParaRPr>
          </a:p>
        </p:txBody>
      </p:sp>
      <p:sp>
        <p:nvSpPr>
          <p:cNvPr id="5" name="Right Bracket 4"/>
          <p:cNvSpPr/>
          <p:nvPr/>
        </p:nvSpPr>
        <p:spPr>
          <a:xfrm>
            <a:off x="6477000" y="2514600"/>
            <a:ext cx="198119" cy="2286000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3733800" y="2743200"/>
            <a:ext cx="26670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b="1" dirty="0" smtClean="0"/>
              <a:t>سولانین </a:t>
            </a:r>
            <a:r>
              <a:rPr lang="en-US" sz="2800" b="1" dirty="0" smtClean="0"/>
              <a:t>A</a:t>
            </a:r>
            <a:r>
              <a:rPr lang="fa-IR" sz="2800" b="1" dirty="0" smtClean="0"/>
              <a:t> </a:t>
            </a:r>
          </a:p>
          <a:p>
            <a:pPr algn="r" rtl="1"/>
            <a:r>
              <a:rPr lang="fa-IR" sz="2800" b="1" dirty="0" smtClean="0"/>
              <a:t>سولانین </a:t>
            </a:r>
            <a:r>
              <a:rPr lang="en-US" sz="2800" b="1" dirty="0" smtClean="0"/>
              <a:t>B</a:t>
            </a:r>
            <a:r>
              <a:rPr lang="fa-IR" sz="2800" b="1" dirty="0" smtClean="0"/>
              <a:t> </a:t>
            </a:r>
          </a:p>
          <a:p>
            <a:pPr algn="r" rtl="1"/>
            <a:r>
              <a:rPr lang="fa-IR" sz="2800" b="1" dirty="0" smtClean="0"/>
              <a:t>کاکونین </a:t>
            </a:r>
          </a:p>
          <a:p>
            <a:pPr algn="r" rtl="1"/>
            <a:r>
              <a:rPr lang="fa-IR" sz="2800" b="1" dirty="0" smtClean="0"/>
              <a:t>توماتین</a:t>
            </a:r>
            <a:endParaRPr lang="fa-I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sz="5400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 گلوکوزید های سیانوژنیک</a:t>
            </a:r>
            <a:endParaRPr lang="fa-IR" sz="5400" b="1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با اثر آنزیم های هیدرولیتیک (گلوکوزیداز) سیانید هیدروژن تولید می کنند  </a:t>
            </a:r>
          </a:p>
          <a:p>
            <a:pPr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در اکثر منابع گیاهی وجود دارند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940399"/>
              </p:ext>
            </p:extLst>
          </p:nvPr>
        </p:nvGraphicFramePr>
        <p:xfrm>
          <a:off x="457200" y="609600"/>
          <a:ext cx="8229600" cy="551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گلوکوزیدهای سیانوژن شامل؛ </a:t>
            </a:r>
          </a:p>
          <a:p>
            <a:pPr algn="r" rtl="1"/>
            <a:r>
              <a:rPr lang="fa-IR" dirty="0" smtClean="0"/>
              <a:t>آمیگدالین </a:t>
            </a:r>
            <a:r>
              <a:rPr lang="fa-IR" dirty="0" smtClean="0">
                <a:solidFill>
                  <a:srgbClr val="FF0000"/>
                </a:solidFill>
              </a:rPr>
              <a:t>(بادام تلخ و مغز آلبالو، زردآلو و هلو)  </a:t>
            </a:r>
          </a:p>
          <a:p>
            <a:pPr algn="r" rtl="1"/>
            <a:r>
              <a:rPr lang="fa-IR" dirty="0" smtClean="0"/>
              <a:t>پریمازین </a:t>
            </a:r>
            <a:r>
              <a:rPr lang="fa-IR" dirty="0" smtClean="0">
                <a:solidFill>
                  <a:srgbClr val="FF0000"/>
                </a:solidFill>
              </a:rPr>
              <a:t>(بادام تلخ و مغز سایر میوه ها) </a:t>
            </a:r>
            <a:endParaRPr lang="fa-IR" dirty="0" smtClean="0"/>
          </a:p>
          <a:p>
            <a:pPr algn="r" rtl="1"/>
            <a:r>
              <a:rPr lang="fa-IR" dirty="0" smtClean="0"/>
              <a:t>فازئولوماتین </a:t>
            </a:r>
            <a:r>
              <a:rPr lang="fa-IR" dirty="0" smtClean="0">
                <a:solidFill>
                  <a:srgbClr val="FF0000"/>
                </a:solidFill>
              </a:rPr>
              <a:t>(لوبیا، نخود،باقلا)</a:t>
            </a:r>
            <a:endParaRPr lang="fa-IR" dirty="0" smtClean="0"/>
          </a:p>
          <a:p>
            <a:pPr algn="r" rtl="1"/>
            <a:r>
              <a:rPr lang="fa-IR" dirty="0" smtClean="0"/>
              <a:t>دهیورین </a:t>
            </a:r>
            <a:r>
              <a:rPr lang="fa-IR" dirty="0" smtClean="0">
                <a:solidFill>
                  <a:srgbClr val="FF0000"/>
                </a:solidFill>
              </a:rPr>
              <a:t>(ذرت خوشه ای)</a:t>
            </a:r>
            <a:endParaRPr lang="fa-IR" dirty="0" smtClean="0"/>
          </a:p>
          <a:p>
            <a:pPr algn="r" rtl="1"/>
            <a:r>
              <a:rPr lang="fa-IR" dirty="0" smtClean="0"/>
              <a:t>لینامارین </a:t>
            </a:r>
            <a:r>
              <a:rPr lang="fa-IR" dirty="0" smtClean="0">
                <a:solidFill>
                  <a:srgbClr val="FF0000"/>
                </a:solidFill>
              </a:rPr>
              <a:t>(تخم کتان (بذرک)، کاساوا، حبوبات)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2800" b="1" dirty="0" smtClean="0">
                <a:cs typeface="+mn-cs"/>
              </a:rPr>
              <a:t>سیانید هیدروژن موجود در برخی غذاها</a:t>
            </a:r>
            <a:endParaRPr lang="fa-IR" sz="2800" b="1" dirty="0"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8800" y="1600200"/>
          <a:ext cx="5257800" cy="464820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628900"/>
                <a:gridCol w="2628900"/>
              </a:tblGrid>
              <a:tr h="581025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HCN (mg/100gr)</a:t>
                      </a:r>
                      <a:endParaRPr lang="fa-I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غذا</a:t>
                      </a:r>
                      <a:endParaRPr lang="fa-IR" sz="2400" b="1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210-310</a:t>
                      </a:r>
                      <a:endParaRPr lang="fa-I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باقلا</a:t>
                      </a:r>
                      <a:endParaRPr lang="fa-IR" sz="2400" b="1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290</a:t>
                      </a:r>
                      <a:endParaRPr lang="fa-I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بادام تلخ</a:t>
                      </a:r>
                      <a:endParaRPr lang="fa-IR" sz="2400" b="1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60-240</a:t>
                      </a:r>
                      <a:endParaRPr lang="fa-I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سورگوم</a:t>
                      </a:r>
                      <a:endParaRPr lang="fa-IR" sz="2400" b="1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110</a:t>
                      </a:r>
                      <a:endParaRPr lang="fa-I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کاساوا</a:t>
                      </a:r>
                      <a:endParaRPr lang="fa-IR" sz="2400" b="1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60</a:t>
                      </a:r>
                      <a:endParaRPr lang="fa-I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مغز زردآلو</a:t>
                      </a:r>
                      <a:endParaRPr lang="fa-IR" sz="2400" b="1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160</a:t>
                      </a:r>
                      <a:endParaRPr lang="fa-I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مغز هلو</a:t>
                      </a:r>
                      <a:endParaRPr lang="fa-IR" sz="2400" b="1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0/8-2/3</a:t>
                      </a:r>
                      <a:endParaRPr lang="fa-I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/>
                        <a:t>حبوبات</a:t>
                      </a:r>
                      <a:endParaRPr lang="fa-IR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میزان سیانید در واریته های آسیایی باقلا 200-300 </a:t>
            </a:r>
            <a:r>
              <a:rPr lang="en-US" dirty="0" smtClean="0"/>
              <a:t>mg</a:t>
            </a:r>
            <a:r>
              <a:rPr lang="fa-IR" dirty="0" smtClean="0"/>
              <a:t> و در واریته های آمریکایی کمتر از 20 </a:t>
            </a:r>
            <a:r>
              <a:rPr lang="en-US" dirty="0" smtClean="0"/>
              <a:t>mg</a:t>
            </a:r>
            <a:r>
              <a:rPr lang="fa-IR" dirty="0" smtClean="0"/>
              <a:t> در 100 </a:t>
            </a:r>
            <a:r>
              <a:rPr lang="en-US" dirty="0" err="1" smtClean="0"/>
              <a:t>gr</a:t>
            </a:r>
            <a:r>
              <a:rPr lang="fa-IR" dirty="0" smtClean="0"/>
              <a:t> است</a:t>
            </a:r>
            <a:endParaRPr lang="fa-I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با اثر آنزیم های گلوکوزیدهیدرولاز (بتاگلوکوزیداز) و هیدروکسی نیتریل لیاز بر گلوکوزید های سیانوژنیک، سیانید هیدروژن ایجاد می شود (جویدن و آسیاب کردن یا آسیب بافتی ) </a:t>
            </a:r>
          </a:p>
          <a:p>
            <a:pPr algn="r" rtl="1"/>
            <a:r>
              <a:rPr lang="fa-IR" dirty="0" smtClean="0"/>
              <a:t>محیط آبی نیز منجر به تولید سیانید می شود  </a:t>
            </a:r>
          </a:p>
          <a:p>
            <a:pPr algn="r" rtl="1">
              <a:buNone/>
            </a:pPr>
            <a:endParaRPr lang="fa-IR" dirty="0"/>
          </a:p>
        </p:txBody>
      </p:sp>
      <p:sp>
        <p:nvSpPr>
          <p:cNvPr id="4" name="Oval 3"/>
          <p:cNvSpPr/>
          <p:nvPr/>
        </p:nvSpPr>
        <p:spPr>
          <a:xfrm>
            <a:off x="2667000" y="762000"/>
            <a:ext cx="6019800" cy="1219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آنزیم های درگیر جهت آزاد سازی سیانید هیدروژن</a:t>
            </a:r>
            <a:endParaRPr lang="fa-IR" sz="28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سیانوژن گلیکوزید         گلوکز + هیدروکسی نیتریل </a:t>
            </a:r>
          </a:p>
          <a:p>
            <a:pPr algn="r" rtl="1">
              <a:buNone/>
            </a:pPr>
            <a:r>
              <a:rPr lang="fa-IR" dirty="0" smtClean="0"/>
              <a:t>                                    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4953000" y="19050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2058194" y="25900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47800" y="2286000"/>
            <a:ext cx="1752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0" y="3124200"/>
            <a:ext cx="4572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</a:rPr>
              <a:t>سیانید هیدروژن </a:t>
            </a:r>
            <a:r>
              <a:rPr lang="fa-IR" sz="2800" dirty="0" smtClean="0"/>
              <a:t>+ آلدهید یا کتون</a:t>
            </a:r>
            <a:endParaRPr lang="fa-IR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0" y="1600200"/>
            <a:ext cx="3145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/>
              <a:t>1</a:t>
            </a:r>
            <a:endParaRPr lang="fa-IR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57400" y="2438400"/>
            <a:ext cx="3145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/>
              <a:t>2</a:t>
            </a:r>
            <a:endParaRPr lang="fa-IR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81200" y="4876800"/>
            <a:ext cx="67056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AutoNum type="arabicParenR"/>
            </a:pPr>
            <a:r>
              <a:rPr lang="fa-IR" sz="2800" dirty="0" smtClean="0"/>
              <a:t>بتاگلوکوزیداز </a:t>
            </a:r>
          </a:p>
          <a:p>
            <a:pPr marL="342900" indent="-342900" algn="r" rtl="1"/>
            <a:r>
              <a:rPr lang="fa-IR" sz="2800" dirty="0" smtClean="0"/>
              <a:t>2) هیدروکسی نیتریل لیاز</a:t>
            </a:r>
            <a:endParaRPr lang="fa-IR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دوز کشنده ؛ 0/5-3/5 </a:t>
            </a:r>
            <a:r>
              <a:rPr lang="en-US" dirty="0" smtClean="0"/>
              <a:t>mg/kg</a:t>
            </a:r>
            <a:r>
              <a:rPr lang="fa-IR" dirty="0" smtClean="0"/>
              <a:t> </a:t>
            </a:r>
          </a:p>
          <a:p>
            <a:pPr algn="r" rtl="1"/>
            <a:r>
              <a:rPr lang="fa-IR" dirty="0" smtClean="0"/>
              <a:t>این میزان به سادگی با مصرف بیش از حد غذاهای دارای گلوکوزیدهای سیانوژنیک قابل دریافت است </a:t>
            </a:r>
          </a:p>
          <a:p>
            <a:pPr algn="r" rtl="1"/>
            <a:r>
              <a:rPr lang="fa-IR" dirty="0" smtClean="0"/>
              <a:t>مصرف چند دانه بادام تلخ در کودکان می تواند کشنده باشد</a:t>
            </a:r>
            <a:endParaRPr lang="fa-I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تیوسولفات که از متابولیسم سولفات منشاء میگیرد نقش اساسی در سم زدایی سیانید بازی می کند </a:t>
            </a:r>
          </a:p>
          <a:p>
            <a:pPr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آنزیم رودناز که در اکثر بافت ها وجود دارد می تواند سیانید را متابولیزه کرده و تیوسیانات تولید کند که در ادرار دفع می شود</a:t>
            </a:r>
          </a:p>
          <a:p>
            <a:pPr algn="r" rtl="1">
              <a:buNone/>
            </a:pPr>
            <a:endParaRPr lang="fa-IR" dirty="0"/>
          </a:p>
        </p:txBody>
      </p:sp>
      <p:sp>
        <p:nvSpPr>
          <p:cNvPr id="4" name="Oval 3"/>
          <p:cNvSpPr/>
          <p:nvPr/>
        </p:nvSpPr>
        <p:spPr>
          <a:xfrm>
            <a:off x="2667000" y="762000"/>
            <a:ext cx="6019800" cy="1219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سم زدایی سیانید هیدروژن در بدن</a:t>
            </a:r>
            <a:endParaRPr lang="fa-IR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28800" y="1219200"/>
            <a:ext cx="5105400" cy="152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</a:rPr>
              <a:t>دارای خواص آرامبخشی و ضد تشنج </a:t>
            </a:r>
            <a:endParaRPr lang="fa-IR" sz="32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3505200"/>
            <a:ext cx="25146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</a:rPr>
              <a:t>سرماخوردگی</a:t>
            </a:r>
            <a:endParaRPr lang="fa-IR" sz="28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29000" y="4191000"/>
            <a:ext cx="22860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</a:rPr>
              <a:t>سرفه</a:t>
            </a:r>
            <a:endParaRPr lang="fa-IR" sz="32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24600" y="3581400"/>
            <a:ext cx="22860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</a:rPr>
              <a:t>آسم</a:t>
            </a:r>
            <a:endParaRPr lang="fa-IR" sz="3200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 flipV="1">
            <a:off x="1828800" y="2743200"/>
            <a:ext cx="2590800" cy="685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3771900" y="3390900"/>
            <a:ext cx="1371600" cy="76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19600" y="2743200"/>
            <a:ext cx="2667000" cy="762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dirty="0" smtClean="0"/>
              <a:t>سیانید هیدروژن به سرعت از روده جذب می شود </a:t>
            </a:r>
          </a:p>
          <a:p>
            <a:pPr algn="r" rtl="1"/>
            <a:r>
              <a:rPr lang="fa-IR" dirty="0" smtClean="0"/>
              <a:t>با اتصال به آهن هم  منجر به </a:t>
            </a:r>
            <a:r>
              <a:rPr lang="fa-IR" dirty="0" smtClean="0">
                <a:solidFill>
                  <a:srgbClr val="FF0000"/>
                </a:solidFill>
              </a:rPr>
              <a:t>مهار آنزیم سیتوکروم اکسیداز </a:t>
            </a:r>
            <a:r>
              <a:rPr lang="fa-IR" dirty="0" smtClean="0"/>
              <a:t>می شود در نتیجه ؛ </a:t>
            </a:r>
          </a:p>
          <a:p>
            <a:pPr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کاهش دسترسی بافت ها به اکسیژن (تغییر متابولیسم از هوازی به بی هوازی) </a:t>
            </a:r>
          </a:p>
          <a:p>
            <a:pPr algn="r" rtl="1"/>
            <a:r>
              <a:rPr lang="fa-IR" dirty="0" smtClean="0"/>
              <a:t>فعال شدن مسیر گلیکوژنولیز ، افزایش سطوح گلوکز و اسیدلاکتیک </a:t>
            </a:r>
          </a:p>
          <a:p>
            <a:pPr algn="r" rtl="1"/>
            <a:r>
              <a:rPr lang="fa-IR" dirty="0" smtClean="0"/>
              <a:t>بستن مسیر تبدیل گلوکز به پنتوزفسفات </a:t>
            </a:r>
          </a:p>
          <a:p>
            <a:pPr algn="r" rtl="1"/>
            <a:r>
              <a:rPr lang="fa-IR" dirty="0" smtClean="0"/>
              <a:t>کاهش گلیکولیز و ممانعت از چرخه تری کربوکسیلیک اسید</a:t>
            </a:r>
            <a:endParaRPr lang="fa-IR" dirty="0"/>
          </a:p>
        </p:txBody>
      </p:sp>
      <p:sp>
        <p:nvSpPr>
          <p:cNvPr id="4" name="Down Arrow 3"/>
          <p:cNvSpPr/>
          <p:nvPr/>
        </p:nvSpPr>
        <p:spPr>
          <a:xfrm>
            <a:off x="6324600" y="2209800"/>
            <a:ext cx="484632" cy="5334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خیساندن حبوبات منجر به کاهش میزان سیانید آن ها می شود (6-12 ساعت قبل از مصرف در آب خیس نموده و چندبار آب آن عوض شود) </a:t>
            </a:r>
            <a:endParaRPr lang="fa-I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3124200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fa-IR" dirty="0" smtClean="0"/>
              <a:t>خشک کردن کاساوا در آفتاب </a:t>
            </a:r>
          </a:p>
          <a:p>
            <a:pPr algn="r" rtl="1"/>
            <a:r>
              <a:rPr lang="fa-IR" dirty="0" smtClean="0"/>
              <a:t>خیس کردن در آب </a:t>
            </a:r>
          </a:p>
          <a:p>
            <a:pPr algn="r" rtl="1"/>
            <a:r>
              <a:rPr lang="fa-IR" dirty="0" smtClean="0"/>
              <a:t>جوشاندن </a:t>
            </a:r>
          </a:p>
          <a:p>
            <a:pPr algn="r" rtl="1"/>
            <a:r>
              <a:rPr lang="fa-IR" dirty="0" smtClean="0"/>
              <a:t>تخمیر </a:t>
            </a:r>
          </a:p>
          <a:p>
            <a:pPr algn="r" rtl="1"/>
            <a:r>
              <a:rPr lang="fa-IR" dirty="0" smtClean="0"/>
              <a:t>منجر به کاهش یا حذف سیانید آن می شود  </a:t>
            </a:r>
          </a:p>
          <a:p>
            <a:pPr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کاساوا یکی از عوامل اصلی ایجاد مسمومیت در آفریقای شمالی است</a:t>
            </a:r>
            <a:endParaRPr lang="fa-IR" dirty="0"/>
          </a:p>
        </p:txBody>
      </p:sp>
      <p:pic>
        <p:nvPicPr>
          <p:cNvPr id="3074" name="Picture 2" descr="C:\Users\Fatemeh\Pictures\136926_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343400"/>
            <a:ext cx="5562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sz="5400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گلوکوزینولات ها (گواتروژن ها)</a:t>
            </a:r>
            <a:endParaRPr lang="fa-IR" sz="5400" b="1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در گیاهان تیره چلیپائیان (گونه های براسیکا) مانند کلم، ترب، بروکلی، شلغم و خردل </a:t>
            </a:r>
          </a:p>
          <a:p>
            <a:pPr algn="r" rtl="1"/>
            <a:r>
              <a:rPr lang="fa-IR" dirty="0" smtClean="0"/>
              <a:t>عامل بروز گواتر </a:t>
            </a:r>
          </a:p>
          <a:p>
            <a:pPr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تیوگلوکوزید ها در اثر عمل آنزیم 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میروزیناز</a:t>
            </a:r>
            <a:r>
              <a:rPr lang="fa-IR" dirty="0" smtClean="0"/>
              <a:t>، تبدیل به  ایزو تیوسیانات، تیوسیانات و نیتریل می شوند  </a:t>
            </a:r>
          </a:p>
          <a:p>
            <a:pPr algn="r" rtl="1">
              <a:buNone/>
            </a:pPr>
            <a:endParaRPr lang="fa-IR" dirty="0" smtClean="0"/>
          </a:p>
          <a:p>
            <a:pPr algn="r" rtl="1"/>
            <a:endParaRPr lang="fa-I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581400" y="4267200"/>
            <a:ext cx="2514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962400" y="42672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066800" y="5181600"/>
            <a:ext cx="34290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 smtClean="0"/>
              <a:t>مانع جذب ید</a:t>
            </a:r>
            <a:endParaRPr lang="fa-IR" sz="36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553200" y="4267200"/>
            <a:ext cx="1600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7086600" y="44196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638800" y="5334000"/>
            <a:ext cx="3276600" cy="1219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(گویترین)سرکوب کننده غده تیروئید</a:t>
            </a:r>
            <a:endParaRPr lang="fa-IR" sz="2800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گیاهان تیره چلیپائیان محتوی بیش از 100 ترکیب گلوکوزینولات می باشند که بیشتر آن در 3 گروه قرار می گیرند ؛ </a:t>
            </a:r>
          </a:p>
          <a:p>
            <a:pPr algn="r" rtl="1"/>
            <a:r>
              <a:rPr lang="fa-IR" dirty="0" smtClean="0"/>
              <a:t>ترکیبات سینی گرین </a:t>
            </a:r>
          </a:p>
          <a:p>
            <a:pPr algn="r" rtl="1"/>
            <a:r>
              <a:rPr lang="fa-IR" dirty="0" smtClean="0"/>
              <a:t>ترکیبات پروگواترین </a:t>
            </a:r>
          </a:p>
          <a:p>
            <a:pPr algn="r" rtl="1"/>
            <a:r>
              <a:rPr lang="fa-IR" dirty="0" smtClean="0"/>
              <a:t>گلوکو براسیسین </a:t>
            </a:r>
            <a:endParaRPr lang="fa-I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/>
              <a:t>ترکیبات سینی گرین؛ </a:t>
            </a:r>
          </a:p>
          <a:p>
            <a:pPr algn="r" rtl="1"/>
            <a:r>
              <a:rPr lang="fa-IR" dirty="0" smtClean="0"/>
              <a:t>بیشتر در گونه های کلم و خردل </a:t>
            </a:r>
          </a:p>
          <a:p>
            <a:pPr algn="r" rtl="1"/>
            <a:r>
              <a:rPr lang="fa-IR" dirty="0" smtClean="0"/>
              <a:t>در نتیجه هیدرولیز آن ها ایزوتیوسیانات (طعم تندی) حاصل می شود </a:t>
            </a:r>
          </a:p>
          <a:p>
            <a:pPr algn="r" rtl="1"/>
            <a:r>
              <a:rPr lang="fa-IR" dirty="0" smtClean="0"/>
              <a:t>غلظت بالای آلیل ایزوتیوسیانات به عنوان ماده اشک آور و تاول زا عمل می کند و جهش زا و سرطان زاست</a:t>
            </a:r>
            <a:endParaRPr lang="fa-I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/>
              <a:t>ترکیبات پروگواترین ؛ </a:t>
            </a:r>
          </a:p>
          <a:p>
            <a:pPr algn="r" rtl="1"/>
            <a:r>
              <a:rPr lang="fa-IR" dirty="0" smtClean="0"/>
              <a:t>عمدتا در کلم وحشی و تا حدودی در کلم بروکسل، کلم و کلم پیچ </a:t>
            </a:r>
          </a:p>
          <a:p>
            <a:pPr algn="r" rtl="1"/>
            <a:r>
              <a:rPr lang="fa-IR" dirty="0" smtClean="0"/>
              <a:t>با جلوگیری از ترکیب ید با تیروزین از تولیدهورمون تیروئید ممانعت به عمل می آورند </a:t>
            </a:r>
          </a:p>
          <a:p>
            <a:pPr algn="r" rtl="1"/>
            <a:endParaRPr lang="fa-I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algn="r" rtl="1"/>
            <a:r>
              <a:rPr lang="fa-IR" b="1" dirty="0" smtClean="0"/>
              <a:t>ترکیبات گلوکوبراسیسین ؛ </a:t>
            </a:r>
          </a:p>
          <a:p>
            <a:pPr algn="r" rtl="1"/>
            <a:r>
              <a:rPr lang="fa-IR" dirty="0" smtClean="0"/>
              <a:t>به فراوانی در کلم پیچ یافت می شود </a:t>
            </a:r>
          </a:p>
          <a:p>
            <a:pPr algn="r" rtl="1"/>
            <a:r>
              <a:rPr lang="fa-IR" dirty="0" smtClean="0"/>
              <a:t>در اثر هیدرولیز موادی مانند اندول 3- کاربینول تولید می شود </a:t>
            </a:r>
          </a:p>
          <a:p>
            <a:pPr algn="r" rtl="1"/>
            <a:r>
              <a:rPr lang="fa-IR" dirty="0" smtClean="0"/>
              <a:t> اندول 3-کاربینول ؛ خواب آلودگی، تسکین ، اختلال در حرکات عضلانی ، محرک آنزیم های متابولیزه کننده دارو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sz="5400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 آمین های بیوژنیک</a:t>
            </a:r>
            <a:endParaRPr lang="fa-IR" sz="5400" b="1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55637"/>
          <a:ext cx="8305800" cy="536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r" rtl="1"/>
            <a:r>
              <a:rPr lang="fa-IR" dirty="0" smtClean="0"/>
              <a:t>دوپامین و تیرامین و سروتونین = موز، آووکادو، آناناس </a:t>
            </a:r>
          </a:p>
          <a:p>
            <a:pPr algn="r" rtl="1"/>
            <a:r>
              <a:rPr lang="fa-IR" dirty="0" smtClean="0"/>
              <a:t>تریپتامین = سیب زمینی </a:t>
            </a:r>
          </a:p>
          <a:p>
            <a:pPr algn="r" rtl="1"/>
            <a:r>
              <a:rPr lang="fa-IR" dirty="0" smtClean="0"/>
              <a:t> گوشت و ماهی = پوتریسین و کاداورین </a:t>
            </a:r>
          </a:p>
          <a:p>
            <a:pPr algn="r" rtl="1"/>
            <a:r>
              <a:rPr lang="fa-IR" dirty="0" smtClean="0"/>
              <a:t>پنیر = دوپامین و تیرامین </a:t>
            </a:r>
          </a:p>
          <a:p>
            <a:pPr algn="r" rtl="1"/>
            <a:r>
              <a:rPr lang="fa-IR" dirty="0" smtClean="0"/>
              <a:t> لوبیاهای فاوا = دی هیدروکسی فنیل آلانین ( به دوپامین دکربوکسیله ) </a:t>
            </a:r>
          </a:p>
          <a:p>
            <a:pPr algn="r" rtl="1"/>
            <a:r>
              <a:rPr lang="fa-IR" dirty="0" smtClean="0"/>
              <a:t>فعالیت لاکتوباسیلوس بوچنری منجر به تولید هیستامین در پنیر سوئیسی می شود </a:t>
            </a:r>
            <a:endParaRPr lang="fa-I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sz="3200" dirty="0" smtClean="0">
                <a:cs typeface="+mn-cs"/>
              </a:rPr>
              <a:t>برخی از آمین های گیاهی و نیز آمین های با منشاء میکروبی جزء سموم طبیعی می باشند </a:t>
            </a:r>
            <a:endParaRPr lang="fa-IR" sz="3200" dirty="0"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2514600"/>
          <a:ext cx="8458200" cy="1854200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995740"/>
                <a:gridCol w="1100164"/>
                <a:gridCol w="1223230"/>
                <a:gridCol w="992011"/>
                <a:gridCol w="857755"/>
                <a:gridCol w="1050473"/>
                <a:gridCol w="223882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آلوی</a:t>
                      </a:r>
                      <a:r>
                        <a:rPr lang="fa-IR" b="1" baseline="0" dirty="0" smtClean="0"/>
                        <a:t> قرمز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سیب زمینی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گوجه فرنگی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مرکبات 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بادنجان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موز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Mg</a:t>
                      </a:r>
                      <a:r>
                        <a:rPr lang="fa-IR" b="1" baseline="0" dirty="0" smtClean="0"/>
                        <a:t> امین/100 گرم</a:t>
                      </a:r>
                      <a:endParaRPr lang="fa-I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-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-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-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0/1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-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66-7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دوپامین</a:t>
                      </a:r>
                      <a:endParaRPr lang="fa-I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-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-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-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-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-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10/8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نوراپی</a:t>
                      </a:r>
                      <a:r>
                        <a:rPr lang="fa-IR" b="1" baseline="0" dirty="0" smtClean="0"/>
                        <a:t> نفرین</a:t>
                      </a:r>
                      <a:endParaRPr lang="fa-I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1/2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-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1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-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2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2/5-8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سروتونین</a:t>
                      </a:r>
                      <a:endParaRPr lang="fa-I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0/6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0/1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0/4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1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0/3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6/5-9/4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تیرامین</a:t>
                      </a:r>
                      <a:endParaRPr lang="fa-IR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اثرات مضر آمین ها ؟ </a:t>
            </a:r>
          </a:p>
          <a:p>
            <a:pPr algn="r" rtl="1"/>
            <a:r>
              <a:rPr lang="fa-IR" dirty="0" smtClean="0"/>
              <a:t>آمین های بیوژنیک توسط آنزیم منوآمین اکسیداز غیرفعال 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ممکن است آمین های طبیعی در اثر فعالیت و رشد میکروارگانیسم در غذا تولید شوند (عمدتا توسط خانواده انتروباکتریاسه و انتروکوکسی) </a:t>
            </a:r>
            <a:endParaRPr lang="fa-I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علائم مسمومیت با آمین های بیوژنیک : </a:t>
            </a:r>
          </a:p>
          <a:p>
            <a:pPr algn="r" rtl="1"/>
            <a:r>
              <a:rPr lang="fa-IR" dirty="0" smtClean="0"/>
              <a:t>سردرد، تهوع، بی حسی، افزایش فشارخون، نبض سریع، استفراغ و سوختگی گلو </a:t>
            </a:r>
          </a:p>
          <a:p>
            <a:pPr algn="r" rtl="1"/>
            <a:r>
              <a:rPr lang="fa-IR" dirty="0" smtClean="0"/>
              <a:t>1000 </a:t>
            </a:r>
            <a:r>
              <a:rPr lang="en-US" dirty="0" err="1" smtClean="0"/>
              <a:t>ppm</a:t>
            </a:r>
            <a:r>
              <a:rPr lang="fa-IR" dirty="0" smtClean="0"/>
              <a:t> آمین بیوژنیک در ماده غذایی باعث بروز مسمومیت می شود </a:t>
            </a:r>
          </a:p>
          <a:p>
            <a:pPr algn="r" rtl="1"/>
            <a:r>
              <a:rPr lang="fa-IR" dirty="0" smtClean="0"/>
              <a:t>میزان پذیرفته شده  آمین های مختلف در مواد غذایی؛ </a:t>
            </a:r>
          </a:p>
          <a:p>
            <a:pPr algn="r" rtl="1"/>
            <a:r>
              <a:rPr lang="fa-IR" dirty="0" smtClean="0"/>
              <a:t>هیستامین ؛ 50-100، تیرامین ؛ 100-200 ، فنیل اتیل آمین ؛ 30   </a:t>
            </a:r>
            <a:endParaRPr lang="fa-I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سمیت هیستامین در حضور دیگر آمین های بیوژنیک افزایش می یابد </a:t>
            </a:r>
          </a:p>
          <a:p>
            <a:pPr algn="r" rtl="1"/>
            <a:r>
              <a:rPr lang="fa-IR" dirty="0" smtClean="0"/>
              <a:t>تولید آمین های بیوژنیک در حضور اسید های آمینه آزاد، </a:t>
            </a:r>
            <a:r>
              <a:rPr lang="en-US" dirty="0" smtClean="0"/>
              <a:t>PH</a:t>
            </a:r>
            <a:r>
              <a:rPr lang="fa-IR" dirty="0" smtClean="0"/>
              <a:t> پایین ماده غذایی و غلظت بالای نمک افزایش می یابد</a:t>
            </a:r>
            <a:endParaRPr lang="fa-I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dirty="0" smtClean="0">
                <a:cs typeface="+mn-cs"/>
              </a:rPr>
              <a:t>آمین های بیوژنیک مهم در مواد غذایی</a:t>
            </a:r>
            <a:endParaRPr lang="fa-IR" sz="3200" dirty="0"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0" y="2209800"/>
          <a:ext cx="3124200" cy="296672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پیش ساز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آمین</a:t>
                      </a:r>
                      <a:endParaRPr lang="fa-I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آلانین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اتیل آمین</a:t>
                      </a:r>
                      <a:endParaRPr lang="fa-I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اورنیتین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پیوترسین</a:t>
                      </a:r>
                      <a:endParaRPr lang="fa-I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هیستیدین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هیستامین</a:t>
                      </a:r>
                      <a:endParaRPr lang="fa-I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لیزین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کاوادرین</a:t>
                      </a:r>
                      <a:endParaRPr lang="fa-I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تیروزین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تیرامین</a:t>
                      </a:r>
                      <a:endParaRPr lang="fa-I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فنیل</a:t>
                      </a:r>
                      <a:r>
                        <a:rPr lang="fa-IR" b="1" baseline="0" dirty="0" smtClean="0"/>
                        <a:t> آلانین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فنیل اتیل آمین</a:t>
                      </a:r>
                      <a:endParaRPr lang="fa-I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تریپتوفان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تریپتامین</a:t>
                      </a:r>
                      <a:endParaRPr lang="fa-IR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temeh\Pictures\293e02eec2e3bbd02eda1accb93d2c3c_152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762000"/>
            <a:ext cx="7162801" cy="5562599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04800" y="381000"/>
            <a:ext cx="2743200" cy="914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</a:rPr>
              <a:t>2-15 </a:t>
            </a:r>
            <a:r>
              <a:rPr lang="en-US" sz="2800" b="1" dirty="0" smtClean="0">
                <a:solidFill>
                  <a:schemeClr val="tx1"/>
                </a:solidFill>
              </a:rPr>
              <a:t>mg/100gr</a:t>
            </a:r>
            <a:endParaRPr lang="fa-IR" sz="28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638300" y="14859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943600" y="5410200"/>
            <a:ext cx="2971800" cy="1066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80-100 </a:t>
            </a:r>
            <a:r>
              <a:rPr lang="en-US" sz="2800" b="1" dirty="0" smtClean="0"/>
              <a:t>mg/100gr</a:t>
            </a:r>
            <a:endParaRPr lang="fa-IR" sz="2800" b="1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7162800" y="48006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temeh\Pictures\838269148524963898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153400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temeh\Pictures\1ba8dedce5ba1709177652b3f62316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239000" cy="541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1479</Words>
  <Application>Microsoft Office PowerPoint</Application>
  <PresentationFormat>On-screen Show (4:3)</PresentationFormat>
  <Paragraphs>293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Arial</vt:lpstr>
      <vt:lpstr>Calibri</vt:lpstr>
      <vt:lpstr>Office Theme</vt:lpstr>
      <vt:lpstr>PowerPoint Presentation</vt:lpstr>
      <vt:lpstr>سموم طبیعی موجود در غذا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مواد سمی فنولیک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اسیدهای فنولیک </vt:lpstr>
      <vt:lpstr>PowerPoint Presentation</vt:lpstr>
      <vt:lpstr>PowerPoint Presentation</vt:lpstr>
      <vt:lpstr>PowerPoint Presentation</vt:lpstr>
      <vt:lpstr>PowerPoint Presentation</vt:lpstr>
      <vt:lpstr>کومارین</vt:lpstr>
      <vt:lpstr>PowerPoint Presentation</vt:lpstr>
      <vt:lpstr>PowerPoint Presentation</vt:lpstr>
      <vt:lpstr>سافرول</vt:lpstr>
      <vt:lpstr>PowerPoint Presentation</vt:lpstr>
      <vt:lpstr>میریستیسین</vt:lpstr>
      <vt:lpstr>PowerPoint Presentation</vt:lpstr>
      <vt:lpstr>PowerPoint Presentation</vt:lpstr>
      <vt:lpstr>PowerPoint Presentation</vt:lpstr>
      <vt:lpstr> گلوکوزید های سیانوژنیک</vt:lpstr>
      <vt:lpstr>PowerPoint Presentation</vt:lpstr>
      <vt:lpstr>PowerPoint Presentation</vt:lpstr>
      <vt:lpstr>PowerPoint Presentation</vt:lpstr>
      <vt:lpstr>سیانید هیدروژن موجود در برخی غذاها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گلوکوزینولات ها (گواتروژن ها)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آمین های بیوژنیک</vt:lpstr>
      <vt:lpstr>PowerPoint Presentation</vt:lpstr>
      <vt:lpstr>برخی از آمین های گیاهی و نیز آمین های با منشاء میکروبی جزء سموم طبیعی می باشند </vt:lpstr>
      <vt:lpstr>PowerPoint Presentation</vt:lpstr>
      <vt:lpstr>PowerPoint Presentation</vt:lpstr>
      <vt:lpstr>PowerPoint Presentation</vt:lpstr>
      <vt:lpstr>آمین های بیوژنیک مهم در مواد غذایی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Fatemeh</dc:creator>
  <cp:lastModifiedBy>ejtemaat-2</cp:lastModifiedBy>
  <cp:revision>99</cp:revision>
  <dcterms:created xsi:type="dcterms:W3CDTF">2006-08-16T00:00:00Z</dcterms:created>
  <dcterms:modified xsi:type="dcterms:W3CDTF">2016-04-29T23:51:13Z</dcterms:modified>
</cp:coreProperties>
</file>