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2" r:id="rId1"/>
  </p:sldMasterIdLst>
  <p:notesMasterIdLst>
    <p:notesMasterId r:id="rId21"/>
  </p:notesMasterIdLst>
  <p:sldIdLst>
    <p:sldId id="256" r:id="rId2"/>
    <p:sldId id="257" r:id="rId3"/>
    <p:sldId id="258" r:id="rId4"/>
    <p:sldId id="259" r:id="rId5"/>
    <p:sldId id="260" r:id="rId6"/>
    <p:sldId id="261" r:id="rId7"/>
    <p:sldId id="263" r:id="rId8"/>
    <p:sldId id="264" r:id="rId9"/>
    <p:sldId id="265" r:id="rId10"/>
    <p:sldId id="266" r:id="rId11"/>
    <p:sldId id="267" r:id="rId12"/>
    <p:sldId id="270" r:id="rId13"/>
    <p:sldId id="271" r:id="rId14"/>
    <p:sldId id="273" r:id="rId15"/>
    <p:sldId id="279" r:id="rId16"/>
    <p:sldId id="280" r:id="rId17"/>
    <p:sldId id="281" r:id="rId18"/>
    <p:sldId id="288" r:id="rId19"/>
    <p:sldId id="278" r:id="rId20"/>
  </p:sldIdLst>
  <p:sldSz cx="9144000" cy="5143500" type="screen16x9"/>
  <p:notesSz cx="6858000" cy="9144000"/>
  <p:embeddedFontLst>
    <p:embeddedFont>
      <p:font typeface="Playfair Display" charset="0"/>
      <p:regular r:id="rId22"/>
      <p:bold r:id="rId23"/>
      <p:italic r:id="rId24"/>
      <p:boldItalic r:id="rId25"/>
    </p:embeddedFont>
    <p:embeddedFont>
      <p:font typeface="B Nazanin" pitchFamily="2" charset="-78"/>
      <p:regular r:id="rId26"/>
      <p:bold r:id="rId27"/>
    </p:embeddedFont>
    <p:embeddedFont>
      <p:font typeface="Tinos"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66CC"/>
    <a:srgbClr val="66FF33"/>
    <a:srgbClr val="FF3399"/>
  </p:clrMru>
</p:presentationPr>
</file>

<file path=ppt/tableStyles.xml><?xml version="1.0" encoding="utf-8"?>
<a:tblStyleLst xmlns:a="http://schemas.openxmlformats.org/drawingml/2006/main" def="{FEC77CE9-B276-4AB6-A952-685470D25459}">
  <a:tblStyle styleId="{FEC77CE9-B276-4AB6-A952-685470D2545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1328446-1801-40F4-9D5D-7B887D8A4E9B}"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86"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5f391192_0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35f391192_0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35ed75ccf_0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35ed75ccf_0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35ed75ccf_01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35ed75ccf_0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d9e327104c_0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d9e327104c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Google Shape;525;gd9e327104c_0_3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6" name="Google Shape;526;gd9e327104c_0_3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pic>
        <p:nvPicPr>
          <p:cNvPr id="10" name="Google Shape;10;p2" descr="organic-01.png"/>
          <p:cNvPicPr preferRelativeResize="0"/>
          <p:nvPr/>
        </p:nvPicPr>
        <p:blipFill>
          <a:blip r:embed="rId2">
            <a:alphaModFix amt="30000"/>
          </a:blip>
          <a:stretch>
            <a:fillRect/>
          </a:stretch>
        </p:blipFill>
        <p:spPr>
          <a:xfrm>
            <a:off x="0" y="0"/>
            <a:ext cx="9144000" cy="5143500"/>
          </a:xfrm>
          <a:prstGeom prst="rect">
            <a:avLst/>
          </a:prstGeom>
          <a:noFill/>
          <a:ln>
            <a:noFill/>
          </a:ln>
        </p:spPr>
      </p:pic>
      <p:sp>
        <p:nvSpPr>
          <p:cNvPr id="11" name="Google Shape;11;p2"/>
          <p:cNvSpPr/>
          <p:nvPr/>
        </p:nvSpPr>
        <p:spPr>
          <a:xfrm>
            <a:off x="2022375" y="1022175"/>
            <a:ext cx="5099400" cy="3135900"/>
          </a:xfrm>
          <a:prstGeom prst="rect">
            <a:avLst/>
          </a:prstGeom>
          <a:solidFill>
            <a:schemeClr val="l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FFFFF"/>
              </a:solidFill>
            </a:endParaRPr>
          </a:p>
        </p:txBody>
      </p:sp>
      <p:sp>
        <p:nvSpPr>
          <p:cNvPr id="12" name="Google Shape;12;p2"/>
          <p:cNvSpPr txBox="1">
            <a:spLocks noGrp="1"/>
          </p:cNvSpPr>
          <p:nvPr>
            <p:ph type="ctrTitle"/>
          </p:nvPr>
        </p:nvSpPr>
        <p:spPr>
          <a:xfrm>
            <a:off x="2510400" y="2092225"/>
            <a:ext cx="41232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3" name="Google Shape;13;p2"/>
          <p:cNvSpPr/>
          <p:nvPr/>
        </p:nvSpPr>
        <p:spPr>
          <a:xfrm>
            <a:off x="4162050" y="756837"/>
            <a:ext cx="819900" cy="819900"/>
          </a:xfrm>
          <a:prstGeom prst="rect">
            <a:avLst/>
          </a:prstGeom>
          <a:solidFill>
            <a:schemeClr val="dk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vertical" type="blank">
  <p:cSld name="BLANK">
    <p:bg>
      <p:bgPr>
        <a:solidFill>
          <a:schemeClr val="dk1"/>
        </a:solidFill>
        <a:effectLst/>
      </p:bgPr>
    </p:bg>
    <p:spTree>
      <p:nvGrpSpPr>
        <p:cNvPr id="1" name="Shape 74"/>
        <p:cNvGrpSpPr/>
        <p:nvPr/>
      </p:nvGrpSpPr>
      <p:grpSpPr>
        <a:xfrm>
          <a:off x="0" y="0"/>
          <a:ext cx="0" cy="0"/>
          <a:chOff x="0" y="0"/>
          <a:chExt cx="0" cy="0"/>
        </a:xfrm>
      </p:grpSpPr>
      <p:pic>
        <p:nvPicPr>
          <p:cNvPr id="75" name="Google Shape;75;p12" descr="organic-01.png"/>
          <p:cNvPicPr preferRelativeResize="0"/>
          <p:nvPr/>
        </p:nvPicPr>
        <p:blipFill>
          <a:blip r:embed="rId2">
            <a:alphaModFix amt="4000"/>
          </a:blip>
          <a:stretch>
            <a:fillRect/>
          </a:stretch>
        </p:blipFill>
        <p:spPr>
          <a:xfrm>
            <a:off x="0" y="0"/>
            <a:ext cx="9144000" cy="5143500"/>
          </a:xfrm>
          <a:prstGeom prst="rect">
            <a:avLst/>
          </a:prstGeom>
          <a:noFill/>
          <a:ln>
            <a:noFill/>
          </a:ln>
        </p:spPr>
      </p:pic>
      <p:sp>
        <p:nvSpPr>
          <p:cNvPr id="76" name="Google Shape;76;p1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waves">
  <p:cSld name="BLANK_1">
    <p:bg>
      <p:bgPr>
        <a:solidFill>
          <a:schemeClr val="dk1"/>
        </a:solidFill>
        <a:effectLst/>
      </p:bgPr>
    </p:bg>
    <p:spTree>
      <p:nvGrpSpPr>
        <p:cNvPr id="1" name="Shape 77"/>
        <p:cNvGrpSpPr/>
        <p:nvPr/>
      </p:nvGrpSpPr>
      <p:grpSpPr>
        <a:xfrm>
          <a:off x="0" y="0"/>
          <a:ext cx="0" cy="0"/>
          <a:chOff x="0" y="0"/>
          <a:chExt cx="0" cy="0"/>
        </a:xfrm>
      </p:grpSpPr>
      <p:pic>
        <p:nvPicPr>
          <p:cNvPr id="78" name="Google Shape;78;p13" descr="organic-02.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79" name="Google Shape;79;p1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zigzag">
  <p:cSld name="BLANK_1_1">
    <p:bg>
      <p:bgPr>
        <a:solidFill>
          <a:schemeClr val="dk1"/>
        </a:solidFill>
        <a:effectLst/>
      </p:bgPr>
    </p:bg>
    <p:spTree>
      <p:nvGrpSpPr>
        <p:cNvPr id="1" name="Shape 80"/>
        <p:cNvGrpSpPr/>
        <p:nvPr/>
      </p:nvGrpSpPr>
      <p:grpSpPr>
        <a:xfrm>
          <a:off x="0" y="0"/>
          <a:ext cx="0" cy="0"/>
          <a:chOff x="0" y="0"/>
          <a:chExt cx="0" cy="0"/>
        </a:xfrm>
      </p:grpSpPr>
      <p:pic>
        <p:nvPicPr>
          <p:cNvPr id="81" name="Google Shape;81;p14" descr="organic-03.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82" name="Google Shape;82;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circles">
  <p:cSld name="BLANK_1_1_1">
    <p:bg>
      <p:bgPr>
        <a:solidFill>
          <a:schemeClr val="dk1"/>
        </a:solidFill>
        <a:effectLst/>
      </p:bgPr>
    </p:bg>
    <p:spTree>
      <p:nvGrpSpPr>
        <p:cNvPr id="1" name="Shape 83"/>
        <p:cNvGrpSpPr/>
        <p:nvPr/>
      </p:nvGrpSpPr>
      <p:grpSpPr>
        <a:xfrm>
          <a:off x="0" y="0"/>
          <a:ext cx="0" cy="0"/>
          <a:chOff x="0" y="0"/>
          <a:chExt cx="0" cy="0"/>
        </a:xfrm>
      </p:grpSpPr>
      <p:pic>
        <p:nvPicPr>
          <p:cNvPr id="84" name="Google Shape;84;p15" descr="organic-04.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85" name="Google Shape;85;p1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chemeClr val="accent1"/>
        </a:solidFill>
        <a:effectLst/>
      </p:bgPr>
    </p:bg>
    <p:spTree>
      <p:nvGrpSpPr>
        <p:cNvPr id="1" name="Shape 14"/>
        <p:cNvGrpSpPr/>
        <p:nvPr/>
      </p:nvGrpSpPr>
      <p:grpSpPr>
        <a:xfrm>
          <a:off x="0" y="0"/>
          <a:ext cx="0" cy="0"/>
          <a:chOff x="0" y="0"/>
          <a:chExt cx="0" cy="0"/>
        </a:xfrm>
      </p:grpSpPr>
      <p:pic>
        <p:nvPicPr>
          <p:cNvPr id="15" name="Google Shape;15;p3" descr="organic-02.png"/>
          <p:cNvPicPr preferRelativeResize="0"/>
          <p:nvPr/>
        </p:nvPicPr>
        <p:blipFill>
          <a:blip r:embed="rId2">
            <a:alphaModFix amt="24000"/>
          </a:blip>
          <a:stretch>
            <a:fillRect/>
          </a:stretch>
        </p:blipFill>
        <p:spPr>
          <a:xfrm>
            <a:off x="0" y="0"/>
            <a:ext cx="9144000" cy="5143500"/>
          </a:xfrm>
          <a:prstGeom prst="rect">
            <a:avLst/>
          </a:prstGeom>
          <a:noFill/>
          <a:ln>
            <a:noFill/>
          </a:ln>
        </p:spPr>
      </p:pic>
      <p:sp>
        <p:nvSpPr>
          <p:cNvPr id="16" name="Google Shape;16;p3"/>
          <p:cNvSpPr/>
          <p:nvPr/>
        </p:nvSpPr>
        <p:spPr>
          <a:xfrm>
            <a:off x="2022375" y="1022175"/>
            <a:ext cx="5099400" cy="3135900"/>
          </a:xfrm>
          <a:prstGeom prst="rect">
            <a:avLst/>
          </a:prstGeom>
          <a:solidFill>
            <a:schemeClr val="dk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4162050" y="756837"/>
            <a:ext cx="819900" cy="8199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txBox="1">
            <a:spLocks noGrp="1"/>
          </p:cNvSpPr>
          <p:nvPr>
            <p:ph type="ctrTitle"/>
          </p:nvPr>
        </p:nvSpPr>
        <p:spPr>
          <a:xfrm>
            <a:off x="2361000" y="1735750"/>
            <a:ext cx="43350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3600"/>
              <a:buNone/>
              <a:defRPr sz="3600">
                <a:solidFill>
                  <a:schemeClr val="lt1"/>
                </a:solidFill>
              </a:defRPr>
            </a:lvl1pPr>
            <a:lvl2pPr lvl="1" algn="ctr" rtl="0">
              <a:spcBef>
                <a:spcPts val="0"/>
              </a:spcBef>
              <a:spcAft>
                <a:spcPts val="0"/>
              </a:spcAft>
              <a:buClr>
                <a:schemeClr val="lt1"/>
              </a:buClr>
              <a:buSzPts val="3600"/>
              <a:buNone/>
              <a:defRPr sz="3600">
                <a:solidFill>
                  <a:schemeClr val="lt1"/>
                </a:solidFill>
              </a:defRPr>
            </a:lvl2pPr>
            <a:lvl3pPr lvl="2" algn="ctr" rtl="0">
              <a:spcBef>
                <a:spcPts val="0"/>
              </a:spcBef>
              <a:spcAft>
                <a:spcPts val="0"/>
              </a:spcAft>
              <a:buClr>
                <a:schemeClr val="lt1"/>
              </a:buClr>
              <a:buSzPts val="3600"/>
              <a:buNone/>
              <a:defRPr sz="3600">
                <a:solidFill>
                  <a:schemeClr val="lt1"/>
                </a:solidFill>
              </a:defRPr>
            </a:lvl3pPr>
            <a:lvl4pPr lvl="3" algn="ctr" rtl="0">
              <a:spcBef>
                <a:spcPts val="0"/>
              </a:spcBef>
              <a:spcAft>
                <a:spcPts val="0"/>
              </a:spcAft>
              <a:buClr>
                <a:schemeClr val="lt1"/>
              </a:buClr>
              <a:buSzPts val="3600"/>
              <a:buNone/>
              <a:defRPr sz="3600">
                <a:solidFill>
                  <a:schemeClr val="lt1"/>
                </a:solidFill>
              </a:defRPr>
            </a:lvl4pPr>
            <a:lvl5pPr lvl="4" algn="ctr" rtl="0">
              <a:spcBef>
                <a:spcPts val="0"/>
              </a:spcBef>
              <a:spcAft>
                <a:spcPts val="0"/>
              </a:spcAft>
              <a:buClr>
                <a:schemeClr val="lt1"/>
              </a:buClr>
              <a:buSzPts val="3600"/>
              <a:buNone/>
              <a:defRPr sz="3600">
                <a:solidFill>
                  <a:schemeClr val="lt1"/>
                </a:solidFill>
              </a:defRPr>
            </a:lvl5pPr>
            <a:lvl6pPr lvl="5" algn="ctr" rtl="0">
              <a:spcBef>
                <a:spcPts val="0"/>
              </a:spcBef>
              <a:spcAft>
                <a:spcPts val="0"/>
              </a:spcAft>
              <a:buClr>
                <a:schemeClr val="lt1"/>
              </a:buClr>
              <a:buSzPts val="3600"/>
              <a:buNone/>
              <a:defRPr sz="3600">
                <a:solidFill>
                  <a:schemeClr val="lt1"/>
                </a:solidFill>
              </a:defRPr>
            </a:lvl6pPr>
            <a:lvl7pPr lvl="6" algn="ctr" rtl="0">
              <a:spcBef>
                <a:spcPts val="0"/>
              </a:spcBef>
              <a:spcAft>
                <a:spcPts val="0"/>
              </a:spcAft>
              <a:buClr>
                <a:schemeClr val="lt1"/>
              </a:buClr>
              <a:buSzPts val="3600"/>
              <a:buNone/>
              <a:defRPr sz="3600">
                <a:solidFill>
                  <a:schemeClr val="lt1"/>
                </a:solidFill>
              </a:defRPr>
            </a:lvl7pPr>
            <a:lvl8pPr lvl="7" algn="ctr" rtl="0">
              <a:spcBef>
                <a:spcPts val="0"/>
              </a:spcBef>
              <a:spcAft>
                <a:spcPts val="0"/>
              </a:spcAft>
              <a:buClr>
                <a:schemeClr val="lt1"/>
              </a:buClr>
              <a:buSzPts val="3600"/>
              <a:buNone/>
              <a:defRPr sz="3600">
                <a:solidFill>
                  <a:schemeClr val="lt1"/>
                </a:solidFill>
              </a:defRPr>
            </a:lvl8pPr>
            <a:lvl9pPr lvl="8" algn="ctr" rtl="0">
              <a:spcBef>
                <a:spcPts val="0"/>
              </a:spcBef>
              <a:spcAft>
                <a:spcPts val="0"/>
              </a:spcAft>
              <a:buClr>
                <a:schemeClr val="lt1"/>
              </a:buClr>
              <a:buSzPts val="3600"/>
              <a:buNone/>
              <a:defRPr sz="3600">
                <a:solidFill>
                  <a:schemeClr val="lt1"/>
                </a:solidFill>
              </a:defRPr>
            </a:lvl9pPr>
          </a:lstStyle>
          <a:p>
            <a:endParaRPr/>
          </a:p>
        </p:txBody>
      </p:sp>
      <p:sp>
        <p:nvSpPr>
          <p:cNvPr id="19" name="Google Shape;19;p3"/>
          <p:cNvSpPr txBox="1">
            <a:spLocks noGrp="1"/>
          </p:cNvSpPr>
          <p:nvPr>
            <p:ph type="subTitle" idx="1"/>
          </p:nvPr>
        </p:nvSpPr>
        <p:spPr>
          <a:xfrm>
            <a:off x="2361075" y="2840050"/>
            <a:ext cx="43350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1"/>
              </a:buClr>
              <a:buSzPts val="1800"/>
              <a:buNone/>
              <a:defRPr sz="1800">
                <a:solidFill>
                  <a:schemeClr val="accent1"/>
                </a:solidFill>
              </a:defRPr>
            </a:lvl1pPr>
            <a:lvl2pPr lvl="1" algn="ctr" rtl="0">
              <a:spcBef>
                <a:spcPts val="0"/>
              </a:spcBef>
              <a:spcAft>
                <a:spcPts val="0"/>
              </a:spcAft>
              <a:buClr>
                <a:schemeClr val="accent1"/>
              </a:buClr>
              <a:buSzPts val="1800"/>
              <a:buNone/>
              <a:defRPr sz="1800">
                <a:solidFill>
                  <a:schemeClr val="accent1"/>
                </a:solidFill>
              </a:defRPr>
            </a:lvl2pPr>
            <a:lvl3pPr lvl="2" algn="ctr" rtl="0">
              <a:spcBef>
                <a:spcPts val="0"/>
              </a:spcBef>
              <a:spcAft>
                <a:spcPts val="0"/>
              </a:spcAft>
              <a:buClr>
                <a:schemeClr val="accent1"/>
              </a:buClr>
              <a:buSzPts val="1800"/>
              <a:buNone/>
              <a:defRPr sz="1800">
                <a:solidFill>
                  <a:schemeClr val="accent1"/>
                </a:solidFill>
              </a:defRPr>
            </a:lvl3pPr>
            <a:lvl4pPr lvl="3" algn="ctr" rtl="0">
              <a:spcBef>
                <a:spcPts val="0"/>
              </a:spcBef>
              <a:spcAft>
                <a:spcPts val="0"/>
              </a:spcAft>
              <a:buClr>
                <a:schemeClr val="accent1"/>
              </a:buClr>
              <a:buSzPts val="1800"/>
              <a:buNone/>
              <a:defRPr>
                <a:solidFill>
                  <a:schemeClr val="accent1"/>
                </a:solidFill>
              </a:defRPr>
            </a:lvl4pPr>
            <a:lvl5pPr lvl="4" algn="ctr" rtl="0">
              <a:spcBef>
                <a:spcPts val="0"/>
              </a:spcBef>
              <a:spcAft>
                <a:spcPts val="0"/>
              </a:spcAft>
              <a:buClr>
                <a:schemeClr val="accent1"/>
              </a:buClr>
              <a:buSzPts val="1800"/>
              <a:buNone/>
              <a:defRPr>
                <a:solidFill>
                  <a:schemeClr val="accent1"/>
                </a:solidFill>
              </a:defRPr>
            </a:lvl5pPr>
            <a:lvl6pPr lvl="5" algn="ctr" rtl="0">
              <a:spcBef>
                <a:spcPts val="0"/>
              </a:spcBef>
              <a:spcAft>
                <a:spcPts val="0"/>
              </a:spcAft>
              <a:buClr>
                <a:schemeClr val="accent1"/>
              </a:buClr>
              <a:buSzPts val="1800"/>
              <a:buNone/>
              <a:defRPr>
                <a:solidFill>
                  <a:schemeClr val="accent1"/>
                </a:solidFill>
              </a:defRPr>
            </a:lvl6pPr>
            <a:lvl7pPr lvl="6" algn="ctr" rtl="0">
              <a:spcBef>
                <a:spcPts val="0"/>
              </a:spcBef>
              <a:spcAft>
                <a:spcPts val="0"/>
              </a:spcAft>
              <a:buClr>
                <a:schemeClr val="accent1"/>
              </a:buClr>
              <a:buSzPts val="1800"/>
              <a:buNone/>
              <a:defRPr>
                <a:solidFill>
                  <a:schemeClr val="accent1"/>
                </a:solidFill>
              </a:defRPr>
            </a:lvl7pPr>
            <a:lvl8pPr lvl="7" algn="ctr" rtl="0">
              <a:spcBef>
                <a:spcPts val="0"/>
              </a:spcBef>
              <a:spcAft>
                <a:spcPts val="0"/>
              </a:spcAft>
              <a:buClr>
                <a:schemeClr val="accent1"/>
              </a:buClr>
              <a:buSzPts val="1800"/>
              <a:buNone/>
              <a:defRPr>
                <a:solidFill>
                  <a:schemeClr val="accent1"/>
                </a:solidFill>
              </a:defRPr>
            </a:lvl8pPr>
            <a:lvl9pPr lvl="8" algn="ctr" rtl="0">
              <a:spcBef>
                <a:spcPts val="0"/>
              </a:spcBef>
              <a:spcAft>
                <a:spcPts val="0"/>
              </a:spcAft>
              <a:buClr>
                <a:schemeClr val="accent1"/>
              </a:buClr>
              <a:buSzPts val="1800"/>
              <a:buNone/>
              <a:defRPr>
                <a:solidFill>
                  <a:schemeClr val="accent1"/>
                </a:solidFill>
              </a:defRPr>
            </a:lvl9pPr>
          </a:lstStyle>
          <a:p>
            <a:endParaRPr/>
          </a:p>
        </p:txBody>
      </p:sp>
      <p:sp>
        <p:nvSpPr>
          <p:cNvPr id="20" name="Google Shape;20;p3"/>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a:buNone/>
              <a:defRPr>
                <a:solidFill>
                  <a:srgbClr val="4D4A56"/>
                </a:solidFill>
              </a:defRPr>
            </a:lvl1pPr>
            <a:lvl2pPr lvl="1" algn="ctr">
              <a:buNone/>
              <a:defRPr>
                <a:solidFill>
                  <a:srgbClr val="4D4A56"/>
                </a:solidFill>
              </a:defRPr>
            </a:lvl2pPr>
            <a:lvl3pPr lvl="2" algn="ctr">
              <a:buNone/>
              <a:defRPr>
                <a:solidFill>
                  <a:srgbClr val="4D4A56"/>
                </a:solidFill>
              </a:defRPr>
            </a:lvl3pPr>
            <a:lvl4pPr lvl="3" algn="ctr">
              <a:buNone/>
              <a:defRPr>
                <a:solidFill>
                  <a:srgbClr val="4D4A56"/>
                </a:solidFill>
              </a:defRPr>
            </a:lvl4pPr>
            <a:lvl5pPr lvl="4" algn="ctr">
              <a:buNone/>
              <a:defRPr>
                <a:solidFill>
                  <a:srgbClr val="4D4A56"/>
                </a:solidFill>
              </a:defRPr>
            </a:lvl5pPr>
            <a:lvl6pPr lvl="5" algn="ctr">
              <a:buNone/>
              <a:defRPr>
                <a:solidFill>
                  <a:srgbClr val="4D4A56"/>
                </a:solidFill>
              </a:defRPr>
            </a:lvl6pPr>
            <a:lvl7pPr lvl="6" algn="ctr">
              <a:buNone/>
              <a:defRPr>
                <a:solidFill>
                  <a:srgbClr val="4D4A56"/>
                </a:solidFill>
              </a:defRPr>
            </a:lvl7pPr>
            <a:lvl8pPr lvl="7" algn="ctr">
              <a:buNone/>
              <a:defRPr>
                <a:solidFill>
                  <a:srgbClr val="4D4A56"/>
                </a:solidFill>
              </a:defRPr>
            </a:lvl8pPr>
            <a:lvl9pPr lvl="8" algn="ctr">
              <a:buNone/>
              <a:defRPr>
                <a:solidFill>
                  <a:srgbClr val="4D4A56"/>
                </a:solidFill>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bg>
      <p:bgPr>
        <a:solidFill>
          <a:schemeClr val="dk1"/>
        </a:solidFill>
        <a:effectLst/>
      </p:bgPr>
    </p:bg>
    <p:spTree>
      <p:nvGrpSpPr>
        <p:cNvPr id="1" name="Shape 21"/>
        <p:cNvGrpSpPr/>
        <p:nvPr/>
      </p:nvGrpSpPr>
      <p:grpSpPr>
        <a:xfrm>
          <a:off x="0" y="0"/>
          <a:ext cx="0" cy="0"/>
          <a:chOff x="0" y="0"/>
          <a:chExt cx="0" cy="0"/>
        </a:xfrm>
      </p:grpSpPr>
      <p:pic>
        <p:nvPicPr>
          <p:cNvPr id="22" name="Google Shape;22;p4" descr="organic-04.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23" name="Google Shape;23;p4"/>
          <p:cNvSpPr/>
          <p:nvPr/>
        </p:nvSpPr>
        <p:spPr>
          <a:xfrm>
            <a:off x="880525" y="1098363"/>
            <a:ext cx="7383000" cy="31359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4"/>
          <p:cNvSpPr/>
          <p:nvPr/>
        </p:nvSpPr>
        <p:spPr>
          <a:xfrm>
            <a:off x="4162050" y="833037"/>
            <a:ext cx="819900" cy="8199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4"/>
          <p:cNvSpPr txBox="1">
            <a:spLocks noGrp="1"/>
          </p:cNvSpPr>
          <p:nvPr>
            <p:ph type="body" idx="1"/>
          </p:nvPr>
        </p:nvSpPr>
        <p:spPr>
          <a:xfrm>
            <a:off x="1493850" y="1933200"/>
            <a:ext cx="6156300" cy="819900"/>
          </a:xfrm>
          <a:prstGeom prst="rect">
            <a:avLst/>
          </a:prstGeom>
        </p:spPr>
        <p:txBody>
          <a:bodyPr spcFirstLastPara="1" wrap="square" lIns="91425" tIns="91425" rIns="91425" bIns="91425" anchor="t" anchorCtr="0">
            <a:noAutofit/>
          </a:bodyPr>
          <a:lstStyle>
            <a:lvl1pPr marL="457200" lvl="0" indent="-381000" algn="ctr" rtl="0">
              <a:lnSpc>
                <a:spcPct val="115000"/>
              </a:lnSpc>
              <a:spcBef>
                <a:spcPts val="600"/>
              </a:spcBef>
              <a:spcAft>
                <a:spcPts val="0"/>
              </a:spcAft>
              <a:buClr>
                <a:srgbClr val="4D4A56"/>
              </a:buClr>
              <a:buSzPts val="2400"/>
              <a:buFont typeface="Playfair Display"/>
              <a:buChar char="▹"/>
              <a:defRPr sz="2400" b="1" i="1">
                <a:solidFill>
                  <a:srgbClr val="4D4A56"/>
                </a:solidFill>
                <a:latin typeface="Playfair Display"/>
                <a:ea typeface="Playfair Display"/>
                <a:cs typeface="Playfair Display"/>
                <a:sym typeface="Playfair Display"/>
              </a:defRPr>
            </a:lvl1pPr>
            <a:lvl2pPr marL="914400" lvl="1" indent="-381000" algn="ctr" rtl="0">
              <a:lnSpc>
                <a:spcPct val="115000"/>
              </a:lnSpc>
              <a:spcBef>
                <a:spcPts val="0"/>
              </a:spcBef>
              <a:spcAft>
                <a:spcPts val="0"/>
              </a:spcAft>
              <a:buClr>
                <a:srgbClr val="4D4A56"/>
              </a:buClr>
              <a:buSzPts val="2400"/>
              <a:buFont typeface="Playfair Display"/>
              <a:buChar char="▸"/>
              <a:defRPr b="1" i="1">
                <a:solidFill>
                  <a:srgbClr val="4D4A56"/>
                </a:solidFill>
                <a:latin typeface="Playfair Display"/>
                <a:ea typeface="Playfair Display"/>
                <a:cs typeface="Playfair Display"/>
                <a:sym typeface="Playfair Display"/>
              </a:defRPr>
            </a:lvl2pPr>
            <a:lvl3pPr marL="1371600" lvl="2" indent="-381000" algn="ctr" rtl="0">
              <a:lnSpc>
                <a:spcPct val="115000"/>
              </a:lnSpc>
              <a:spcBef>
                <a:spcPts val="0"/>
              </a:spcBef>
              <a:spcAft>
                <a:spcPts val="0"/>
              </a:spcAft>
              <a:buClr>
                <a:srgbClr val="4D4A56"/>
              </a:buClr>
              <a:buSzPts val="2400"/>
              <a:buFont typeface="Playfair Display"/>
              <a:buChar char="◦"/>
              <a:defRPr b="1" i="1">
                <a:solidFill>
                  <a:srgbClr val="4D4A56"/>
                </a:solidFill>
                <a:latin typeface="Playfair Display"/>
                <a:ea typeface="Playfair Display"/>
                <a:cs typeface="Playfair Display"/>
                <a:sym typeface="Playfair Display"/>
              </a:defRPr>
            </a:lvl3pPr>
            <a:lvl4pPr marL="1828800" lvl="3" indent="-381000" algn="ctr" rtl="0">
              <a:lnSpc>
                <a:spcPct val="115000"/>
              </a:lnSpc>
              <a:spcBef>
                <a:spcPts val="0"/>
              </a:spcBef>
              <a:spcAft>
                <a:spcPts val="0"/>
              </a:spcAft>
              <a:buClr>
                <a:srgbClr val="4D4A56"/>
              </a:buClr>
              <a:buSzPts val="2400"/>
              <a:buFont typeface="Playfair Display"/>
              <a:buChar char="●"/>
              <a:defRPr sz="2400" b="1" i="1">
                <a:solidFill>
                  <a:srgbClr val="4D4A56"/>
                </a:solidFill>
                <a:latin typeface="Playfair Display"/>
                <a:ea typeface="Playfair Display"/>
                <a:cs typeface="Playfair Display"/>
                <a:sym typeface="Playfair Display"/>
              </a:defRPr>
            </a:lvl4pPr>
            <a:lvl5pPr marL="2286000" lvl="4" indent="-381000" algn="ctr" rtl="0">
              <a:lnSpc>
                <a:spcPct val="115000"/>
              </a:lnSpc>
              <a:spcBef>
                <a:spcPts val="0"/>
              </a:spcBef>
              <a:spcAft>
                <a:spcPts val="0"/>
              </a:spcAft>
              <a:buClr>
                <a:srgbClr val="4D4A56"/>
              </a:buClr>
              <a:buSzPts val="2400"/>
              <a:buFont typeface="Playfair Display"/>
              <a:buChar char="○"/>
              <a:defRPr sz="2400" b="1" i="1">
                <a:solidFill>
                  <a:srgbClr val="4D4A56"/>
                </a:solidFill>
                <a:latin typeface="Playfair Display"/>
                <a:ea typeface="Playfair Display"/>
                <a:cs typeface="Playfair Display"/>
                <a:sym typeface="Playfair Display"/>
              </a:defRPr>
            </a:lvl5pPr>
            <a:lvl6pPr marL="2743200" lvl="5" indent="-381000" algn="ctr" rtl="0">
              <a:lnSpc>
                <a:spcPct val="115000"/>
              </a:lnSpc>
              <a:spcBef>
                <a:spcPts val="0"/>
              </a:spcBef>
              <a:spcAft>
                <a:spcPts val="0"/>
              </a:spcAft>
              <a:buClr>
                <a:srgbClr val="4D4A56"/>
              </a:buClr>
              <a:buSzPts val="2400"/>
              <a:buFont typeface="Playfair Display"/>
              <a:buChar char="■"/>
              <a:defRPr sz="2400" b="1" i="1">
                <a:solidFill>
                  <a:srgbClr val="4D4A56"/>
                </a:solidFill>
                <a:latin typeface="Playfair Display"/>
                <a:ea typeface="Playfair Display"/>
                <a:cs typeface="Playfair Display"/>
                <a:sym typeface="Playfair Display"/>
              </a:defRPr>
            </a:lvl6pPr>
            <a:lvl7pPr marL="3200400" lvl="6" indent="-381000" algn="ctr" rtl="0">
              <a:lnSpc>
                <a:spcPct val="115000"/>
              </a:lnSpc>
              <a:spcBef>
                <a:spcPts val="0"/>
              </a:spcBef>
              <a:spcAft>
                <a:spcPts val="0"/>
              </a:spcAft>
              <a:buClr>
                <a:srgbClr val="4D4A56"/>
              </a:buClr>
              <a:buSzPts val="2400"/>
              <a:buFont typeface="Playfair Display"/>
              <a:buChar char="●"/>
              <a:defRPr sz="2400" b="1" i="1">
                <a:solidFill>
                  <a:srgbClr val="4D4A56"/>
                </a:solidFill>
                <a:latin typeface="Playfair Display"/>
                <a:ea typeface="Playfair Display"/>
                <a:cs typeface="Playfair Display"/>
                <a:sym typeface="Playfair Display"/>
              </a:defRPr>
            </a:lvl7pPr>
            <a:lvl8pPr marL="3657600" lvl="7" indent="-381000" algn="ctr" rtl="0">
              <a:lnSpc>
                <a:spcPct val="115000"/>
              </a:lnSpc>
              <a:spcBef>
                <a:spcPts val="0"/>
              </a:spcBef>
              <a:spcAft>
                <a:spcPts val="0"/>
              </a:spcAft>
              <a:buClr>
                <a:srgbClr val="4D4A56"/>
              </a:buClr>
              <a:buSzPts val="2400"/>
              <a:buFont typeface="Playfair Display"/>
              <a:buChar char="○"/>
              <a:defRPr sz="2400" b="1" i="1">
                <a:solidFill>
                  <a:srgbClr val="4D4A56"/>
                </a:solidFill>
                <a:latin typeface="Playfair Display"/>
                <a:ea typeface="Playfair Display"/>
                <a:cs typeface="Playfair Display"/>
                <a:sym typeface="Playfair Display"/>
              </a:defRPr>
            </a:lvl8pPr>
            <a:lvl9pPr marL="4114800" lvl="8" indent="-381000" algn="ctr">
              <a:lnSpc>
                <a:spcPct val="115000"/>
              </a:lnSpc>
              <a:spcBef>
                <a:spcPts val="0"/>
              </a:spcBef>
              <a:spcAft>
                <a:spcPts val="0"/>
              </a:spcAft>
              <a:buClr>
                <a:srgbClr val="4D4A56"/>
              </a:buClr>
              <a:buSzPts val="2400"/>
              <a:buFont typeface="Playfair Display"/>
              <a:buChar char="■"/>
              <a:defRPr sz="2400" b="1" i="1">
                <a:solidFill>
                  <a:srgbClr val="4D4A56"/>
                </a:solidFill>
                <a:latin typeface="Playfair Display"/>
                <a:ea typeface="Playfair Display"/>
                <a:cs typeface="Playfair Display"/>
                <a:sym typeface="Playfair Display"/>
              </a:defRPr>
            </a:lvl9pPr>
          </a:lstStyle>
          <a:p>
            <a:endParaRPr/>
          </a:p>
        </p:txBody>
      </p:sp>
      <p:sp>
        <p:nvSpPr>
          <p:cNvPr id="26" name="Google Shape;26;p4"/>
          <p:cNvSpPr txBox="1"/>
          <p:nvPr/>
        </p:nvSpPr>
        <p:spPr>
          <a:xfrm>
            <a:off x="3593400" y="824919"/>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6000" b="1">
                <a:solidFill>
                  <a:schemeClr val="dk1"/>
                </a:solidFill>
                <a:latin typeface="Tinos"/>
                <a:ea typeface="Tinos"/>
                <a:cs typeface="Tinos"/>
                <a:sym typeface="Tinos"/>
              </a:rPr>
              <a:t>“</a:t>
            </a:r>
            <a:endParaRPr sz="6000" b="1">
              <a:solidFill>
                <a:schemeClr val="dk1"/>
              </a:solidFill>
              <a:latin typeface="Tinos"/>
              <a:ea typeface="Tinos"/>
              <a:cs typeface="Tinos"/>
              <a:sym typeface="Tinos"/>
            </a:endParaRPr>
          </a:p>
        </p:txBody>
      </p:sp>
      <p:sp>
        <p:nvSpPr>
          <p:cNvPr id="27" name="Google Shape;27;p4"/>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a:buNone/>
              <a:defRPr>
                <a:latin typeface="Playfair Display"/>
                <a:ea typeface="Playfair Display"/>
                <a:cs typeface="Playfair Display"/>
                <a:sym typeface="Playfair Display"/>
              </a:defRPr>
            </a:lvl1pPr>
            <a:lvl2pPr lvl="1" algn="ctr">
              <a:buNone/>
              <a:defRPr>
                <a:latin typeface="Playfair Display"/>
                <a:ea typeface="Playfair Display"/>
                <a:cs typeface="Playfair Display"/>
                <a:sym typeface="Playfair Display"/>
              </a:defRPr>
            </a:lvl2pPr>
            <a:lvl3pPr lvl="2" algn="ctr">
              <a:buNone/>
              <a:defRPr>
                <a:latin typeface="Playfair Display"/>
                <a:ea typeface="Playfair Display"/>
                <a:cs typeface="Playfair Display"/>
                <a:sym typeface="Playfair Display"/>
              </a:defRPr>
            </a:lvl3pPr>
            <a:lvl4pPr lvl="3" algn="ctr">
              <a:buNone/>
              <a:defRPr>
                <a:latin typeface="Playfair Display"/>
                <a:ea typeface="Playfair Display"/>
                <a:cs typeface="Playfair Display"/>
                <a:sym typeface="Playfair Display"/>
              </a:defRPr>
            </a:lvl4pPr>
            <a:lvl5pPr lvl="4" algn="ctr">
              <a:buNone/>
              <a:defRPr>
                <a:latin typeface="Playfair Display"/>
                <a:ea typeface="Playfair Display"/>
                <a:cs typeface="Playfair Display"/>
                <a:sym typeface="Playfair Display"/>
              </a:defRPr>
            </a:lvl5pPr>
            <a:lvl6pPr lvl="5" algn="ctr">
              <a:buNone/>
              <a:defRPr>
                <a:latin typeface="Playfair Display"/>
                <a:ea typeface="Playfair Display"/>
                <a:cs typeface="Playfair Display"/>
                <a:sym typeface="Playfair Display"/>
              </a:defRPr>
            </a:lvl6pPr>
            <a:lvl7pPr lvl="6" algn="ctr">
              <a:buNone/>
              <a:defRPr>
                <a:latin typeface="Playfair Display"/>
                <a:ea typeface="Playfair Display"/>
                <a:cs typeface="Playfair Display"/>
                <a:sym typeface="Playfair Display"/>
              </a:defRPr>
            </a:lvl7pPr>
            <a:lvl8pPr lvl="7" algn="ctr">
              <a:buNone/>
              <a:defRPr>
                <a:latin typeface="Playfair Display"/>
                <a:ea typeface="Playfair Display"/>
                <a:cs typeface="Playfair Display"/>
                <a:sym typeface="Playfair Display"/>
              </a:defRPr>
            </a:lvl8pPr>
            <a:lvl9pPr lvl="8" algn="ctr">
              <a:buNone/>
              <a:defRPr>
                <a:latin typeface="Playfair Display"/>
                <a:ea typeface="Playfair Display"/>
                <a:cs typeface="Playfair Display"/>
                <a:sym typeface="Playfair Display"/>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bg>
      <p:bgPr>
        <a:solidFill>
          <a:schemeClr val="dk1"/>
        </a:solidFill>
        <a:effectLst/>
      </p:bgPr>
    </p:bg>
    <p:spTree>
      <p:nvGrpSpPr>
        <p:cNvPr id="1" name="Shape 28"/>
        <p:cNvGrpSpPr/>
        <p:nvPr/>
      </p:nvGrpSpPr>
      <p:grpSpPr>
        <a:xfrm>
          <a:off x="0" y="0"/>
          <a:ext cx="0" cy="0"/>
          <a:chOff x="0" y="0"/>
          <a:chExt cx="0" cy="0"/>
        </a:xfrm>
      </p:grpSpPr>
      <p:pic>
        <p:nvPicPr>
          <p:cNvPr id="29" name="Google Shape;29;p5" descr="organic-01.png"/>
          <p:cNvPicPr preferRelativeResize="0"/>
          <p:nvPr/>
        </p:nvPicPr>
        <p:blipFill>
          <a:blip r:embed="rId2">
            <a:alphaModFix amt="4000"/>
          </a:blip>
          <a:stretch>
            <a:fillRect/>
          </a:stretch>
        </p:blipFill>
        <p:spPr>
          <a:xfrm>
            <a:off x="0" y="0"/>
            <a:ext cx="9144000" cy="5143500"/>
          </a:xfrm>
          <a:prstGeom prst="rect">
            <a:avLst/>
          </a:prstGeom>
          <a:noFill/>
          <a:ln>
            <a:noFill/>
          </a:ln>
        </p:spPr>
      </p:pic>
      <p:sp>
        <p:nvSpPr>
          <p:cNvPr id="30" name="Google Shape;30;p5"/>
          <p:cNvSpPr/>
          <p:nvPr/>
        </p:nvSpPr>
        <p:spPr>
          <a:xfrm>
            <a:off x="2066125" y="715358"/>
            <a:ext cx="65967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5"/>
          <p:cNvSpPr/>
          <p:nvPr/>
        </p:nvSpPr>
        <p:spPr>
          <a:xfrm>
            <a:off x="404975" y="441142"/>
            <a:ext cx="1980300" cy="19803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5"/>
          <p:cNvSpPr txBox="1">
            <a:spLocks noGrp="1"/>
          </p:cNvSpPr>
          <p:nvPr>
            <p:ph type="title"/>
          </p:nvPr>
        </p:nvSpPr>
        <p:spPr>
          <a:xfrm>
            <a:off x="539023" y="536390"/>
            <a:ext cx="1613400" cy="857400"/>
          </a:xfrm>
          <a:prstGeom prst="rect">
            <a:avLst/>
          </a:prstGeom>
        </p:spPr>
        <p:txBody>
          <a:bodyPr spcFirstLastPara="1" wrap="square" lIns="91425" tIns="91425" rIns="91425" bIns="91425" anchor="t" anchorCtr="0">
            <a:noAutofit/>
          </a:bodyPr>
          <a:lstStyle>
            <a:lvl1pPr lvl="0" algn="r">
              <a:spcBef>
                <a:spcPts val="0"/>
              </a:spcBef>
              <a:spcAft>
                <a:spcPts val="0"/>
              </a:spcAft>
              <a:buClr>
                <a:schemeClr val="lt1"/>
              </a:buClr>
              <a:buSzPts val="1800"/>
              <a:buNone/>
              <a:defRPr>
                <a:solidFill>
                  <a:schemeClr val="lt1"/>
                </a:solidFill>
              </a:defRPr>
            </a:lvl1pPr>
            <a:lvl2pPr lvl="1" algn="r">
              <a:spcBef>
                <a:spcPts val="0"/>
              </a:spcBef>
              <a:spcAft>
                <a:spcPts val="0"/>
              </a:spcAft>
              <a:buClr>
                <a:schemeClr val="lt1"/>
              </a:buClr>
              <a:buSzPts val="1800"/>
              <a:buNone/>
              <a:defRPr>
                <a:solidFill>
                  <a:schemeClr val="lt1"/>
                </a:solidFill>
              </a:defRPr>
            </a:lvl2pPr>
            <a:lvl3pPr lvl="2" algn="r">
              <a:spcBef>
                <a:spcPts val="0"/>
              </a:spcBef>
              <a:spcAft>
                <a:spcPts val="0"/>
              </a:spcAft>
              <a:buClr>
                <a:schemeClr val="lt1"/>
              </a:buClr>
              <a:buSzPts val="1800"/>
              <a:buNone/>
              <a:defRPr>
                <a:solidFill>
                  <a:schemeClr val="lt1"/>
                </a:solidFill>
              </a:defRPr>
            </a:lvl3pPr>
            <a:lvl4pPr lvl="3" algn="r">
              <a:spcBef>
                <a:spcPts val="0"/>
              </a:spcBef>
              <a:spcAft>
                <a:spcPts val="0"/>
              </a:spcAft>
              <a:buClr>
                <a:schemeClr val="lt1"/>
              </a:buClr>
              <a:buSzPts val="1800"/>
              <a:buNone/>
              <a:defRPr>
                <a:solidFill>
                  <a:schemeClr val="lt1"/>
                </a:solidFill>
              </a:defRPr>
            </a:lvl4pPr>
            <a:lvl5pPr lvl="4" algn="r">
              <a:spcBef>
                <a:spcPts val="0"/>
              </a:spcBef>
              <a:spcAft>
                <a:spcPts val="0"/>
              </a:spcAft>
              <a:buClr>
                <a:schemeClr val="lt1"/>
              </a:buClr>
              <a:buSzPts val="1800"/>
              <a:buNone/>
              <a:defRPr>
                <a:solidFill>
                  <a:schemeClr val="lt1"/>
                </a:solidFill>
              </a:defRPr>
            </a:lvl5pPr>
            <a:lvl6pPr lvl="5" algn="r">
              <a:spcBef>
                <a:spcPts val="0"/>
              </a:spcBef>
              <a:spcAft>
                <a:spcPts val="0"/>
              </a:spcAft>
              <a:buClr>
                <a:schemeClr val="lt1"/>
              </a:buClr>
              <a:buSzPts val="1800"/>
              <a:buNone/>
              <a:defRPr>
                <a:solidFill>
                  <a:schemeClr val="lt1"/>
                </a:solidFill>
              </a:defRPr>
            </a:lvl6pPr>
            <a:lvl7pPr lvl="6" algn="r">
              <a:spcBef>
                <a:spcPts val="0"/>
              </a:spcBef>
              <a:spcAft>
                <a:spcPts val="0"/>
              </a:spcAft>
              <a:buClr>
                <a:schemeClr val="lt1"/>
              </a:buClr>
              <a:buSzPts val="1800"/>
              <a:buNone/>
              <a:defRPr>
                <a:solidFill>
                  <a:schemeClr val="lt1"/>
                </a:solidFill>
              </a:defRPr>
            </a:lvl7pPr>
            <a:lvl8pPr lvl="7" algn="r">
              <a:spcBef>
                <a:spcPts val="0"/>
              </a:spcBef>
              <a:spcAft>
                <a:spcPts val="0"/>
              </a:spcAft>
              <a:buClr>
                <a:schemeClr val="lt1"/>
              </a:buClr>
              <a:buSzPts val="1800"/>
              <a:buNone/>
              <a:defRPr>
                <a:solidFill>
                  <a:schemeClr val="lt1"/>
                </a:solidFill>
              </a:defRPr>
            </a:lvl8pPr>
            <a:lvl9pPr lvl="8" algn="r">
              <a:spcBef>
                <a:spcPts val="0"/>
              </a:spcBef>
              <a:spcAft>
                <a:spcPts val="0"/>
              </a:spcAft>
              <a:buClr>
                <a:schemeClr val="lt1"/>
              </a:buClr>
              <a:buSzPts val="1800"/>
              <a:buNone/>
              <a:defRPr>
                <a:solidFill>
                  <a:schemeClr val="lt1"/>
                </a:solidFill>
              </a:defRPr>
            </a:lvl9pPr>
          </a:lstStyle>
          <a:p>
            <a:endParaRPr/>
          </a:p>
        </p:txBody>
      </p:sp>
      <p:sp>
        <p:nvSpPr>
          <p:cNvPr id="33" name="Google Shape;33;p5"/>
          <p:cNvSpPr txBox="1">
            <a:spLocks noGrp="1"/>
          </p:cNvSpPr>
          <p:nvPr>
            <p:ph type="body" idx="1"/>
          </p:nvPr>
        </p:nvSpPr>
        <p:spPr>
          <a:xfrm>
            <a:off x="2798250" y="958750"/>
            <a:ext cx="5503800" cy="3240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sz="2400"/>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34" name="Google Shape;34;p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picture">
  <p:cSld name="TITLE_AND_BODY_1">
    <p:bg>
      <p:bgPr>
        <a:solidFill>
          <a:schemeClr val="dk1"/>
        </a:solidFill>
        <a:effectLst/>
      </p:bgPr>
    </p:bg>
    <p:spTree>
      <p:nvGrpSpPr>
        <p:cNvPr id="1" name="Shape 35"/>
        <p:cNvGrpSpPr/>
        <p:nvPr/>
      </p:nvGrpSpPr>
      <p:grpSpPr>
        <a:xfrm>
          <a:off x="0" y="0"/>
          <a:ext cx="0" cy="0"/>
          <a:chOff x="0" y="0"/>
          <a:chExt cx="0" cy="0"/>
        </a:xfrm>
      </p:grpSpPr>
      <p:pic>
        <p:nvPicPr>
          <p:cNvPr id="36" name="Google Shape;36;p6" descr="organic-01.png"/>
          <p:cNvPicPr preferRelativeResize="0"/>
          <p:nvPr/>
        </p:nvPicPr>
        <p:blipFill>
          <a:blip r:embed="rId2">
            <a:alphaModFix amt="4000"/>
          </a:blip>
          <a:stretch>
            <a:fillRect/>
          </a:stretch>
        </p:blipFill>
        <p:spPr>
          <a:xfrm>
            <a:off x="0" y="0"/>
            <a:ext cx="9144000" cy="5143500"/>
          </a:xfrm>
          <a:prstGeom prst="rect">
            <a:avLst/>
          </a:prstGeom>
          <a:noFill/>
          <a:ln>
            <a:noFill/>
          </a:ln>
        </p:spPr>
      </p:pic>
      <p:sp>
        <p:nvSpPr>
          <p:cNvPr id="37" name="Google Shape;37;p6"/>
          <p:cNvSpPr/>
          <p:nvPr/>
        </p:nvSpPr>
        <p:spPr>
          <a:xfrm>
            <a:off x="595200" y="588531"/>
            <a:ext cx="79536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6"/>
          <p:cNvSpPr txBox="1">
            <a:spLocks noGrp="1"/>
          </p:cNvSpPr>
          <p:nvPr>
            <p:ph type="body" idx="1"/>
          </p:nvPr>
        </p:nvSpPr>
        <p:spPr>
          <a:xfrm>
            <a:off x="1052400" y="1577225"/>
            <a:ext cx="2686200" cy="2622000"/>
          </a:xfrm>
          <a:prstGeom prst="rect">
            <a:avLst/>
          </a:prstGeom>
        </p:spPr>
        <p:txBody>
          <a:bodyPr spcFirstLastPara="1" wrap="square" lIns="91425" tIns="91425" rIns="91425" bIns="91425" anchor="t" anchorCtr="0">
            <a:noAutofit/>
          </a:bodyPr>
          <a:lstStyle>
            <a:lvl1pPr marL="457200" lvl="0" indent="-342900" algn="r" rtl="0">
              <a:spcBef>
                <a:spcPts val="600"/>
              </a:spcBef>
              <a:spcAft>
                <a:spcPts val="0"/>
              </a:spcAft>
              <a:buSzPts val="1800"/>
              <a:buChar char="▹"/>
              <a:defRPr sz="1800"/>
            </a:lvl1pPr>
            <a:lvl2pPr marL="914400" lvl="1" indent="-342900" algn="r" rtl="0">
              <a:spcBef>
                <a:spcPts val="0"/>
              </a:spcBef>
              <a:spcAft>
                <a:spcPts val="0"/>
              </a:spcAft>
              <a:buSzPts val="1800"/>
              <a:buChar char="▸"/>
              <a:defRPr sz="1800"/>
            </a:lvl2pPr>
            <a:lvl3pPr marL="1371600" lvl="2" indent="-342900" algn="r" rtl="0">
              <a:spcBef>
                <a:spcPts val="0"/>
              </a:spcBef>
              <a:spcAft>
                <a:spcPts val="0"/>
              </a:spcAft>
              <a:buSzPts val="1800"/>
              <a:buChar char="◦"/>
              <a:defRPr sz="1800"/>
            </a:lvl3pPr>
            <a:lvl4pPr marL="1828800" lvl="3" indent="-342900" algn="r" rtl="0">
              <a:spcBef>
                <a:spcPts val="0"/>
              </a:spcBef>
              <a:spcAft>
                <a:spcPts val="0"/>
              </a:spcAft>
              <a:buSzPts val="1800"/>
              <a:buChar char="●"/>
              <a:defRPr/>
            </a:lvl4pPr>
            <a:lvl5pPr marL="2286000" lvl="4" indent="-342900" algn="r" rtl="0">
              <a:spcBef>
                <a:spcPts val="0"/>
              </a:spcBef>
              <a:spcAft>
                <a:spcPts val="0"/>
              </a:spcAft>
              <a:buSzPts val="1800"/>
              <a:buChar char="○"/>
              <a:defRPr/>
            </a:lvl5pPr>
            <a:lvl6pPr marL="2743200" lvl="5" indent="-342900" algn="r" rtl="0">
              <a:spcBef>
                <a:spcPts val="0"/>
              </a:spcBef>
              <a:spcAft>
                <a:spcPts val="0"/>
              </a:spcAft>
              <a:buSzPts val="1800"/>
              <a:buChar char="■"/>
              <a:defRPr/>
            </a:lvl6pPr>
            <a:lvl7pPr marL="3200400" lvl="6" indent="-342900" algn="r" rtl="0">
              <a:spcBef>
                <a:spcPts val="0"/>
              </a:spcBef>
              <a:spcAft>
                <a:spcPts val="0"/>
              </a:spcAft>
              <a:buSzPts val="1800"/>
              <a:buChar char="●"/>
              <a:defRPr/>
            </a:lvl7pPr>
            <a:lvl8pPr marL="3657600" lvl="7" indent="-342900" algn="r" rtl="0">
              <a:spcBef>
                <a:spcPts val="0"/>
              </a:spcBef>
              <a:spcAft>
                <a:spcPts val="0"/>
              </a:spcAft>
              <a:buSzPts val="1800"/>
              <a:buChar char="○"/>
              <a:defRPr/>
            </a:lvl8pPr>
            <a:lvl9pPr marL="4114800" lvl="8" indent="-342900" algn="r" rtl="0">
              <a:spcBef>
                <a:spcPts val="0"/>
              </a:spcBef>
              <a:spcAft>
                <a:spcPts val="0"/>
              </a:spcAft>
              <a:buSzPts val="1800"/>
              <a:buChar char="■"/>
              <a:defRPr/>
            </a:lvl9pPr>
          </a:lstStyle>
          <a:p>
            <a:endParaRPr/>
          </a:p>
        </p:txBody>
      </p:sp>
      <p:sp>
        <p:nvSpPr>
          <p:cNvPr id="39" name="Google Shape;39;p6"/>
          <p:cNvSpPr txBox="1">
            <a:spLocks noGrp="1"/>
          </p:cNvSpPr>
          <p:nvPr>
            <p:ph type="title"/>
          </p:nvPr>
        </p:nvSpPr>
        <p:spPr>
          <a:xfrm>
            <a:off x="1052325" y="757150"/>
            <a:ext cx="2686200" cy="870900"/>
          </a:xfrm>
          <a:prstGeom prst="rect">
            <a:avLst/>
          </a:prstGeom>
        </p:spPr>
        <p:txBody>
          <a:bodyPr spcFirstLastPara="1" wrap="square" lIns="91425" tIns="91425" rIns="91425" bIns="91425" anchor="b" anchorCtr="0">
            <a:noAutofit/>
          </a:bodyPr>
          <a:lstStyle>
            <a:lvl1pPr lvl="0" algn="r" rtl="0">
              <a:spcBef>
                <a:spcPts val="0"/>
              </a:spcBef>
              <a:spcAft>
                <a:spcPts val="0"/>
              </a:spcAft>
              <a:buClr>
                <a:srgbClr val="4D4A56"/>
              </a:buClr>
              <a:buSzPts val="1800"/>
              <a:buNone/>
              <a:defRPr>
                <a:solidFill>
                  <a:srgbClr val="4D4A56"/>
                </a:solidFill>
              </a:defRPr>
            </a:lvl1pPr>
            <a:lvl2pPr lvl="1" algn="r" rtl="0">
              <a:spcBef>
                <a:spcPts val="0"/>
              </a:spcBef>
              <a:spcAft>
                <a:spcPts val="0"/>
              </a:spcAft>
              <a:buClr>
                <a:srgbClr val="4D4A56"/>
              </a:buClr>
              <a:buSzPts val="1800"/>
              <a:buNone/>
              <a:defRPr>
                <a:solidFill>
                  <a:srgbClr val="4D4A56"/>
                </a:solidFill>
              </a:defRPr>
            </a:lvl2pPr>
            <a:lvl3pPr lvl="2" algn="r" rtl="0">
              <a:spcBef>
                <a:spcPts val="0"/>
              </a:spcBef>
              <a:spcAft>
                <a:spcPts val="0"/>
              </a:spcAft>
              <a:buClr>
                <a:srgbClr val="4D4A56"/>
              </a:buClr>
              <a:buSzPts val="1800"/>
              <a:buNone/>
              <a:defRPr>
                <a:solidFill>
                  <a:srgbClr val="4D4A56"/>
                </a:solidFill>
              </a:defRPr>
            </a:lvl3pPr>
            <a:lvl4pPr lvl="3" algn="r" rtl="0">
              <a:spcBef>
                <a:spcPts val="0"/>
              </a:spcBef>
              <a:spcAft>
                <a:spcPts val="0"/>
              </a:spcAft>
              <a:buClr>
                <a:srgbClr val="4D4A56"/>
              </a:buClr>
              <a:buSzPts val="1800"/>
              <a:buNone/>
              <a:defRPr>
                <a:solidFill>
                  <a:srgbClr val="4D4A56"/>
                </a:solidFill>
              </a:defRPr>
            </a:lvl4pPr>
            <a:lvl5pPr lvl="4" algn="r" rtl="0">
              <a:spcBef>
                <a:spcPts val="0"/>
              </a:spcBef>
              <a:spcAft>
                <a:spcPts val="0"/>
              </a:spcAft>
              <a:buClr>
                <a:srgbClr val="4D4A56"/>
              </a:buClr>
              <a:buSzPts val="1800"/>
              <a:buNone/>
              <a:defRPr>
                <a:solidFill>
                  <a:srgbClr val="4D4A56"/>
                </a:solidFill>
              </a:defRPr>
            </a:lvl5pPr>
            <a:lvl6pPr lvl="5" algn="r" rtl="0">
              <a:spcBef>
                <a:spcPts val="0"/>
              </a:spcBef>
              <a:spcAft>
                <a:spcPts val="0"/>
              </a:spcAft>
              <a:buClr>
                <a:srgbClr val="4D4A56"/>
              </a:buClr>
              <a:buSzPts val="1800"/>
              <a:buNone/>
              <a:defRPr>
                <a:solidFill>
                  <a:srgbClr val="4D4A56"/>
                </a:solidFill>
              </a:defRPr>
            </a:lvl6pPr>
            <a:lvl7pPr lvl="6" algn="r" rtl="0">
              <a:spcBef>
                <a:spcPts val="0"/>
              </a:spcBef>
              <a:spcAft>
                <a:spcPts val="0"/>
              </a:spcAft>
              <a:buClr>
                <a:srgbClr val="4D4A56"/>
              </a:buClr>
              <a:buSzPts val="1800"/>
              <a:buNone/>
              <a:defRPr>
                <a:solidFill>
                  <a:srgbClr val="4D4A56"/>
                </a:solidFill>
              </a:defRPr>
            </a:lvl7pPr>
            <a:lvl8pPr lvl="7" algn="r" rtl="0">
              <a:spcBef>
                <a:spcPts val="0"/>
              </a:spcBef>
              <a:spcAft>
                <a:spcPts val="0"/>
              </a:spcAft>
              <a:buClr>
                <a:srgbClr val="4D4A56"/>
              </a:buClr>
              <a:buSzPts val="1800"/>
              <a:buNone/>
              <a:defRPr>
                <a:solidFill>
                  <a:srgbClr val="4D4A56"/>
                </a:solidFill>
              </a:defRPr>
            </a:lvl8pPr>
            <a:lvl9pPr lvl="8" algn="r" rtl="0">
              <a:spcBef>
                <a:spcPts val="0"/>
              </a:spcBef>
              <a:spcAft>
                <a:spcPts val="0"/>
              </a:spcAft>
              <a:buClr>
                <a:srgbClr val="4D4A56"/>
              </a:buClr>
              <a:buSzPts val="1800"/>
              <a:buNone/>
              <a:defRPr>
                <a:solidFill>
                  <a:srgbClr val="4D4A56"/>
                </a:solidFill>
              </a:defRPr>
            </a:lvl9pPr>
          </a:lstStyle>
          <a:p>
            <a:endParaRPr/>
          </a:p>
        </p:txBody>
      </p:sp>
      <p:sp>
        <p:nvSpPr>
          <p:cNvPr id="40" name="Google Shape;40;p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bg>
      <p:bgPr>
        <a:solidFill>
          <a:schemeClr val="dk1"/>
        </a:solidFill>
        <a:effectLst/>
      </p:bgPr>
    </p:bg>
    <p:spTree>
      <p:nvGrpSpPr>
        <p:cNvPr id="1" name="Shape 41"/>
        <p:cNvGrpSpPr/>
        <p:nvPr/>
      </p:nvGrpSpPr>
      <p:grpSpPr>
        <a:xfrm>
          <a:off x="0" y="0"/>
          <a:ext cx="0" cy="0"/>
          <a:chOff x="0" y="0"/>
          <a:chExt cx="0" cy="0"/>
        </a:xfrm>
      </p:grpSpPr>
      <p:pic>
        <p:nvPicPr>
          <p:cNvPr id="42" name="Google Shape;42;p7" descr="organic-02.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43" name="Google Shape;43;p7"/>
          <p:cNvSpPr/>
          <p:nvPr/>
        </p:nvSpPr>
        <p:spPr>
          <a:xfrm>
            <a:off x="2066125" y="715358"/>
            <a:ext cx="65967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404975" y="441142"/>
            <a:ext cx="1980300" cy="19803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7"/>
          <p:cNvSpPr txBox="1">
            <a:spLocks noGrp="1"/>
          </p:cNvSpPr>
          <p:nvPr>
            <p:ph type="title"/>
          </p:nvPr>
        </p:nvSpPr>
        <p:spPr>
          <a:xfrm>
            <a:off x="534610" y="541179"/>
            <a:ext cx="1613400" cy="857400"/>
          </a:xfrm>
          <a:prstGeom prst="rect">
            <a:avLst/>
          </a:prstGeom>
        </p:spPr>
        <p:txBody>
          <a:bodyPr spcFirstLastPara="1" wrap="square" lIns="91425" tIns="91425" rIns="91425" bIns="91425" anchor="t" anchorCtr="0">
            <a:noAutofit/>
          </a:bodyPr>
          <a:lstStyle>
            <a:lvl1pPr lvl="0" algn="r">
              <a:spcBef>
                <a:spcPts val="0"/>
              </a:spcBef>
              <a:spcAft>
                <a:spcPts val="0"/>
              </a:spcAft>
              <a:buClr>
                <a:schemeClr val="lt1"/>
              </a:buClr>
              <a:buSzPts val="1800"/>
              <a:buNone/>
              <a:defRPr>
                <a:solidFill>
                  <a:schemeClr val="lt1"/>
                </a:solidFill>
              </a:defRPr>
            </a:lvl1pPr>
            <a:lvl2pPr lvl="1" algn="r">
              <a:spcBef>
                <a:spcPts val="0"/>
              </a:spcBef>
              <a:spcAft>
                <a:spcPts val="0"/>
              </a:spcAft>
              <a:buClr>
                <a:schemeClr val="lt1"/>
              </a:buClr>
              <a:buSzPts val="1800"/>
              <a:buNone/>
              <a:defRPr>
                <a:solidFill>
                  <a:schemeClr val="lt1"/>
                </a:solidFill>
              </a:defRPr>
            </a:lvl2pPr>
            <a:lvl3pPr lvl="2" algn="r">
              <a:spcBef>
                <a:spcPts val="0"/>
              </a:spcBef>
              <a:spcAft>
                <a:spcPts val="0"/>
              </a:spcAft>
              <a:buClr>
                <a:schemeClr val="lt1"/>
              </a:buClr>
              <a:buSzPts val="1800"/>
              <a:buNone/>
              <a:defRPr>
                <a:solidFill>
                  <a:schemeClr val="lt1"/>
                </a:solidFill>
              </a:defRPr>
            </a:lvl3pPr>
            <a:lvl4pPr lvl="3" algn="r">
              <a:spcBef>
                <a:spcPts val="0"/>
              </a:spcBef>
              <a:spcAft>
                <a:spcPts val="0"/>
              </a:spcAft>
              <a:buClr>
                <a:schemeClr val="lt1"/>
              </a:buClr>
              <a:buSzPts val="1800"/>
              <a:buNone/>
              <a:defRPr>
                <a:solidFill>
                  <a:schemeClr val="lt1"/>
                </a:solidFill>
              </a:defRPr>
            </a:lvl4pPr>
            <a:lvl5pPr lvl="4" algn="r">
              <a:spcBef>
                <a:spcPts val="0"/>
              </a:spcBef>
              <a:spcAft>
                <a:spcPts val="0"/>
              </a:spcAft>
              <a:buClr>
                <a:schemeClr val="lt1"/>
              </a:buClr>
              <a:buSzPts val="1800"/>
              <a:buNone/>
              <a:defRPr>
                <a:solidFill>
                  <a:schemeClr val="lt1"/>
                </a:solidFill>
              </a:defRPr>
            </a:lvl5pPr>
            <a:lvl6pPr lvl="5" algn="r">
              <a:spcBef>
                <a:spcPts val="0"/>
              </a:spcBef>
              <a:spcAft>
                <a:spcPts val="0"/>
              </a:spcAft>
              <a:buClr>
                <a:schemeClr val="lt1"/>
              </a:buClr>
              <a:buSzPts val="1800"/>
              <a:buNone/>
              <a:defRPr>
                <a:solidFill>
                  <a:schemeClr val="lt1"/>
                </a:solidFill>
              </a:defRPr>
            </a:lvl6pPr>
            <a:lvl7pPr lvl="6" algn="r">
              <a:spcBef>
                <a:spcPts val="0"/>
              </a:spcBef>
              <a:spcAft>
                <a:spcPts val="0"/>
              </a:spcAft>
              <a:buClr>
                <a:schemeClr val="lt1"/>
              </a:buClr>
              <a:buSzPts val="1800"/>
              <a:buNone/>
              <a:defRPr>
                <a:solidFill>
                  <a:schemeClr val="lt1"/>
                </a:solidFill>
              </a:defRPr>
            </a:lvl7pPr>
            <a:lvl8pPr lvl="7" algn="r">
              <a:spcBef>
                <a:spcPts val="0"/>
              </a:spcBef>
              <a:spcAft>
                <a:spcPts val="0"/>
              </a:spcAft>
              <a:buClr>
                <a:schemeClr val="lt1"/>
              </a:buClr>
              <a:buSzPts val="1800"/>
              <a:buNone/>
              <a:defRPr>
                <a:solidFill>
                  <a:schemeClr val="lt1"/>
                </a:solidFill>
              </a:defRPr>
            </a:lvl8pPr>
            <a:lvl9pPr lvl="8" algn="r">
              <a:spcBef>
                <a:spcPts val="0"/>
              </a:spcBef>
              <a:spcAft>
                <a:spcPts val="0"/>
              </a:spcAft>
              <a:buClr>
                <a:schemeClr val="lt1"/>
              </a:buClr>
              <a:buSzPts val="1800"/>
              <a:buNone/>
              <a:defRPr>
                <a:solidFill>
                  <a:schemeClr val="lt1"/>
                </a:solidFill>
              </a:defRPr>
            </a:lvl9pPr>
          </a:lstStyle>
          <a:p>
            <a:endParaRPr/>
          </a:p>
        </p:txBody>
      </p:sp>
      <p:sp>
        <p:nvSpPr>
          <p:cNvPr id="46" name="Google Shape;46;p7"/>
          <p:cNvSpPr txBox="1">
            <a:spLocks noGrp="1"/>
          </p:cNvSpPr>
          <p:nvPr>
            <p:ph type="body" idx="1"/>
          </p:nvPr>
        </p:nvSpPr>
        <p:spPr>
          <a:xfrm>
            <a:off x="2757725" y="1123950"/>
            <a:ext cx="2700600" cy="30960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47" name="Google Shape;47;p7"/>
          <p:cNvSpPr txBox="1">
            <a:spLocks noGrp="1"/>
          </p:cNvSpPr>
          <p:nvPr>
            <p:ph type="body" idx="2"/>
          </p:nvPr>
        </p:nvSpPr>
        <p:spPr>
          <a:xfrm>
            <a:off x="5620903" y="1123950"/>
            <a:ext cx="2700600" cy="30960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48" name="Google Shape;48;p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bg>
      <p:bgPr>
        <a:solidFill>
          <a:schemeClr val="dk1"/>
        </a:solidFill>
        <a:effectLst/>
      </p:bgPr>
    </p:bg>
    <p:spTree>
      <p:nvGrpSpPr>
        <p:cNvPr id="1" name="Shape 49"/>
        <p:cNvGrpSpPr/>
        <p:nvPr/>
      </p:nvGrpSpPr>
      <p:grpSpPr>
        <a:xfrm>
          <a:off x="0" y="0"/>
          <a:ext cx="0" cy="0"/>
          <a:chOff x="0" y="0"/>
          <a:chExt cx="0" cy="0"/>
        </a:xfrm>
      </p:grpSpPr>
      <p:pic>
        <p:nvPicPr>
          <p:cNvPr id="50" name="Google Shape;50;p8" descr="organic-03.png"/>
          <p:cNvPicPr preferRelativeResize="0"/>
          <p:nvPr/>
        </p:nvPicPr>
        <p:blipFill>
          <a:blip r:embed="rId2">
            <a:alphaModFix amt="5000"/>
          </a:blip>
          <a:stretch>
            <a:fillRect/>
          </a:stretch>
        </p:blipFill>
        <p:spPr>
          <a:xfrm>
            <a:off x="0" y="0"/>
            <a:ext cx="9144000" cy="5143500"/>
          </a:xfrm>
          <a:prstGeom prst="rect">
            <a:avLst/>
          </a:prstGeom>
          <a:noFill/>
          <a:ln>
            <a:noFill/>
          </a:ln>
        </p:spPr>
      </p:pic>
      <p:sp>
        <p:nvSpPr>
          <p:cNvPr id="51" name="Google Shape;51;p8"/>
          <p:cNvSpPr/>
          <p:nvPr/>
        </p:nvSpPr>
        <p:spPr>
          <a:xfrm>
            <a:off x="2066125" y="715358"/>
            <a:ext cx="6596700" cy="39108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8"/>
          <p:cNvSpPr/>
          <p:nvPr/>
        </p:nvSpPr>
        <p:spPr>
          <a:xfrm>
            <a:off x="404975" y="441142"/>
            <a:ext cx="1980300" cy="19803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txBox="1">
            <a:spLocks noGrp="1"/>
          </p:cNvSpPr>
          <p:nvPr>
            <p:ph type="title"/>
          </p:nvPr>
        </p:nvSpPr>
        <p:spPr>
          <a:xfrm>
            <a:off x="381000" y="530127"/>
            <a:ext cx="1778100" cy="8574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800"/>
              <a:buNone/>
              <a:defRPr>
                <a:solidFill>
                  <a:schemeClr val="lt1"/>
                </a:solidFill>
              </a:defRPr>
            </a:lvl1pPr>
            <a:lvl2pPr lvl="1" algn="r" rtl="0">
              <a:spcBef>
                <a:spcPts val="0"/>
              </a:spcBef>
              <a:spcAft>
                <a:spcPts val="0"/>
              </a:spcAft>
              <a:buClr>
                <a:schemeClr val="lt1"/>
              </a:buClr>
              <a:buSzPts val="1800"/>
              <a:buNone/>
              <a:defRPr>
                <a:solidFill>
                  <a:schemeClr val="lt1"/>
                </a:solidFill>
              </a:defRPr>
            </a:lvl2pPr>
            <a:lvl3pPr lvl="2" algn="r" rtl="0">
              <a:spcBef>
                <a:spcPts val="0"/>
              </a:spcBef>
              <a:spcAft>
                <a:spcPts val="0"/>
              </a:spcAft>
              <a:buClr>
                <a:schemeClr val="lt1"/>
              </a:buClr>
              <a:buSzPts val="1800"/>
              <a:buNone/>
              <a:defRPr>
                <a:solidFill>
                  <a:schemeClr val="lt1"/>
                </a:solidFill>
              </a:defRPr>
            </a:lvl3pPr>
            <a:lvl4pPr lvl="3" algn="r" rtl="0">
              <a:spcBef>
                <a:spcPts val="0"/>
              </a:spcBef>
              <a:spcAft>
                <a:spcPts val="0"/>
              </a:spcAft>
              <a:buClr>
                <a:schemeClr val="lt1"/>
              </a:buClr>
              <a:buSzPts val="1800"/>
              <a:buNone/>
              <a:defRPr>
                <a:solidFill>
                  <a:schemeClr val="lt1"/>
                </a:solidFill>
              </a:defRPr>
            </a:lvl4pPr>
            <a:lvl5pPr lvl="4" algn="r" rtl="0">
              <a:spcBef>
                <a:spcPts val="0"/>
              </a:spcBef>
              <a:spcAft>
                <a:spcPts val="0"/>
              </a:spcAft>
              <a:buClr>
                <a:schemeClr val="lt1"/>
              </a:buClr>
              <a:buSzPts val="1800"/>
              <a:buNone/>
              <a:defRPr>
                <a:solidFill>
                  <a:schemeClr val="lt1"/>
                </a:solidFill>
              </a:defRPr>
            </a:lvl5pPr>
            <a:lvl6pPr lvl="5" algn="r" rtl="0">
              <a:spcBef>
                <a:spcPts val="0"/>
              </a:spcBef>
              <a:spcAft>
                <a:spcPts val="0"/>
              </a:spcAft>
              <a:buClr>
                <a:schemeClr val="lt1"/>
              </a:buClr>
              <a:buSzPts val="1800"/>
              <a:buNone/>
              <a:defRPr>
                <a:solidFill>
                  <a:schemeClr val="lt1"/>
                </a:solidFill>
              </a:defRPr>
            </a:lvl6pPr>
            <a:lvl7pPr lvl="6" algn="r" rtl="0">
              <a:spcBef>
                <a:spcPts val="0"/>
              </a:spcBef>
              <a:spcAft>
                <a:spcPts val="0"/>
              </a:spcAft>
              <a:buClr>
                <a:schemeClr val="lt1"/>
              </a:buClr>
              <a:buSzPts val="1800"/>
              <a:buNone/>
              <a:defRPr>
                <a:solidFill>
                  <a:schemeClr val="lt1"/>
                </a:solidFill>
              </a:defRPr>
            </a:lvl7pPr>
            <a:lvl8pPr lvl="7" algn="r" rtl="0">
              <a:spcBef>
                <a:spcPts val="0"/>
              </a:spcBef>
              <a:spcAft>
                <a:spcPts val="0"/>
              </a:spcAft>
              <a:buClr>
                <a:schemeClr val="lt1"/>
              </a:buClr>
              <a:buSzPts val="1800"/>
              <a:buNone/>
              <a:defRPr>
                <a:solidFill>
                  <a:schemeClr val="lt1"/>
                </a:solidFill>
              </a:defRPr>
            </a:lvl8pPr>
            <a:lvl9pPr lvl="8" algn="r" rtl="0">
              <a:spcBef>
                <a:spcPts val="0"/>
              </a:spcBef>
              <a:spcAft>
                <a:spcPts val="0"/>
              </a:spcAft>
              <a:buClr>
                <a:schemeClr val="lt1"/>
              </a:buClr>
              <a:buSzPts val="1800"/>
              <a:buNone/>
              <a:defRPr>
                <a:solidFill>
                  <a:schemeClr val="lt1"/>
                </a:solidFill>
              </a:defRPr>
            </a:lvl9pPr>
          </a:lstStyle>
          <a:p>
            <a:endParaRPr/>
          </a:p>
        </p:txBody>
      </p:sp>
      <p:sp>
        <p:nvSpPr>
          <p:cNvPr id="54" name="Google Shape;54;p8"/>
          <p:cNvSpPr txBox="1">
            <a:spLocks noGrp="1"/>
          </p:cNvSpPr>
          <p:nvPr>
            <p:ph type="body" idx="1"/>
          </p:nvPr>
        </p:nvSpPr>
        <p:spPr>
          <a:xfrm>
            <a:off x="2652481" y="1054700"/>
            <a:ext cx="1855500" cy="32898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5" name="Google Shape;55;p8"/>
          <p:cNvSpPr txBox="1">
            <a:spLocks noGrp="1"/>
          </p:cNvSpPr>
          <p:nvPr>
            <p:ph type="body" idx="2"/>
          </p:nvPr>
        </p:nvSpPr>
        <p:spPr>
          <a:xfrm>
            <a:off x="4603343" y="1054700"/>
            <a:ext cx="1855500" cy="32898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6" name="Google Shape;56;p8"/>
          <p:cNvSpPr txBox="1">
            <a:spLocks noGrp="1"/>
          </p:cNvSpPr>
          <p:nvPr>
            <p:ph type="body" idx="3"/>
          </p:nvPr>
        </p:nvSpPr>
        <p:spPr>
          <a:xfrm>
            <a:off x="6554205" y="1054700"/>
            <a:ext cx="1855500" cy="32898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57" name="Google Shape;57;p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1"/>
        </a:solidFill>
        <a:effectLst/>
      </p:bgPr>
    </p:bg>
    <p:spTree>
      <p:nvGrpSpPr>
        <p:cNvPr id="1" name="Shape 58"/>
        <p:cNvGrpSpPr/>
        <p:nvPr/>
      </p:nvGrpSpPr>
      <p:grpSpPr>
        <a:xfrm>
          <a:off x="0" y="0"/>
          <a:ext cx="0" cy="0"/>
          <a:chOff x="0" y="0"/>
          <a:chExt cx="0" cy="0"/>
        </a:xfrm>
      </p:grpSpPr>
      <p:pic>
        <p:nvPicPr>
          <p:cNvPr id="59" name="Google Shape;59;p9" descr="organic-01.png"/>
          <p:cNvPicPr preferRelativeResize="0"/>
          <p:nvPr/>
        </p:nvPicPr>
        <p:blipFill>
          <a:blip r:embed="rId2">
            <a:alphaModFix amt="4000"/>
          </a:blip>
          <a:stretch>
            <a:fillRect/>
          </a:stretch>
        </p:blipFill>
        <p:spPr>
          <a:xfrm>
            <a:off x="0" y="0"/>
            <a:ext cx="9144000" cy="5143500"/>
          </a:xfrm>
          <a:prstGeom prst="rect">
            <a:avLst/>
          </a:prstGeom>
          <a:noFill/>
          <a:ln>
            <a:noFill/>
          </a:ln>
        </p:spPr>
      </p:pic>
      <p:sp>
        <p:nvSpPr>
          <p:cNvPr id="60" name="Google Shape;60;p9"/>
          <p:cNvSpPr/>
          <p:nvPr/>
        </p:nvSpPr>
        <p:spPr>
          <a:xfrm>
            <a:off x="404975" y="441142"/>
            <a:ext cx="1980300" cy="19803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9"/>
          <p:cNvSpPr txBox="1">
            <a:spLocks noGrp="1"/>
          </p:cNvSpPr>
          <p:nvPr>
            <p:ph type="title"/>
          </p:nvPr>
        </p:nvSpPr>
        <p:spPr>
          <a:xfrm>
            <a:off x="428171" y="543067"/>
            <a:ext cx="1729500" cy="1616100"/>
          </a:xfrm>
          <a:prstGeom prst="rect">
            <a:avLst/>
          </a:prstGeom>
        </p:spPr>
        <p:txBody>
          <a:bodyPr spcFirstLastPara="1" wrap="square" lIns="91425" tIns="91425" rIns="91425" bIns="91425" anchor="t" anchorCtr="0">
            <a:noAutofit/>
          </a:bodyPr>
          <a:lstStyle>
            <a:lvl1pPr lvl="0" algn="r">
              <a:spcBef>
                <a:spcPts val="0"/>
              </a:spcBef>
              <a:spcAft>
                <a:spcPts val="0"/>
              </a:spcAft>
              <a:buClr>
                <a:schemeClr val="lt1"/>
              </a:buClr>
              <a:buSzPts val="1800"/>
              <a:buNone/>
              <a:defRPr>
                <a:solidFill>
                  <a:schemeClr val="lt1"/>
                </a:solidFill>
              </a:defRPr>
            </a:lvl1pPr>
            <a:lvl2pPr lvl="1" algn="r">
              <a:spcBef>
                <a:spcPts val="0"/>
              </a:spcBef>
              <a:spcAft>
                <a:spcPts val="0"/>
              </a:spcAft>
              <a:buClr>
                <a:schemeClr val="lt1"/>
              </a:buClr>
              <a:buSzPts val="1800"/>
              <a:buNone/>
              <a:defRPr>
                <a:solidFill>
                  <a:schemeClr val="lt1"/>
                </a:solidFill>
              </a:defRPr>
            </a:lvl2pPr>
            <a:lvl3pPr lvl="2" algn="r">
              <a:spcBef>
                <a:spcPts val="0"/>
              </a:spcBef>
              <a:spcAft>
                <a:spcPts val="0"/>
              </a:spcAft>
              <a:buClr>
                <a:schemeClr val="lt1"/>
              </a:buClr>
              <a:buSzPts val="1800"/>
              <a:buNone/>
              <a:defRPr>
                <a:solidFill>
                  <a:schemeClr val="lt1"/>
                </a:solidFill>
              </a:defRPr>
            </a:lvl3pPr>
            <a:lvl4pPr lvl="3" algn="r">
              <a:spcBef>
                <a:spcPts val="0"/>
              </a:spcBef>
              <a:spcAft>
                <a:spcPts val="0"/>
              </a:spcAft>
              <a:buClr>
                <a:schemeClr val="lt1"/>
              </a:buClr>
              <a:buSzPts val="1800"/>
              <a:buNone/>
              <a:defRPr>
                <a:solidFill>
                  <a:schemeClr val="lt1"/>
                </a:solidFill>
              </a:defRPr>
            </a:lvl4pPr>
            <a:lvl5pPr lvl="4" algn="r">
              <a:spcBef>
                <a:spcPts val="0"/>
              </a:spcBef>
              <a:spcAft>
                <a:spcPts val="0"/>
              </a:spcAft>
              <a:buClr>
                <a:schemeClr val="lt1"/>
              </a:buClr>
              <a:buSzPts val="1800"/>
              <a:buNone/>
              <a:defRPr>
                <a:solidFill>
                  <a:schemeClr val="lt1"/>
                </a:solidFill>
              </a:defRPr>
            </a:lvl5pPr>
            <a:lvl6pPr lvl="5" algn="r">
              <a:spcBef>
                <a:spcPts val="0"/>
              </a:spcBef>
              <a:spcAft>
                <a:spcPts val="0"/>
              </a:spcAft>
              <a:buClr>
                <a:schemeClr val="lt1"/>
              </a:buClr>
              <a:buSzPts val="1800"/>
              <a:buNone/>
              <a:defRPr>
                <a:solidFill>
                  <a:schemeClr val="lt1"/>
                </a:solidFill>
              </a:defRPr>
            </a:lvl6pPr>
            <a:lvl7pPr lvl="6" algn="r">
              <a:spcBef>
                <a:spcPts val="0"/>
              </a:spcBef>
              <a:spcAft>
                <a:spcPts val="0"/>
              </a:spcAft>
              <a:buClr>
                <a:schemeClr val="lt1"/>
              </a:buClr>
              <a:buSzPts val="1800"/>
              <a:buNone/>
              <a:defRPr>
                <a:solidFill>
                  <a:schemeClr val="lt1"/>
                </a:solidFill>
              </a:defRPr>
            </a:lvl7pPr>
            <a:lvl8pPr lvl="7" algn="r">
              <a:spcBef>
                <a:spcPts val="0"/>
              </a:spcBef>
              <a:spcAft>
                <a:spcPts val="0"/>
              </a:spcAft>
              <a:buClr>
                <a:schemeClr val="lt1"/>
              </a:buClr>
              <a:buSzPts val="1800"/>
              <a:buNone/>
              <a:defRPr>
                <a:solidFill>
                  <a:schemeClr val="lt1"/>
                </a:solidFill>
              </a:defRPr>
            </a:lvl8pPr>
            <a:lvl9pPr lvl="8" algn="r">
              <a:spcBef>
                <a:spcPts val="0"/>
              </a:spcBef>
              <a:spcAft>
                <a:spcPts val="0"/>
              </a:spcAft>
              <a:buClr>
                <a:schemeClr val="lt1"/>
              </a:buClr>
              <a:buSzPts val="1800"/>
              <a:buNone/>
              <a:defRPr>
                <a:solidFill>
                  <a:schemeClr val="lt1"/>
                </a:solidFill>
              </a:defRPr>
            </a:lvl9pPr>
          </a:lstStyle>
          <a:p>
            <a:endParaRPr/>
          </a:p>
        </p:txBody>
      </p:sp>
      <p:sp>
        <p:nvSpPr>
          <p:cNvPr id="62" name="Google Shape;62;p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hort Title only">
  <p:cSld name="TITLE_ONLY_1">
    <p:bg>
      <p:bgPr>
        <a:solidFill>
          <a:schemeClr val="dk1"/>
        </a:solidFill>
        <a:effectLst/>
      </p:bgPr>
    </p:bg>
    <p:spTree>
      <p:nvGrpSpPr>
        <p:cNvPr id="1" name="Shape 63"/>
        <p:cNvGrpSpPr/>
        <p:nvPr/>
      </p:nvGrpSpPr>
      <p:grpSpPr>
        <a:xfrm>
          <a:off x="0" y="0"/>
          <a:ext cx="0" cy="0"/>
          <a:chOff x="0" y="0"/>
          <a:chExt cx="0" cy="0"/>
        </a:xfrm>
      </p:grpSpPr>
      <p:pic>
        <p:nvPicPr>
          <p:cNvPr id="64" name="Google Shape;64;p10" descr="organic-01.png"/>
          <p:cNvPicPr preferRelativeResize="0"/>
          <p:nvPr/>
        </p:nvPicPr>
        <p:blipFill>
          <a:blip r:embed="rId2">
            <a:alphaModFix amt="4000"/>
          </a:blip>
          <a:stretch>
            <a:fillRect/>
          </a:stretch>
        </p:blipFill>
        <p:spPr>
          <a:xfrm>
            <a:off x="0" y="0"/>
            <a:ext cx="9144000" cy="5143500"/>
          </a:xfrm>
          <a:prstGeom prst="rect">
            <a:avLst/>
          </a:prstGeom>
          <a:noFill/>
          <a:ln>
            <a:noFill/>
          </a:ln>
        </p:spPr>
      </p:pic>
      <p:sp>
        <p:nvSpPr>
          <p:cNvPr id="65" name="Google Shape;65;p10"/>
          <p:cNvSpPr/>
          <p:nvPr/>
        </p:nvSpPr>
        <p:spPr>
          <a:xfrm>
            <a:off x="404975" y="441145"/>
            <a:ext cx="1980300" cy="6717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0"/>
          <p:cNvSpPr txBox="1">
            <a:spLocks noGrp="1"/>
          </p:cNvSpPr>
          <p:nvPr>
            <p:ph type="title"/>
          </p:nvPr>
        </p:nvSpPr>
        <p:spPr>
          <a:xfrm>
            <a:off x="404975" y="441150"/>
            <a:ext cx="1832400" cy="671700"/>
          </a:xfrm>
          <a:prstGeom prst="rect">
            <a:avLst/>
          </a:prstGeom>
        </p:spPr>
        <p:txBody>
          <a:bodyPr spcFirstLastPara="1" wrap="square" lIns="0" tIns="0" rIns="0" bIns="0" anchor="ctr" anchorCtr="0">
            <a:noAutofit/>
          </a:bodyPr>
          <a:lstStyle>
            <a:lvl1pPr lvl="0" algn="r" rtl="0">
              <a:spcBef>
                <a:spcPts val="0"/>
              </a:spcBef>
              <a:spcAft>
                <a:spcPts val="0"/>
              </a:spcAft>
              <a:buClr>
                <a:schemeClr val="lt1"/>
              </a:buClr>
              <a:buSzPts val="1800"/>
              <a:buNone/>
              <a:defRPr>
                <a:solidFill>
                  <a:schemeClr val="lt1"/>
                </a:solidFill>
              </a:defRPr>
            </a:lvl1pPr>
            <a:lvl2pPr lvl="1" algn="r" rtl="0">
              <a:spcBef>
                <a:spcPts val="0"/>
              </a:spcBef>
              <a:spcAft>
                <a:spcPts val="0"/>
              </a:spcAft>
              <a:buClr>
                <a:schemeClr val="lt1"/>
              </a:buClr>
              <a:buSzPts val="1800"/>
              <a:buNone/>
              <a:defRPr>
                <a:solidFill>
                  <a:schemeClr val="lt1"/>
                </a:solidFill>
              </a:defRPr>
            </a:lvl2pPr>
            <a:lvl3pPr lvl="2" algn="r" rtl="0">
              <a:spcBef>
                <a:spcPts val="0"/>
              </a:spcBef>
              <a:spcAft>
                <a:spcPts val="0"/>
              </a:spcAft>
              <a:buClr>
                <a:schemeClr val="lt1"/>
              </a:buClr>
              <a:buSzPts val="1800"/>
              <a:buNone/>
              <a:defRPr>
                <a:solidFill>
                  <a:schemeClr val="lt1"/>
                </a:solidFill>
              </a:defRPr>
            </a:lvl3pPr>
            <a:lvl4pPr lvl="3" algn="r" rtl="0">
              <a:spcBef>
                <a:spcPts val="0"/>
              </a:spcBef>
              <a:spcAft>
                <a:spcPts val="0"/>
              </a:spcAft>
              <a:buClr>
                <a:schemeClr val="lt1"/>
              </a:buClr>
              <a:buSzPts val="1800"/>
              <a:buNone/>
              <a:defRPr>
                <a:solidFill>
                  <a:schemeClr val="lt1"/>
                </a:solidFill>
              </a:defRPr>
            </a:lvl4pPr>
            <a:lvl5pPr lvl="4" algn="r" rtl="0">
              <a:spcBef>
                <a:spcPts val="0"/>
              </a:spcBef>
              <a:spcAft>
                <a:spcPts val="0"/>
              </a:spcAft>
              <a:buClr>
                <a:schemeClr val="lt1"/>
              </a:buClr>
              <a:buSzPts val="1800"/>
              <a:buNone/>
              <a:defRPr>
                <a:solidFill>
                  <a:schemeClr val="lt1"/>
                </a:solidFill>
              </a:defRPr>
            </a:lvl5pPr>
            <a:lvl6pPr lvl="5" algn="r" rtl="0">
              <a:spcBef>
                <a:spcPts val="0"/>
              </a:spcBef>
              <a:spcAft>
                <a:spcPts val="0"/>
              </a:spcAft>
              <a:buClr>
                <a:schemeClr val="lt1"/>
              </a:buClr>
              <a:buSzPts val="1800"/>
              <a:buNone/>
              <a:defRPr>
                <a:solidFill>
                  <a:schemeClr val="lt1"/>
                </a:solidFill>
              </a:defRPr>
            </a:lvl6pPr>
            <a:lvl7pPr lvl="6" algn="r" rtl="0">
              <a:spcBef>
                <a:spcPts val="0"/>
              </a:spcBef>
              <a:spcAft>
                <a:spcPts val="0"/>
              </a:spcAft>
              <a:buClr>
                <a:schemeClr val="lt1"/>
              </a:buClr>
              <a:buSzPts val="1800"/>
              <a:buNone/>
              <a:defRPr>
                <a:solidFill>
                  <a:schemeClr val="lt1"/>
                </a:solidFill>
              </a:defRPr>
            </a:lvl7pPr>
            <a:lvl8pPr lvl="7" algn="r" rtl="0">
              <a:spcBef>
                <a:spcPts val="0"/>
              </a:spcBef>
              <a:spcAft>
                <a:spcPts val="0"/>
              </a:spcAft>
              <a:buClr>
                <a:schemeClr val="lt1"/>
              </a:buClr>
              <a:buSzPts val="1800"/>
              <a:buNone/>
              <a:defRPr>
                <a:solidFill>
                  <a:schemeClr val="lt1"/>
                </a:solidFill>
              </a:defRPr>
            </a:lvl8pPr>
            <a:lvl9pPr lvl="8" algn="r" rtl="0">
              <a:spcBef>
                <a:spcPts val="0"/>
              </a:spcBef>
              <a:spcAft>
                <a:spcPts val="0"/>
              </a:spcAft>
              <a:buClr>
                <a:schemeClr val="lt1"/>
              </a:buClr>
              <a:buSzPts val="1800"/>
              <a:buNone/>
              <a:defRPr>
                <a:solidFill>
                  <a:schemeClr val="lt1"/>
                </a:solidFill>
              </a:defRPr>
            </a:lvl9pPr>
          </a:lstStyle>
          <a:p>
            <a:endParaRPr/>
          </a:p>
        </p:txBody>
      </p:sp>
      <p:sp>
        <p:nvSpPr>
          <p:cNvPr id="67" name="Google Shape;67;p1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F3F3F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1800"/>
              <a:buFont typeface="Playfair Display"/>
              <a:buNone/>
              <a:defRPr sz="1800" b="1" i="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457200" y="1200150"/>
            <a:ext cx="8229600" cy="3725700"/>
          </a:xfrm>
          <a:prstGeom prst="rect">
            <a:avLst/>
          </a:prstGeom>
          <a:noFill/>
          <a:ln>
            <a:noFill/>
          </a:ln>
        </p:spPr>
        <p:txBody>
          <a:bodyPr spcFirstLastPara="1" wrap="square" lIns="91425" tIns="91425" rIns="91425" bIns="91425" anchor="t" anchorCtr="0">
            <a:noAutofit/>
          </a:bodyPr>
          <a:lstStyle>
            <a:lvl1pPr marL="457200" lvl="0" indent="-419100">
              <a:spcBef>
                <a:spcPts val="600"/>
              </a:spcBef>
              <a:spcAft>
                <a:spcPts val="0"/>
              </a:spcAft>
              <a:buClr>
                <a:schemeClr val="dk1"/>
              </a:buClr>
              <a:buSzPts val="3000"/>
              <a:buFont typeface="Tinos"/>
              <a:buChar char="▹"/>
              <a:defRPr sz="3000">
                <a:solidFill>
                  <a:schemeClr val="dk1"/>
                </a:solidFill>
                <a:latin typeface="Tinos"/>
                <a:ea typeface="Tinos"/>
                <a:cs typeface="Tinos"/>
                <a:sym typeface="Tinos"/>
              </a:defRPr>
            </a:lvl1pPr>
            <a:lvl2pPr marL="914400" lvl="1" indent="-381000">
              <a:spcBef>
                <a:spcPts val="0"/>
              </a:spcBef>
              <a:spcAft>
                <a:spcPts val="0"/>
              </a:spcAft>
              <a:buClr>
                <a:schemeClr val="dk1"/>
              </a:buClr>
              <a:buSzPts val="2400"/>
              <a:buFont typeface="Tinos"/>
              <a:buChar char="▸"/>
              <a:defRPr sz="2400">
                <a:solidFill>
                  <a:schemeClr val="dk1"/>
                </a:solidFill>
                <a:latin typeface="Tinos"/>
                <a:ea typeface="Tinos"/>
                <a:cs typeface="Tinos"/>
                <a:sym typeface="Tinos"/>
              </a:defRPr>
            </a:lvl2pPr>
            <a:lvl3pPr marL="1371600" lvl="2" indent="-381000">
              <a:spcBef>
                <a:spcPts val="0"/>
              </a:spcBef>
              <a:spcAft>
                <a:spcPts val="0"/>
              </a:spcAft>
              <a:buClr>
                <a:schemeClr val="dk1"/>
              </a:buClr>
              <a:buSzPts val="2400"/>
              <a:buFont typeface="Tinos"/>
              <a:buChar char="◦"/>
              <a:defRPr sz="2400">
                <a:solidFill>
                  <a:schemeClr val="dk1"/>
                </a:solidFill>
                <a:latin typeface="Tinos"/>
                <a:ea typeface="Tinos"/>
                <a:cs typeface="Tinos"/>
                <a:sym typeface="Tinos"/>
              </a:defRPr>
            </a:lvl3pPr>
            <a:lvl4pPr marL="1828800" lvl="3"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4pPr>
            <a:lvl5pPr marL="2286000" lvl="4"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5pPr>
            <a:lvl6pPr marL="2743200" lvl="5"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6pPr>
            <a:lvl7pPr marL="3200400" lvl="6"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7pPr>
            <a:lvl8pPr marL="3657600" lvl="7"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8pPr>
            <a:lvl9pPr marL="4114800" lvl="8" indent="-342900">
              <a:spcBef>
                <a:spcPts val="0"/>
              </a:spcBef>
              <a:spcAft>
                <a:spcPts val="0"/>
              </a:spcAft>
              <a:buClr>
                <a:schemeClr val="dk1"/>
              </a:buClr>
              <a:buSzPts val="1800"/>
              <a:buFont typeface="Tinos"/>
              <a:buChar char="■"/>
              <a:defRPr sz="1800">
                <a:solidFill>
                  <a:schemeClr val="dk1"/>
                </a:solidFill>
                <a:latin typeface="Tinos"/>
                <a:ea typeface="Tinos"/>
                <a:cs typeface="Tinos"/>
                <a:sym typeface="Tinos"/>
              </a:defRPr>
            </a:lvl9pPr>
          </a:lstStyle>
          <a:p>
            <a:endParaRPr/>
          </a:p>
        </p:txBody>
      </p:sp>
      <p:sp>
        <p:nvSpPr>
          <p:cNvPr id="8" name="Google Shape;8;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chemeClr val="accent1"/>
                </a:solidFill>
                <a:latin typeface="Playfair Display"/>
                <a:ea typeface="Playfair Display"/>
                <a:cs typeface="Playfair Display"/>
                <a:sym typeface="Playfair Display"/>
              </a:defRPr>
            </a:lvl1pPr>
            <a:lvl2pPr lvl="1" algn="r">
              <a:buNone/>
              <a:defRPr sz="1300">
                <a:solidFill>
                  <a:schemeClr val="accent1"/>
                </a:solidFill>
                <a:latin typeface="Playfair Display"/>
                <a:ea typeface="Playfair Display"/>
                <a:cs typeface="Playfair Display"/>
                <a:sym typeface="Playfair Display"/>
              </a:defRPr>
            </a:lvl2pPr>
            <a:lvl3pPr lvl="2" algn="r">
              <a:buNone/>
              <a:defRPr sz="1300">
                <a:solidFill>
                  <a:schemeClr val="accent1"/>
                </a:solidFill>
                <a:latin typeface="Playfair Display"/>
                <a:ea typeface="Playfair Display"/>
                <a:cs typeface="Playfair Display"/>
                <a:sym typeface="Playfair Display"/>
              </a:defRPr>
            </a:lvl3pPr>
            <a:lvl4pPr lvl="3" algn="r">
              <a:buNone/>
              <a:defRPr sz="1300">
                <a:solidFill>
                  <a:schemeClr val="accent1"/>
                </a:solidFill>
                <a:latin typeface="Playfair Display"/>
                <a:ea typeface="Playfair Display"/>
                <a:cs typeface="Playfair Display"/>
                <a:sym typeface="Playfair Display"/>
              </a:defRPr>
            </a:lvl4pPr>
            <a:lvl5pPr lvl="4" algn="r">
              <a:buNone/>
              <a:defRPr sz="1300">
                <a:solidFill>
                  <a:schemeClr val="accent1"/>
                </a:solidFill>
                <a:latin typeface="Playfair Display"/>
                <a:ea typeface="Playfair Display"/>
                <a:cs typeface="Playfair Display"/>
                <a:sym typeface="Playfair Display"/>
              </a:defRPr>
            </a:lvl5pPr>
            <a:lvl6pPr lvl="5" algn="r">
              <a:buNone/>
              <a:defRPr sz="1300">
                <a:solidFill>
                  <a:schemeClr val="accent1"/>
                </a:solidFill>
                <a:latin typeface="Playfair Display"/>
                <a:ea typeface="Playfair Display"/>
                <a:cs typeface="Playfair Display"/>
                <a:sym typeface="Playfair Display"/>
              </a:defRPr>
            </a:lvl6pPr>
            <a:lvl7pPr lvl="6" algn="r">
              <a:buNone/>
              <a:defRPr sz="1300">
                <a:solidFill>
                  <a:schemeClr val="accent1"/>
                </a:solidFill>
                <a:latin typeface="Playfair Display"/>
                <a:ea typeface="Playfair Display"/>
                <a:cs typeface="Playfair Display"/>
                <a:sym typeface="Playfair Display"/>
              </a:defRPr>
            </a:lvl7pPr>
            <a:lvl8pPr lvl="7" algn="r">
              <a:buNone/>
              <a:defRPr sz="1300">
                <a:solidFill>
                  <a:schemeClr val="accent1"/>
                </a:solidFill>
                <a:latin typeface="Playfair Display"/>
                <a:ea typeface="Playfair Display"/>
                <a:cs typeface="Playfair Display"/>
                <a:sym typeface="Playfair Display"/>
              </a:defRPr>
            </a:lvl8pPr>
            <a:lvl9pPr lvl="8" algn="r">
              <a:buNone/>
              <a:defRPr sz="1300">
                <a:solidFill>
                  <a:schemeClr val="accent1"/>
                </a:solidFill>
                <a:latin typeface="Playfair Display"/>
                <a:ea typeface="Playfair Display"/>
                <a:cs typeface="Playfair Display"/>
                <a:sym typeface="Playfair Display"/>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8" r:id="rId10"/>
    <p:sldLayoutId id="2147483659" r:id="rId11"/>
    <p:sldLayoutId id="2147483660" r:id="rId12"/>
    <p:sldLayoutId id="2147483661" r:id="rId1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txBox="1">
            <a:spLocks noGrp="1"/>
          </p:cNvSpPr>
          <p:nvPr>
            <p:ph type="ctrTitle"/>
          </p:nvPr>
        </p:nvSpPr>
        <p:spPr>
          <a:xfrm>
            <a:off x="1187624" y="771550"/>
            <a:ext cx="6696744" cy="4176464"/>
          </a:xfrm>
          <a:prstGeom prst="rect">
            <a:avLst/>
          </a:prstGeom>
        </p:spPr>
        <p:txBody>
          <a:bodyPr spcFirstLastPara="1" wrap="square" lIns="91425" tIns="91425" rIns="91425" bIns="91425" anchor="ctr" anchorCtr="0">
            <a:noAutofit/>
          </a:bodyPr>
          <a:lstStyle/>
          <a:p>
            <a:pPr lvl="0"/>
            <a:r>
              <a:rPr lang="fa-IR" dirty="0" smtClean="0">
                <a:solidFill>
                  <a:schemeClr val="tx1"/>
                </a:solidFill>
                <a:cs typeface="B Nazanin" pitchFamily="2" charset="-78"/>
              </a:rPr>
              <a:t>فصل هفتم</a:t>
            </a:r>
            <a:br>
              <a:rPr lang="fa-IR" dirty="0" smtClean="0">
                <a:solidFill>
                  <a:schemeClr val="tx1"/>
                </a:solidFill>
                <a:cs typeface="B Nazanin" pitchFamily="2" charset="-78"/>
              </a:rPr>
            </a:br>
            <a:r>
              <a:rPr lang="fa-IR" dirty="0" smtClean="0">
                <a:solidFill>
                  <a:schemeClr val="tx1"/>
                </a:solidFill>
                <a:cs typeface="B Nazanin" pitchFamily="2" charset="-78"/>
              </a:rPr>
              <a:t/>
            </a:r>
            <a:br>
              <a:rPr lang="fa-IR" dirty="0" smtClean="0">
                <a:solidFill>
                  <a:schemeClr val="tx1"/>
                </a:solidFill>
                <a:cs typeface="B Nazanin" pitchFamily="2" charset="-78"/>
              </a:rPr>
            </a:br>
            <a:r>
              <a:rPr lang="fa-IR" sz="3200" dirty="0" smtClean="0">
                <a:solidFill>
                  <a:schemeClr val="tx1"/>
                </a:solidFill>
                <a:cs typeface="B Nazanin" pitchFamily="2" charset="-78"/>
              </a:rPr>
              <a:t>امداد و انتقال </a:t>
            </a:r>
            <a:r>
              <a:rPr lang="fa-IR" sz="3200" dirty="0" smtClean="0">
                <a:solidFill>
                  <a:schemeClr val="tx1"/>
                </a:solidFill>
                <a:cs typeface="B Nazanin" pitchFamily="2" charset="-78"/>
              </a:rPr>
              <a:t>مجروحین </a:t>
            </a:r>
            <a:r>
              <a:rPr lang="fa-IR" sz="3200" dirty="0" smtClean="0">
                <a:solidFill>
                  <a:schemeClr val="tx1"/>
                </a:solidFill>
                <a:cs typeface="B Nazanin" pitchFamily="2" charset="-78"/>
              </a:rPr>
              <a:t>دفاع مقدس</a:t>
            </a:r>
            <a:endParaRPr sz="3200" dirty="0">
              <a:solidFill>
                <a:schemeClr val="tx1"/>
              </a:solidFill>
              <a:cs typeface="B Nazanin" pitchFamily="2" charset="-78"/>
            </a:endParaRPr>
          </a:p>
        </p:txBody>
      </p:sp>
      <p:grpSp>
        <p:nvGrpSpPr>
          <p:cNvPr id="91" name="Google Shape;91;p16"/>
          <p:cNvGrpSpPr/>
          <p:nvPr/>
        </p:nvGrpSpPr>
        <p:grpSpPr>
          <a:xfrm>
            <a:off x="4388765" y="980127"/>
            <a:ext cx="366458" cy="366437"/>
            <a:chOff x="1923675" y="1633650"/>
            <a:chExt cx="436000" cy="435975"/>
          </a:xfrm>
        </p:grpSpPr>
        <p:sp>
          <p:nvSpPr>
            <p:cNvPr id="92" name="Google Shape;92;p16"/>
            <p:cNvSpPr/>
            <p:nvPr/>
          </p:nvSpPr>
          <p:spPr>
            <a:xfrm>
              <a:off x="2209250" y="1633650"/>
              <a:ext cx="150425" cy="150425"/>
            </a:xfrm>
            <a:custGeom>
              <a:avLst/>
              <a:gdLst/>
              <a:ahLst/>
              <a:cxnLst/>
              <a:rect l="l" t="t" r="r" b="b"/>
              <a:pathLst>
                <a:path w="6017" h="6017" fill="none" extrusionOk="0">
                  <a:moveTo>
                    <a:pt x="5846" y="3605"/>
                  </a:moveTo>
                  <a:lnTo>
                    <a:pt x="2412" y="171"/>
                  </a:ln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846" y="4433"/>
                  </a:lnTo>
                  <a:lnTo>
                    <a:pt x="5919" y="4336"/>
                  </a:lnTo>
                  <a:lnTo>
                    <a:pt x="5967" y="4238"/>
                  </a:lnTo>
                  <a:lnTo>
                    <a:pt x="5992" y="4141"/>
                  </a:lnTo>
                  <a:lnTo>
                    <a:pt x="6016" y="4019"/>
                  </a:lnTo>
                  <a:lnTo>
                    <a:pt x="5992" y="3922"/>
                  </a:lnTo>
                  <a:lnTo>
                    <a:pt x="5967" y="3800"/>
                  </a:lnTo>
                  <a:lnTo>
                    <a:pt x="5919" y="3703"/>
                  </a:lnTo>
                  <a:lnTo>
                    <a:pt x="5846" y="3605"/>
                  </a:lnTo>
                  <a:lnTo>
                    <a:pt x="5846" y="3605"/>
                  </a:lnTo>
                  <a:close/>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6"/>
            <p:cNvSpPr/>
            <p:nvPr/>
          </p:nvSpPr>
          <p:spPr>
            <a:xfrm>
              <a:off x="2019900" y="1757250"/>
              <a:ext cx="261825" cy="261850"/>
            </a:xfrm>
            <a:custGeom>
              <a:avLst/>
              <a:gdLst/>
              <a:ahLst/>
              <a:cxnLst/>
              <a:rect l="l" t="t" r="r" b="b"/>
              <a:pathLst>
                <a:path w="10473" h="10474" fill="none" extrusionOk="0">
                  <a:moveTo>
                    <a:pt x="10473" y="1"/>
                  </a:moveTo>
                  <a:lnTo>
                    <a:pt x="0" y="10473"/>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6"/>
            <p:cNvSpPr/>
            <p:nvPr/>
          </p:nvSpPr>
          <p:spPr>
            <a:xfrm>
              <a:off x="1923675" y="1681150"/>
              <a:ext cx="388500" cy="388475"/>
            </a:xfrm>
            <a:custGeom>
              <a:avLst/>
              <a:gdLst/>
              <a:ahLst/>
              <a:cxnLst/>
              <a:rect l="l" t="t" r="r" b="b"/>
              <a:pathLst>
                <a:path w="15540" h="15539" fill="none" extrusionOk="0">
                  <a:moveTo>
                    <a:pt x="11277" y="0"/>
                  </a:moveTo>
                  <a:lnTo>
                    <a:pt x="756" y="10546"/>
                  </a:lnTo>
                  <a:lnTo>
                    <a:pt x="756" y="10546"/>
                  </a:lnTo>
                  <a:lnTo>
                    <a:pt x="683" y="10619"/>
                  </a:lnTo>
                  <a:lnTo>
                    <a:pt x="634" y="10692"/>
                  </a:lnTo>
                  <a:lnTo>
                    <a:pt x="610" y="10765"/>
                  </a:lnTo>
                  <a:lnTo>
                    <a:pt x="585" y="10863"/>
                  </a:lnTo>
                  <a:lnTo>
                    <a:pt x="1" y="14881"/>
                  </a:lnTo>
                  <a:lnTo>
                    <a:pt x="1" y="14881"/>
                  </a:lnTo>
                  <a:lnTo>
                    <a:pt x="1" y="15003"/>
                  </a:lnTo>
                  <a:lnTo>
                    <a:pt x="25" y="15149"/>
                  </a:lnTo>
                  <a:lnTo>
                    <a:pt x="98" y="15271"/>
                  </a:lnTo>
                  <a:lnTo>
                    <a:pt x="171" y="15368"/>
                  </a:lnTo>
                  <a:lnTo>
                    <a:pt x="171" y="15368"/>
                  </a:lnTo>
                  <a:lnTo>
                    <a:pt x="269" y="15441"/>
                  </a:lnTo>
                  <a:lnTo>
                    <a:pt x="366" y="15490"/>
                  </a:lnTo>
                  <a:lnTo>
                    <a:pt x="464" y="15514"/>
                  </a:lnTo>
                  <a:lnTo>
                    <a:pt x="585" y="15539"/>
                  </a:lnTo>
                  <a:lnTo>
                    <a:pt x="585" y="15539"/>
                  </a:lnTo>
                  <a:lnTo>
                    <a:pt x="659" y="15539"/>
                  </a:lnTo>
                  <a:lnTo>
                    <a:pt x="4677" y="14954"/>
                  </a:lnTo>
                  <a:lnTo>
                    <a:pt x="4677" y="14954"/>
                  </a:lnTo>
                  <a:lnTo>
                    <a:pt x="4848" y="14905"/>
                  </a:lnTo>
                  <a:lnTo>
                    <a:pt x="4921" y="14857"/>
                  </a:lnTo>
                  <a:lnTo>
                    <a:pt x="4994" y="14784"/>
                  </a:lnTo>
                  <a:lnTo>
                    <a:pt x="15539" y="4262"/>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6"/>
            <p:cNvSpPr/>
            <p:nvPr/>
          </p:nvSpPr>
          <p:spPr>
            <a:xfrm>
              <a:off x="1974225" y="1711575"/>
              <a:ext cx="261825" cy="261850"/>
            </a:xfrm>
            <a:custGeom>
              <a:avLst/>
              <a:gdLst/>
              <a:ahLst/>
              <a:cxnLst/>
              <a:rect l="l" t="t" r="r" b="b"/>
              <a:pathLst>
                <a:path w="10473" h="10474" fill="none" extrusionOk="0">
                  <a:moveTo>
                    <a:pt x="0" y="10474"/>
                  </a:moveTo>
                  <a:lnTo>
                    <a:pt x="10473" y="1"/>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6"/>
            <p:cNvSpPr/>
            <p:nvPr/>
          </p:nvSpPr>
          <p:spPr>
            <a:xfrm>
              <a:off x="1934650" y="2014200"/>
              <a:ext cx="44475" cy="44475"/>
            </a:xfrm>
            <a:custGeom>
              <a:avLst/>
              <a:gdLst/>
              <a:ahLst/>
              <a:cxnLst/>
              <a:rect l="l" t="t" r="r" b="b"/>
              <a:pathLst>
                <a:path w="1779" h="1779" fill="none" extrusionOk="0">
                  <a:moveTo>
                    <a:pt x="1778" y="1778"/>
                  </a:moveTo>
                  <a:lnTo>
                    <a:pt x="0" y="0"/>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6"/>
            <p:cNvSpPr/>
            <p:nvPr/>
          </p:nvSpPr>
          <p:spPr>
            <a:xfrm>
              <a:off x="1944375" y="1947225"/>
              <a:ext cx="101725" cy="101700"/>
            </a:xfrm>
            <a:custGeom>
              <a:avLst/>
              <a:gdLst/>
              <a:ahLst/>
              <a:cxnLst/>
              <a:rect l="l" t="t" r="r" b="b"/>
              <a:pathLst>
                <a:path w="4069" h="4068" fill="none" extrusionOk="0">
                  <a:moveTo>
                    <a:pt x="1" y="49"/>
                  </a:moveTo>
                  <a:lnTo>
                    <a:pt x="1" y="49"/>
                  </a:lnTo>
                  <a:lnTo>
                    <a:pt x="25" y="0"/>
                  </a:lnTo>
                  <a:lnTo>
                    <a:pt x="25" y="0"/>
                  </a:lnTo>
                  <a:lnTo>
                    <a:pt x="4068" y="4043"/>
                  </a:lnTo>
                  <a:lnTo>
                    <a:pt x="4068" y="4043"/>
                  </a:lnTo>
                  <a:lnTo>
                    <a:pt x="4068" y="4043"/>
                  </a:lnTo>
                  <a:lnTo>
                    <a:pt x="4020" y="4068"/>
                  </a:lnTo>
                </a:path>
              </a:pathLst>
            </a:custGeom>
            <a:noFill/>
            <a:ln w="12175"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6"/>
        <p:cNvGrpSpPr/>
        <p:nvPr/>
      </p:nvGrpSpPr>
      <p:grpSpPr>
        <a:xfrm>
          <a:off x="0" y="0"/>
          <a:ext cx="0" cy="0"/>
          <a:chOff x="0" y="0"/>
          <a:chExt cx="0" cy="0"/>
        </a:xfrm>
      </p:grpSpPr>
      <p:sp>
        <p:nvSpPr>
          <p:cNvPr id="177" name="Google Shape;177;p26"/>
          <p:cNvSpPr/>
          <p:nvPr/>
        </p:nvSpPr>
        <p:spPr>
          <a:xfrm>
            <a:off x="2726550" y="1983000"/>
            <a:ext cx="3690900" cy="1177500"/>
          </a:xfrm>
          <a:prstGeom prst="rect">
            <a:avLst/>
          </a:prstGeom>
          <a:solidFill>
            <a:srgbClr val="FFFFFF"/>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sz="1800" b="1" i="1" dirty="0">
              <a:solidFill>
                <a:srgbClr val="4D4A56"/>
              </a:solidFill>
              <a:latin typeface="Playfair Display"/>
              <a:ea typeface="Playfair Display"/>
              <a:cs typeface="Playfair Display"/>
              <a:sym typeface="Playfair Display"/>
            </a:endParaRPr>
          </a:p>
        </p:txBody>
      </p:sp>
      <p:sp>
        <p:nvSpPr>
          <p:cNvPr id="178" name="Google Shape;178;p2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solidFill>
                  <a:srgbClr val="FFFFFF"/>
                </a:solidFill>
              </a:rPr>
              <a:pPr marL="0" lvl="0" indent="0" algn="r" rtl="0">
                <a:spcBef>
                  <a:spcPts val="0"/>
                </a:spcBef>
                <a:spcAft>
                  <a:spcPts val="0"/>
                </a:spcAft>
                <a:buNone/>
              </a:pPr>
              <a:t>10</a:t>
            </a:fld>
            <a:endParaRPr>
              <a:solidFill>
                <a:srgbClr val="FFFFFF"/>
              </a:solidFill>
            </a:endParaRPr>
          </a:p>
        </p:txBody>
      </p:sp>
      <p:pic>
        <p:nvPicPr>
          <p:cNvPr id="3074" name="Picture 2" descr="C:\Users\pc\Desktop\index.jpg"/>
          <p:cNvPicPr>
            <a:picLocks noChangeAspect="1" noChangeArrowheads="1"/>
          </p:cNvPicPr>
          <p:nvPr/>
        </p:nvPicPr>
        <p:blipFill>
          <a:blip r:embed="rId4"/>
          <a:srcRect/>
          <a:stretch>
            <a:fillRect/>
          </a:stretch>
        </p:blipFill>
        <p:spPr bwMode="auto">
          <a:xfrm>
            <a:off x="2483768" y="1563638"/>
            <a:ext cx="4104456" cy="2232248"/>
          </a:xfrm>
          <a:prstGeom prst="rect">
            <a:avLst/>
          </a:prstGeom>
          <a:noFill/>
        </p:spPr>
      </p:pic>
    </p:spTree>
  </p:cSld>
  <p:clrMapOvr>
    <a:masterClrMapping/>
  </p:clrMapOvr>
  <p:transition>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7" name="Google Shape;187;p27"/>
          <p:cNvSpPr txBox="1"/>
          <p:nvPr/>
        </p:nvSpPr>
        <p:spPr>
          <a:xfrm>
            <a:off x="3231724" y="2538600"/>
            <a:ext cx="1695300" cy="89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dirty="0">
              <a:solidFill>
                <a:schemeClr val="accent1"/>
              </a:solidFill>
              <a:latin typeface="Tinos"/>
              <a:ea typeface="Tinos"/>
              <a:cs typeface="Tinos"/>
              <a:sym typeface="Tinos"/>
            </a:endParaRPr>
          </a:p>
        </p:txBody>
      </p:sp>
      <p:sp>
        <p:nvSpPr>
          <p:cNvPr id="188" name="Google Shape;188;p27"/>
          <p:cNvSpPr txBox="1"/>
          <p:nvPr/>
        </p:nvSpPr>
        <p:spPr>
          <a:xfrm>
            <a:off x="1259632" y="123478"/>
            <a:ext cx="7632848" cy="3308522"/>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dirty="0">
              <a:solidFill>
                <a:schemeClr val="accent1"/>
              </a:solidFill>
              <a:latin typeface="Tinos"/>
              <a:ea typeface="Tinos"/>
              <a:cs typeface="Tinos"/>
              <a:sym typeface="Tinos"/>
            </a:endParaRPr>
          </a:p>
        </p:txBody>
      </p:sp>
      <p:sp>
        <p:nvSpPr>
          <p:cNvPr id="189" name="Google Shape;189;p27"/>
          <p:cNvSpPr txBox="1"/>
          <p:nvPr/>
        </p:nvSpPr>
        <p:spPr>
          <a:xfrm>
            <a:off x="6737968" y="2538600"/>
            <a:ext cx="1695300" cy="89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800" b="1" dirty="0">
              <a:solidFill>
                <a:schemeClr val="accent1"/>
              </a:solidFill>
              <a:latin typeface="Tinos"/>
              <a:ea typeface="Tinos"/>
              <a:cs typeface="Tinos"/>
              <a:sym typeface="Tinos"/>
            </a:endParaRPr>
          </a:p>
        </p:txBody>
      </p:sp>
      <p:sp>
        <p:nvSpPr>
          <p:cNvPr id="190" name="Google Shape;190;p2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11</a:t>
            </a:fld>
            <a:endParaRPr/>
          </a:p>
        </p:txBody>
      </p:sp>
      <p:sp>
        <p:nvSpPr>
          <p:cNvPr id="10" name="Rectangle 9"/>
          <p:cNvSpPr/>
          <p:nvPr/>
        </p:nvSpPr>
        <p:spPr>
          <a:xfrm>
            <a:off x="2267744" y="627534"/>
            <a:ext cx="6660232" cy="4062651"/>
          </a:xfrm>
          <a:prstGeom prst="rect">
            <a:avLst/>
          </a:prstGeom>
        </p:spPr>
        <p:txBody>
          <a:bodyPr wrap="square">
            <a:spAutoFit/>
          </a:bodyPr>
          <a:lstStyle/>
          <a:p>
            <a:pPr algn="r"/>
            <a:r>
              <a:rPr lang="fa-IR" sz="2400" dirty="0" smtClean="0">
                <a:solidFill>
                  <a:schemeClr val="bg1"/>
                </a:solidFill>
                <a:cs typeface="B Nazanin" pitchFamily="2" charset="-78"/>
              </a:rPr>
              <a:t>مهمترین </a:t>
            </a:r>
            <a:r>
              <a:rPr lang="fa-IR" sz="2400" dirty="0" smtClean="0">
                <a:solidFill>
                  <a:schemeClr val="bg1"/>
                </a:solidFill>
                <a:cs typeface="B Nazanin" pitchFamily="2" charset="-78"/>
              </a:rPr>
              <a:t>اصول و ضوابط برای انتخاب محل بیمارستانهای صحرایی</a:t>
            </a:r>
            <a:r>
              <a:rPr lang="fa-IR" sz="2400" dirty="0" smtClean="0">
                <a:solidFill>
                  <a:schemeClr val="bg1"/>
                </a:solidFill>
                <a:cs typeface="B Nazanin" pitchFamily="2" charset="-78"/>
              </a:rPr>
              <a:t>:</a:t>
            </a:r>
          </a:p>
          <a:p>
            <a:pPr algn="r"/>
            <a:endParaRPr lang="fa-IR" sz="1800" dirty="0" smtClean="0">
              <a:solidFill>
                <a:schemeClr val="bg1"/>
              </a:solidFill>
              <a:cs typeface="B Nazanin" pitchFamily="2" charset="-78"/>
            </a:endParaRPr>
          </a:p>
          <a:p>
            <a:pPr algn="r"/>
            <a:endParaRPr lang="fa-IR" sz="1800" dirty="0" smtClean="0">
              <a:solidFill>
                <a:schemeClr val="bg1"/>
              </a:solidFill>
              <a:cs typeface="B Nazanin" pitchFamily="2" charset="-78"/>
            </a:endParaRPr>
          </a:p>
          <a:p>
            <a:pPr algn="r"/>
            <a:r>
              <a:rPr lang="fa-IR" sz="1800" dirty="0" smtClean="0">
                <a:solidFill>
                  <a:schemeClr val="bg1"/>
                </a:solidFill>
                <a:cs typeface="B Nazanin" pitchFamily="2" charset="-78"/>
              </a:rPr>
              <a:t>1.-فاصله </a:t>
            </a:r>
            <a:r>
              <a:rPr lang="fa-IR" sz="1800" dirty="0" smtClean="0">
                <a:solidFill>
                  <a:schemeClr val="bg1"/>
                </a:solidFill>
                <a:cs typeface="B Nazanin" pitchFamily="2" charset="-78"/>
              </a:rPr>
              <a:t>از اورژانسها و خطوط </a:t>
            </a:r>
            <a:r>
              <a:rPr lang="fa-IR" sz="1800" dirty="0" smtClean="0">
                <a:solidFill>
                  <a:schemeClr val="bg1"/>
                </a:solidFill>
                <a:cs typeface="B Nazanin" pitchFamily="2" charset="-78"/>
              </a:rPr>
              <a:t>مقدم</a:t>
            </a:r>
          </a:p>
          <a:p>
            <a:pPr algn="r"/>
            <a:r>
              <a:rPr lang="fa-IR" sz="1800" dirty="0" smtClean="0">
                <a:solidFill>
                  <a:schemeClr val="bg1"/>
                </a:solidFill>
                <a:cs typeface="B Nazanin" pitchFamily="2" charset="-78"/>
              </a:rPr>
              <a:t> </a:t>
            </a:r>
          </a:p>
          <a:p>
            <a:pPr algn="r"/>
            <a:r>
              <a:rPr lang="fa-IR" sz="1800" dirty="0" smtClean="0">
                <a:solidFill>
                  <a:schemeClr val="bg1"/>
                </a:solidFill>
                <a:cs typeface="B Nazanin" pitchFamily="2" charset="-78"/>
              </a:rPr>
              <a:t>2.-دربرگیرندۀ </a:t>
            </a:r>
            <a:r>
              <a:rPr lang="fa-IR" sz="1800" dirty="0" smtClean="0">
                <a:solidFill>
                  <a:schemeClr val="bg1"/>
                </a:solidFill>
                <a:cs typeface="B Nazanin" pitchFamily="2" charset="-78"/>
              </a:rPr>
              <a:t>گسترۀ </a:t>
            </a:r>
            <a:r>
              <a:rPr lang="fa-IR" sz="1800" dirty="0" smtClean="0">
                <a:solidFill>
                  <a:schemeClr val="bg1"/>
                </a:solidFill>
                <a:cs typeface="B Nazanin" pitchFamily="2" charset="-78"/>
              </a:rPr>
              <a:t>منطقه عملیاتی (استقرار </a:t>
            </a:r>
            <a:r>
              <a:rPr lang="fa-IR" sz="1800" dirty="0" smtClean="0">
                <a:solidFill>
                  <a:schemeClr val="bg1"/>
                </a:solidFill>
                <a:cs typeface="B Nazanin" pitchFamily="2" charset="-78"/>
              </a:rPr>
              <a:t>در </a:t>
            </a:r>
            <a:r>
              <a:rPr lang="fa-IR" sz="1800" dirty="0" smtClean="0">
                <a:solidFill>
                  <a:schemeClr val="bg1"/>
                </a:solidFill>
                <a:cs typeface="B Nazanin" pitchFamily="2" charset="-78"/>
              </a:rPr>
              <a:t>عقبه </a:t>
            </a:r>
            <a:r>
              <a:rPr lang="fa-IR" sz="1800" dirty="0" smtClean="0">
                <a:solidFill>
                  <a:schemeClr val="bg1"/>
                </a:solidFill>
                <a:cs typeface="B Nazanin" pitchFamily="2" charset="-78"/>
              </a:rPr>
              <a:t>چند اورژانس و یگانهای پشتیبانی </a:t>
            </a:r>
            <a:r>
              <a:rPr lang="fa-IR" sz="1800" dirty="0" smtClean="0">
                <a:solidFill>
                  <a:schemeClr val="bg1"/>
                </a:solidFill>
                <a:cs typeface="B Nazanin" pitchFamily="2" charset="-78"/>
              </a:rPr>
              <a:t>رزم</a:t>
            </a:r>
          </a:p>
          <a:p>
            <a:pPr algn="r"/>
            <a:endParaRPr lang="fa-IR" sz="1800" dirty="0" smtClean="0">
              <a:solidFill>
                <a:schemeClr val="bg1"/>
              </a:solidFill>
              <a:cs typeface="B Nazanin" pitchFamily="2" charset="-78"/>
            </a:endParaRPr>
          </a:p>
          <a:p>
            <a:pPr algn="r"/>
            <a:r>
              <a:rPr lang="fa-IR" sz="1800" dirty="0" smtClean="0">
                <a:solidFill>
                  <a:schemeClr val="bg1"/>
                </a:solidFill>
                <a:cs typeface="B Nazanin" pitchFamily="2" charset="-78"/>
              </a:rPr>
              <a:t>3</a:t>
            </a:r>
            <a:r>
              <a:rPr lang="fa-IR" sz="1800" dirty="0" smtClean="0">
                <a:solidFill>
                  <a:schemeClr val="bg1"/>
                </a:solidFill>
                <a:cs typeface="B Nazanin" pitchFamily="2" charset="-78"/>
              </a:rPr>
              <a:t>.تعداد </a:t>
            </a:r>
            <a:r>
              <a:rPr lang="fa-IR" sz="1800" dirty="0" smtClean="0">
                <a:solidFill>
                  <a:schemeClr val="bg1"/>
                </a:solidFill>
                <a:cs typeface="B Nazanin" pitchFamily="2" charset="-78"/>
              </a:rPr>
              <a:t>مجروحین و مصدومین </a:t>
            </a:r>
            <a:r>
              <a:rPr lang="fa-IR" sz="1800" dirty="0" smtClean="0">
                <a:solidFill>
                  <a:schemeClr val="bg1"/>
                </a:solidFill>
                <a:cs typeface="B Nazanin" pitchFamily="2" charset="-78"/>
              </a:rPr>
              <a:t>احتمالی</a:t>
            </a:r>
          </a:p>
          <a:p>
            <a:pPr algn="r"/>
            <a:r>
              <a:rPr lang="fa-IR" sz="1800" dirty="0" smtClean="0">
                <a:solidFill>
                  <a:schemeClr val="bg1"/>
                </a:solidFill>
                <a:cs typeface="B Nazanin" pitchFamily="2" charset="-78"/>
              </a:rPr>
              <a:t> </a:t>
            </a:r>
          </a:p>
          <a:p>
            <a:pPr algn="r"/>
            <a:r>
              <a:rPr lang="fa-IR" sz="1800" dirty="0" smtClean="0">
                <a:solidFill>
                  <a:schemeClr val="bg1"/>
                </a:solidFill>
                <a:cs typeface="B Nazanin" pitchFamily="2" charset="-78"/>
              </a:rPr>
              <a:t>4.-وضعیت </a:t>
            </a:r>
            <a:r>
              <a:rPr lang="fa-IR" sz="1800" dirty="0" smtClean="0">
                <a:solidFill>
                  <a:schemeClr val="bg1"/>
                </a:solidFill>
                <a:cs typeface="B Nazanin" pitchFamily="2" charset="-78"/>
              </a:rPr>
              <a:t>راهها و معابر مواصالتی </a:t>
            </a:r>
          </a:p>
          <a:p>
            <a:pPr algn="r"/>
            <a:r>
              <a:rPr lang="fa-IR" sz="1800" dirty="0" smtClean="0">
                <a:solidFill>
                  <a:schemeClr val="bg1"/>
                </a:solidFill>
                <a:cs typeface="B Nazanin" pitchFamily="2" charset="-78"/>
              </a:rPr>
              <a:t> </a:t>
            </a:r>
          </a:p>
          <a:p>
            <a:pPr algn="r"/>
            <a:r>
              <a:rPr lang="fa-IR" sz="1800" dirty="0" smtClean="0">
                <a:solidFill>
                  <a:schemeClr val="bg1"/>
                </a:solidFill>
                <a:cs typeface="B Nazanin" pitchFamily="2" charset="-78"/>
              </a:rPr>
              <a:t>5.مسائل </a:t>
            </a:r>
            <a:r>
              <a:rPr lang="fa-IR" sz="1800" dirty="0" smtClean="0">
                <a:solidFill>
                  <a:schemeClr val="bg1"/>
                </a:solidFill>
                <a:cs typeface="B Nazanin" pitchFamily="2" charset="-78"/>
              </a:rPr>
              <a:t>امنیتی و حفاظتی و حجم آتش دشمن </a:t>
            </a:r>
            <a:endParaRPr lang="fa-IR" sz="1800" dirty="0" smtClean="0">
              <a:solidFill>
                <a:schemeClr val="bg1"/>
              </a:solidFill>
              <a:cs typeface="B Nazanin" pitchFamily="2" charset="-78"/>
            </a:endParaRPr>
          </a:p>
          <a:p>
            <a:pPr algn="r"/>
            <a:r>
              <a:rPr lang="fa-IR" sz="1800" dirty="0" smtClean="0">
                <a:solidFill>
                  <a:schemeClr val="bg1"/>
                </a:solidFill>
                <a:cs typeface="B Nazanin" pitchFamily="2" charset="-78"/>
              </a:rPr>
              <a:t> -</a:t>
            </a:r>
          </a:p>
          <a:p>
            <a:pPr algn="r"/>
            <a:r>
              <a:rPr lang="fa-IR" sz="1800" dirty="0" smtClean="0">
                <a:solidFill>
                  <a:schemeClr val="bg1"/>
                </a:solidFill>
                <a:cs typeface="B Nazanin" pitchFamily="2" charset="-78"/>
              </a:rPr>
              <a:t>6.وضعیت </a:t>
            </a:r>
            <a:r>
              <a:rPr lang="fa-IR" sz="1800" dirty="0" smtClean="0">
                <a:solidFill>
                  <a:schemeClr val="bg1"/>
                </a:solidFill>
                <a:cs typeface="B Nazanin" pitchFamily="2" charset="-78"/>
              </a:rPr>
              <a:t>جغرافیایی زمین</a:t>
            </a:r>
            <a:endParaRPr lang="en-US" sz="1800" dirty="0">
              <a:solidFill>
                <a:schemeClr val="bg1"/>
              </a:solidFill>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0"/>
          <p:cNvSpPr/>
          <p:nvPr/>
        </p:nvSpPr>
        <p:spPr>
          <a:xfrm>
            <a:off x="1763688" y="1203598"/>
            <a:ext cx="5721300" cy="2706000"/>
          </a:xfrm>
          <a:prstGeom prst="rect">
            <a:avLst/>
          </a:prstGeom>
          <a:solidFill>
            <a:schemeClr val="accent1"/>
          </a:solidFill>
          <a:ln>
            <a:noFill/>
          </a:ln>
          <a:effectLst>
            <a:outerShdw dist="104775" dir="2700000" algn="bl" rotWithShape="0">
              <a:srgbClr val="20124D">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0"/>
          <p:cNvSpPr txBox="1">
            <a:spLocks noGrp="1"/>
          </p:cNvSpPr>
          <p:nvPr>
            <p:ph type="ctrTitle" idx="4294967295"/>
          </p:nvPr>
        </p:nvSpPr>
        <p:spPr>
          <a:xfrm>
            <a:off x="1691680" y="1419622"/>
            <a:ext cx="5832648" cy="2016224"/>
          </a:xfrm>
          <a:prstGeom prst="rect">
            <a:avLst/>
          </a:prstGeom>
        </p:spPr>
        <p:txBody>
          <a:bodyPr spcFirstLastPara="1" wrap="square" lIns="91425" tIns="91425" rIns="91425" bIns="91425" anchor="b" anchorCtr="0">
            <a:noAutofit/>
          </a:bodyPr>
          <a:lstStyle/>
          <a:p>
            <a:pPr lvl="0" algn="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نقاهتگاهها</a:t>
            </a:r>
            <a:r>
              <a:rPr lang="fa-IR" dirty="0" smtClean="0">
                <a:cs typeface="B Nazanin" pitchFamily="2" charset="-78"/>
              </a:rPr>
              <a:t>:</a:t>
            </a:r>
            <a:br>
              <a:rPr lang="fa-IR" dirty="0" smtClean="0">
                <a:cs typeface="B Nazanin" pitchFamily="2" charset="-78"/>
              </a:rPr>
            </a:br>
            <a:r>
              <a:rPr lang="fa-IR" dirty="0" smtClean="0">
                <a:cs typeface="B Nazanin" pitchFamily="2" charset="-78"/>
              </a:rPr>
              <a:t/>
            </a:r>
            <a:br>
              <a:rPr lang="fa-IR" dirty="0" smtClean="0">
                <a:cs typeface="B Nazanin" pitchFamily="2" charset="-78"/>
              </a:rPr>
            </a:br>
            <a:r>
              <a:rPr lang="fa-IR" dirty="0" smtClean="0">
                <a:cs typeface="B Nazanin" pitchFamily="2" charset="-78"/>
              </a:rPr>
              <a:t> </a:t>
            </a:r>
            <a:br>
              <a:rPr lang="fa-IR" dirty="0" smtClean="0">
                <a:cs typeface="B Nazanin" pitchFamily="2" charset="-78"/>
              </a:rPr>
            </a:br>
            <a:r>
              <a:rPr lang="fa-IR" dirty="0" smtClean="0">
                <a:cs typeface="B Nazanin" pitchFamily="2" charset="-78"/>
              </a:rPr>
              <a:t>در </a:t>
            </a:r>
            <a:r>
              <a:rPr lang="fa-IR" dirty="0" smtClean="0">
                <a:cs typeface="B Nazanin" pitchFamily="2" charset="-78"/>
              </a:rPr>
              <a:t>دفاع مقدس با توجه به تعداد قابلتوجه مجروحین در روزهای عملیات و محدودیت تختهای بیمارستانی، برای </a:t>
            </a:r>
            <a:r>
              <a:rPr lang="fa-IR" dirty="0" smtClean="0">
                <a:cs typeface="B Nazanin" pitchFamily="2" charset="-78"/>
              </a:rPr>
              <a:t>ارایه </a:t>
            </a:r>
            <a:r>
              <a:rPr lang="fa-IR" dirty="0" smtClean="0">
                <a:cs typeface="B Nazanin" pitchFamily="2" charset="-78"/>
              </a:rPr>
              <a:t>خدمات درمانی به تعدادی از مجروحین که نیاز به خدمات بیمارستانی نداشتند، اتخاذ تدابیر مناسبی اجتناب ناپذیر بود. یکی از این تدابیر احداث و راه اندازی نقاهتگاه </a:t>
            </a:r>
            <a:r>
              <a:rPr lang="fa-IR" dirty="0" smtClean="0">
                <a:cs typeface="B Nazanin" pitchFamily="2" charset="-78"/>
              </a:rPr>
              <a:t>بود.</a:t>
            </a:r>
            <a:endParaRPr dirty="0">
              <a:solidFill>
                <a:srgbClr val="4D4A56"/>
              </a:solidFill>
              <a:cs typeface="B Nazanin" pitchFamily="2" charset="-78"/>
            </a:endParaRPr>
          </a:p>
        </p:txBody>
      </p:sp>
      <p:sp>
        <p:nvSpPr>
          <p:cNvPr id="221" name="Google Shape;221;p3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12</a:t>
            </a:fld>
            <a:endParaRPr/>
          </a:p>
        </p:txBody>
      </p:sp>
    </p:spTree>
  </p:cSld>
  <p:clrMapOvr>
    <a:masterClrMapping/>
  </p:clrMapOvr>
  <p:transition>
    <p:cover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30" name="Google Shape;230;p31"/>
          <p:cNvSpPr txBox="1">
            <a:spLocks noGrp="1"/>
          </p:cNvSpPr>
          <p:nvPr>
            <p:ph type="ctrTitle" idx="4294967295"/>
          </p:nvPr>
        </p:nvSpPr>
        <p:spPr>
          <a:xfrm>
            <a:off x="611560" y="411510"/>
            <a:ext cx="7772400" cy="4248472"/>
          </a:xfrm>
          <a:prstGeom prst="rect">
            <a:avLst/>
          </a:prstGeom>
        </p:spPr>
        <p:txBody>
          <a:bodyPr spcFirstLastPara="1" wrap="square" lIns="91425" tIns="91425" rIns="91425" bIns="91425" anchor="b" anchorCtr="0">
            <a:noAutofit/>
          </a:bodyPr>
          <a:lstStyle/>
          <a:p>
            <a:pPr lvl="0" algn="r"/>
            <a:r>
              <a:rPr lang="fa-IR" dirty="0" smtClean="0">
                <a:solidFill>
                  <a:schemeClr val="bg1"/>
                </a:solidFill>
                <a:cs typeface="B Nazanin" pitchFamily="2" charset="-78"/>
              </a:rPr>
              <a:t>وظایف امدادگران و پزشکیاران در خطوط عملیاتی</a:t>
            </a:r>
            <a:r>
              <a:rPr lang="fa-IR" dirty="0" smtClean="0">
                <a:solidFill>
                  <a:schemeClr val="bg1"/>
                </a:solidFill>
                <a:cs typeface="B Nazanin" pitchFamily="2" charset="-78"/>
              </a:rPr>
              <a:t>:</a:t>
            </a:r>
            <a:br>
              <a:rPr lang="fa-IR" dirty="0" smtClean="0">
                <a:solidFill>
                  <a:schemeClr val="bg1"/>
                </a:solidFill>
                <a:cs typeface="B Nazanin" pitchFamily="2" charset="-78"/>
              </a:rPr>
            </a:b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a:t>
            </a:r>
            <a:r>
              <a:rPr lang="fa-IR" dirty="0" smtClean="0">
                <a:solidFill>
                  <a:schemeClr val="bg1"/>
                </a:solidFill>
                <a:cs typeface="B Nazanin" pitchFamily="2" charset="-78"/>
              </a:rPr>
              <a:t>اهم وظایف امدادگران و پزشکیاران در خطوط عملیاتی، شامل اقدامات ذیل بود</a:t>
            </a:r>
            <a:r>
              <a:rPr lang="fa-IR" dirty="0" smtClean="0">
                <a:solidFill>
                  <a:schemeClr val="bg1"/>
                </a:solidFill>
                <a:cs typeface="B Nazanin" pitchFamily="2" charset="-78"/>
              </a:rPr>
              <a:t>:</a:t>
            </a:r>
            <a:br>
              <a:rPr lang="fa-IR" dirty="0" smtClean="0">
                <a:solidFill>
                  <a:schemeClr val="bg1"/>
                </a:solidFill>
                <a:cs typeface="B Nazanin" pitchFamily="2" charset="-78"/>
              </a:rPr>
            </a:b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1 -انجام اقدامات امدادی نجات بخش </a:t>
            </a: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2 -نظارت بر امر بهداشت فردی و جمعی </a:t>
            </a: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3 </a:t>
            </a:r>
            <a:r>
              <a:rPr lang="fa-IR" dirty="0" smtClean="0">
                <a:solidFill>
                  <a:schemeClr val="bg1"/>
                </a:solidFill>
                <a:cs typeface="B Nazanin" pitchFamily="2" charset="-78"/>
              </a:rPr>
              <a:t>-تمرین مهارتهای خود امدادی و دگر </a:t>
            </a:r>
            <a:r>
              <a:rPr lang="fa-IR" dirty="0" smtClean="0">
                <a:solidFill>
                  <a:schemeClr val="bg1"/>
                </a:solidFill>
                <a:cs typeface="B Nazanin" pitchFamily="2" charset="-78"/>
              </a:rPr>
              <a:t>امدادی</a:t>
            </a:r>
            <a:br>
              <a:rPr lang="fa-IR" dirty="0" smtClean="0">
                <a:solidFill>
                  <a:schemeClr val="bg1"/>
                </a:solidFill>
                <a:cs typeface="B Nazanin" pitchFamily="2" charset="-78"/>
              </a:rPr>
            </a:br>
            <a:r>
              <a:rPr lang="fa-IR" dirty="0" smtClean="0">
                <a:solidFill>
                  <a:schemeClr val="bg1"/>
                </a:solidFill>
                <a:cs typeface="B Nazanin" pitchFamily="2" charset="-78"/>
              </a:rPr>
              <a:t/>
            </a:r>
            <a:br>
              <a:rPr lang="fa-IR" dirty="0" smtClean="0">
                <a:solidFill>
                  <a:schemeClr val="bg1"/>
                </a:solidFill>
                <a:cs typeface="B Nazanin" pitchFamily="2" charset="-78"/>
              </a:rPr>
            </a:br>
            <a:r>
              <a:rPr lang="fa-IR" dirty="0" smtClean="0">
                <a:solidFill>
                  <a:schemeClr val="bg1"/>
                </a:solidFill>
                <a:cs typeface="B Nazanin" pitchFamily="2" charset="-78"/>
              </a:rPr>
              <a:t> </a:t>
            </a:r>
            <a:br>
              <a:rPr lang="fa-IR" dirty="0" smtClean="0">
                <a:solidFill>
                  <a:schemeClr val="bg1"/>
                </a:solidFill>
                <a:cs typeface="B Nazanin" pitchFamily="2" charset="-78"/>
              </a:rPr>
            </a:br>
            <a:r>
              <a:rPr lang="fa-IR" dirty="0" smtClean="0">
                <a:solidFill>
                  <a:schemeClr val="bg1"/>
                </a:solidFill>
                <a:cs typeface="B Nazanin" pitchFamily="2" charset="-78"/>
              </a:rPr>
              <a:t>4 </a:t>
            </a:r>
            <a:r>
              <a:rPr lang="fa-IR" dirty="0" smtClean="0">
                <a:solidFill>
                  <a:schemeClr val="bg1"/>
                </a:solidFill>
                <a:cs typeface="B Nazanin" pitchFamily="2" charset="-78"/>
              </a:rPr>
              <a:t>-راهاندازی و ادارۀ پست </a:t>
            </a:r>
            <a:r>
              <a:rPr lang="fa-IR" dirty="0" smtClean="0">
                <a:solidFill>
                  <a:schemeClr val="bg1"/>
                </a:solidFill>
                <a:cs typeface="B Nazanin" pitchFamily="2" charset="-78"/>
              </a:rPr>
              <a:t>امداد</a:t>
            </a:r>
            <a:br>
              <a:rPr lang="fa-IR" dirty="0" smtClean="0">
                <a:solidFill>
                  <a:schemeClr val="bg1"/>
                </a:solidFill>
                <a:cs typeface="B Nazanin" pitchFamily="2" charset="-78"/>
              </a:rPr>
            </a:br>
            <a:r>
              <a:rPr lang="fa-IR" dirty="0" smtClean="0">
                <a:solidFill>
                  <a:schemeClr val="bg1"/>
                </a:solidFill>
                <a:cs typeface="B Nazanin" pitchFamily="2" charset="-78"/>
              </a:rPr>
              <a:t>و...</a:t>
            </a:r>
            <a:endParaRPr dirty="0">
              <a:solidFill>
                <a:schemeClr val="bg1"/>
              </a:solidFill>
              <a:cs typeface="B Nazanin" pitchFamily="2" charset="-78"/>
            </a:endParaRPr>
          </a:p>
        </p:txBody>
      </p:sp>
      <p:sp>
        <p:nvSpPr>
          <p:cNvPr id="232" name="Google Shape;232;p3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13</a:t>
            </a:fld>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51" name="Google Shape;251;p33"/>
          <p:cNvSpPr txBox="1">
            <a:spLocks noGrp="1"/>
          </p:cNvSpPr>
          <p:nvPr>
            <p:ph type="body" idx="3"/>
          </p:nvPr>
        </p:nvSpPr>
        <p:spPr>
          <a:xfrm>
            <a:off x="2555776" y="843558"/>
            <a:ext cx="5920107" cy="3286100"/>
          </a:xfrm>
          <a:prstGeom prst="rect">
            <a:avLst/>
          </a:prstGeom>
        </p:spPr>
        <p:txBody>
          <a:bodyPr spcFirstLastPara="1" wrap="square" lIns="91425" tIns="91425" rIns="91425" bIns="91425" anchor="t" anchorCtr="0">
            <a:noAutofit/>
          </a:bodyPr>
          <a:lstStyle/>
          <a:p>
            <a:pPr marL="0" lvl="0" indent="0" algn="r">
              <a:buNone/>
            </a:pPr>
            <a:r>
              <a:rPr lang="fa-IR" sz="2400" b="1" dirty="0" smtClean="0">
                <a:cs typeface="B Nazanin" pitchFamily="2" charset="-78"/>
              </a:rPr>
              <a:t>-اهداف و مسئولیتهای عملیات امداد و انتقال در نبرد: </a:t>
            </a:r>
            <a:endParaRPr lang="fa-IR" sz="2400" b="1" dirty="0" smtClean="0">
              <a:cs typeface="B Nazanin" pitchFamily="2" charset="-78"/>
            </a:endParaRPr>
          </a:p>
          <a:p>
            <a:pPr marL="0" lvl="0" indent="0" algn="r">
              <a:buNone/>
            </a:pPr>
            <a:endParaRPr lang="fa-IR" sz="1800" dirty="0" smtClean="0">
              <a:cs typeface="B Nazanin" pitchFamily="2" charset="-78"/>
            </a:endParaRPr>
          </a:p>
          <a:p>
            <a:pPr marL="0" lvl="0" indent="0" algn="r">
              <a:buNone/>
            </a:pPr>
            <a:r>
              <a:rPr lang="fa-IR" sz="1800" dirty="0" smtClean="0">
                <a:cs typeface="B Nazanin" pitchFamily="2" charset="-78"/>
              </a:rPr>
              <a:t>ارتقاء سلامتی </a:t>
            </a:r>
            <a:r>
              <a:rPr lang="fa-IR" sz="1800" dirty="0" smtClean="0">
                <a:cs typeface="B Nazanin" pitchFamily="2" charset="-78"/>
              </a:rPr>
              <a:t>نیروهای نظامی، کمک به امداد و انتقال و </a:t>
            </a:r>
            <a:r>
              <a:rPr lang="fa-IR" sz="1800" dirty="0" smtClean="0">
                <a:cs typeface="B Nazanin" pitchFamily="2" charset="-78"/>
              </a:rPr>
              <a:t>تخلیه مجروحان </a:t>
            </a:r>
            <a:r>
              <a:rPr lang="fa-IR" sz="1800" dirty="0" smtClean="0">
                <a:cs typeface="B Nazanin" pitchFamily="2" charset="-78"/>
              </a:rPr>
              <a:t>و مصدومان در </a:t>
            </a:r>
            <a:r>
              <a:rPr lang="fa-IR" sz="1800" dirty="0" smtClean="0">
                <a:cs typeface="B Nazanin" pitchFamily="2" charset="-78"/>
              </a:rPr>
              <a:t>صحنه نبرد </a:t>
            </a:r>
            <a:r>
              <a:rPr lang="fa-IR" sz="1800" dirty="0" smtClean="0">
                <a:cs typeface="B Nazanin" pitchFamily="2" charset="-78"/>
              </a:rPr>
              <a:t>میباشد. در این راستا بهرهگیری از پرسنل درمانی ماهر، ابزار و تجهیزات و ترابری وسیع، ایجاد و راهاندازی مراکز درمانی صحرایی ثابت و سیار نقش مؤثری در </a:t>
            </a:r>
            <a:r>
              <a:rPr lang="fa-IR" sz="1800" dirty="0" smtClean="0">
                <a:cs typeface="B Nazanin" pitchFamily="2" charset="-78"/>
              </a:rPr>
              <a:t>ارایه </a:t>
            </a:r>
            <a:r>
              <a:rPr lang="fa-IR" sz="1800" dirty="0" smtClean="0">
                <a:cs typeface="B Nazanin" pitchFamily="2" charset="-78"/>
              </a:rPr>
              <a:t>خدمات امدادی بر عهده دارند. امداد و انتقال دو موضوع به هم پیوسته و تفکیک ناپذیر است و در مقاطع مختلف یکی بر دیگری سبقت میگیرد. در بعضی مواقع اولین اقدام خودامدادی، دگرامدادی و انتقال مجروح به محلی امن است و در بعضی مواقع، همزمان با انتقال مجروح یا مصدوم اقدامات اولیه </a:t>
            </a:r>
            <a:r>
              <a:rPr lang="fa-IR" sz="1800" dirty="0" smtClean="0">
                <a:cs typeface="B Nazanin" pitchFamily="2" charset="-78"/>
              </a:rPr>
              <a:t>امدادی </a:t>
            </a:r>
            <a:r>
              <a:rPr lang="fa-IR" sz="1800" dirty="0" smtClean="0">
                <a:cs typeface="B Nazanin" pitchFamily="2" charset="-78"/>
              </a:rPr>
              <a:t>انجام </a:t>
            </a:r>
            <a:r>
              <a:rPr lang="fa-IR" sz="1800" dirty="0" smtClean="0">
                <a:cs typeface="B Nazanin" pitchFamily="2" charset="-78"/>
              </a:rPr>
              <a:t>میگیرد. </a:t>
            </a:r>
            <a:endParaRPr sz="1800" dirty="0">
              <a:cs typeface="B Nazanin" pitchFamily="2" charset="-78"/>
            </a:endParaRPr>
          </a:p>
        </p:txBody>
      </p:sp>
      <p:sp>
        <p:nvSpPr>
          <p:cNvPr id="255" name="Google Shape;255;p3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14</a:t>
            </a:fld>
            <a:endParaRPr/>
          </a:p>
        </p:txBody>
      </p:sp>
      <p:pic>
        <p:nvPicPr>
          <p:cNvPr id="4099" name="Picture 3" descr="C:\Users\pc\Desktop\images1.jpg"/>
          <p:cNvPicPr>
            <a:picLocks noChangeAspect="1" noChangeArrowheads="1"/>
          </p:cNvPicPr>
          <p:nvPr/>
        </p:nvPicPr>
        <p:blipFill>
          <a:blip r:embed="rId3"/>
          <a:srcRect/>
          <a:stretch>
            <a:fillRect/>
          </a:stretch>
        </p:blipFill>
        <p:spPr bwMode="auto">
          <a:xfrm>
            <a:off x="179512" y="411510"/>
            <a:ext cx="2520280" cy="2016224"/>
          </a:xfrm>
          <a:prstGeom prst="rect">
            <a:avLst/>
          </a:prstGeom>
          <a:noFill/>
        </p:spPr>
      </p:pic>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2" name="Google Shape;332;p39"/>
          <p:cNvSpPr txBox="1">
            <a:spLocks noGrp="1"/>
          </p:cNvSpPr>
          <p:nvPr>
            <p:ph type="body" idx="1"/>
          </p:nvPr>
        </p:nvSpPr>
        <p:spPr>
          <a:xfrm>
            <a:off x="1835696" y="627534"/>
            <a:ext cx="6840760" cy="4032448"/>
          </a:xfrm>
          <a:prstGeom prst="rect">
            <a:avLst/>
          </a:prstGeom>
        </p:spPr>
        <p:txBody>
          <a:bodyPr spcFirstLastPara="1" wrap="square" lIns="91425" tIns="91425" rIns="91425" bIns="91425" anchor="t" anchorCtr="0">
            <a:noAutofit/>
          </a:bodyPr>
          <a:lstStyle/>
          <a:p>
            <a:pPr marL="0" lvl="0" indent="0" algn="r">
              <a:buNone/>
            </a:pPr>
            <a:r>
              <a:rPr lang="fa-IR" b="1" dirty="0" smtClean="0">
                <a:solidFill>
                  <a:schemeClr val="tx1">
                    <a:lumMod val="50000"/>
                  </a:schemeClr>
                </a:solidFill>
                <a:cs typeface="B Nazanin" pitchFamily="2" charset="-78"/>
              </a:rPr>
              <a:t>محدودیتها و موانع اجرایی شدن امداد و انتقال ایدهآل </a:t>
            </a:r>
            <a:endParaRPr lang="fa-IR" b="1" dirty="0" smtClean="0">
              <a:solidFill>
                <a:schemeClr val="tx1">
                  <a:lumMod val="50000"/>
                </a:schemeClr>
              </a:solidFill>
              <a:cs typeface="B Nazanin" pitchFamily="2" charset="-78"/>
            </a:endParaRPr>
          </a:p>
          <a:p>
            <a:pPr marL="0" lvl="0" indent="0" algn="r">
              <a:buNone/>
            </a:pPr>
            <a:r>
              <a:rPr lang="fa-IR" b="1" dirty="0" smtClean="0">
                <a:solidFill>
                  <a:schemeClr val="tx1">
                    <a:lumMod val="50000"/>
                  </a:schemeClr>
                </a:solidFill>
                <a:cs typeface="B Nazanin" pitchFamily="2" charset="-78"/>
              </a:rPr>
              <a:t>ومطلوب:</a:t>
            </a:r>
          </a:p>
          <a:p>
            <a:pPr marL="0" lvl="0" indent="0" algn="r">
              <a:buNone/>
            </a:pPr>
            <a:r>
              <a:rPr lang="fa-IR" dirty="0" smtClean="0">
                <a:solidFill>
                  <a:schemeClr val="tx1">
                    <a:lumMod val="50000"/>
                  </a:schemeClr>
                </a:solidFill>
                <a:cs typeface="B Nazanin" pitchFamily="2" charset="-78"/>
              </a:rPr>
              <a:t> </a:t>
            </a:r>
          </a:p>
          <a:p>
            <a:pPr marL="0" lvl="0" indent="0" algn="r">
              <a:buNone/>
            </a:pPr>
            <a:r>
              <a:rPr lang="fa-IR" sz="1800" dirty="0" smtClean="0">
                <a:solidFill>
                  <a:schemeClr val="tx1">
                    <a:lumMod val="50000"/>
                  </a:schemeClr>
                </a:solidFill>
              </a:rPr>
              <a:t>1 </a:t>
            </a:r>
            <a:r>
              <a:rPr lang="fa-IR" sz="1800" dirty="0" smtClean="0">
                <a:solidFill>
                  <a:schemeClr val="tx1">
                    <a:lumMod val="50000"/>
                  </a:schemeClr>
                </a:solidFill>
              </a:rPr>
              <a:t>)کمبود منابع مالی و </a:t>
            </a:r>
            <a:r>
              <a:rPr lang="fa-IR" sz="1800" dirty="0" smtClean="0">
                <a:solidFill>
                  <a:schemeClr val="tx1">
                    <a:lumMod val="50000"/>
                  </a:schemeClr>
                </a:solidFill>
              </a:rPr>
              <a:t>اعتباری</a:t>
            </a:r>
          </a:p>
          <a:p>
            <a:pPr marL="0" lvl="0" indent="0" algn="r">
              <a:buNone/>
            </a:pPr>
            <a:r>
              <a:rPr lang="fa-IR" sz="1800" dirty="0" smtClean="0">
                <a:solidFill>
                  <a:schemeClr val="tx1">
                    <a:lumMod val="50000"/>
                  </a:schemeClr>
                </a:solidFill>
              </a:rPr>
              <a:t> 2 )کمبود ناوگان آمبوالنس هوایی </a:t>
            </a:r>
          </a:p>
          <a:p>
            <a:pPr marL="0" lvl="0" indent="0" algn="r">
              <a:buNone/>
            </a:pPr>
            <a:r>
              <a:rPr lang="fa-IR" sz="1800" dirty="0" smtClean="0">
                <a:solidFill>
                  <a:schemeClr val="tx1">
                    <a:lumMod val="50000"/>
                  </a:schemeClr>
                </a:solidFill>
              </a:rPr>
              <a:t> 3)ساماندهی غیر هماهنگ مراکز درمانی و کمبود تختهای بستری در بیمارستانهای کشوری و لشگری جهت پذیرش و ارائه خدمات به مصدومین جنگی </a:t>
            </a:r>
          </a:p>
          <a:p>
            <a:pPr marL="0" lvl="0" indent="0" algn="r">
              <a:buNone/>
            </a:pPr>
            <a:r>
              <a:rPr lang="fa-IR" sz="1800" dirty="0" smtClean="0">
                <a:solidFill>
                  <a:schemeClr val="tx1">
                    <a:lumMod val="50000"/>
                  </a:schemeClr>
                </a:solidFill>
              </a:rPr>
              <a:t> 4)کیفی نبودن بعضی از خدمات ارائه شده به جهت عدم آشنایی کادر فنی در مواجهه با مصدومین </a:t>
            </a:r>
          </a:p>
          <a:p>
            <a:pPr marL="0" lvl="0" indent="0" algn="r">
              <a:buNone/>
            </a:pPr>
            <a:r>
              <a:rPr lang="fa-IR" sz="1800" dirty="0" smtClean="0">
                <a:solidFill>
                  <a:schemeClr val="tx1">
                    <a:lumMod val="50000"/>
                  </a:schemeClr>
                </a:solidFill>
              </a:rPr>
              <a:t> 5 )فرسودگی و کمبود تجهیزات و...</a:t>
            </a:r>
          </a:p>
          <a:p>
            <a:pPr marL="0" lvl="0" indent="0" algn="r" rtl="0">
              <a:spcBef>
                <a:spcPts val="600"/>
              </a:spcBef>
              <a:spcAft>
                <a:spcPts val="0"/>
              </a:spcAft>
              <a:buNone/>
            </a:pPr>
            <a:endParaRPr sz="1800" dirty="0">
              <a:solidFill>
                <a:schemeClr val="tx1">
                  <a:lumMod val="50000"/>
                </a:schemeClr>
              </a:solidFill>
            </a:endParaRPr>
          </a:p>
        </p:txBody>
      </p:sp>
      <p:sp>
        <p:nvSpPr>
          <p:cNvPr id="333" name="Google Shape;333;p3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15</a:t>
            </a:fld>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9" name="Google Shape;339;p40"/>
          <p:cNvSpPr txBox="1">
            <a:spLocks noGrp="1"/>
          </p:cNvSpPr>
          <p:nvPr>
            <p:ph type="body" idx="1"/>
          </p:nvPr>
        </p:nvSpPr>
        <p:spPr>
          <a:xfrm>
            <a:off x="2780775" y="1200150"/>
            <a:ext cx="5645100" cy="3315816"/>
          </a:xfrm>
          <a:prstGeom prst="rect">
            <a:avLst/>
          </a:prstGeom>
        </p:spPr>
        <p:txBody>
          <a:bodyPr spcFirstLastPara="1" wrap="square" lIns="91425" tIns="91425" rIns="91425" bIns="91425" anchor="t" anchorCtr="0">
            <a:noAutofit/>
          </a:bodyPr>
          <a:lstStyle/>
          <a:p>
            <a:pPr marL="0" lvl="0" indent="0" algn="r">
              <a:buNone/>
            </a:pPr>
            <a:r>
              <a:rPr lang="fa-IR" dirty="0" smtClean="0">
                <a:solidFill>
                  <a:schemeClr val="tx1">
                    <a:lumMod val="50000"/>
                  </a:schemeClr>
                </a:solidFill>
                <a:cs typeface="B Nazanin" pitchFamily="2" charset="-78"/>
              </a:rPr>
              <a:t>محدودیتها و موانع اجرایی شدن امداد و انتقال ایدهآل ومطلوب: </a:t>
            </a:r>
            <a:endParaRPr lang="fa-IR" dirty="0" smtClean="0">
              <a:solidFill>
                <a:schemeClr val="tx1">
                  <a:lumMod val="50000"/>
                </a:schemeClr>
              </a:solidFill>
              <a:cs typeface="B Nazanin" pitchFamily="2" charset="-78"/>
            </a:endParaRPr>
          </a:p>
          <a:p>
            <a:pPr marL="0" lvl="0" indent="0" algn="r">
              <a:buNone/>
            </a:pPr>
            <a:r>
              <a:rPr lang="fa-IR" sz="1600" dirty="0" smtClean="0">
                <a:solidFill>
                  <a:schemeClr val="tx1">
                    <a:lumMod val="50000"/>
                  </a:schemeClr>
                </a:solidFill>
                <a:cs typeface="B Nazanin" pitchFamily="2" charset="-78"/>
              </a:rPr>
              <a:t>1 )کمبود </a:t>
            </a:r>
            <a:r>
              <a:rPr lang="fa-IR" sz="1600" dirty="0" smtClean="0">
                <a:solidFill>
                  <a:schemeClr val="tx1">
                    <a:lumMod val="50000"/>
                  </a:schemeClr>
                </a:solidFill>
                <a:cs typeface="B Nazanin" pitchFamily="2" charset="-78"/>
              </a:rPr>
              <a:t>منابع مالی و اعتباری </a:t>
            </a:r>
            <a:endParaRPr lang="fa-IR" sz="1600" dirty="0" smtClean="0">
              <a:solidFill>
                <a:schemeClr val="tx1">
                  <a:lumMod val="50000"/>
                </a:schemeClr>
              </a:solidFill>
              <a:cs typeface="B Nazanin" pitchFamily="2" charset="-78"/>
            </a:endParaRPr>
          </a:p>
          <a:p>
            <a:pPr marL="0" lvl="0" indent="0" algn="r">
              <a:buNone/>
            </a:pPr>
            <a:r>
              <a:rPr lang="fa-IR" sz="1600" dirty="0" smtClean="0">
                <a:solidFill>
                  <a:schemeClr val="tx1">
                    <a:lumMod val="50000"/>
                  </a:schemeClr>
                </a:solidFill>
                <a:cs typeface="B Nazanin" pitchFamily="2" charset="-78"/>
              </a:rPr>
              <a:t> 2)کمبود </a:t>
            </a:r>
            <a:r>
              <a:rPr lang="fa-IR" sz="1600" dirty="0" smtClean="0">
                <a:solidFill>
                  <a:schemeClr val="tx1">
                    <a:lumMod val="50000"/>
                  </a:schemeClr>
                </a:solidFill>
                <a:cs typeface="B Nazanin" pitchFamily="2" charset="-78"/>
              </a:rPr>
              <a:t>ناوگان آمبوالنس </a:t>
            </a:r>
            <a:r>
              <a:rPr lang="fa-IR" sz="1600" dirty="0" smtClean="0">
                <a:solidFill>
                  <a:schemeClr val="tx1">
                    <a:lumMod val="50000"/>
                  </a:schemeClr>
                </a:solidFill>
                <a:cs typeface="B Nazanin" pitchFamily="2" charset="-78"/>
              </a:rPr>
              <a:t>هوایی</a:t>
            </a:r>
          </a:p>
          <a:p>
            <a:pPr marL="0" lvl="0" indent="0" algn="r">
              <a:buNone/>
            </a:pPr>
            <a:r>
              <a:rPr lang="fa-IR" sz="1600" dirty="0" smtClean="0">
                <a:solidFill>
                  <a:schemeClr val="tx1">
                    <a:lumMod val="50000"/>
                  </a:schemeClr>
                </a:solidFill>
                <a:cs typeface="B Nazanin" pitchFamily="2" charset="-78"/>
              </a:rPr>
              <a:t>3</a:t>
            </a:r>
            <a:r>
              <a:rPr lang="fa-IR" sz="1600" dirty="0" smtClean="0">
                <a:solidFill>
                  <a:schemeClr val="tx1">
                    <a:lumMod val="50000"/>
                  </a:schemeClr>
                </a:solidFill>
                <a:cs typeface="B Nazanin" pitchFamily="2" charset="-78"/>
              </a:rPr>
              <a:t> )</a:t>
            </a:r>
            <a:r>
              <a:rPr lang="fa-IR" sz="1600" dirty="0" smtClean="0">
                <a:solidFill>
                  <a:schemeClr val="tx1">
                    <a:lumMod val="50000"/>
                  </a:schemeClr>
                </a:solidFill>
                <a:cs typeface="B Nazanin" pitchFamily="2" charset="-78"/>
              </a:rPr>
              <a:t>ساماندهی غیر هماهنگ مراکز درمانی و کمبود تختهای بستری در بیمارستانهای کشوری و </a:t>
            </a:r>
            <a:r>
              <a:rPr lang="fa-IR" sz="1600" dirty="0" smtClean="0">
                <a:solidFill>
                  <a:schemeClr val="tx1">
                    <a:lumMod val="50000"/>
                  </a:schemeClr>
                </a:solidFill>
                <a:cs typeface="B Nazanin" pitchFamily="2" charset="-78"/>
              </a:rPr>
              <a:t>لشگری جهت </a:t>
            </a:r>
            <a:r>
              <a:rPr lang="fa-IR" sz="1600" dirty="0" smtClean="0">
                <a:solidFill>
                  <a:schemeClr val="tx1">
                    <a:lumMod val="50000"/>
                  </a:schemeClr>
                </a:solidFill>
                <a:cs typeface="B Nazanin" pitchFamily="2" charset="-78"/>
              </a:rPr>
              <a:t>پذیرش و ارائه خدمات به مصدومین </a:t>
            </a:r>
            <a:r>
              <a:rPr lang="fa-IR" sz="1600" dirty="0" smtClean="0">
                <a:solidFill>
                  <a:schemeClr val="tx1">
                    <a:lumMod val="50000"/>
                  </a:schemeClr>
                </a:solidFill>
                <a:cs typeface="B Nazanin" pitchFamily="2" charset="-78"/>
              </a:rPr>
              <a:t>جنگی</a:t>
            </a:r>
          </a:p>
          <a:p>
            <a:pPr marL="0" lvl="0" indent="0" algn="r">
              <a:buNone/>
            </a:pPr>
            <a:r>
              <a:rPr lang="fa-IR" sz="1600" dirty="0" smtClean="0">
                <a:solidFill>
                  <a:schemeClr val="tx1">
                    <a:lumMod val="50000"/>
                  </a:schemeClr>
                </a:solidFill>
                <a:cs typeface="B Nazanin" pitchFamily="2" charset="-78"/>
              </a:rPr>
              <a:t>4</a:t>
            </a:r>
            <a:r>
              <a:rPr lang="fa-IR" sz="1600" dirty="0" smtClean="0">
                <a:solidFill>
                  <a:schemeClr val="tx1">
                    <a:lumMod val="50000"/>
                  </a:schemeClr>
                </a:solidFill>
                <a:cs typeface="B Nazanin" pitchFamily="2" charset="-78"/>
              </a:rPr>
              <a:t> </a:t>
            </a:r>
            <a:r>
              <a:rPr lang="fa-IR" sz="1600" dirty="0" smtClean="0">
                <a:solidFill>
                  <a:schemeClr val="tx1">
                    <a:lumMod val="50000"/>
                  </a:schemeClr>
                </a:solidFill>
                <a:cs typeface="B Nazanin" pitchFamily="2" charset="-78"/>
              </a:rPr>
              <a:t>)کیفی نبودن بعضی از خدمات ارائه شده به جهت عدم آشنایی کادر فنی در مواجهه با مصدومین </a:t>
            </a:r>
            <a:endParaRPr lang="fa-IR" sz="1600" dirty="0" smtClean="0">
              <a:solidFill>
                <a:schemeClr val="tx1">
                  <a:lumMod val="50000"/>
                </a:schemeClr>
              </a:solidFill>
              <a:cs typeface="B Nazanin" pitchFamily="2" charset="-78"/>
            </a:endParaRPr>
          </a:p>
          <a:p>
            <a:pPr marL="0" lvl="0" indent="0" algn="r">
              <a:buNone/>
            </a:pPr>
            <a:r>
              <a:rPr lang="fa-IR" sz="1600" dirty="0" smtClean="0">
                <a:solidFill>
                  <a:schemeClr val="tx1">
                    <a:lumMod val="50000"/>
                  </a:schemeClr>
                </a:solidFill>
                <a:cs typeface="B Nazanin" pitchFamily="2" charset="-78"/>
              </a:rPr>
              <a:t>5</a:t>
            </a:r>
            <a:r>
              <a:rPr lang="fa-IR" sz="1600" dirty="0" smtClean="0">
                <a:solidFill>
                  <a:schemeClr val="tx1">
                    <a:lumMod val="50000"/>
                  </a:schemeClr>
                </a:solidFill>
                <a:cs typeface="B Nazanin" pitchFamily="2" charset="-78"/>
              </a:rPr>
              <a:t> </a:t>
            </a:r>
            <a:r>
              <a:rPr lang="fa-IR" sz="1600" dirty="0" smtClean="0">
                <a:solidFill>
                  <a:schemeClr val="tx1">
                    <a:lumMod val="50000"/>
                  </a:schemeClr>
                </a:solidFill>
                <a:cs typeface="B Nazanin" pitchFamily="2" charset="-78"/>
              </a:rPr>
              <a:t>)فرسودگی و کمبود تجهیزات</a:t>
            </a:r>
          </a:p>
          <a:p>
            <a:pPr marL="0" lvl="0" indent="0" algn="r" rtl="0">
              <a:spcBef>
                <a:spcPts val="600"/>
              </a:spcBef>
              <a:spcAft>
                <a:spcPts val="0"/>
              </a:spcAft>
              <a:buNone/>
            </a:pPr>
            <a:endParaRPr sz="1400" b="1" dirty="0">
              <a:solidFill>
                <a:schemeClr val="tx1">
                  <a:lumMod val="50000"/>
                </a:schemeClr>
              </a:solidFill>
              <a:cs typeface="B Nazanin" pitchFamily="2" charset="-78"/>
            </a:endParaRPr>
          </a:p>
        </p:txBody>
      </p:sp>
      <p:sp>
        <p:nvSpPr>
          <p:cNvPr id="341" name="Google Shape;341;p4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16</a:t>
            </a:fld>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41"/>
          <p:cNvSpPr txBox="1">
            <a:spLocks noGrp="1"/>
          </p:cNvSpPr>
          <p:nvPr>
            <p:ph type="ctrTitle"/>
          </p:nvPr>
        </p:nvSpPr>
        <p:spPr>
          <a:xfrm>
            <a:off x="2051720" y="843558"/>
            <a:ext cx="5112568" cy="3384376"/>
          </a:xfrm>
          <a:prstGeom prst="rect">
            <a:avLst/>
          </a:prstGeom>
        </p:spPr>
        <p:txBody>
          <a:bodyPr spcFirstLastPara="1" wrap="square" lIns="91425" tIns="91425" rIns="91425" bIns="91425" anchor="b" anchorCtr="0">
            <a:noAutofit/>
          </a:bodyPr>
          <a:lstStyle/>
          <a:p>
            <a:pPr lvl="0" algn="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solidFill>
                  <a:srgbClr val="FF66CC"/>
                </a:solidFill>
                <a:cs typeface="B Nazanin" pitchFamily="2" charset="-78"/>
              </a:rPr>
              <a:t>وسایل </a:t>
            </a:r>
            <a:r>
              <a:rPr lang="fa-IR" sz="1800" dirty="0" smtClean="0">
                <a:solidFill>
                  <a:srgbClr val="FF66CC"/>
                </a:solidFill>
                <a:cs typeface="B Nazanin" pitchFamily="2" charset="-78"/>
              </a:rPr>
              <a:t>امداد و انتقال در بهداری رزمی </a:t>
            </a:r>
            <a:r>
              <a:rPr lang="fa-IR" sz="1800" dirty="0" smtClean="0">
                <a:solidFill>
                  <a:srgbClr val="FF66CC"/>
                </a:solidFill>
                <a:cs typeface="B Nazanin" pitchFamily="2" charset="-78"/>
              </a:rPr>
              <a:t>:</a:t>
            </a: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امبولانس</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اتوبوس </a:t>
            </a:r>
            <a:r>
              <a:rPr lang="fa-IR" sz="1800" dirty="0" smtClean="0">
                <a:cs typeface="B Nazanin" pitchFamily="2" charset="-78"/>
              </a:rPr>
              <a:t>آمبوالنس</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قطار </a:t>
            </a:r>
            <a:r>
              <a:rPr lang="fa-IR" sz="1800" dirty="0" smtClean="0">
                <a:cs typeface="B Nazanin" pitchFamily="2" charset="-78"/>
              </a:rPr>
              <a:t>آمبوالنس </a:t>
            </a:r>
            <a:r>
              <a:rPr lang="fa-IR" sz="1800" dirty="0" smtClean="0">
                <a:cs typeface="B Nazanin" pitchFamily="2" charset="-78"/>
              </a:rPr>
              <a:t>(ریلی)</a:t>
            </a: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هوانیروز (بالگردها)</a:t>
            </a: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a:r>
            <a:br>
              <a:rPr lang="fa-IR" sz="1800" dirty="0" smtClean="0">
                <a:cs typeface="B Nazanin" pitchFamily="2" charset="-78"/>
              </a:rPr>
            </a:br>
            <a:r>
              <a:rPr lang="fa-IR" sz="1800" dirty="0" smtClean="0">
                <a:cs typeface="B Nazanin" pitchFamily="2" charset="-78"/>
              </a:rPr>
              <a:t> و...</a:t>
            </a:r>
            <a:r>
              <a:rPr lang="en-US" sz="1800" dirty="0" smtClean="0">
                <a:cs typeface="B Nazanin" pitchFamily="2" charset="-78"/>
              </a:rPr>
              <a:t>C-</a:t>
            </a:r>
            <a:r>
              <a:rPr lang="fa-IR" sz="1800" dirty="0" smtClean="0">
                <a:cs typeface="B Nazanin" pitchFamily="2" charset="-78"/>
              </a:rPr>
              <a:t>نیروی هوایی و هواپیما به </a:t>
            </a:r>
            <a:r>
              <a:rPr lang="fa-IR" sz="1800" dirty="0" smtClean="0">
                <a:cs typeface="B Nazanin" pitchFamily="2" charset="-78"/>
              </a:rPr>
              <a:t>خصوص </a:t>
            </a:r>
            <a:r>
              <a:rPr lang="fa-IR" sz="1800" dirty="0" smtClean="0">
                <a:cs typeface="B Nazanin" pitchFamily="2" charset="-78"/>
              </a:rPr>
              <a:t>130</a:t>
            </a:r>
            <a:endParaRPr sz="1800" dirty="0">
              <a:cs typeface="B Nazanin" pitchFamily="2" charset="-78"/>
            </a:endParaRPr>
          </a:p>
        </p:txBody>
      </p:sp>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27"/>
        <p:cNvGrpSpPr/>
        <p:nvPr/>
      </p:nvGrpSpPr>
      <p:grpSpPr>
        <a:xfrm>
          <a:off x="0" y="0"/>
          <a:ext cx="0" cy="0"/>
          <a:chOff x="0" y="0"/>
          <a:chExt cx="0" cy="0"/>
        </a:xfrm>
      </p:grpSpPr>
      <p:sp>
        <p:nvSpPr>
          <p:cNvPr id="528" name="Google Shape;528;p48"/>
          <p:cNvSpPr txBox="1">
            <a:spLocks noGrp="1"/>
          </p:cNvSpPr>
          <p:nvPr>
            <p:ph type="title"/>
          </p:nvPr>
        </p:nvSpPr>
        <p:spPr>
          <a:xfrm>
            <a:off x="2699792" y="411510"/>
            <a:ext cx="6264696" cy="3888432"/>
          </a:xfrm>
          <a:prstGeom prst="rect">
            <a:avLst/>
          </a:prstGeom>
        </p:spPr>
        <p:txBody>
          <a:bodyPr spcFirstLastPara="1" wrap="square" lIns="0" tIns="0" rIns="0" bIns="0" anchor="ctr" anchorCtr="0">
            <a:noAutofit/>
          </a:bodyPr>
          <a:lstStyle/>
          <a:p>
            <a:pPr lvl="0"/>
            <a:r>
              <a:rPr lang="fa-IR" sz="2400" dirty="0" smtClean="0">
                <a:solidFill>
                  <a:srgbClr val="FF7C80"/>
                </a:solidFill>
                <a:cs typeface="B Nazanin" pitchFamily="2" charset="-78"/>
              </a:rPr>
              <a:t>      پدیداورنده</a:t>
            </a:r>
            <a:r>
              <a:rPr lang="fa-IR" sz="2400" dirty="0" smtClean="0">
                <a:solidFill>
                  <a:srgbClr val="FF7C80"/>
                </a:solidFill>
                <a:cs typeface="B Nazanin" pitchFamily="2" charset="-78"/>
              </a:rPr>
              <a:t>: </a:t>
            </a:r>
            <a:r>
              <a:rPr lang="fa-IR" sz="2400" dirty="0" smtClean="0">
                <a:solidFill>
                  <a:srgbClr val="FF7C80"/>
                </a:solidFill>
                <a:cs typeface="B Nazanin" pitchFamily="2" charset="-78"/>
              </a:rPr>
              <a:t/>
            </a:r>
            <a:br>
              <a:rPr lang="fa-IR" sz="2400" dirty="0" smtClean="0">
                <a:solidFill>
                  <a:srgbClr val="FF7C80"/>
                </a:solidFill>
                <a:cs typeface="B Nazanin" pitchFamily="2" charset="-78"/>
              </a:rPr>
            </a:br>
            <a:r>
              <a:rPr lang="fa-IR" sz="2400" dirty="0" smtClean="0">
                <a:solidFill>
                  <a:srgbClr val="FF7C80"/>
                </a:solidFill>
                <a:cs typeface="B Nazanin" pitchFamily="2" charset="-78"/>
              </a:rPr>
              <a:t/>
            </a:r>
            <a:br>
              <a:rPr lang="fa-IR" sz="2400" dirty="0" smtClean="0">
                <a:solidFill>
                  <a:srgbClr val="FF7C80"/>
                </a:solidFill>
                <a:cs typeface="B Nazanin" pitchFamily="2" charset="-78"/>
              </a:rPr>
            </a:br>
            <a:r>
              <a:rPr lang="fa-IR" sz="2400" dirty="0" smtClean="0">
                <a:solidFill>
                  <a:srgbClr val="FF7C80"/>
                </a:solidFill>
                <a:cs typeface="B Nazanin" pitchFamily="2" charset="-78"/>
              </a:rPr>
              <a:t>      فاطمه امیری</a:t>
            </a:r>
            <a:br>
              <a:rPr lang="fa-IR" sz="2400" dirty="0" smtClean="0">
                <a:solidFill>
                  <a:srgbClr val="FF7C80"/>
                </a:solidFill>
                <a:cs typeface="B Nazanin" pitchFamily="2" charset="-78"/>
              </a:rPr>
            </a:br>
            <a:r>
              <a:rPr lang="fa-IR" sz="2400" dirty="0" smtClean="0">
                <a:solidFill>
                  <a:srgbClr val="FF7C80"/>
                </a:solidFill>
                <a:cs typeface="B Nazanin" pitchFamily="2" charset="-78"/>
              </a:rPr>
              <a:t/>
            </a:r>
            <a:br>
              <a:rPr lang="fa-IR" sz="2400" dirty="0" smtClean="0">
                <a:solidFill>
                  <a:srgbClr val="FF7C80"/>
                </a:solidFill>
                <a:cs typeface="B Nazanin" pitchFamily="2" charset="-78"/>
              </a:rPr>
            </a:br>
            <a:r>
              <a:rPr lang="fa-IR" sz="2400" dirty="0" smtClean="0">
                <a:solidFill>
                  <a:srgbClr val="FF7C80"/>
                </a:solidFill>
                <a:cs typeface="B Nazanin" pitchFamily="2" charset="-78"/>
              </a:rPr>
              <a:t>      درس :</a:t>
            </a:r>
            <a:br>
              <a:rPr lang="fa-IR" sz="2400" dirty="0" smtClean="0">
                <a:solidFill>
                  <a:srgbClr val="FF7C80"/>
                </a:solidFill>
                <a:cs typeface="B Nazanin" pitchFamily="2" charset="-78"/>
              </a:rPr>
            </a:br>
            <a:r>
              <a:rPr lang="fa-IR" sz="2400" dirty="0" smtClean="0">
                <a:solidFill>
                  <a:srgbClr val="FF7C80"/>
                </a:solidFill>
                <a:cs typeface="B Nazanin" pitchFamily="2" charset="-78"/>
              </a:rPr>
              <a:t/>
            </a:r>
            <a:br>
              <a:rPr lang="fa-IR" sz="2400" dirty="0" smtClean="0">
                <a:solidFill>
                  <a:srgbClr val="FF7C80"/>
                </a:solidFill>
                <a:cs typeface="B Nazanin" pitchFamily="2" charset="-78"/>
              </a:rPr>
            </a:br>
            <a:r>
              <a:rPr lang="fa-IR" sz="2400" dirty="0" smtClean="0">
                <a:solidFill>
                  <a:srgbClr val="FF7C80"/>
                </a:solidFill>
                <a:cs typeface="B Nazanin" pitchFamily="2" charset="-78"/>
              </a:rPr>
              <a:t>      اشنایی با فرهنگ و ارزش های دفاع مقدس </a:t>
            </a:r>
            <a:endParaRPr sz="2400" dirty="0">
              <a:solidFill>
                <a:srgbClr val="FF7C80"/>
              </a:solidFill>
              <a:cs typeface="B Nazanin" pitchFamily="2" charset="-78"/>
            </a:endParaRPr>
          </a:p>
        </p:txBody>
      </p:sp>
      <p:sp>
        <p:nvSpPr>
          <p:cNvPr id="529" name="Google Shape;529;p4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18</a:t>
            </a:fld>
            <a:endParaRPr/>
          </a:p>
        </p:txBody>
      </p:sp>
      <p:sp>
        <p:nvSpPr>
          <p:cNvPr id="537" name="Google Shape;537;p48"/>
          <p:cNvSpPr txBox="1"/>
          <p:nvPr/>
        </p:nvSpPr>
        <p:spPr>
          <a:xfrm>
            <a:off x="1259632" y="555526"/>
            <a:ext cx="7452320" cy="3744416"/>
          </a:xfrm>
          <a:prstGeom prst="rect">
            <a:avLst/>
          </a:prstGeom>
          <a:noFill/>
          <a:ln>
            <a:noFill/>
          </a:ln>
        </p:spPr>
        <p:txBody>
          <a:bodyPr spcFirstLastPara="1" wrap="square" lIns="0" tIns="0" rIns="0" bIns="0" anchor="t" anchorCtr="0">
            <a:noAutofit/>
          </a:bodyPr>
          <a:lstStyle/>
          <a:p>
            <a:pPr marL="0" lvl="0" indent="0" algn="ctr" rtl="0">
              <a:spcBef>
                <a:spcPts val="400"/>
              </a:spcBef>
              <a:spcAft>
                <a:spcPts val="400"/>
              </a:spcAft>
              <a:buNone/>
            </a:pPr>
            <a:endParaRPr dirty="0">
              <a:solidFill>
                <a:schemeClr val="lt1"/>
              </a:solidFill>
              <a:latin typeface="Tinos"/>
              <a:ea typeface="Tinos"/>
              <a:cs typeface="Tinos"/>
              <a:sym typeface="Tinos"/>
            </a:endParaRPr>
          </a:p>
        </p:txBody>
      </p:sp>
      <p:pic>
        <p:nvPicPr>
          <p:cNvPr id="8194" name="Picture 2" descr="بیست و چهارمین سمینار سالیانه چشم پزشکی دانشگاه علوم پزشکی شیراز - تجهیزات  چشم پزشکی آیتک ویژن"/>
          <p:cNvPicPr>
            <a:picLocks noChangeAspect="1" noChangeArrowheads="1"/>
          </p:cNvPicPr>
          <p:nvPr/>
        </p:nvPicPr>
        <p:blipFill>
          <a:blip r:embed="rId3"/>
          <a:srcRect/>
          <a:stretch>
            <a:fillRect/>
          </a:stretch>
        </p:blipFill>
        <p:spPr bwMode="auto">
          <a:xfrm>
            <a:off x="0" y="0"/>
            <a:ext cx="3674412" cy="2283718"/>
          </a:xfrm>
          <a:prstGeom prst="rect">
            <a:avLst/>
          </a:prstGeom>
          <a:noFill/>
        </p:spPr>
      </p:pic>
    </p:spTree>
  </p:cSld>
  <p:clrMapOvr>
    <a:masterClrMapping/>
  </p:clrMapOvr>
  <p:transition>
    <p:comb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38"/>
          <p:cNvSpPr txBox="1">
            <a:spLocks noGrp="1"/>
          </p:cNvSpPr>
          <p:nvPr>
            <p:ph type="ctrTitle" idx="4294967295"/>
          </p:nvPr>
        </p:nvSpPr>
        <p:spPr>
          <a:xfrm>
            <a:off x="683568" y="1851670"/>
            <a:ext cx="7772400" cy="960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2400" dirty="0" smtClean="0">
                <a:solidFill>
                  <a:srgbClr val="FFFFFF"/>
                </a:solidFill>
              </a:rPr>
              <a:t>Thanks</a:t>
            </a:r>
            <a:r>
              <a:rPr lang="fa-IR" sz="2400" dirty="0" smtClean="0">
                <a:solidFill>
                  <a:srgbClr val="FFFFFF"/>
                </a:solidFill>
              </a:rPr>
              <a:t> </a:t>
            </a:r>
            <a:r>
              <a:rPr lang="en-US" sz="2400" dirty="0" smtClean="0">
                <a:solidFill>
                  <a:srgbClr val="FFFFFF"/>
                </a:solidFill>
              </a:rPr>
              <a:t>for your attention</a:t>
            </a:r>
            <a:r>
              <a:rPr lang="en" sz="2400" dirty="0" smtClean="0">
                <a:solidFill>
                  <a:srgbClr val="FFFFFF"/>
                </a:solidFill>
              </a:rPr>
              <a:t>!</a:t>
            </a:r>
            <a:endParaRPr sz="2400" dirty="0">
              <a:solidFill>
                <a:srgbClr val="FFFFFF"/>
              </a:solidFill>
            </a:endParaRPr>
          </a:p>
        </p:txBody>
      </p:sp>
      <p:sp>
        <p:nvSpPr>
          <p:cNvPr id="325" name="Google Shape;325;p38"/>
          <p:cNvSpPr/>
          <p:nvPr/>
        </p:nvSpPr>
        <p:spPr>
          <a:xfrm>
            <a:off x="3635896" y="771550"/>
            <a:ext cx="1728192" cy="1080120"/>
          </a:xfrm>
          <a:custGeom>
            <a:avLst/>
            <a:gdLst/>
            <a:ahLst/>
            <a:cxnLst/>
            <a:rect l="l" t="t" r="r" b="b"/>
            <a:pathLst>
              <a:path w="16660" h="14955" fill="none" extrusionOk="0">
                <a:moveTo>
                  <a:pt x="12373" y="1"/>
                </a:moveTo>
                <a:lnTo>
                  <a:pt x="12373" y="1"/>
                </a:lnTo>
                <a:lnTo>
                  <a:pt x="12032" y="1"/>
                </a:lnTo>
                <a:lnTo>
                  <a:pt x="11691" y="49"/>
                </a:lnTo>
                <a:lnTo>
                  <a:pt x="11350" y="123"/>
                </a:lnTo>
                <a:lnTo>
                  <a:pt x="11033" y="196"/>
                </a:lnTo>
                <a:lnTo>
                  <a:pt x="10716" y="317"/>
                </a:lnTo>
                <a:lnTo>
                  <a:pt x="10424" y="464"/>
                </a:lnTo>
                <a:lnTo>
                  <a:pt x="10132" y="610"/>
                </a:lnTo>
                <a:lnTo>
                  <a:pt x="9864" y="804"/>
                </a:lnTo>
                <a:lnTo>
                  <a:pt x="9620" y="999"/>
                </a:lnTo>
                <a:lnTo>
                  <a:pt x="9377" y="1219"/>
                </a:lnTo>
                <a:lnTo>
                  <a:pt x="9158" y="1462"/>
                </a:lnTo>
                <a:lnTo>
                  <a:pt x="8939" y="1706"/>
                </a:lnTo>
                <a:lnTo>
                  <a:pt x="8768" y="1974"/>
                </a:lnTo>
                <a:lnTo>
                  <a:pt x="8598" y="2266"/>
                </a:lnTo>
                <a:lnTo>
                  <a:pt x="8451" y="2558"/>
                </a:lnTo>
                <a:lnTo>
                  <a:pt x="8330" y="2850"/>
                </a:lnTo>
                <a:lnTo>
                  <a:pt x="8330" y="2850"/>
                </a:lnTo>
                <a:lnTo>
                  <a:pt x="8208" y="2558"/>
                </a:lnTo>
                <a:lnTo>
                  <a:pt x="8062" y="2266"/>
                </a:lnTo>
                <a:lnTo>
                  <a:pt x="7891" y="1974"/>
                </a:lnTo>
                <a:lnTo>
                  <a:pt x="7721" y="1706"/>
                </a:lnTo>
                <a:lnTo>
                  <a:pt x="7502" y="1462"/>
                </a:lnTo>
                <a:lnTo>
                  <a:pt x="7282" y="1219"/>
                </a:lnTo>
                <a:lnTo>
                  <a:pt x="7039" y="999"/>
                </a:lnTo>
                <a:lnTo>
                  <a:pt x="6795" y="804"/>
                </a:lnTo>
                <a:lnTo>
                  <a:pt x="6527" y="610"/>
                </a:lnTo>
                <a:lnTo>
                  <a:pt x="6235" y="464"/>
                </a:lnTo>
                <a:lnTo>
                  <a:pt x="5943" y="317"/>
                </a:lnTo>
                <a:lnTo>
                  <a:pt x="5626" y="196"/>
                </a:lnTo>
                <a:lnTo>
                  <a:pt x="5310" y="123"/>
                </a:lnTo>
                <a:lnTo>
                  <a:pt x="4969" y="49"/>
                </a:lnTo>
                <a:lnTo>
                  <a:pt x="4628" y="1"/>
                </a:lnTo>
                <a:lnTo>
                  <a:pt x="4287" y="1"/>
                </a:lnTo>
                <a:lnTo>
                  <a:pt x="4287" y="1"/>
                </a:lnTo>
                <a:lnTo>
                  <a:pt x="3848" y="25"/>
                </a:lnTo>
                <a:lnTo>
                  <a:pt x="3434" y="74"/>
                </a:lnTo>
                <a:lnTo>
                  <a:pt x="3020" y="196"/>
                </a:lnTo>
                <a:lnTo>
                  <a:pt x="2606" y="342"/>
                </a:lnTo>
                <a:lnTo>
                  <a:pt x="2241" y="512"/>
                </a:lnTo>
                <a:lnTo>
                  <a:pt x="1900" y="731"/>
                </a:lnTo>
                <a:lnTo>
                  <a:pt x="1559" y="975"/>
                </a:lnTo>
                <a:lnTo>
                  <a:pt x="1267" y="1243"/>
                </a:lnTo>
                <a:lnTo>
                  <a:pt x="974" y="1560"/>
                </a:lnTo>
                <a:lnTo>
                  <a:pt x="731" y="1876"/>
                </a:lnTo>
                <a:lnTo>
                  <a:pt x="512" y="2241"/>
                </a:lnTo>
                <a:lnTo>
                  <a:pt x="341" y="2607"/>
                </a:lnTo>
                <a:lnTo>
                  <a:pt x="195" y="2996"/>
                </a:lnTo>
                <a:lnTo>
                  <a:pt x="98" y="3410"/>
                </a:lnTo>
                <a:lnTo>
                  <a:pt x="25" y="3849"/>
                </a:lnTo>
                <a:lnTo>
                  <a:pt x="0" y="4287"/>
                </a:lnTo>
                <a:lnTo>
                  <a:pt x="0" y="4287"/>
                </a:lnTo>
                <a:lnTo>
                  <a:pt x="0" y="4580"/>
                </a:lnTo>
                <a:lnTo>
                  <a:pt x="25" y="4872"/>
                </a:lnTo>
                <a:lnTo>
                  <a:pt x="122" y="5432"/>
                </a:lnTo>
                <a:lnTo>
                  <a:pt x="244" y="5992"/>
                </a:lnTo>
                <a:lnTo>
                  <a:pt x="439" y="6528"/>
                </a:lnTo>
                <a:lnTo>
                  <a:pt x="658" y="7039"/>
                </a:lnTo>
                <a:lnTo>
                  <a:pt x="926" y="7526"/>
                </a:lnTo>
                <a:lnTo>
                  <a:pt x="1194" y="7989"/>
                </a:lnTo>
                <a:lnTo>
                  <a:pt x="1510" y="8452"/>
                </a:lnTo>
                <a:lnTo>
                  <a:pt x="1851" y="8890"/>
                </a:lnTo>
                <a:lnTo>
                  <a:pt x="2192" y="9304"/>
                </a:lnTo>
                <a:lnTo>
                  <a:pt x="2558" y="9718"/>
                </a:lnTo>
                <a:lnTo>
                  <a:pt x="2923" y="10108"/>
                </a:lnTo>
                <a:lnTo>
                  <a:pt x="3629" y="10839"/>
                </a:lnTo>
                <a:lnTo>
                  <a:pt x="4287" y="11496"/>
                </a:lnTo>
                <a:lnTo>
                  <a:pt x="4287" y="11496"/>
                </a:lnTo>
                <a:lnTo>
                  <a:pt x="4847" y="12032"/>
                </a:lnTo>
                <a:lnTo>
                  <a:pt x="5480" y="12592"/>
                </a:lnTo>
                <a:lnTo>
                  <a:pt x="6820" y="13737"/>
                </a:lnTo>
                <a:lnTo>
                  <a:pt x="7891" y="14614"/>
                </a:lnTo>
                <a:lnTo>
                  <a:pt x="8330" y="14955"/>
                </a:lnTo>
                <a:lnTo>
                  <a:pt x="8330" y="14955"/>
                </a:lnTo>
                <a:lnTo>
                  <a:pt x="8768" y="14614"/>
                </a:lnTo>
                <a:lnTo>
                  <a:pt x="9815" y="13761"/>
                </a:lnTo>
                <a:lnTo>
                  <a:pt x="11155" y="12617"/>
                </a:lnTo>
                <a:lnTo>
                  <a:pt x="11788" y="12056"/>
                </a:lnTo>
                <a:lnTo>
                  <a:pt x="12373" y="11496"/>
                </a:lnTo>
                <a:lnTo>
                  <a:pt x="12373" y="11496"/>
                </a:lnTo>
                <a:lnTo>
                  <a:pt x="13030" y="10839"/>
                </a:lnTo>
                <a:lnTo>
                  <a:pt x="13736" y="10108"/>
                </a:lnTo>
                <a:lnTo>
                  <a:pt x="14102" y="9718"/>
                </a:lnTo>
                <a:lnTo>
                  <a:pt x="14467" y="9304"/>
                </a:lnTo>
                <a:lnTo>
                  <a:pt x="14808" y="8890"/>
                </a:lnTo>
                <a:lnTo>
                  <a:pt x="15149" y="8452"/>
                </a:lnTo>
                <a:lnTo>
                  <a:pt x="15466" y="7989"/>
                </a:lnTo>
                <a:lnTo>
                  <a:pt x="15734" y="7526"/>
                </a:lnTo>
                <a:lnTo>
                  <a:pt x="16001" y="7039"/>
                </a:lnTo>
                <a:lnTo>
                  <a:pt x="16221" y="6528"/>
                </a:lnTo>
                <a:lnTo>
                  <a:pt x="16416" y="5992"/>
                </a:lnTo>
                <a:lnTo>
                  <a:pt x="16537" y="5432"/>
                </a:lnTo>
                <a:lnTo>
                  <a:pt x="16635" y="4872"/>
                </a:lnTo>
                <a:lnTo>
                  <a:pt x="16659" y="4580"/>
                </a:lnTo>
                <a:lnTo>
                  <a:pt x="16659" y="4287"/>
                </a:lnTo>
                <a:lnTo>
                  <a:pt x="16659" y="4287"/>
                </a:lnTo>
                <a:lnTo>
                  <a:pt x="16635" y="3849"/>
                </a:lnTo>
                <a:lnTo>
                  <a:pt x="16562" y="3410"/>
                </a:lnTo>
                <a:lnTo>
                  <a:pt x="16464" y="2996"/>
                </a:lnTo>
                <a:lnTo>
                  <a:pt x="16318" y="2607"/>
                </a:lnTo>
                <a:lnTo>
                  <a:pt x="16148" y="2241"/>
                </a:lnTo>
                <a:lnTo>
                  <a:pt x="15928" y="1876"/>
                </a:lnTo>
                <a:lnTo>
                  <a:pt x="15685" y="1560"/>
                </a:lnTo>
                <a:lnTo>
                  <a:pt x="15393" y="1243"/>
                </a:lnTo>
                <a:lnTo>
                  <a:pt x="15100" y="975"/>
                </a:lnTo>
                <a:lnTo>
                  <a:pt x="14759" y="731"/>
                </a:lnTo>
                <a:lnTo>
                  <a:pt x="14418" y="512"/>
                </a:lnTo>
                <a:lnTo>
                  <a:pt x="14053" y="342"/>
                </a:lnTo>
                <a:lnTo>
                  <a:pt x="13639" y="196"/>
                </a:lnTo>
                <a:lnTo>
                  <a:pt x="13225" y="74"/>
                </a:lnTo>
                <a:lnTo>
                  <a:pt x="12811" y="25"/>
                </a:lnTo>
                <a:lnTo>
                  <a:pt x="12373" y="1"/>
                </a:lnTo>
                <a:lnTo>
                  <a:pt x="12373" y="1"/>
                </a:lnTo>
                <a:close/>
              </a:path>
            </a:pathLst>
          </a:custGeom>
          <a:noFill/>
          <a:ln w="12175" cap="rnd" cmpd="sng">
            <a:solidFill>
              <a:srgbClr val="ECC1C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19</a:t>
            </a:fld>
            <a:endParaRPr/>
          </a:p>
        </p:txBody>
      </p:sp>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title"/>
          </p:nvPr>
        </p:nvSpPr>
        <p:spPr>
          <a:xfrm>
            <a:off x="534610" y="541179"/>
            <a:ext cx="1613400" cy="857400"/>
          </a:xfrm>
          <a:prstGeom prst="rect">
            <a:avLst/>
          </a:prstGeom>
        </p:spPr>
        <p:txBody>
          <a:bodyPr spcFirstLastPara="1" wrap="square" lIns="91425" tIns="91425" rIns="91425" bIns="91425" anchor="t" anchorCtr="0">
            <a:noAutofit/>
          </a:bodyPr>
          <a:lstStyle/>
          <a:p>
            <a:pPr lvl="0"/>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اهداف درس</a:t>
            </a:r>
            <a:endParaRPr sz="2400" dirty="0">
              <a:cs typeface="B Nazanin" pitchFamily="2" charset="-78"/>
            </a:endParaRPr>
          </a:p>
        </p:txBody>
      </p:sp>
      <p:sp>
        <p:nvSpPr>
          <p:cNvPr id="103" name="Google Shape;103;p17"/>
          <p:cNvSpPr txBox="1"/>
          <p:nvPr/>
        </p:nvSpPr>
        <p:spPr>
          <a:xfrm>
            <a:off x="2751325" y="1197150"/>
            <a:ext cx="2578500"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 sz="1200" dirty="0" smtClean="0">
                <a:solidFill>
                  <a:srgbClr val="4D4A56"/>
                </a:solidFill>
                <a:latin typeface="Tinos"/>
                <a:ea typeface="Tinos"/>
                <a:cs typeface="Tinos"/>
                <a:sym typeface="Tinos"/>
              </a:rPr>
              <a:t>.</a:t>
            </a:r>
            <a:endParaRPr sz="1200" dirty="0">
              <a:solidFill>
                <a:srgbClr val="4D4A56"/>
              </a:solidFill>
              <a:latin typeface="Tinos"/>
              <a:ea typeface="Tinos"/>
              <a:cs typeface="Tinos"/>
              <a:sym typeface="Tinos"/>
            </a:endParaRPr>
          </a:p>
          <a:p>
            <a:pPr marL="0" lvl="0" indent="0" algn="l" rtl="0">
              <a:spcBef>
                <a:spcPts val="600"/>
              </a:spcBef>
              <a:spcAft>
                <a:spcPts val="0"/>
              </a:spcAft>
              <a:buNone/>
            </a:pPr>
            <a:endParaRPr sz="1200" dirty="0">
              <a:solidFill>
                <a:srgbClr val="4D4A56"/>
              </a:solidFill>
              <a:latin typeface="Tinos"/>
              <a:ea typeface="Tinos"/>
              <a:cs typeface="Tinos"/>
              <a:sym typeface="Tinos"/>
            </a:endParaRPr>
          </a:p>
        </p:txBody>
      </p:sp>
      <p:sp>
        <p:nvSpPr>
          <p:cNvPr id="104" name="Google Shape;104;p17"/>
          <p:cNvSpPr txBox="1"/>
          <p:nvPr/>
        </p:nvSpPr>
        <p:spPr>
          <a:xfrm>
            <a:off x="2843808" y="1197150"/>
            <a:ext cx="5525731" cy="3246808"/>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endParaRPr sz="1200" dirty="0">
              <a:solidFill>
                <a:srgbClr val="4D4A56"/>
              </a:solidFill>
              <a:latin typeface="Tinos"/>
              <a:ea typeface="Tinos"/>
              <a:cs typeface="Tinos"/>
              <a:sym typeface="Tinos"/>
            </a:endParaRPr>
          </a:p>
        </p:txBody>
      </p:sp>
      <p:sp>
        <p:nvSpPr>
          <p:cNvPr id="105" name="Google Shape;105;p17"/>
          <p:cNvSpPr txBox="1"/>
          <p:nvPr/>
        </p:nvSpPr>
        <p:spPr>
          <a:xfrm>
            <a:off x="2751325" y="3677325"/>
            <a:ext cx="5618400" cy="826500"/>
          </a:xfrm>
          <a:prstGeom prst="rect">
            <a:avLst/>
          </a:prstGeom>
          <a:noFill/>
          <a:ln>
            <a:noFill/>
          </a:ln>
        </p:spPr>
        <p:txBody>
          <a:bodyPr spcFirstLastPara="1" wrap="square" lIns="91425" tIns="91425" rIns="91425" bIns="91425" anchor="t" anchorCtr="0">
            <a:noAutofit/>
          </a:bodyPr>
          <a:lstStyle/>
          <a:p>
            <a:pPr marL="0" lvl="0" indent="0" algn="l" rtl="0">
              <a:spcBef>
                <a:spcPts val="1000"/>
              </a:spcBef>
              <a:spcAft>
                <a:spcPts val="0"/>
              </a:spcAft>
              <a:buNone/>
            </a:pPr>
            <a:endParaRPr sz="1000" dirty="0">
              <a:solidFill>
                <a:srgbClr val="4D4A56"/>
              </a:solidFill>
              <a:latin typeface="Tinos"/>
              <a:ea typeface="Tinos"/>
              <a:cs typeface="Tinos"/>
              <a:sym typeface="Tinos"/>
            </a:endParaRPr>
          </a:p>
          <a:p>
            <a:pPr marL="0" lvl="0" indent="0" algn="l" rtl="0">
              <a:spcBef>
                <a:spcPts val="1000"/>
              </a:spcBef>
              <a:spcAft>
                <a:spcPts val="1000"/>
              </a:spcAft>
              <a:buNone/>
            </a:pPr>
            <a:endParaRPr sz="1000" dirty="0">
              <a:solidFill>
                <a:srgbClr val="4D4A56"/>
              </a:solidFill>
              <a:latin typeface="Tinos"/>
              <a:ea typeface="Tinos"/>
              <a:cs typeface="Tinos"/>
              <a:sym typeface="Tinos"/>
            </a:endParaRPr>
          </a:p>
        </p:txBody>
      </p:sp>
      <p:sp>
        <p:nvSpPr>
          <p:cNvPr id="106" name="Google Shape;106;p1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a:t>
            </a:fld>
            <a:endParaRPr/>
          </a:p>
        </p:txBody>
      </p:sp>
      <p:sp>
        <p:nvSpPr>
          <p:cNvPr id="9" name="Rectangle 8"/>
          <p:cNvSpPr/>
          <p:nvPr/>
        </p:nvSpPr>
        <p:spPr>
          <a:xfrm>
            <a:off x="2699792" y="843558"/>
            <a:ext cx="5652120" cy="3877985"/>
          </a:xfrm>
          <a:prstGeom prst="rect">
            <a:avLst/>
          </a:prstGeom>
        </p:spPr>
        <p:txBody>
          <a:bodyPr wrap="square">
            <a:spAutoFit/>
          </a:bodyPr>
          <a:lstStyle/>
          <a:p>
            <a:pPr algn="r"/>
            <a:r>
              <a:rPr lang="fa-IR" sz="2400" dirty="0" smtClean="0">
                <a:cs typeface="B Nazanin" pitchFamily="2" charset="-78"/>
              </a:rPr>
              <a:t>هدف اصلی: </a:t>
            </a:r>
          </a:p>
          <a:p>
            <a:pPr algn="r"/>
            <a:r>
              <a:rPr lang="fa-IR" sz="1600" dirty="0" smtClean="0">
                <a:cs typeface="B Nazanin" pitchFamily="2" charset="-78"/>
              </a:rPr>
              <a:t>آشنائی با مفاهیم، ساختار و سازمان و عملکرد امداد و انتقال مجروحین در دوران دفاع مقدس </a:t>
            </a:r>
          </a:p>
          <a:p>
            <a:pPr algn="r"/>
            <a:endParaRPr lang="fa-IR" sz="2400" dirty="0" smtClean="0">
              <a:cs typeface="B Nazanin" pitchFamily="2" charset="-78"/>
            </a:endParaRPr>
          </a:p>
          <a:p>
            <a:pPr algn="r"/>
            <a:r>
              <a:rPr lang="fa-IR" sz="2400" dirty="0" smtClean="0">
                <a:cs typeface="B Nazanin" pitchFamily="2" charset="-78"/>
              </a:rPr>
              <a:t>اهداف اختصاصی:</a:t>
            </a:r>
          </a:p>
          <a:p>
            <a:pPr algn="r"/>
            <a:endParaRPr lang="fa-IR" dirty="0" smtClean="0">
              <a:cs typeface="B Nazanin" pitchFamily="2" charset="-78"/>
            </a:endParaRPr>
          </a:p>
          <a:p>
            <a:pPr algn="r"/>
            <a:r>
              <a:rPr lang="fa-IR" sz="1600" dirty="0" smtClean="0">
                <a:cs typeface="B Nazanin" pitchFamily="2" charset="-78"/>
              </a:rPr>
              <a:t>1.آشنائی با تاریخچه و روند تکاملی امداد و انتقال مجروحین جنگی در دوران جنگ تحمیلی</a:t>
            </a:r>
          </a:p>
          <a:p>
            <a:pPr algn="r"/>
            <a:endParaRPr lang="fa-IR" sz="1600" dirty="0" smtClean="0">
              <a:cs typeface="B Nazanin" pitchFamily="2" charset="-78"/>
            </a:endParaRPr>
          </a:p>
          <a:p>
            <a:pPr algn="r"/>
            <a:r>
              <a:rPr lang="fa-IR" sz="1600" dirty="0" smtClean="0">
                <a:cs typeface="B Nazanin" pitchFamily="2" charset="-78"/>
              </a:rPr>
              <a:t>2.آشنائی با تاریخچه مقایسه ای امداد و انتقال مجروحین در جنگهای جهانی اول و دوم، کره و ویتنام</a:t>
            </a:r>
          </a:p>
          <a:p>
            <a:pPr algn="r"/>
            <a:endParaRPr lang="fa-IR" sz="1600" dirty="0" smtClean="0">
              <a:cs typeface="B Nazanin" pitchFamily="2" charset="-78"/>
            </a:endParaRPr>
          </a:p>
          <a:p>
            <a:pPr algn="r"/>
            <a:r>
              <a:rPr lang="fa-IR" sz="1600" dirty="0" smtClean="0">
                <a:cs typeface="B Nazanin" pitchFamily="2" charset="-78"/>
              </a:rPr>
              <a:t>3.آشنائی با تاریخچه مقایسه ای امداد و انتقال مجروحین جنگ های مهم بعد از جنگ تحمیلی</a:t>
            </a:r>
            <a:endParaRPr lang="en-US" sz="1600" dirty="0">
              <a:cs typeface="B Nazanin" pitchFamily="2" charset="-78"/>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8"/>
          <p:cNvSpPr txBox="1">
            <a:spLocks noGrp="1"/>
          </p:cNvSpPr>
          <p:nvPr>
            <p:ph type="ctrTitle" idx="4294967295"/>
          </p:nvPr>
        </p:nvSpPr>
        <p:spPr>
          <a:xfrm>
            <a:off x="611560" y="267494"/>
            <a:ext cx="7772400" cy="3672408"/>
          </a:xfrm>
          <a:prstGeom prst="rect">
            <a:avLst/>
          </a:prstGeom>
        </p:spPr>
        <p:txBody>
          <a:bodyPr spcFirstLastPara="1" wrap="square" lIns="91425" tIns="91425" rIns="91425" bIns="91425" anchor="b" anchorCtr="0">
            <a:noAutofit/>
          </a:bodyPr>
          <a:lstStyle/>
          <a:p>
            <a:pPr lvl="0" algn="r"/>
            <a:r>
              <a:rPr lang="fa-IR" sz="2400" dirty="0" smtClean="0">
                <a:solidFill>
                  <a:schemeClr val="bg1"/>
                </a:solidFill>
                <a:cs typeface="B Nazanin" pitchFamily="2" charset="-78"/>
              </a:rPr>
              <a:t/>
            </a:r>
            <a:br>
              <a:rPr lang="fa-IR" sz="2400" dirty="0" smtClean="0">
                <a:solidFill>
                  <a:schemeClr val="bg1"/>
                </a:solidFill>
                <a:cs typeface="B Nazanin" pitchFamily="2" charset="-78"/>
              </a:rPr>
            </a:br>
            <a:r>
              <a:rPr lang="fa-IR" sz="2400" dirty="0" smtClean="0">
                <a:solidFill>
                  <a:schemeClr val="bg1"/>
                </a:solidFill>
                <a:cs typeface="B Nazanin" pitchFamily="2" charset="-78"/>
              </a:rPr>
              <a:t/>
            </a:r>
            <a:br>
              <a:rPr lang="fa-IR" sz="2400" dirty="0" smtClean="0">
                <a:solidFill>
                  <a:schemeClr val="bg1"/>
                </a:solidFill>
                <a:cs typeface="B Nazanin" pitchFamily="2" charset="-78"/>
              </a:rPr>
            </a:br>
            <a:r>
              <a:rPr lang="fa-IR" sz="2400" dirty="0" smtClean="0">
                <a:solidFill>
                  <a:schemeClr val="bg1"/>
                </a:solidFill>
                <a:cs typeface="B Nazanin" pitchFamily="2" charset="-78"/>
              </a:rPr>
              <a:t/>
            </a:r>
            <a:br>
              <a:rPr lang="fa-IR" sz="2400" dirty="0" smtClean="0">
                <a:solidFill>
                  <a:schemeClr val="bg1"/>
                </a:solidFill>
                <a:cs typeface="B Nazanin" pitchFamily="2" charset="-78"/>
              </a:rPr>
            </a:br>
            <a:r>
              <a:rPr lang="fa-IR" sz="2400" dirty="0" smtClean="0">
                <a:solidFill>
                  <a:schemeClr val="bg1"/>
                </a:solidFill>
                <a:cs typeface="B Nazanin" pitchFamily="2" charset="-78"/>
              </a:rPr>
              <a:t> مقدمه و بیان مسئله: </a:t>
            </a:r>
            <a:br>
              <a:rPr lang="fa-IR" sz="2400" dirty="0" smtClean="0">
                <a:solidFill>
                  <a:schemeClr val="bg1"/>
                </a:solidFill>
                <a:cs typeface="B Nazanin" pitchFamily="2" charset="-78"/>
              </a:rPr>
            </a:br>
            <a:r>
              <a:rPr lang="fa-IR" sz="2400" dirty="0" smtClean="0">
                <a:solidFill>
                  <a:schemeClr val="bg1"/>
                </a:solidFill>
                <a:cs typeface="B Nazanin" pitchFamily="2" charset="-78"/>
              </a:rPr>
              <a:t/>
            </a:r>
            <a:br>
              <a:rPr lang="fa-IR" sz="2400" dirty="0" smtClean="0">
                <a:solidFill>
                  <a:schemeClr val="bg1"/>
                </a:solidFill>
                <a:cs typeface="B Nazanin" pitchFamily="2" charset="-78"/>
              </a:rPr>
            </a:br>
            <a:r>
              <a:rPr lang="fa-IR" sz="2400" dirty="0" smtClean="0">
                <a:solidFill>
                  <a:schemeClr val="bg1"/>
                </a:solidFill>
                <a:cs typeface="B Nazanin" pitchFamily="2" charset="-78"/>
              </a:rPr>
              <a:t/>
            </a:r>
            <a:br>
              <a:rPr lang="fa-IR" sz="2400" dirty="0" smtClean="0">
                <a:solidFill>
                  <a:schemeClr val="bg1"/>
                </a:solidFill>
                <a:cs typeface="B Nazanin" pitchFamily="2" charset="-78"/>
              </a:rPr>
            </a:br>
            <a:r>
              <a:rPr lang="fa-IR" sz="2400" dirty="0" smtClean="0">
                <a:solidFill>
                  <a:schemeClr val="bg1"/>
                </a:solidFill>
                <a:cs typeface="B Nazanin" pitchFamily="2" charset="-78"/>
              </a:rPr>
              <a:t/>
            </a:r>
            <a:br>
              <a:rPr lang="fa-IR" sz="2400" dirty="0" smtClean="0">
                <a:solidFill>
                  <a:schemeClr val="bg1"/>
                </a:solidFill>
                <a:cs typeface="B Nazanin" pitchFamily="2" charset="-78"/>
              </a:rPr>
            </a:br>
            <a:r>
              <a:rPr lang="fa-IR" sz="1600" dirty="0" smtClean="0">
                <a:solidFill>
                  <a:schemeClr val="bg1"/>
                </a:solidFill>
                <a:cs typeface="B Nazanin" pitchFamily="2" charset="-78"/>
              </a:rPr>
              <a:t>صیانت از جان مهمترین، با ارزشترین وا لاترین منابع جهان هستی و نظام آفرینش است.</a:t>
            </a:r>
            <a:br>
              <a:rPr lang="fa-IR" sz="1600" dirty="0" smtClean="0">
                <a:solidFill>
                  <a:schemeClr val="bg1"/>
                </a:solidFill>
                <a:cs typeface="B Nazanin" pitchFamily="2" charset="-78"/>
              </a:rPr>
            </a:br>
            <a:r>
              <a:rPr lang="fa-IR" sz="1600" dirty="0" smtClean="0">
                <a:solidFill>
                  <a:schemeClr val="bg1"/>
                </a:solidFill>
                <a:cs typeface="B Nazanin" pitchFamily="2" charset="-78"/>
              </a:rPr>
              <a:t/>
            </a:r>
            <a:br>
              <a:rPr lang="fa-IR" sz="1600" dirty="0" smtClean="0">
                <a:solidFill>
                  <a:schemeClr val="bg1"/>
                </a:solidFill>
                <a:cs typeface="B Nazanin" pitchFamily="2" charset="-78"/>
              </a:rPr>
            </a:br>
            <a:r>
              <a:rPr lang="fa-IR" sz="1600" dirty="0" smtClean="0">
                <a:solidFill>
                  <a:schemeClr val="bg1"/>
                </a:solidFill>
                <a:cs typeface="B Nazanin" pitchFamily="2" charset="-78"/>
              </a:rPr>
              <a:t>امداد، نجات و انتقال مصدومین و مجروحین جنگی، فرایندی منطبق با واالترین ارزش های نظام سالمت بوده و از لحظه حادثه آغاز می شود. این وظیفه حیاتی در میادین نبرد بر عهده امدادگرانی است که آموزش ها و مهارت های الزم راکسب و درپست های امدادی در نزدیک ترین فاصله نسبت به خطوط مقدم مستقر هستند.</a:t>
            </a:r>
            <a:br>
              <a:rPr lang="fa-IR" sz="1600" dirty="0" smtClean="0">
                <a:solidFill>
                  <a:schemeClr val="bg1"/>
                </a:solidFill>
                <a:cs typeface="B Nazanin" pitchFamily="2" charset="-78"/>
              </a:rPr>
            </a:br>
            <a:r>
              <a:rPr lang="fa-IR" sz="1600" dirty="0" smtClean="0">
                <a:solidFill>
                  <a:schemeClr val="bg1"/>
                </a:solidFill>
                <a:cs typeface="B Nazanin" pitchFamily="2" charset="-78"/>
              </a:rPr>
              <a:t>درتجربه دفاع مقدس این فاصله150 تا 200 متر بوده است. درارتش های کالسیک پست امدادگران درفاصله4تا 5 کیلومتری ازخطوط نبرد برپا می شود</a:t>
            </a:r>
            <a:r>
              <a:rPr lang="fa-IR" sz="1600" dirty="0" smtClean="0">
                <a:solidFill>
                  <a:schemeClr val="bg1"/>
                </a:solidFill>
              </a:rPr>
              <a:t>.</a:t>
            </a:r>
            <a:endParaRPr sz="1600" dirty="0">
              <a:solidFill>
                <a:schemeClr val="bg1"/>
              </a:solidFill>
            </a:endParaRPr>
          </a:p>
        </p:txBody>
      </p:sp>
      <p:sp>
        <p:nvSpPr>
          <p:cNvPr id="114" name="Google Shape;114;p1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3</a:t>
            </a:fld>
            <a:endParaRPr/>
          </a:p>
        </p:txBody>
      </p:sp>
      <p:pic>
        <p:nvPicPr>
          <p:cNvPr id="1026" name="Picture 2" descr="C:\Users\pc\Desktop\احیای قلبی و ریوی.jpg"/>
          <p:cNvPicPr>
            <a:picLocks noChangeAspect="1" noChangeArrowheads="1"/>
          </p:cNvPicPr>
          <p:nvPr/>
        </p:nvPicPr>
        <p:blipFill>
          <a:blip r:embed="rId3"/>
          <a:srcRect/>
          <a:stretch>
            <a:fillRect/>
          </a:stretch>
        </p:blipFill>
        <p:spPr bwMode="auto">
          <a:xfrm>
            <a:off x="179513" y="195486"/>
            <a:ext cx="2448272" cy="1836204"/>
          </a:xfrm>
          <a:prstGeom prst="rect">
            <a:avLst/>
          </a:prstGeom>
          <a:noFill/>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1" name="Google Shape;121;p19"/>
          <p:cNvSpPr txBox="1">
            <a:spLocks noGrp="1"/>
          </p:cNvSpPr>
          <p:nvPr>
            <p:ph type="ctrTitle"/>
          </p:nvPr>
        </p:nvSpPr>
        <p:spPr>
          <a:xfrm>
            <a:off x="2411760" y="1347614"/>
            <a:ext cx="4335000" cy="2448272"/>
          </a:xfrm>
          <a:prstGeom prst="rect">
            <a:avLst/>
          </a:prstGeom>
        </p:spPr>
        <p:txBody>
          <a:bodyPr spcFirstLastPara="1" wrap="square" lIns="91425" tIns="91425" rIns="91425" bIns="91425" anchor="b" anchorCtr="0">
            <a:noAutofit/>
          </a:bodyPr>
          <a:lstStyle/>
          <a:p>
            <a:pPr lvl="0" algn="r"/>
            <a:r>
              <a:rPr lang="fa-IR" sz="2400" dirty="0" smtClean="0">
                <a:cs typeface="B Nazanin" pitchFamily="2" charset="-78"/>
              </a:rPr>
              <a:t>امداد:</a:t>
            </a:r>
            <a:r>
              <a:rPr lang="fa-IR" sz="1600" dirty="0" smtClean="0">
                <a:cs typeface="B Nazanin" pitchFamily="2" charset="-78"/>
              </a:rPr>
              <a:t> </a:t>
            </a:r>
            <a:br>
              <a:rPr lang="fa-IR" sz="1600" dirty="0" smtClean="0">
                <a:cs typeface="B Nazanin" pitchFamily="2" charset="-78"/>
              </a:rPr>
            </a:br>
            <a:r>
              <a:rPr lang="fa-IR" sz="1600" dirty="0" smtClean="0">
                <a:cs typeface="B Nazanin" pitchFamily="2" charset="-78"/>
              </a:rPr>
              <a:t/>
            </a:r>
            <a:br>
              <a:rPr lang="fa-IR" sz="1600" dirty="0" smtClean="0">
                <a:cs typeface="B Nazanin" pitchFamily="2" charset="-78"/>
              </a:rPr>
            </a:br>
            <a:r>
              <a:rPr lang="fa-IR" sz="1600" dirty="0" smtClean="0">
                <a:cs typeface="B Nazanin" pitchFamily="2" charset="-78"/>
              </a:rPr>
              <a:t>کلیه اقداماتی که برای کمک به شخص مجروح و مصدوم، بلافاصله پس از مجروحیت و قبل از رساندن او به مرکز</a:t>
            </a:r>
            <a:br>
              <a:rPr lang="fa-IR" sz="1600" dirty="0" smtClean="0">
                <a:cs typeface="B Nazanin" pitchFamily="2" charset="-78"/>
              </a:rPr>
            </a:br>
            <a:r>
              <a:rPr lang="fa-IR" sz="1600" dirty="0" smtClean="0">
                <a:cs typeface="B Nazanin" pitchFamily="2" charset="-78"/>
              </a:rPr>
              <a:t>امدادی و درمانی توسط یک فرد آموزش دیده انجام میشود.</a:t>
            </a:r>
            <a:br>
              <a:rPr lang="fa-IR" sz="1600" dirty="0" smtClean="0">
                <a:cs typeface="B Nazanin" pitchFamily="2" charset="-78"/>
              </a:rPr>
            </a:br>
            <a:r>
              <a:rPr lang="fa-IR" sz="1600" dirty="0" smtClean="0">
                <a:cs typeface="B Nazanin" pitchFamily="2" charset="-78"/>
              </a:rPr>
              <a:t>امداد شامل ارایه مراقبتهای اولیه به مصدومین و مجروحین کنترل علایم حیاتی و... می شود</a:t>
            </a:r>
            <a:r>
              <a:rPr lang="fa-IR" sz="1600" dirty="0" smtClean="0"/>
              <a:t>.</a:t>
            </a:r>
            <a:endParaRPr sz="1600" i="0" dirty="0">
              <a:solidFill>
                <a:schemeClr val="accent1"/>
              </a:solidFill>
            </a:endParaRPr>
          </a:p>
        </p:txBody>
      </p:sp>
      <p:sp>
        <p:nvSpPr>
          <p:cNvPr id="122" name="Google Shape;122;p19"/>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4</a:t>
            </a:fld>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body" idx="1"/>
          </p:nvPr>
        </p:nvSpPr>
        <p:spPr>
          <a:xfrm>
            <a:off x="1547664" y="1635646"/>
            <a:ext cx="6156300" cy="2510758"/>
          </a:xfrm>
          <a:prstGeom prst="rect">
            <a:avLst/>
          </a:prstGeom>
        </p:spPr>
        <p:txBody>
          <a:bodyPr spcFirstLastPara="1" wrap="square" lIns="91425" tIns="91425" rIns="91425" bIns="91425" anchor="t" anchorCtr="0">
            <a:noAutofit/>
          </a:bodyPr>
          <a:lstStyle/>
          <a:p>
            <a:pPr marL="0" lvl="0" indent="0" algn="r">
              <a:buNone/>
            </a:pPr>
            <a:r>
              <a:rPr lang="fa-IR" sz="1600" dirty="0" smtClean="0">
                <a:cs typeface="B Nazanin" pitchFamily="2" charset="-78"/>
              </a:rPr>
              <a:t>امداد و انتقال دوموضوع بهم پیوسته و تفکیک ناپذیرکه الزم و ملزوم یکدیگرند، برحسب ضرورت های زمان و مکان و عملیات، یکی بر دیگری ارجحیت می یابد.</a:t>
            </a:r>
          </a:p>
          <a:p>
            <a:pPr marL="0" lvl="0" indent="0" algn="r">
              <a:buNone/>
            </a:pPr>
            <a:r>
              <a:rPr lang="fa-IR" sz="1600" dirty="0" smtClean="0">
                <a:cs typeface="B Nazanin" pitchFamily="2" charset="-78"/>
              </a:rPr>
              <a:t> در مواردی که حفظ جان رزمنده در اولویت است، اقدامات حیاتی اولیه انجام و سپس انتقال می یابد  در مواردی که به علت آتش شدید دشمن امکان انجام اقدامات اولیه وجود ندارد، ابتدا مجروح منتقل شده، در حال انتقال یا پس از ورود به اولین مکان مناسب یا پست امدادی، اقدامات احیای اولیه انجام می شود </a:t>
            </a:r>
            <a:r>
              <a:rPr lang="fa-IR" sz="1600" dirty="0" smtClean="0"/>
              <a:t>.</a:t>
            </a:r>
            <a:endParaRPr sz="1600" dirty="0"/>
          </a:p>
        </p:txBody>
      </p:sp>
      <p:sp>
        <p:nvSpPr>
          <p:cNvPr id="128" name="Google Shape;128;p20"/>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5</a:t>
            </a:fld>
            <a:endParaRPr/>
          </a:p>
        </p:txBody>
      </p:sp>
      <p:pic>
        <p:nvPicPr>
          <p:cNvPr id="2050" name="Picture 2" descr="C:\Users\pc\Desktop\399447.jpg"/>
          <p:cNvPicPr>
            <a:picLocks noChangeAspect="1" noChangeArrowheads="1"/>
          </p:cNvPicPr>
          <p:nvPr/>
        </p:nvPicPr>
        <p:blipFill>
          <a:blip r:embed="rId3"/>
          <a:srcRect/>
          <a:stretch>
            <a:fillRect/>
          </a:stretch>
        </p:blipFill>
        <p:spPr bwMode="auto">
          <a:xfrm>
            <a:off x="251520" y="3363838"/>
            <a:ext cx="2232248" cy="1681529"/>
          </a:xfrm>
          <a:prstGeom prst="rect">
            <a:avLst/>
          </a:prstGeom>
          <a:noFill/>
        </p:spPr>
      </p:pic>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p:nvPr>
        </p:nvSpPr>
        <p:spPr>
          <a:xfrm>
            <a:off x="539023" y="536390"/>
            <a:ext cx="1613400" cy="857400"/>
          </a:xfrm>
          <a:prstGeom prst="rect">
            <a:avLst/>
          </a:prstGeom>
        </p:spPr>
        <p:txBody>
          <a:bodyPr spcFirstLastPara="1" wrap="square" lIns="91425" tIns="91425" rIns="91425" bIns="91425" anchor="t" anchorCtr="0">
            <a:noAutofit/>
          </a:bodyPr>
          <a:lstStyle/>
          <a:p>
            <a:pPr lvl="0"/>
            <a:r>
              <a:rPr lang="fa-IR" sz="2400" dirty="0" smtClean="0"/>
              <a:t/>
            </a:r>
            <a:br>
              <a:rPr lang="fa-IR" sz="2400" dirty="0" smtClean="0"/>
            </a:br>
            <a:r>
              <a:rPr lang="fa-IR" sz="2400" dirty="0" smtClean="0">
                <a:cs typeface="B Nazanin" pitchFamily="2" charset="-78"/>
              </a:rPr>
              <a:t>کمکهای اولیه </a:t>
            </a:r>
            <a:endParaRPr sz="2400" dirty="0">
              <a:cs typeface="B Nazanin" pitchFamily="2" charset="-78"/>
            </a:endParaRPr>
          </a:p>
        </p:txBody>
      </p:sp>
      <p:sp>
        <p:nvSpPr>
          <p:cNvPr id="134" name="Google Shape;134;p21"/>
          <p:cNvSpPr txBox="1">
            <a:spLocks noGrp="1"/>
          </p:cNvSpPr>
          <p:nvPr>
            <p:ph type="body" idx="1"/>
          </p:nvPr>
        </p:nvSpPr>
        <p:spPr>
          <a:xfrm>
            <a:off x="2798250" y="958750"/>
            <a:ext cx="5503800" cy="3240600"/>
          </a:xfrm>
          <a:prstGeom prst="rect">
            <a:avLst/>
          </a:prstGeom>
        </p:spPr>
        <p:txBody>
          <a:bodyPr spcFirstLastPara="1" wrap="square" lIns="91425" tIns="91425" rIns="91425" bIns="91425" anchor="t" anchorCtr="0">
            <a:noAutofit/>
          </a:bodyPr>
          <a:lstStyle/>
          <a:p>
            <a:pPr lvl="0" algn="r"/>
            <a:r>
              <a:rPr lang="fa-IR" dirty="0" smtClean="0">
                <a:cs typeface="B Nazanin" pitchFamily="2" charset="-78"/>
              </a:rPr>
              <a:t>کمکهای اولیه:</a:t>
            </a:r>
          </a:p>
          <a:p>
            <a:pPr lvl="0" algn="r"/>
            <a:r>
              <a:rPr lang="fa-IR" dirty="0" smtClean="0">
                <a:cs typeface="B Nazanin" pitchFamily="2" charset="-78"/>
              </a:rPr>
              <a:t> </a:t>
            </a:r>
            <a:r>
              <a:rPr lang="fa-IR" sz="1600" dirty="0" smtClean="0">
                <a:cs typeface="B Nazanin" pitchFamily="2" charset="-78"/>
              </a:rPr>
              <a:t>مجموعه اقدامات و مراقبتهای فوری و آنی است که بلافاصله پس از وقوع حادثه بر روی شخص مصدوم تا رسیدن به پست های 2 امدادی یا مراکز درمانی مجهز، توسط یک شخص آموزش دیده صورت میگیرد. هدف اصلی از این اقدامات عبارتند از: </a:t>
            </a:r>
          </a:p>
          <a:p>
            <a:pPr lvl="0" algn="r"/>
            <a:r>
              <a:rPr lang="fa-IR" sz="1600" dirty="0" smtClean="0">
                <a:cs typeface="B Nazanin" pitchFamily="2" charset="-78"/>
              </a:rPr>
              <a:t>جلوگیری از مرگ (زنده نگه داشتن جان مصدوم)</a:t>
            </a:r>
            <a:r>
              <a:rPr lang="fa-IR" sz="1600" dirty="0" smtClean="0"/>
              <a:t></a:t>
            </a:r>
          </a:p>
          <a:p>
            <a:pPr lvl="0" algn="r"/>
            <a:r>
              <a:rPr lang="fa-IR" sz="1600" dirty="0" smtClean="0">
                <a:cs typeface="B Nazanin" pitchFamily="2" charset="-78"/>
              </a:rPr>
              <a:t> پیشگیری و جلوگیری از پیشرفت ضایعات، صدمات و عوارض بعدی درد و رنج </a:t>
            </a:r>
          </a:p>
          <a:p>
            <a:pPr lvl="0" algn="r"/>
            <a:r>
              <a:rPr lang="fa-IR" sz="1600" dirty="0" smtClean="0">
                <a:cs typeface="B Nazanin" pitchFamily="2" charset="-78"/>
              </a:rPr>
              <a:t>و...  جلوگیری از شدت یافتن عارضه یا دو برابر شدن مصدومیت مصدوم</a:t>
            </a:r>
            <a:endParaRPr sz="1600" dirty="0">
              <a:cs typeface="B Nazanin" pitchFamily="2" charset="-78"/>
            </a:endParaRPr>
          </a:p>
        </p:txBody>
      </p:sp>
      <p:sp>
        <p:nvSpPr>
          <p:cNvPr id="135" name="Google Shape;135;p2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6</a:t>
            </a:fld>
            <a:endParaRPr/>
          </a:p>
        </p:txBody>
      </p:sp>
      <p:pic>
        <p:nvPicPr>
          <p:cNvPr id="3074" name="Picture 2" descr="C:\Users\pc\Desktop\download-2.jpg"/>
          <p:cNvPicPr>
            <a:picLocks noChangeAspect="1" noChangeArrowheads="1"/>
          </p:cNvPicPr>
          <p:nvPr/>
        </p:nvPicPr>
        <p:blipFill>
          <a:blip r:embed="rId3"/>
          <a:srcRect/>
          <a:stretch>
            <a:fillRect/>
          </a:stretch>
        </p:blipFill>
        <p:spPr bwMode="auto">
          <a:xfrm>
            <a:off x="395536" y="2571750"/>
            <a:ext cx="2088232" cy="210107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3" name="Google Shape;153;p23"/>
          <p:cNvSpPr txBox="1">
            <a:spLocks noGrp="1"/>
          </p:cNvSpPr>
          <p:nvPr>
            <p:ph type="title"/>
          </p:nvPr>
        </p:nvSpPr>
        <p:spPr>
          <a:xfrm>
            <a:off x="323528" y="541178"/>
            <a:ext cx="1824482" cy="1598523"/>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امدادگر</a:t>
            </a:r>
            <a:br>
              <a:rPr lang="fa-IR" sz="2400" dirty="0" smtClean="0">
                <a:cs typeface="B Nazanin" pitchFamily="2" charset="-78"/>
              </a:rPr>
            </a:br>
            <a:endParaRPr sz="2400" dirty="0">
              <a:cs typeface="B Nazanin" pitchFamily="2" charset="-78"/>
            </a:endParaRPr>
          </a:p>
        </p:txBody>
      </p:sp>
      <p:sp>
        <p:nvSpPr>
          <p:cNvPr id="154" name="Google Shape;154;p23"/>
          <p:cNvSpPr txBox="1">
            <a:spLocks noGrp="1"/>
          </p:cNvSpPr>
          <p:nvPr>
            <p:ph type="body" idx="2"/>
          </p:nvPr>
        </p:nvSpPr>
        <p:spPr>
          <a:xfrm>
            <a:off x="2771800" y="1059582"/>
            <a:ext cx="5621711" cy="3672408"/>
          </a:xfrm>
          <a:prstGeom prst="rect">
            <a:avLst/>
          </a:prstGeom>
        </p:spPr>
        <p:txBody>
          <a:bodyPr spcFirstLastPara="1" wrap="square" lIns="91425" tIns="91425" rIns="91425" bIns="91425" anchor="t" anchorCtr="0">
            <a:noAutofit/>
          </a:bodyPr>
          <a:lstStyle/>
          <a:p>
            <a:pPr marL="0" lvl="0" indent="0" algn="r">
              <a:buNone/>
            </a:pPr>
            <a:r>
              <a:rPr lang="fa-IR" sz="2400" b="1" dirty="0" smtClean="0">
                <a:cs typeface="B Nazanin" pitchFamily="2" charset="-78"/>
              </a:rPr>
              <a:t>امدادگر:</a:t>
            </a:r>
          </a:p>
          <a:p>
            <a:pPr marL="0" lvl="0" indent="0" algn="r">
              <a:buNone/>
            </a:pPr>
            <a:r>
              <a:rPr lang="fa-IR" sz="1600" dirty="0" smtClean="0">
                <a:cs typeface="B Nazanin" pitchFamily="2" charset="-78"/>
              </a:rPr>
              <a:t> </a:t>
            </a:r>
            <a:r>
              <a:rPr lang="fa-IR" sz="1600" dirty="0" smtClean="0">
                <a:cs typeface="B Nazanin" pitchFamily="2" charset="-78"/>
              </a:rPr>
              <a:t>نیروی سازمانی در ارتشهای کالسیک و داوطلب در جنگ تحمیلی، که آموزشهای ضروری برای اقدامات </a:t>
            </a:r>
            <a:r>
              <a:rPr lang="fa-IR" sz="1600" dirty="0" smtClean="0">
                <a:cs typeface="B Nazanin" pitchFamily="2" charset="-78"/>
              </a:rPr>
              <a:t>اولیه حیاتی </a:t>
            </a:r>
            <a:r>
              <a:rPr lang="fa-IR" sz="1600" dirty="0" smtClean="0">
                <a:cs typeface="B Nazanin" pitchFamily="2" charset="-78"/>
              </a:rPr>
              <a:t>مجروحین درشرایط جنگ </a:t>
            </a:r>
            <a:r>
              <a:rPr lang="fa-IR" sz="1600" dirty="0" smtClean="0">
                <a:cs typeface="B Nazanin" pitchFamily="2" charset="-78"/>
              </a:rPr>
              <a:t>را فراگرفته اند</a:t>
            </a:r>
            <a:r>
              <a:rPr lang="fa-IR" sz="1600" dirty="0" smtClean="0">
                <a:cs typeface="B Nazanin" pitchFamily="2" charset="-78"/>
              </a:rPr>
              <a:t>، درگردانهای رزمی وپست امداد متصل به خطوط نبردیادرسنگرهای مجاوربارزمندگان، درحالت رزم و داخل </a:t>
            </a:r>
            <a:r>
              <a:rPr lang="fa-IR" sz="1600" dirty="0" smtClean="0">
                <a:cs typeface="B Nazanin" pitchFamily="2" charset="-78"/>
              </a:rPr>
              <a:t>آمبولانس </a:t>
            </a:r>
            <a:r>
              <a:rPr lang="fa-IR" sz="1600" dirty="0" smtClean="0">
                <a:cs typeface="B Nazanin" pitchFamily="2" charset="-78"/>
              </a:rPr>
              <a:t>انجام </a:t>
            </a:r>
            <a:r>
              <a:rPr lang="fa-IR" sz="1600" dirty="0" smtClean="0">
                <a:cs typeface="B Nazanin" pitchFamily="2" charset="-78"/>
              </a:rPr>
              <a:t>وظیفه مینماید.</a:t>
            </a:r>
          </a:p>
          <a:p>
            <a:pPr marL="0" lvl="0" indent="0" algn="r">
              <a:buNone/>
            </a:pPr>
            <a:r>
              <a:rPr lang="fa-IR" sz="2400" b="1" dirty="0" smtClean="0">
                <a:cs typeface="B Nazanin" pitchFamily="2" charset="-78"/>
              </a:rPr>
              <a:t>انتقال مجروح و مصدوم شیمیایی </a:t>
            </a:r>
            <a:r>
              <a:rPr lang="fa-IR" sz="2400" b="1" dirty="0" smtClean="0">
                <a:cs typeface="B Nazanin" pitchFamily="2" charset="-78"/>
              </a:rPr>
              <a:t>:</a:t>
            </a:r>
          </a:p>
          <a:p>
            <a:pPr marL="0" lvl="0" indent="0" algn="r">
              <a:buNone/>
            </a:pPr>
            <a:r>
              <a:rPr lang="fa-IR" sz="1600" dirty="0" smtClean="0">
                <a:cs typeface="B Nazanin" pitchFamily="2" charset="-78"/>
              </a:rPr>
              <a:t>به </a:t>
            </a:r>
            <a:r>
              <a:rPr lang="fa-IR" sz="1600" dirty="0" smtClean="0">
                <a:cs typeface="B Nazanin" pitchFamily="2" charset="-78"/>
              </a:rPr>
              <a:t>مجموعه تدابیرو روشهای جابجائی مصدوم که هم ایمنی و هم سرعت عمل رعایت شود، انتقال گفته میشود. فرایند جابجایی مجروح جنگی از </a:t>
            </a:r>
            <a:r>
              <a:rPr lang="fa-IR" sz="1600" dirty="0" smtClean="0">
                <a:cs typeface="B Nazanin" pitchFamily="2" charset="-78"/>
              </a:rPr>
              <a:t>صحنه عملیاتی </a:t>
            </a:r>
            <a:r>
              <a:rPr lang="fa-IR" sz="1600" dirty="0" smtClean="0">
                <a:cs typeface="B Nazanin" pitchFamily="2" charset="-78"/>
              </a:rPr>
              <a:t>به محلی امنتر و یا مرکز امدادی و درمانی صحرایی، برای تداوم کمکهای اولیه و فوری. حفظ ایمنی اولین مالحظه در انتقال مجروحین است وپیشگیری ازصدمات بیشتر، مالحظۀ بعدی است.</a:t>
            </a:r>
            <a:endParaRPr sz="1600" dirty="0">
              <a:cs typeface="B Nazanin" pitchFamily="2" charset="-78"/>
            </a:endParaRPr>
          </a:p>
        </p:txBody>
      </p:sp>
      <p:sp>
        <p:nvSpPr>
          <p:cNvPr id="155" name="Google Shape;155;p2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7</a:t>
            </a:fld>
            <a:endParaRPr/>
          </a:p>
        </p:txBody>
      </p:sp>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3" name="Google Shape;163;p24"/>
          <p:cNvSpPr txBox="1">
            <a:spLocks noGrp="1"/>
          </p:cNvSpPr>
          <p:nvPr>
            <p:ph type="body" idx="3"/>
          </p:nvPr>
        </p:nvSpPr>
        <p:spPr>
          <a:xfrm>
            <a:off x="2555776" y="1054700"/>
            <a:ext cx="5853929" cy="3289800"/>
          </a:xfrm>
          <a:prstGeom prst="rect">
            <a:avLst/>
          </a:prstGeom>
        </p:spPr>
        <p:txBody>
          <a:bodyPr spcFirstLastPara="1" wrap="square" lIns="91425" tIns="91425" rIns="91425" bIns="91425" anchor="t" anchorCtr="0">
            <a:noAutofit/>
          </a:bodyPr>
          <a:lstStyle/>
          <a:p>
            <a:pPr marL="0" lvl="0" indent="0" algn="r">
              <a:buNone/>
            </a:pPr>
            <a:r>
              <a:rPr lang="fa-IR" sz="1800" b="1" dirty="0" smtClean="0">
                <a:cs typeface="B Nazanin" pitchFamily="2" charset="-78"/>
              </a:rPr>
              <a:t>گردان </a:t>
            </a:r>
            <a:r>
              <a:rPr lang="fa-IR" sz="1800" b="1" dirty="0" smtClean="0">
                <a:cs typeface="B Nazanin" pitchFamily="2" charset="-78"/>
              </a:rPr>
              <a:t>وگروهان امداد و </a:t>
            </a:r>
            <a:r>
              <a:rPr lang="fa-IR" sz="1800" b="1" dirty="0" smtClean="0">
                <a:cs typeface="B Nazanin" pitchFamily="2" charset="-78"/>
              </a:rPr>
              <a:t>انتقال:</a:t>
            </a:r>
          </a:p>
          <a:p>
            <a:pPr marL="0" lvl="0" indent="0" algn="r">
              <a:buNone/>
            </a:pPr>
            <a:r>
              <a:rPr lang="fa-IR" sz="1800" dirty="0" smtClean="0"/>
              <a:t> </a:t>
            </a:r>
            <a:r>
              <a:rPr lang="fa-IR" sz="1800" dirty="0" smtClean="0">
                <a:cs typeface="B Nazanin" pitchFamily="2" charset="-78"/>
              </a:rPr>
              <a:t>هر گردان امداد و انتقال شامل 3 گروهان به شرح زیر بود: </a:t>
            </a:r>
            <a:endParaRPr lang="fa-IR" sz="1800" dirty="0" smtClean="0">
              <a:cs typeface="B Nazanin" pitchFamily="2" charset="-78"/>
            </a:endParaRPr>
          </a:p>
          <a:p>
            <a:pPr marL="0" lvl="0" indent="0" algn="r">
              <a:buNone/>
            </a:pPr>
            <a:r>
              <a:rPr lang="fa-IR" sz="1800" dirty="0" smtClean="0">
                <a:cs typeface="B Nazanin" pitchFamily="2" charset="-78"/>
              </a:rPr>
              <a:t>1.گروهان وانتقال </a:t>
            </a:r>
            <a:r>
              <a:rPr lang="fa-IR" sz="1800" dirty="0" smtClean="0">
                <a:cs typeface="B Nazanin" pitchFamily="2" charset="-78"/>
              </a:rPr>
              <a:t>افراد یگان </a:t>
            </a:r>
            <a:r>
              <a:rPr lang="fa-IR" sz="1800" dirty="0" smtClean="0">
                <a:cs typeface="B Nazanin" pitchFamily="2" charset="-78"/>
              </a:rPr>
              <a:t>ها</a:t>
            </a:r>
          </a:p>
          <a:p>
            <a:pPr marL="0" lvl="0" indent="0" algn="r">
              <a:buNone/>
            </a:pPr>
            <a:r>
              <a:rPr lang="fa-IR" sz="1800" dirty="0" smtClean="0">
                <a:cs typeface="B Nazanin" pitchFamily="2" charset="-78"/>
              </a:rPr>
              <a:t>2.گروهان </a:t>
            </a:r>
            <a:r>
              <a:rPr lang="fa-IR" sz="1800" dirty="0" smtClean="0">
                <a:cs typeface="B Nazanin" pitchFamily="2" charset="-78"/>
              </a:rPr>
              <a:t>امداد و انتقال مجروحین و </a:t>
            </a:r>
            <a:r>
              <a:rPr lang="fa-IR" sz="1800" dirty="0" smtClean="0">
                <a:cs typeface="B Nazanin" pitchFamily="2" charset="-78"/>
              </a:rPr>
              <a:t>مصدومین</a:t>
            </a:r>
          </a:p>
          <a:p>
            <a:pPr marL="0" lvl="0" indent="0" algn="r">
              <a:buNone/>
            </a:pPr>
            <a:r>
              <a:rPr lang="fa-IR" sz="1800" dirty="0" smtClean="0">
                <a:cs typeface="B Nazanin" pitchFamily="2" charset="-78"/>
              </a:rPr>
              <a:t>3 .گروهان </a:t>
            </a:r>
            <a:r>
              <a:rPr lang="fa-IR" sz="1800" dirty="0" smtClean="0">
                <a:cs typeface="B Nazanin" pitchFamily="2" charset="-78"/>
              </a:rPr>
              <a:t>امداد وانتقال ویژه</a:t>
            </a:r>
            <a:r>
              <a:rPr lang="fa-IR" sz="1800" dirty="0" smtClean="0">
                <a:cs typeface="B Nazanin" pitchFamily="2" charset="-78"/>
              </a:rPr>
              <a:t> </a:t>
            </a:r>
            <a:endParaRPr sz="1800" b="1" dirty="0">
              <a:cs typeface="B Nazanin" pitchFamily="2" charset="-78"/>
            </a:endParaRPr>
          </a:p>
        </p:txBody>
      </p:sp>
      <p:sp>
        <p:nvSpPr>
          <p:cNvPr id="164" name="Google Shape;164;p2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8</a:t>
            </a:fld>
            <a:endParaRPr/>
          </a:p>
        </p:txBody>
      </p:sp>
      <p:pic>
        <p:nvPicPr>
          <p:cNvPr id="1026" name="Picture 2" descr="C:\Users\pc\Desktop\images.jpg"/>
          <p:cNvPicPr>
            <a:picLocks noChangeAspect="1" noChangeArrowheads="1"/>
          </p:cNvPicPr>
          <p:nvPr/>
        </p:nvPicPr>
        <p:blipFill>
          <a:blip r:embed="rId3"/>
          <a:srcRect/>
          <a:stretch>
            <a:fillRect/>
          </a:stretch>
        </p:blipFill>
        <p:spPr bwMode="auto">
          <a:xfrm>
            <a:off x="2123728" y="2499742"/>
            <a:ext cx="2851513" cy="2135882"/>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70" name="Google Shape;170;p25"/>
          <p:cNvSpPr txBox="1">
            <a:spLocks noGrp="1"/>
          </p:cNvSpPr>
          <p:nvPr>
            <p:ph type="body" idx="1"/>
          </p:nvPr>
        </p:nvSpPr>
        <p:spPr>
          <a:xfrm>
            <a:off x="1052400" y="843558"/>
            <a:ext cx="7264016" cy="3888432"/>
          </a:xfrm>
          <a:prstGeom prst="rect">
            <a:avLst/>
          </a:prstGeom>
        </p:spPr>
        <p:txBody>
          <a:bodyPr spcFirstLastPara="1" wrap="square" lIns="91425" tIns="91425" rIns="91425" bIns="91425" anchor="t" anchorCtr="0">
            <a:noAutofit/>
          </a:bodyPr>
          <a:lstStyle/>
          <a:p>
            <a:pPr marL="0" lvl="0" indent="0">
              <a:buNone/>
            </a:pPr>
            <a:r>
              <a:rPr lang="fa-IR" sz="2400" dirty="0" smtClean="0">
                <a:cs typeface="B Nazanin" pitchFamily="2" charset="-78"/>
              </a:rPr>
              <a:t>انتقال زمینی :</a:t>
            </a:r>
          </a:p>
          <a:p>
            <a:pPr marL="0" lvl="0" indent="0">
              <a:buNone/>
            </a:pPr>
            <a:r>
              <a:rPr lang="fa-IR" dirty="0" smtClean="0">
                <a:cs typeface="B Nazanin" pitchFamily="2" charset="-78"/>
              </a:rPr>
              <a:t>انتقال زمینی، ستون فقرات امداد و انتقال در شرایط جنگی و شامل جابجائی مجروحین و مصدومین با برانکارد یا روش های مشابه از صحنه درگیری به نقاط تعیین شده امن تر مانند پست های امداد و از </a:t>
            </a:r>
            <a:r>
              <a:rPr lang="fa-IR" dirty="0" smtClean="0">
                <a:cs typeface="B Nazanin" pitchFamily="2" charset="-78"/>
              </a:rPr>
              <a:t>آنجا </a:t>
            </a:r>
            <a:r>
              <a:rPr lang="fa-IR" dirty="0" smtClean="0">
                <a:cs typeface="B Nazanin" pitchFamily="2" charset="-78"/>
              </a:rPr>
              <a:t>با وسائلی نظیر آمبوالنس به اورژانس ها و مراکز درمانی </a:t>
            </a:r>
            <a:r>
              <a:rPr lang="fa-IR" dirty="0" smtClean="0">
                <a:cs typeface="B Nazanin" pitchFamily="2" charset="-78"/>
              </a:rPr>
              <a:t>صحرائی و...</a:t>
            </a:r>
          </a:p>
          <a:p>
            <a:pPr marL="0" lvl="0" indent="0">
              <a:buNone/>
            </a:pPr>
            <a:r>
              <a:rPr lang="fa-IR" dirty="0" smtClean="0"/>
              <a:t></a:t>
            </a:r>
            <a:r>
              <a:rPr lang="fa-IR" sz="2400" dirty="0" smtClean="0">
                <a:cs typeface="B Nazanin" pitchFamily="2" charset="-78"/>
              </a:rPr>
              <a:t> انتقال هوائی </a:t>
            </a:r>
            <a:r>
              <a:rPr lang="fa-IR" sz="2400" dirty="0" smtClean="0">
                <a:cs typeface="B Nazanin" pitchFamily="2" charset="-78"/>
              </a:rPr>
              <a:t>:</a:t>
            </a:r>
          </a:p>
          <a:p>
            <a:pPr marL="0" lvl="0" indent="0">
              <a:buNone/>
            </a:pPr>
            <a:r>
              <a:rPr lang="fa-IR" dirty="0" smtClean="0">
                <a:cs typeface="B Nazanin" pitchFamily="2" charset="-78"/>
              </a:rPr>
              <a:t>در </a:t>
            </a:r>
            <a:r>
              <a:rPr lang="fa-IR" dirty="0" smtClean="0">
                <a:cs typeface="B Nazanin" pitchFamily="2" charset="-78"/>
              </a:rPr>
              <a:t>موارد و شرایط خاص نظیر مناطق صعب العبور، مجروحین بدحال، حجم زیاد مجروحین از این نوع انتقال استفاده می شود. وسایل انتقال نوعاً بالگردهای شینوک و </a:t>
            </a:r>
            <a:r>
              <a:rPr lang="en-US" dirty="0" smtClean="0">
                <a:cs typeface="B Nazanin" pitchFamily="2" charset="-78"/>
              </a:rPr>
              <a:t>T14 </a:t>
            </a:r>
            <a:r>
              <a:rPr lang="fa-IR" dirty="0" smtClean="0">
                <a:cs typeface="B Nazanin" pitchFamily="2" charset="-78"/>
              </a:rPr>
              <a:t>می باشند که درون آنها تخت هائی برای اتقال مجروحین تعبیه شده است . </a:t>
            </a:r>
            <a:endParaRPr lang="fa-IR" dirty="0" smtClean="0">
              <a:cs typeface="B Nazanin" pitchFamily="2" charset="-78"/>
            </a:endParaRPr>
          </a:p>
          <a:p>
            <a:pPr marL="0" lvl="0" indent="0">
              <a:buNone/>
            </a:pPr>
            <a:r>
              <a:rPr lang="fa-IR" dirty="0" smtClean="0">
                <a:cs typeface="B Nazanin" pitchFamily="2" charset="-78"/>
              </a:rPr>
              <a:t>سرعت </a:t>
            </a:r>
            <a:r>
              <a:rPr lang="fa-IR" dirty="0" smtClean="0">
                <a:cs typeface="B Nazanin" pitchFamily="2" charset="-78"/>
              </a:rPr>
              <a:t>انتقال و کاهش زمان رساندن مجروح به مراکز درمانی پیشرفته، </a:t>
            </a:r>
            <a:endParaRPr lang="fa-IR" dirty="0" smtClean="0">
              <a:cs typeface="B Nazanin" pitchFamily="2" charset="-78"/>
            </a:endParaRPr>
          </a:p>
          <a:p>
            <a:pPr marL="0" lvl="0" indent="0">
              <a:buNone/>
            </a:pPr>
            <a:r>
              <a:rPr lang="fa-IR" dirty="0" smtClean="0">
                <a:cs typeface="B Nazanin" pitchFamily="2" charset="-78"/>
              </a:rPr>
              <a:t>قدرت </a:t>
            </a:r>
            <a:r>
              <a:rPr lang="fa-IR" dirty="0" smtClean="0">
                <a:cs typeface="B Nazanin" pitchFamily="2" charset="-78"/>
              </a:rPr>
              <a:t>عمل و مانور باال، از مزایای این نوع </a:t>
            </a:r>
            <a:r>
              <a:rPr lang="fa-IR" dirty="0" smtClean="0">
                <a:cs typeface="B Nazanin" pitchFamily="2" charset="-78"/>
              </a:rPr>
              <a:t>انتقال است.</a:t>
            </a:r>
            <a:endParaRPr dirty="0">
              <a:cs typeface="B Nazanin" pitchFamily="2" charset="-78"/>
            </a:endParaRPr>
          </a:p>
        </p:txBody>
      </p:sp>
      <p:sp>
        <p:nvSpPr>
          <p:cNvPr id="172" name="Google Shape;172;p2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9</a:t>
            </a:fld>
            <a:endParaRPr/>
          </a:p>
        </p:txBody>
      </p:sp>
      <p:pic>
        <p:nvPicPr>
          <p:cNvPr id="2050" name="Picture 2" descr="C:\Users\pc\Desktop\57906251.jpg"/>
          <p:cNvPicPr>
            <a:picLocks noChangeAspect="1" noChangeArrowheads="1"/>
          </p:cNvPicPr>
          <p:nvPr/>
        </p:nvPicPr>
        <p:blipFill>
          <a:blip r:embed="rId3"/>
          <a:srcRect/>
          <a:stretch>
            <a:fillRect/>
          </a:stretch>
        </p:blipFill>
        <p:spPr bwMode="auto">
          <a:xfrm>
            <a:off x="0" y="3378417"/>
            <a:ext cx="2555776" cy="1765083"/>
          </a:xfrm>
          <a:prstGeom prst="rect">
            <a:avLst/>
          </a:prstGeom>
          <a:noFill/>
        </p:spPr>
      </p:pic>
    </p:spTree>
  </p:cSld>
  <p:clrMapOvr>
    <a:masterClrMapping/>
  </p:clrMapOvr>
  <p:transition>
    <p:circle/>
  </p:transition>
  <p:timing>
    <p:tnLst>
      <p:par>
        <p:cTn id="1" dur="indefinite" restart="never" nodeType="tmRoot"/>
      </p:par>
    </p:tnLst>
  </p:timing>
</p:sld>
</file>

<file path=ppt/theme/theme1.xml><?xml version="1.0" encoding="utf-8"?>
<a:theme xmlns:a="http://schemas.openxmlformats.org/drawingml/2006/main" name="Ophelia template">
  <a:themeElements>
    <a:clrScheme name="Custom 347">
      <a:dk1>
        <a:srgbClr val="4D4A56"/>
      </a:dk1>
      <a:lt1>
        <a:srgbClr val="FFFFFF"/>
      </a:lt1>
      <a:dk2>
        <a:srgbClr val="888394"/>
      </a:dk2>
      <a:lt2>
        <a:srgbClr val="E7E7EC"/>
      </a:lt2>
      <a:accent1>
        <a:srgbClr val="ECC1C8"/>
      </a:accent1>
      <a:accent2>
        <a:srgbClr val="E48DA3"/>
      </a:accent2>
      <a:accent3>
        <a:srgbClr val="AEA4CC"/>
      </a:accent3>
      <a:accent4>
        <a:srgbClr val="8F86AC"/>
      </a:accent4>
      <a:accent5>
        <a:srgbClr val="F0DFAE"/>
      </a:accent5>
      <a:accent6>
        <a:srgbClr val="E0B88E"/>
      </a:accent6>
      <a:hlink>
        <a:srgbClr val="4D4A56"/>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907</Words>
  <Application>Microsoft Office PowerPoint</Application>
  <PresentationFormat>On-screen Show (16:9)</PresentationFormat>
  <Paragraphs>92</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Playfair Display</vt:lpstr>
      <vt:lpstr>B Nazanin</vt:lpstr>
      <vt:lpstr>Tinos</vt:lpstr>
      <vt:lpstr>Ophelia template</vt:lpstr>
      <vt:lpstr>فصل هفتم  امداد و انتقال مجروحین دفاع مقدس</vt:lpstr>
      <vt:lpstr> اهداف درس</vt:lpstr>
      <vt:lpstr>    مقدمه و بیان مسئله:     صیانت از جان مهمترین، با ارزشترین وا لاترین منابع جهان هستی و نظام آفرینش است.  امداد، نجات و انتقال مصدومین و مجروحین جنگی، فرایندی منطبق با واالترین ارزش های نظام سالمت بوده و از لحظه حادثه آغاز می شود. این وظیفه حیاتی در میادین نبرد بر عهده امدادگرانی است که آموزش ها و مهارت های الزم راکسب و درپست های امدادی در نزدیک ترین فاصله نسبت به خطوط مقدم مستقر هستند. درتجربه دفاع مقدس این فاصله150 تا 200 متر بوده است. درارتش های کالسیک پست امدادگران درفاصله4تا 5 کیلومتری ازخطوط نبرد برپا می شود.</vt:lpstr>
      <vt:lpstr>امداد:   کلیه اقداماتی که برای کمک به شخص مجروح و مصدوم، بلافاصله پس از مجروحیت و قبل از رساندن او به مرکز امدادی و درمانی توسط یک فرد آموزش دیده انجام میشود. امداد شامل ارایه مراقبتهای اولیه به مصدومین و مجروحین کنترل علایم حیاتی و... می شود.</vt:lpstr>
      <vt:lpstr>Slide 5</vt:lpstr>
      <vt:lpstr> کمکهای اولیه </vt:lpstr>
      <vt:lpstr> امدادگر </vt:lpstr>
      <vt:lpstr>Slide 8</vt:lpstr>
      <vt:lpstr>Slide 9</vt:lpstr>
      <vt:lpstr>Slide 10</vt:lpstr>
      <vt:lpstr>Slide 11</vt:lpstr>
      <vt:lpstr>              نقاهتگاهها:    در دفاع مقدس با توجه به تعداد قابلتوجه مجروحین در روزهای عملیات و محدودیت تختهای بیمارستانی، برای ارایه خدمات درمانی به تعدادی از مجروحین که نیاز به خدمات بیمارستانی نداشتند، اتخاذ تدابیر مناسبی اجتناب ناپذیر بود. یکی از این تدابیر احداث و راه اندازی نقاهتگاه بود.</vt:lpstr>
      <vt:lpstr>وظایف امدادگران و پزشکیاران در خطوط عملیاتی:   اهم وظایف امدادگران و پزشکیاران در خطوط عملیاتی، شامل اقدامات ذیل بود:   1 -انجام اقدامات امدادی نجات بخش     2 -نظارت بر امر بهداشت فردی و جمعی    3 -تمرین مهارتهای خود امدادی و دگر امدادی    4 -راهاندازی و ادارۀ پست امداد و...</vt:lpstr>
      <vt:lpstr>Slide 14</vt:lpstr>
      <vt:lpstr>Slide 15</vt:lpstr>
      <vt:lpstr>Slide 16</vt:lpstr>
      <vt:lpstr>      وسایل امداد و انتقال در بهداری رزمی :  امبولانس  اتوبوس آمبوالنس  قطار آمبوالنس (ریلی)  هوانیروز (بالگردها)   و...C-نیروی هوایی و هواپیما به خصوص 130</vt:lpstr>
      <vt:lpstr>      پدیداورنده:         فاطمه امیری        درس :        اشنایی با فرهنگ و ارزش های دفاع مقدس </vt:lpstr>
      <vt:lpstr>Thanks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هفتم  امداد و انتقال مجروحین در دفاع مقدس</dc:title>
  <dc:creator>pc</dc:creator>
  <cp:lastModifiedBy>NPSoft</cp:lastModifiedBy>
  <cp:revision>3</cp:revision>
  <dcterms:modified xsi:type="dcterms:W3CDTF">2021-07-29T12:19:33Z</dcterms:modified>
</cp:coreProperties>
</file>