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320" r:id="rId2"/>
    <p:sldId id="321" r:id="rId3"/>
    <p:sldId id="260" r:id="rId4"/>
    <p:sldId id="322" r:id="rId5"/>
    <p:sldId id="337" r:id="rId6"/>
    <p:sldId id="261" r:id="rId7"/>
    <p:sldId id="257" r:id="rId8"/>
    <p:sldId id="292" r:id="rId9"/>
    <p:sldId id="294" r:id="rId10"/>
    <p:sldId id="299" r:id="rId11"/>
    <p:sldId id="300" r:id="rId12"/>
    <p:sldId id="263" r:id="rId13"/>
    <p:sldId id="267" r:id="rId14"/>
    <p:sldId id="264" r:id="rId15"/>
    <p:sldId id="282" r:id="rId16"/>
    <p:sldId id="283" r:id="rId17"/>
    <p:sldId id="276" r:id="rId18"/>
    <p:sldId id="307" r:id="rId19"/>
    <p:sldId id="318" r:id="rId20"/>
    <p:sldId id="304" r:id="rId21"/>
    <p:sldId id="305" r:id="rId22"/>
    <p:sldId id="303" r:id="rId23"/>
    <p:sldId id="306" r:id="rId24"/>
    <p:sldId id="268" r:id="rId25"/>
    <p:sldId id="308" r:id="rId26"/>
    <p:sldId id="309" r:id="rId27"/>
    <p:sldId id="284" r:id="rId28"/>
    <p:sldId id="285" r:id="rId29"/>
    <p:sldId id="286" r:id="rId30"/>
    <p:sldId id="288" r:id="rId31"/>
    <p:sldId id="287" r:id="rId32"/>
    <p:sldId id="290" r:id="rId33"/>
    <p:sldId id="289" r:id="rId34"/>
    <p:sldId id="291" r:id="rId35"/>
    <p:sldId id="293" r:id="rId36"/>
    <p:sldId id="301" r:id="rId37"/>
    <p:sldId id="302" r:id="rId38"/>
    <p:sldId id="323" r:id="rId39"/>
    <p:sldId id="324" r:id="rId40"/>
    <p:sldId id="325" r:id="rId41"/>
    <p:sldId id="326" r:id="rId42"/>
    <p:sldId id="328" r:id="rId43"/>
    <p:sldId id="330" r:id="rId44"/>
    <p:sldId id="329" r:id="rId45"/>
    <p:sldId id="331" r:id="rId46"/>
    <p:sldId id="333" r:id="rId47"/>
    <p:sldId id="334" r:id="rId48"/>
    <p:sldId id="335" r:id="rId49"/>
    <p:sldId id="278" r:id="rId50"/>
    <p:sldId id="279" r:id="rId51"/>
    <p:sldId id="280" r:id="rId52"/>
    <p:sldId id="281" r:id="rId53"/>
    <p:sldId id="312" r:id="rId54"/>
    <p:sldId id="310" r:id="rId55"/>
    <p:sldId id="311" r:id="rId56"/>
    <p:sldId id="336" r:id="rId57"/>
    <p:sldId id="270" r:id="rId58"/>
    <p:sldId id="313" r:id="rId59"/>
    <p:sldId id="314" r:id="rId60"/>
    <p:sldId id="317" r:id="rId61"/>
    <p:sldId id="316" r:id="rId62"/>
    <p:sldId id="319" r:id="rId6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96" autoAdjust="0"/>
    <p:restoredTop sz="94660"/>
  </p:normalViewPr>
  <p:slideViewPr>
    <p:cSldViewPr>
      <p:cViewPr varScale="1">
        <p:scale>
          <a:sx n="49" d="100"/>
          <a:sy n="49" d="100"/>
        </p:scale>
        <p:origin x="33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7FF061-2029-4C6C-A5CF-43C0A43585CC}" type="datetimeFigureOut">
              <a:rPr lang="fa-IR" smtClean="0"/>
              <a:t>19/11/1436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9E3A05-9FF6-4D6A-A36D-C4D1BF3508C3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1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2860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r" defTabSz="914400" rtl="1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ab-ojeparvaz.mihanblog.com/post/category/37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 descr="E:\متون\بسم الله الرحمن الرحیم\09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18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ali\Downloads\12807.gi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2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 descr="C:\Users\ali\Download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0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ali\Downloads\70703_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2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50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5" name="Picture 3" descr="C:\Users\ali\Downloads\آساسینس کرید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62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6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 descr="C:\Users\ali\Downloads\70706_6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25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 descr="C:\Users\ali\Downloads\Guitar-hero-iii-cover-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98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ali\Downloads\guitar-hero-3-insults-islam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69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C:\Users\ali\Downloads\codmw3poster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70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 descr="C:\Users\ali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79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 descr="C:\Users\ali\Downloads\Freemasonery in COD(MW3) jc313.ir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50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45720" indent="0">
              <a:buNone/>
            </a:pPr>
            <a:endParaRPr lang="fa-IR" sz="8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Elham" pitchFamily="2" charset="-78"/>
            </a:endParaRPr>
          </a:p>
          <a:p>
            <a:pPr marL="45720" indent="0" algn="ctr">
              <a:buNone/>
            </a:pPr>
            <a:r>
              <a:rPr lang="fa-IR" sz="9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Elham" pitchFamily="2" charset="-78"/>
              </a:rPr>
              <a:t>نقد و بررسی برخی از </a:t>
            </a:r>
          </a:p>
          <a:p>
            <a:pPr marL="45720" indent="0" algn="ctr">
              <a:buNone/>
            </a:pPr>
            <a:r>
              <a:rPr lang="fa-IR" sz="9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Elham" pitchFamily="2" charset="-78"/>
              </a:rPr>
              <a:t>بازی های رایانه ای</a:t>
            </a:r>
            <a:endParaRPr lang="fa-IR" sz="9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Elham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341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ali\Downloads\کال اف دیوت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22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 descr="C:\Users\ali\Downloads\کال اف دیوت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55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 descr="C:\Users\ali\Downloads\کال اف دیوتی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4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 descr="C:\Users\ali\Downloads\کال اف دیوتی4 سری قبل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843808" y="2924944"/>
            <a:ext cx="1728192" cy="11521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867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5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266" name="Picture 2" descr="C:\Users\ali\Downloads\zack-and-wi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2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 descr="C:\Users\ali\Downloads\ZACK-WIKI-HE-QUEST-FOR-BARBAROS-TREASURE-screensho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91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9218" name="Picture 2" descr="C:\Users\ali\Downloads\379027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68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 descr="C:\Users\ali\Downloads\دویل می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46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266" name="Picture 2" descr="C:\Users\ali\Downloads\Pintu-Kaabah-Main-Do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97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4" descr="iran-iraq_w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08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 descr="C:\Users\ali\Downloads\devil_may_cry_3_insults_islam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02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 descr="C:\Users\ali\Downloads\Re4box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70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 descr="C:\Users\ali\Downloads\resident_evil_4-insults-islam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40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 descr="C:\Users\ali\Downloads\Umar-ibn-Khattab-ga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8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 descr="C:\Users\ali\Downloads\Resi5cover2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8846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C:\Users\ali\Downloads\ريريىنت اوبل.jp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99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ali\Downloads\Resident_evil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66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C:\Users\ali\Downloads\ريريىنت اوبل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70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ali\Desktop\igi 2.jpg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27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 descr="C:\Users\ali\Desktop\igi 2.jpg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68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6" descr="http://www.upload9.ir/images/7zpf6sgjiyo7ise3960a.jpg">
            <a:hlinkClick r:id="rId2" tgtFrame="&quot;&quot;" tooltip="&quot;&quot;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804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681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ali\Desktop\91967490789067517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7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ali\Desktop\igi 2.jp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97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C:\Users\ali\Desktop\igi 2.jp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71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 descr="C:\Users\ali\Desktop\igi 2.jp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83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ali\Desktop\igi 2.jp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76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 descr="C:\Users\ali\Desktop\igi 2.jpg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71"/>
            <a:ext cx="9144000" cy="685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380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ali\Downloads\halflife1.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904"/>
            <a:ext cx="9144000" cy="688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05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1" name="Picture 3" descr="C:\Users\ali\Downloads\counter-strike-sour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74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ali\Downloads\کانت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1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 descr="C:\Users\ali\Downloads\DeathlyHallows-Part2-Cover-Larg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1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ali\Desktop\Capture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7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4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 descr="C:\Users\ali\Downloads\eahbprus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84"/>
            <a:ext cx="9144000" cy="686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44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 descr="C:\Users\ali\Downloads\harry-pot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61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C:\Users\ali\Downloads\harry-potter-and-the-half-blood-prince-game-screenshot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72" y="0"/>
            <a:ext cx="91958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62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 descr="C:\Users\ali\Downloads\clive-barkers-undy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"/>
            <a:ext cx="9252521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29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 descr="C:\Users\ali\Downloads\clive_barker's-undying_insults_islam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81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 descr="C:\Users\ali\Downloads\clive_barker's-undying_insults_islam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77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 descr="C:\Users\ali\Downloads\PersianGulfInfer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51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 descr="C:\Users\ali\Downloads\1332423113_angry-birds-spac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36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 descr="C:\Users\ali\Downloads\m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89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 descr="C:\Users\ali\Downloads\m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78921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2" descr="E:\ppt\new\n0001424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932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7" name="Picture 3" descr="C:\Users\ali\Downloads\نقشه ایران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36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 descr="C:\Users\ali\Desktop\Captur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9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6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rad\Downloads\تصاویر\13920820_04244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7791" y="266700"/>
            <a:ext cx="5181600" cy="632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1967791" y="4457700"/>
            <a:ext cx="5181600" cy="213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4400" b="1" dirty="0" smtClean="0">
                <a:cs typeface="2  Badr" pitchFamily="2" charset="-78"/>
              </a:rPr>
              <a:t>اسلاید بهشت</a:t>
            </a:r>
          </a:p>
          <a:p>
            <a:pPr algn="ctr" rtl="1"/>
            <a:r>
              <a:rPr lang="fa-IR" sz="3200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cs typeface="2  Badr" pitchFamily="2" charset="-78"/>
              </a:rPr>
              <a:t>پاورپوینت با موض</a:t>
            </a:r>
            <a:r>
              <a:rPr lang="fa-IR" sz="3200" b="1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cs typeface="2  Badr" pitchFamily="2" charset="-78"/>
              </a:rPr>
              <a:t>و</a:t>
            </a:r>
            <a:r>
              <a:rPr lang="fa-IR" sz="3200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cs typeface="2  Badr" pitchFamily="2" charset="-78"/>
              </a:rPr>
              <a:t>عات متنوع دینی</a:t>
            </a:r>
          </a:p>
          <a:p>
            <a:pPr algn="ctr" rtl="1"/>
            <a:r>
              <a:rPr lang="en-US" sz="3200" b="1" dirty="0" smtClean="0">
                <a:latin typeface="Candara" pitchFamily="34" charset="0"/>
                <a:cs typeface="2  Badr" pitchFamily="2" charset="-78"/>
              </a:rPr>
              <a:t>www.slide.blog.ir</a:t>
            </a:r>
            <a:endParaRPr lang="en-US" sz="3200" b="1" dirty="0">
              <a:latin typeface="Candara" pitchFamily="34" charset="0"/>
              <a:cs typeface="2  Bad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03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9" name="Picture 3" descr="C:\Users\ali\Downloads\51146b65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8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7410" name="Picture 2" descr="C:\Users\ali\Downloads\ACI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76" y="-27384"/>
            <a:ext cx="91735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7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 descr="C:\Users\ali\Downloads\Assassins-[www.bistsoft.com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25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1080</TotalTime>
  <Words>17</Words>
  <Application>Microsoft Office PowerPoint</Application>
  <PresentationFormat>On-screen Show (4:3)</PresentationFormat>
  <Paragraphs>6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2  Badr</vt:lpstr>
      <vt:lpstr>2  Elham</vt:lpstr>
      <vt:lpstr>Candara</vt:lpstr>
      <vt:lpstr>Georgia</vt:lpstr>
      <vt:lpstr>Tahoma</vt:lpstr>
      <vt:lpstr>Trebuchet MS</vt:lpstr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alireza shirzad</cp:lastModifiedBy>
  <cp:revision>41</cp:revision>
  <dcterms:created xsi:type="dcterms:W3CDTF">2014-02-14T19:05:37Z</dcterms:created>
  <dcterms:modified xsi:type="dcterms:W3CDTF">2015-09-02T08:07:20Z</dcterms:modified>
</cp:coreProperties>
</file>