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68" r:id="rId3"/>
    <p:sldId id="257" r:id="rId4"/>
    <p:sldId id="266" r:id="rId5"/>
    <p:sldId id="265" r:id="rId6"/>
    <p:sldId id="258" r:id="rId7"/>
    <p:sldId id="267" r:id="rId8"/>
    <p:sldId id="259" r:id="rId9"/>
    <p:sldId id="264" r:id="rId10"/>
    <p:sldId id="263" r:id="rId11"/>
    <p:sldId id="262" r:id="rId12"/>
    <p:sldId id="261" r:id="rId13"/>
    <p:sldId id="283" r:id="rId14"/>
    <p:sldId id="260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9368-6A1A-4BC3-BD48-E633E61D323A}" type="datetimeFigureOut">
              <a:rPr lang="fa-IR" smtClean="0"/>
              <a:pPr/>
              <a:t>1435/06/17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6315-ED33-447F-96F0-08E8B70EC9F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714356"/>
            <a:ext cx="5500726" cy="1357321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LESSON  SEVEN</a:t>
            </a:r>
            <a:endParaRPr lang="fa-IR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86847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6600" dirty="0">
                <a:latin typeface="Comic Sans MS" pitchFamily="66" charset="0"/>
              </a:rPr>
              <a:t>g</a:t>
            </a:r>
            <a:r>
              <a:rPr lang="en-US" sz="6600" dirty="0" smtClean="0">
                <a:latin typeface="Comic Sans MS" pitchFamily="66" charset="0"/>
              </a:rPr>
              <a:t>o</a:t>
            </a:r>
            <a:br>
              <a:rPr lang="en-US" sz="6600" dirty="0" smtClean="0">
                <a:latin typeface="Comic Sans MS" pitchFamily="66" charset="0"/>
              </a:rPr>
            </a:br>
            <a:r>
              <a:rPr lang="fa-IR" sz="6600" dirty="0" smtClean="0">
                <a:latin typeface="Comic Sans MS" pitchFamily="66" charset="0"/>
              </a:rPr>
              <a:t>رفتن</a:t>
            </a:r>
            <a:endParaRPr lang="fa-IR" sz="6600" dirty="0">
              <a:latin typeface="Comic Sans MS" pitchFamily="66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7"/>
            <a:ext cx="4786346" cy="371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643050"/>
            <a:ext cx="314325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57166"/>
            <a:ext cx="1357322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Comic Sans MS" pitchFamily="66" charset="0"/>
              </a:rPr>
              <a:t>come</a:t>
            </a:r>
            <a:br>
              <a:rPr lang="en-US" sz="6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fa-IR" sz="6000" b="1" dirty="0" smtClean="0">
                <a:solidFill>
                  <a:srgbClr val="7030A0"/>
                </a:solidFill>
                <a:latin typeface="Comic Sans MS" pitchFamily="66" charset="0"/>
              </a:rPr>
              <a:t>آمدن</a:t>
            </a:r>
            <a:endParaRPr lang="fa-IR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27860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3692531" cy="39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Comic Sans MS" pitchFamily="66" charset="0"/>
              </a:rPr>
              <a:t>come back</a:t>
            </a:r>
            <a:br>
              <a:rPr lang="en-US" sz="6600" b="1" dirty="0" smtClean="0">
                <a:latin typeface="Comic Sans MS" pitchFamily="66" charset="0"/>
              </a:rPr>
            </a:br>
            <a:r>
              <a:rPr lang="fa-IR" sz="6600" b="1" dirty="0" smtClean="0">
                <a:latin typeface="Comic Sans MS" pitchFamily="66" charset="0"/>
              </a:rPr>
              <a:t>برگشتن</a:t>
            </a:r>
            <a:endParaRPr lang="fa-IR" sz="6600" b="1" dirty="0">
              <a:latin typeface="Comic Sans MS" pitchFamily="66" charset="0"/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57242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8576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9900" dirty="0" smtClean="0"/>
              <a:t>time</a:t>
            </a:r>
            <a:endParaRPr lang="fa-IR" sz="19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accent6">
                    <a:lumMod val="50000"/>
                  </a:schemeClr>
                </a:solidFill>
              </a:rPr>
              <a:t>10:00</a:t>
            </a:r>
            <a:endParaRPr lang="fa-IR" sz="1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File kermani\زبان\عکس زبان\47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464346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3800" b="1" dirty="0" smtClean="0"/>
              <a:t>7:51</a:t>
            </a:r>
            <a:endParaRPr lang="fa-IR" sz="13800" b="1" dirty="0"/>
          </a:p>
        </p:txBody>
      </p:sp>
      <p:pic>
        <p:nvPicPr>
          <p:cNvPr id="2050" name="Picture 2" descr="D:\File kermani\زبان\عکس زبان\6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464347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latin typeface="Lucida Sans" pitchFamily="34" charset="0"/>
                <a:cs typeface="Andalus" pitchFamily="2" charset="-78"/>
              </a:rPr>
              <a:t>1:50</a:t>
            </a:r>
            <a:endParaRPr lang="fa-IR" sz="13800" b="1" dirty="0">
              <a:latin typeface="Lucida Sans" pitchFamily="34" charset="0"/>
              <a:cs typeface="Andalus" pitchFamily="2" charset="-78"/>
            </a:endParaRPr>
          </a:p>
        </p:txBody>
      </p:sp>
      <p:pic>
        <p:nvPicPr>
          <p:cNvPr id="3074" name="Picture 2" descr="D:\File kermani\زبان\عکس زبان\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58"/>
            <a:ext cx="464347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</a:rPr>
              <a:t>1:24</a:t>
            </a:r>
            <a:endParaRPr lang="fa-IR" sz="13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fa-IR" dirty="0"/>
          </a:p>
        </p:txBody>
      </p:sp>
      <p:pic>
        <p:nvPicPr>
          <p:cNvPr id="4098" name="Picture 2" descr="D:\File kermani\زبان\عکس زبان\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4071961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11:24</a:t>
            </a:r>
            <a:endParaRPr lang="fa-IR" sz="115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solidFill>
            <a:schemeClr val="tx1"/>
          </a:solidFill>
        </p:spPr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38576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latin typeface="Lucida Sans" pitchFamily="34" charset="0"/>
              </a:rPr>
              <a:t>8:06</a:t>
            </a:r>
            <a:endParaRPr lang="fa-IR" sz="11500" b="1" dirty="0">
              <a:latin typeface="Lucida Sans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5575" y="2001044"/>
            <a:ext cx="37528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Comic Sans MS" pitchFamily="66" charset="0"/>
              </a:rPr>
              <a:t>Address</a:t>
            </a:r>
            <a:r>
              <a:rPr lang="fa-IR" sz="8000" dirty="0" smtClean="0">
                <a:latin typeface="Comic Sans MS" pitchFamily="66" charset="0"/>
              </a:rPr>
              <a:t/>
            </a:r>
            <a:br>
              <a:rPr lang="fa-IR" sz="8000" dirty="0" smtClean="0">
                <a:latin typeface="Comic Sans MS" pitchFamily="66" charset="0"/>
              </a:rPr>
            </a:br>
            <a:r>
              <a:rPr lang="fa-IR" sz="8000" dirty="0" smtClean="0">
                <a:latin typeface="Comic Sans MS" pitchFamily="66" charset="0"/>
              </a:rPr>
              <a:t>آدرس – نشانی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821537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</a:rPr>
              <a:t>2:06</a:t>
            </a:r>
            <a:endParaRPr lang="fa-IR" sz="115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953419"/>
            <a:ext cx="38290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b="1" dirty="0" smtClean="0">
                <a:latin typeface="Lucida Sans" pitchFamily="34" charset="0"/>
              </a:rPr>
              <a:t>10:55</a:t>
            </a:r>
            <a:endParaRPr lang="fa-IR" sz="11500" b="1" dirty="0">
              <a:latin typeface="Lucida Sans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57487" y="1967706"/>
            <a:ext cx="4314843" cy="41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7030A0"/>
                </a:solidFill>
                <a:latin typeface="Lucida Sans" pitchFamily="34" charset="0"/>
              </a:rPr>
              <a:t>4:25</a:t>
            </a:r>
            <a:endParaRPr lang="fa-IR" sz="13800" b="1" dirty="0">
              <a:solidFill>
                <a:srgbClr val="7030A0"/>
              </a:solidFill>
              <a:latin typeface="Lucida Sans" pitchFamily="34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910556"/>
            <a:ext cx="4786332" cy="451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telephone</a:t>
            </a:r>
            <a:endParaRPr lang="fa-IR" sz="115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72152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Telephone number</a:t>
            </a:r>
            <a:endParaRPr lang="fa-IR" sz="7200" dirty="0"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2007" y="1600201"/>
            <a:ext cx="6039986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572140"/>
            <a:ext cx="81439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/>
              <a:t>025 -37256985</a:t>
            </a:r>
            <a:endParaRPr lang="fa-I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smtClean="0">
                <a:latin typeface="Comic Sans MS" pitchFamily="66" charset="0"/>
              </a:rPr>
              <a:t>mobile</a:t>
            </a:r>
            <a:endParaRPr lang="fa-IR" sz="11500" dirty="0">
              <a:latin typeface="Comic Sans MS" pitchFamily="66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392909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2643206" cy="44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US" sz="11500" dirty="0" smtClean="0">
                <a:latin typeface="Comic Sans MS" pitchFamily="66" charset="0"/>
              </a:rPr>
              <a:t> o’clock</a:t>
            </a:r>
            <a:endParaRPr lang="fa-IR" sz="11500" dirty="0">
              <a:latin typeface="Comic Sans MS" pitchFamily="66" charset="0"/>
            </a:endParaRPr>
          </a:p>
        </p:txBody>
      </p:sp>
      <p:pic>
        <p:nvPicPr>
          <p:cNvPr id="4" name="Picture 2" descr="D:\File kermani\زبان\عکس زبان\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786478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00100" y="785794"/>
            <a:ext cx="7786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Comic Sans MS" pitchFamily="66" charset="0"/>
              </a:rPr>
              <a:t>morning/ a.m</a:t>
            </a:r>
            <a:r>
              <a:rPr lang="en-US" sz="60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r>
              <a:rPr lang="fa-IR" sz="6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fa-IR" sz="6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a-IR" sz="7200" b="1" dirty="0" smtClean="0">
                <a:solidFill>
                  <a:srgbClr val="FFFF00"/>
                </a:solidFill>
                <a:latin typeface="Comic Sans MS" pitchFamily="66" charset="0"/>
              </a:rPr>
              <a:t>صبح</a:t>
            </a:r>
            <a:endParaRPr lang="fa-I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0105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rot="965937">
            <a:off x="4714876" y="571480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Comic Sans MS" pitchFamily="66" charset="0"/>
              </a:rPr>
              <a:t>noon</a:t>
            </a:r>
          </a:p>
          <a:p>
            <a:r>
              <a:rPr lang="fa-IR" sz="8000" b="1" dirty="0" smtClean="0">
                <a:solidFill>
                  <a:srgbClr val="FFFF00"/>
                </a:solidFill>
                <a:latin typeface="Comic Sans MS" pitchFamily="66" charset="0"/>
              </a:rPr>
              <a:t>ظهر</a:t>
            </a:r>
            <a:endParaRPr lang="fa-IR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5300" b="1" dirty="0" smtClean="0">
                <a:solidFill>
                  <a:srgbClr val="002060"/>
                </a:solidFill>
                <a:latin typeface="Comic Sans MS" pitchFamily="66" charset="0"/>
              </a:rPr>
              <a:t>afternoon/ p.m.</a:t>
            </a:r>
            <a:br>
              <a:rPr lang="en-US" sz="53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fa-IR" sz="5300" b="1" dirty="0" smtClean="0">
                <a:solidFill>
                  <a:srgbClr val="002060"/>
                </a:solidFill>
                <a:latin typeface="Comic Sans MS" pitchFamily="66" charset="0"/>
              </a:rPr>
              <a:t>بعد از ظهر</a:t>
            </a:r>
            <a:endParaRPr lang="fa-I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664370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786058"/>
            <a:ext cx="22859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37</Words>
  <Application>Microsoft Office PowerPoint</Application>
  <PresentationFormat>On-screen Show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LESSON  SEVEN</vt:lpstr>
      <vt:lpstr>Address آدرس – نشانی </vt:lpstr>
      <vt:lpstr>telephone</vt:lpstr>
      <vt:lpstr>Telephone number</vt:lpstr>
      <vt:lpstr>mobile</vt:lpstr>
      <vt:lpstr>10 o’clock</vt:lpstr>
      <vt:lpstr>Slide 7</vt:lpstr>
      <vt:lpstr>Slide 8</vt:lpstr>
      <vt:lpstr> afternoon/ p.m. بعد از ظهر</vt:lpstr>
      <vt:lpstr>go رفتن</vt:lpstr>
      <vt:lpstr>come آمدن</vt:lpstr>
      <vt:lpstr>come back برگشتن</vt:lpstr>
      <vt:lpstr>time</vt:lpstr>
      <vt:lpstr>10:00</vt:lpstr>
      <vt:lpstr>7:51</vt:lpstr>
      <vt:lpstr>1:50</vt:lpstr>
      <vt:lpstr>1:24</vt:lpstr>
      <vt:lpstr>11:24</vt:lpstr>
      <vt:lpstr>8:06</vt:lpstr>
      <vt:lpstr>2:06</vt:lpstr>
      <vt:lpstr>10:55</vt:lpstr>
      <vt:lpstr>4:25</vt:lpstr>
      <vt:lpstr>Slide 23</vt:lpstr>
      <vt:lpstr>Slide 24</vt:lpstr>
      <vt:lpstr>Slide 25</vt:lpstr>
      <vt:lpstr>Slide 26</vt:lpstr>
      <vt:lpstr>Slide 27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</dc:title>
  <dc:creator>Hosein Samiee</dc:creator>
  <cp:lastModifiedBy>Hosein Samiee</cp:lastModifiedBy>
  <cp:revision>24</cp:revision>
  <dcterms:created xsi:type="dcterms:W3CDTF">2019-02-28T09:09:27Z</dcterms:created>
  <dcterms:modified xsi:type="dcterms:W3CDTF">2014-04-17T07:48:01Z</dcterms:modified>
</cp:coreProperties>
</file>