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bookmarkIdSeed="2">
  <p:sldMasterIdLst>
    <p:sldMasterId id="2147483732" r:id="rId2"/>
  </p:sldMasterIdLst>
  <p:notesMasterIdLst>
    <p:notesMasterId r:id="rId156"/>
  </p:notesMasterIdLst>
  <p:handoutMasterIdLst>
    <p:handoutMasterId r:id="rId157"/>
  </p:handoutMasterIdLst>
  <p:sldIdLst>
    <p:sldId id="766" r:id="rId3"/>
    <p:sldId id="771" r:id="rId4"/>
    <p:sldId id="256" r:id="rId5"/>
    <p:sldId id="257" r:id="rId6"/>
    <p:sldId id="258" r:id="rId7"/>
    <p:sldId id="747" r:id="rId8"/>
    <p:sldId id="749" r:id="rId9"/>
    <p:sldId id="750" r:id="rId10"/>
    <p:sldId id="752" r:id="rId11"/>
    <p:sldId id="753" r:id="rId12"/>
    <p:sldId id="569" r:id="rId13"/>
    <p:sldId id="573" r:id="rId14"/>
    <p:sldId id="570" r:id="rId15"/>
    <p:sldId id="571" r:id="rId16"/>
    <p:sldId id="572" r:id="rId17"/>
    <p:sldId id="754" r:id="rId18"/>
    <p:sldId id="581" r:id="rId19"/>
    <p:sldId id="755" r:id="rId20"/>
    <p:sldId id="263" r:id="rId21"/>
    <p:sldId id="579" r:id="rId22"/>
    <p:sldId id="582" r:id="rId23"/>
    <p:sldId id="265" r:id="rId24"/>
    <p:sldId id="584" r:id="rId25"/>
    <p:sldId id="267" r:id="rId26"/>
    <p:sldId id="587" r:id="rId27"/>
    <p:sldId id="268" r:id="rId28"/>
    <p:sldId id="585" r:id="rId29"/>
    <p:sldId id="269" r:id="rId30"/>
    <p:sldId id="588" r:id="rId31"/>
    <p:sldId id="270" r:id="rId32"/>
    <p:sldId id="589" r:id="rId33"/>
    <p:sldId id="756" r:id="rId34"/>
    <p:sldId id="272" r:id="rId35"/>
    <p:sldId id="591" r:id="rId36"/>
    <p:sldId id="590" r:id="rId37"/>
    <p:sldId id="592" r:id="rId38"/>
    <p:sldId id="593" r:id="rId39"/>
    <p:sldId id="275" r:id="rId40"/>
    <p:sldId id="594" r:id="rId41"/>
    <p:sldId id="271" r:id="rId42"/>
    <p:sldId id="595" r:id="rId43"/>
    <p:sldId id="277" r:id="rId44"/>
    <p:sldId id="596" r:id="rId45"/>
    <p:sldId id="274" r:id="rId46"/>
    <p:sldId id="597" r:id="rId47"/>
    <p:sldId id="599" r:id="rId48"/>
    <p:sldId id="278" r:id="rId49"/>
    <p:sldId id="600" r:id="rId50"/>
    <p:sldId id="279" r:id="rId51"/>
    <p:sldId id="280" r:id="rId52"/>
    <p:sldId id="601" r:id="rId53"/>
    <p:sldId id="281" r:id="rId54"/>
    <p:sldId id="602" r:id="rId55"/>
    <p:sldId id="604" r:id="rId56"/>
    <p:sldId id="282" r:id="rId57"/>
    <p:sldId id="603" r:id="rId58"/>
    <p:sldId id="605" r:id="rId59"/>
    <p:sldId id="607" r:id="rId60"/>
    <p:sldId id="284" r:id="rId61"/>
    <p:sldId id="288" r:id="rId62"/>
    <p:sldId id="609" r:id="rId63"/>
    <p:sldId id="610" r:id="rId64"/>
    <p:sldId id="611" r:id="rId65"/>
    <p:sldId id="287" r:id="rId66"/>
    <p:sldId id="612" r:id="rId67"/>
    <p:sldId id="613" r:id="rId68"/>
    <p:sldId id="289" r:id="rId69"/>
    <p:sldId id="614" r:id="rId70"/>
    <p:sldId id="290" r:id="rId71"/>
    <p:sldId id="291" r:id="rId72"/>
    <p:sldId id="292" r:id="rId73"/>
    <p:sldId id="293" r:id="rId74"/>
    <p:sldId id="615" r:id="rId75"/>
    <p:sldId id="616" r:id="rId76"/>
    <p:sldId id="617" r:id="rId77"/>
    <p:sldId id="618" r:id="rId78"/>
    <p:sldId id="619" r:id="rId79"/>
    <p:sldId id="620" r:id="rId80"/>
    <p:sldId id="621" r:id="rId81"/>
    <p:sldId id="294" r:id="rId82"/>
    <p:sldId id="295" r:id="rId83"/>
    <p:sldId id="622" r:id="rId84"/>
    <p:sldId id="623" r:id="rId85"/>
    <p:sldId id="624" r:id="rId86"/>
    <p:sldId id="625" r:id="rId87"/>
    <p:sldId id="626" r:id="rId88"/>
    <p:sldId id="768" r:id="rId89"/>
    <p:sldId id="296" r:id="rId90"/>
    <p:sldId id="627" r:id="rId91"/>
    <p:sldId id="297" r:id="rId92"/>
    <p:sldId id="606" r:id="rId93"/>
    <p:sldId id="299" r:id="rId94"/>
    <p:sldId id="300" r:id="rId95"/>
    <p:sldId id="630" r:id="rId96"/>
    <p:sldId id="631" r:id="rId97"/>
    <p:sldId id="302" r:id="rId98"/>
    <p:sldId id="301" r:id="rId99"/>
    <p:sldId id="757" r:id="rId100"/>
    <p:sldId id="303" r:id="rId101"/>
    <p:sldId id="758" r:id="rId102"/>
    <p:sldId id="759" r:id="rId103"/>
    <p:sldId id="304" r:id="rId104"/>
    <p:sldId id="628" r:id="rId105"/>
    <p:sldId id="629" r:id="rId106"/>
    <p:sldId id="307" r:id="rId107"/>
    <p:sldId id="632" r:id="rId108"/>
    <p:sldId id="634" r:id="rId109"/>
    <p:sldId id="633" r:id="rId110"/>
    <p:sldId id="635" r:id="rId111"/>
    <p:sldId id="636" r:id="rId112"/>
    <p:sldId id="637" r:id="rId113"/>
    <p:sldId id="760" r:id="rId114"/>
    <p:sldId id="761" r:id="rId115"/>
    <p:sldId id="315" r:id="rId116"/>
    <p:sldId id="639" r:id="rId117"/>
    <p:sldId id="764" r:id="rId118"/>
    <p:sldId id="762" r:id="rId119"/>
    <p:sldId id="640" r:id="rId120"/>
    <p:sldId id="308" r:id="rId121"/>
    <p:sldId id="309" r:id="rId122"/>
    <p:sldId id="310" r:id="rId123"/>
    <p:sldId id="763" r:id="rId124"/>
    <p:sldId id="317" r:id="rId125"/>
    <p:sldId id="318" r:id="rId126"/>
    <p:sldId id="319" r:id="rId127"/>
    <p:sldId id="320" r:id="rId128"/>
    <p:sldId id="306" r:id="rId129"/>
    <p:sldId id="322" r:id="rId130"/>
    <p:sldId id="324" r:id="rId131"/>
    <p:sldId id="325" r:id="rId132"/>
    <p:sldId id="323" r:id="rId133"/>
    <p:sldId id="326" r:id="rId134"/>
    <p:sldId id="327" r:id="rId135"/>
    <p:sldId id="328" r:id="rId136"/>
    <p:sldId id="321" r:id="rId137"/>
    <p:sldId id="643" r:id="rId138"/>
    <p:sldId id="644" r:id="rId139"/>
    <p:sldId id="645" r:id="rId140"/>
    <p:sldId id="647" r:id="rId141"/>
    <p:sldId id="646" r:id="rId142"/>
    <p:sldId id="649" r:id="rId143"/>
    <p:sldId id="663" r:id="rId144"/>
    <p:sldId id="641" r:id="rId145"/>
    <p:sldId id="650" r:id="rId146"/>
    <p:sldId id="769" r:id="rId147"/>
    <p:sldId id="651" r:id="rId148"/>
    <p:sldId id="660" r:id="rId149"/>
    <p:sldId id="658" r:id="rId150"/>
    <p:sldId id="659" r:id="rId151"/>
    <p:sldId id="661" r:id="rId152"/>
    <p:sldId id="662" r:id="rId153"/>
    <p:sldId id="329" r:id="rId154"/>
    <p:sldId id="765" r:id="rId155"/>
  </p:sldIdLst>
  <p:sldSz cx="9144000" cy="6858000" type="screen4x3"/>
  <p:notesSz cx="6858000" cy="9144000"/>
  <p:embeddedFontLst>
    <p:embeddedFont>
      <p:font typeface="Mj_Decorative Bold" panose="020B0604020202020204" charset="-78"/>
      <p:regular r:id="rId158"/>
    </p:embeddedFont>
    <p:embeddedFont>
      <p:font typeface="Calibri" panose="020F0502020204030204" pitchFamily="34" charset="0"/>
      <p:regular r:id="rId159"/>
      <p:bold r:id="rId160"/>
      <p:italic r:id="rId161"/>
      <p:boldItalic r:id="rId162"/>
    </p:embeddedFont>
    <p:embeddedFont>
      <p:font typeface="Mj_Aref" panose="020B0604020202020204" charset="-78"/>
      <p:regular r:id="rId163"/>
    </p:embeddedFont>
    <p:embeddedFont>
      <p:font typeface="Brush Script MT" panose="03060802040406070304" pitchFamily="66" charset="0"/>
      <p:italic r:id="rId164"/>
    </p:embeddedFont>
    <p:embeddedFont>
      <p:font typeface="Verdana" panose="020B0604030504040204" pitchFamily="34" charset="0"/>
      <p:regular r:id="rId165"/>
      <p:bold r:id="rId166"/>
      <p:italic r:id="rId167"/>
      <p:boldItalic r:id="rId168"/>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JZ4DuPsakVtTi0WZNNFHw==" hashData="i1PxmTcfdlGbeRq66uZDpdbaqZ/Gigje4xNfmKcLTwFE7mWAyDZBPl3UpeJTAtiQjhCxxwj0OvIFT6irPFM0Z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33"/>
    <a:srgbClr val="FF3300"/>
    <a:srgbClr val="00FFFF"/>
    <a:srgbClr val="66FFCC"/>
    <a:srgbClr val="FF99FF"/>
    <a:srgbClr val="FF9900"/>
    <a:srgbClr val="777777"/>
    <a:srgbClr val="DDDDD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195" autoAdjust="0"/>
    <p:restoredTop sz="98542" autoAdjust="0"/>
  </p:normalViewPr>
  <p:slideViewPr>
    <p:cSldViewPr>
      <p:cViewPr varScale="1">
        <p:scale>
          <a:sx n="74" d="100"/>
          <a:sy n="74" d="100"/>
        </p:scale>
        <p:origin x="1446" y="72"/>
      </p:cViewPr>
      <p:guideLst>
        <p:guide orient="horz" pos="2160"/>
        <p:guide pos="2880"/>
      </p:guideLst>
    </p:cSldViewPr>
  </p:slideViewPr>
  <p:outlineViewPr>
    <p:cViewPr>
      <p:scale>
        <a:sx n="33" d="100"/>
        <a:sy n="33" d="100"/>
      </p:scale>
      <p:origin x="102" y="116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font" Target="fonts/font2.fntdata"/><Relationship Id="rId170"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font" Target="fonts/font3.fntdata"/><Relationship Id="rId165" Type="http://schemas.openxmlformats.org/officeDocument/2006/relationships/font" Target="fonts/font8.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font" Target="fonts/font4.fntdata"/><Relationship Id="rId166"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notesMaster" Target="notesMasters/notesMaster1.xml"/><Relationship Id="rId164" Type="http://schemas.openxmlformats.org/officeDocument/2006/relationships/font" Target="fonts/font7.fntdata"/><Relationship Id="rId16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font" Target="fonts/font10.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font" Target="fonts/font5.fntdata"/><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font" Target="fonts/font6.fntdata"/><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4CF641-934B-4538-8EC1-338B04D9C6F9}" type="datetime10">
              <a:rPr lang="fa-IR" smtClean="0"/>
              <a:pPr/>
              <a:t>شنبه، سپتامبر 13، 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BD43F4-F453-41F4-AEA2-C44F8AB7E110}" type="slidenum">
              <a:rPr lang="en-US" smtClean="0"/>
              <a:pPr/>
              <a:t>‹#›</a:t>
            </a:fld>
            <a:endParaRPr lang="en-US"/>
          </a:p>
        </p:txBody>
      </p:sp>
    </p:spTree>
    <p:extLst>
      <p:ext uri="{BB962C8B-B14F-4D97-AF65-F5344CB8AC3E}">
        <p14:creationId xmlns:p14="http://schemas.microsoft.com/office/powerpoint/2010/main" val="323179438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CFC6CF4-2076-48EC-81AE-0F5D221F1AB9}" type="datetime10">
              <a:rPr lang="fa-IR" smtClean="0"/>
              <a:pPr/>
              <a:t>شنبه، سپتامبر 13، 2014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8D998CF-7D04-4B17-A413-E63C39C4CCA1}" type="slidenum">
              <a:rPr lang="fa-IR" smtClean="0"/>
              <a:pPr/>
              <a:t>‹#›</a:t>
            </a:fld>
            <a:endParaRPr lang="fa-IR"/>
          </a:p>
        </p:txBody>
      </p:sp>
    </p:spTree>
    <p:extLst>
      <p:ext uri="{BB962C8B-B14F-4D97-AF65-F5344CB8AC3E}">
        <p14:creationId xmlns:p14="http://schemas.microsoft.com/office/powerpoint/2010/main" val="2023728943"/>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8D998CF-7D04-4B17-A413-E63C39C4CCA1}" type="slidenum">
              <a:rPr lang="fa-IR" smtClean="0"/>
              <a:pPr/>
              <a:t>34</a:t>
            </a:fld>
            <a:endParaRPr lang="fa-IR"/>
          </a:p>
        </p:txBody>
      </p:sp>
      <p:sp>
        <p:nvSpPr>
          <p:cNvPr id="5" name="Date Placeholder 4"/>
          <p:cNvSpPr>
            <a:spLocks noGrp="1"/>
          </p:cNvSpPr>
          <p:nvPr>
            <p:ph type="dt" idx="11"/>
          </p:nvPr>
        </p:nvSpPr>
        <p:spPr/>
        <p:txBody>
          <a:bodyPr/>
          <a:lstStyle/>
          <a:p>
            <a:fld id="{244C5AE2-1742-4055-8900-CB66A41C20E5}" type="datetime10">
              <a:rPr lang="fa-IR" smtClean="0"/>
              <a:pPr/>
              <a:t>شنبه، سپتامبر 13، 2014</a:t>
            </a:fld>
            <a:endParaRPr lang="fa-IR"/>
          </a:p>
        </p:txBody>
      </p:sp>
    </p:spTree>
    <p:extLst>
      <p:ext uri="{BB962C8B-B14F-4D97-AF65-F5344CB8AC3E}">
        <p14:creationId xmlns:p14="http://schemas.microsoft.com/office/powerpoint/2010/main" val="158005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8D998CF-7D04-4B17-A413-E63C39C4CCA1}" type="slidenum">
              <a:rPr lang="fa-IR" smtClean="0"/>
              <a:pPr/>
              <a:t>40</a:t>
            </a:fld>
            <a:endParaRPr lang="fa-IR"/>
          </a:p>
        </p:txBody>
      </p:sp>
      <p:sp>
        <p:nvSpPr>
          <p:cNvPr id="5" name="Date Placeholder 4"/>
          <p:cNvSpPr>
            <a:spLocks noGrp="1"/>
          </p:cNvSpPr>
          <p:nvPr>
            <p:ph type="dt" idx="11"/>
          </p:nvPr>
        </p:nvSpPr>
        <p:spPr/>
        <p:txBody>
          <a:bodyPr/>
          <a:lstStyle/>
          <a:p>
            <a:fld id="{85DE4432-F8AE-411A-BB64-4F0F7DCBD70F}" type="datetime10">
              <a:rPr lang="fa-IR" smtClean="0"/>
              <a:pPr/>
              <a:t>شنبه، سپتامبر 13، 2014</a:t>
            </a:fld>
            <a:endParaRPr lang="fa-IR"/>
          </a:p>
        </p:txBody>
      </p:sp>
    </p:spTree>
    <p:extLst>
      <p:ext uri="{BB962C8B-B14F-4D97-AF65-F5344CB8AC3E}">
        <p14:creationId xmlns:p14="http://schemas.microsoft.com/office/powerpoint/2010/main" val="64019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8D998CF-7D04-4B17-A413-E63C39C4CCA1}" type="slidenum">
              <a:rPr lang="fa-IR" smtClean="0"/>
              <a:pPr/>
              <a:t>60</a:t>
            </a:fld>
            <a:endParaRPr lang="fa-IR"/>
          </a:p>
        </p:txBody>
      </p:sp>
      <p:sp>
        <p:nvSpPr>
          <p:cNvPr id="5" name="Date Placeholder 4"/>
          <p:cNvSpPr>
            <a:spLocks noGrp="1"/>
          </p:cNvSpPr>
          <p:nvPr>
            <p:ph type="dt" idx="11"/>
          </p:nvPr>
        </p:nvSpPr>
        <p:spPr/>
        <p:txBody>
          <a:bodyPr/>
          <a:lstStyle/>
          <a:p>
            <a:fld id="{77199E0F-03FD-4E0E-A2C0-A346F134DF46}" type="datetime10">
              <a:rPr lang="fa-IR" smtClean="0"/>
              <a:pPr/>
              <a:t>شنبه، سپتامبر 13، 2014</a:t>
            </a:fld>
            <a:endParaRPr lang="fa-IR"/>
          </a:p>
        </p:txBody>
      </p:sp>
    </p:spTree>
    <p:extLst>
      <p:ext uri="{BB962C8B-B14F-4D97-AF65-F5344CB8AC3E}">
        <p14:creationId xmlns:p14="http://schemas.microsoft.com/office/powerpoint/2010/main" val="40303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A374B-F2B2-4C47-AC6B-BA4A56B6E81D}" type="datetime1">
              <a:rPr lang="fa-IR" smtClean="0"/>
              <a:pPr/>
              <a:t>11/19/1435</a:t>
            </a:fld>
            <a:endParaRPr lang="fa-IR"/>
          </a:p>
        </p:txBody>
      </p:sp>
      <p:sp>
        <p:nvSpPr>
          <p:cNvPr id="5" name="Footer Placeholder 4"/>
          <p:cNvSpPr>
            <a:spLocks noGrp="1"/>
          </p:cNvSpPr>
          <p:nvPr>
            <p:ph type="ftr" sz="quarter" idx="11"/>
          </p:nvPr>
        </p:nvSpPr>
        <p:spPr/>
        <p:txBody>
          <a:bodyPr/>
          <a:lstStyle/>
          <a:p>
            <a:r>
              <a:rPr lang="en-US" smtClean="0"/>
              <a:t>Tavakoli&amp;Homayoni</a:t>
            </a:r>
            <a:endParaRPr lang="fa-IR"/>
          </a:p>
        </p:txBody>
      </p:sp>
      <p:sp>
        <p:nvSpPr>
          <p:cNvPr id="6" name="Slide Number Placeholder 5"/>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01EB5-04FB-46EC-BF9C-23A44C82393B}" type="datetime1">
              <a:rPr lang="fa-IR" smtClean="0"/>
              <a:pPr/>
              <a:t>11/19/1435</a:t>
            </a:fld>
            <a:endParaRPr lang="fa-IR"/>
          </a:p>
        </p:txBody>
      </p:sp>
      <p:sp>
        <p:nvSpPr>
          <p:cNvPr id="5" name="Footer Placeholder 4"/>
          <p:cNvSpPr>
            <a:spLocks noGrp="1"/>
          </p:cNvSpPr>
          <p:nvPr>
            <p:ph type="ftr" sz="quarter" idx="11"/>
          </p:nvPr>
        </p:nvSpPr>
        <p:spPr/>
        <p:txBody>
          <a:bodyPr/>
          <a:lstStyle/>
          <a:p>
            <a:r>
              <a:rPr lang="en-US" smtClean="0"/>
              <a:t>Tavakoli&amp;Homayoni</a:t>
            </a:r>
            <a:endParaRPr lang="fa-IR"/>
          </a:p>
        </p:txBody>
      </p:sp>
      <p:sp>
        <p:nvSpPr>
          <p:cNvPr id="6" name="Slide Number Placeholder 5"/>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63D79E-BA2D-4082-8AF4-18918333470D}" type="datetime1">
              <a:rPr lang="fa-IR" smtClean="0"/>
              <a:pPr/>
              <a:t>11/19/1435</a:t>
            </a:fld>
            <a:endParaRPr lang="fa-IR"/>
          </a:p>
        </p:txBody>
      </p:sp>
      <p:sp>
        <p:nvSpPr>
          <p:cNvPr id="5" name="Footer Placeholder 4"/>
          <p:cNvSpPr>
            <a:spLocks noGrp="1"/>
          </p:cNvSpPr>
          <p:nvPr>
            <p:ph type="ftr" sz="quarter" idx="11"/>
          </p:nvPr>
        </p:nvSpPr>
        <p:spPr/>
        <p:txBody>
          <a:bodyPr/>
          <a:lstStyle/>
          <a:p>
            <a:r>
              <a:rPr lang="en-US" smtClean="0"/>
              <a:t>Tavakoli&amp;Homayoni</a:t>
            </a:r>
            <a:endParaRPr lang="fa-IR"/>
          </a:p>
        </p:txBody>
      </p:sp>
      <p:sp>
        <p:nvSpPr>
          <p:cNvPr id="6" name="Slide Number Placeholder 5"/>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36FF8-FAFE-4212-A2D9-8A716182AC94}" type="datetime1">
              <a:rPr lang="fa-IR" smtClean="0"/>
              <a:pPr/>
              <a:t>11/19/1435</a:t>
            </a:fld>
            <a:endParaRPr lang="fa-IR"/>
          </a:p>
        </p:txBody>
      </p:sp>
      <p:sp>
        <p:nvSpPr>
          <p:cNvPr id="5" name="Footer Placeholder 4"/>
          <p:cNvSpPr>
            <a:spLocks noGrp="1"/>
          </p:cNvSpPr>
          <p:nvPr>
            <p:ph type="ftr" sz="quarter" idx="11"/>
          </p:nvPr>
        </p:nvSpPr>
        <p:spPr/>
        <p:txBody>
          <a:bodyPr/>
          <a:lstStyle/>
          <a:p>
            <a:r>
              <a:rPr lang="en-US" smtClean="0"/>
              <a:t>Tavakoli&amp;Homayoni</a:t>
            </a:r>
            <a:endParaRPr lang="fa-IR"/>
          </a:p>
        </p:txBody>
      </p:sp>
      <p:sp>
        <p:nvSpPr>
          <p:cNvPr id="6" name="Slide Number Placeholder 5"/>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3CD37-03DE-4F46-9897-C9BD9565281C}" type="datetime1">
              <a:rPr lang="fa-IR" smtClean="0"/>
              <a:pPr/>
              <a:t>11/19/1435</a:t>
            </a:fld>
            <a:endParaRPr lang="fa-IR"/>
          </a:p>
        </p:txBody>
      </p:sp>
      <p:sp>
        <p:nvSpPr>
          <p:cNvPr id="5" name="Footer Placeholder 4"/>
          <p:cNvSpPr>
            <a:spLocks noGrp="1"/>
          </p:cNvSpPr>
          <p:nvPr>
            <p:ph type="ftr" sz="quarter" idx="11"/>
          </p:nvPr>
        </p:nvSpPr>
        <p:spPr/>
        <p:txBody>
          <a:bodyPr/>
          <a:lstStyle/>
          <a:p>
            <a:r>
              <a:rPr lang="en-US" smtClean="0"/>
              <a:t>Tavakoli&amp;Homayoni</a:t>
            </a:r>
            <a:endParaRPr lang="fa-IR"/>
          </a:p>
        </p:txBody>
      </p:sp>
      <p:sp>
        <p:nvSpPr>
          <p:cNvPr id="6" name="Slide Number Placeholder 5"/>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7A7F27-1003-422A-97F4-FD48641E95BC}" type="datetime1">
              <a:rPr lang="fa-IR" smtClean="0"/>
              <a:pPr/>
              <a:t>11/19/1435</a:t>
            </a:fld>
            <a:endParaRPr lang="fa-IR"/>
          </a:p>
        </p:txBody>
      </p:sp>
      <p:sp>
        <p:nvSpPr>
          <p:cNvPr id="6" name="Footer Placeholder 5"/>
          <p:cNvSpPr>
            <a:spLocks noGrp="1"/>
          </p:cNvSpPr>
          <p:nvPr>
            <p:ph type="ftr" sz="quarter" idx="11"/>
          </p:nvPr>
        </p:nvSpPr>
        <p:spPr/>
        <p:txBody>
          <a:bodyPr/>
          <a:lstStyle/>
          <a:p>
            <a:r>
              <a:rPr lang="en-US" smtClean="0"/>
              <a:t>Tavakoli&amp;Homayoni</a:t>
            </a:r>
            <a:endParaRPr lang="fa-IR"/>
          </a:p>
        </p:txBody>
      </p:sp>
      <p:sp>
        <p:nvSpPr>
          <p:cNvPr id="7" name="Slide Number Placeholder 6"/>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539E3-144E-4A12-A9ED-3A467053424F}" type="datetime1">
              <a:rPr lang="fa-IR" smtClean="0"/>
              <a:pPr/>
              <a:t>11/19/1435</a:t>
            </a:fld>
            <a:endParaRPr lang="fa-IR"/>
          </a:p>
        </p:txBody>
      </p:sp>
      <p:sp>
        <p:nvSpPr>
          <p:cNvPr id="8" name="Footer Placeholder 7"/>
          <p:cNvSpPr>
            <a:spLocks noGrp="1"/>
          </p:cNvSpPr>
          <p:nvPr>
            <p:ph type="ftr" sz="quarter" idx="11"/>
          </p:nvPr>
        </p:nvSpPr>
        <p:spPr/>
        <p:txBody>
          <a:bodyPr/>
          <a:lstStyle/>
          <a:p>
            <a:r>
              <a:rPr lang="en-US" smtClean="0"/>
              <a:t>Tavakoli&amp;Homayoni</a:t>
            </a:r>
            <a:endParaRPr lang="fa-IR"/>
          </a:p>
        </p:txBody>
      </p:sp>
      <p:sp>
        <p:nvSpPr>
          <p:cNvPr id="9" name="Slide Number Placeholder 8"/>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2A278-C756-4486-891D-9113215A105F}" type="datetime1">
              <a:rPr lang="fa-IR" smtClean="0"/>
              <a:pPr/>
              <a:t>11/19/1435</a:t>
            </a:fld>
            <a:endParaRPr lang="fa-IR"/>
          </a:p>
        </p:txBody>
      </p:sp>
      <p:sp>
        <p:nvSpPr>
          <p:cNvPr id="4" name="Footer Placeholder 3"/>
          <p:cNvSpPr>
            <a:spLocks noGrp="1"/>
          </p:cNvSpPr>
          <p:nvPr>
            <p:ph type="ftr" sz="quarter" idx="11"/>
          </p:nvPr>
        </p:nvSpPr>
        <p:spPr/>
        <p:txBody>
          <a:bodyPr/>
          <a:lstStyle/>
          <a:p>
            <a:r>
              <a:rPr lang="en-US" smtClean="0"/>
              <a:t>Tavakoli&amp;Homayoni</a:t>
            </a:r>
            <a:endParaRPr lang="fa-IR"/>
          </a:p>
        </p:txBody>
      </p:sp>
      <p:sp>
        <p:nvSpPr>
          <p:cNvPr id="5" name="Slide Number Placeholder 4"/>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CD9C9-EFD4-43BD-9759-AAA1401634E1}" type="datetime1">
              <a:rPr lang="fa-IR" smtClean="0"/>
              <a:pPr/>
              <a:t>11/19/1435</a:t>
            </a:fld>
            <a:endParaRPr lang="fa-IR"/>
          </a:p>
        </p:txBody>
      </p:sp>
      <p:sp>
        <p:nvSpPr>
          <p:cNvPr id="3" name="Footer Placeholder 2"/>
          <p:cNvSpPr>
            <a:spLocks noGrp="1"/>
          </p:cNvSpPr>
          <p:nvPr>
            <p:ph type="ftr" sz="quarter" idx="11"/>
          </p:nvPr>
        </p:nvSpPr>
        <p:spPr/>
        <p:txBody>
          <a:bodyPr/>
          <a:lstStyle/>
          <a:p>
            <a:r>
              <a:rPr lang="en-US" smtClean="0"/>
              <a:t>Tavakoli&amp;Homayoni</a:t>
            </a:r>
            <a:endParaRPr lang="fa-IR"/>
          </a:p>
        </p:txBody>
      </p:sp>
      <p:sp>
        <p:nvSpPr>
          <p:cNvPr id="4" name="Slide Number Placeholder 3"/>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3931A-A7F4-41D3-9883-44D399A2CD2F}" type="datetime1">
              <a:rPr lang="fa-IR" smtClean="0"/>
              <a:pPr/>
              <a:t>11/19/1435</a:t>
            </a:fld>
            <a:endParaRPr lang="fa-IR"/>
          </a:p>
        </p:txBody>
      </p:sp>
      <p:sp>
        <p:nvSpPr>
          <p:cNvPr id="6" name="Footer Placeholder 5"/>
          <p:cNvSpPr>
            <a:spLocks noGrp="1"/>
          </p:cNvSpPr>
          <p:nvPr>
            <p:ph type="ftr" sz="quarter" idx="11"/>
          </p:nvPr>
        </p:nvSpPr>
        <p:spPr/>
        <p:txBody>
          <a:bodyPr/>
          <a:lstStyle/>
          <a:p>
            <a:r>
              <a:rPr lang="en-US" smtClean="0"/>
              <a:t>Tavakoli&amp;Homayoni</a:t>
            </a:r>
            <a:endParaRPr lang="fa-IR"/>
          </a:p>
        </p:txBody>
      </p:sp>
      <p:sp>
        <p:nvSpPr>
          <p:cNvPr id="7" name="Slide Number Placeholder 6"/>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CC59B-04E8-4C85-B273-BD48467706AF}" type="datetime1">
              <a:rPr lang="fa-IR" smtClean="0"/>
              <a:pPr/>
              <a:t>11/19/1435</a:t>
            </a:fld>
            <a:endParaRPr lang="fa-IR"/>
          </a:p>
        </p:txBody>
      </p:sp>
      <p:sp>
        <p:nvSpPr>
          <p:cNvPr id="6" name="Footer Placeholder 5"/>
          <p:cNvSpPr>
            <a:spLocks noGrp="1"/>
          </p:cNvSpPr>
          <p:nvPr>
            <p:ph type="ftr" sz="quarter" idx="11"/>
          </p:nvPr>
        </p:nvSpPr>
        <p:spPr/>
        <p:txBody>
          <a:bodyPr/>
          <a:lstStyle/>
          <a:p>
            <a:r>
              <a:rPr lang="en-US" smtClean="0"/>
              <a:t>Tavakoli&amp;Homayoni</a:t>
            </a:r>
            <a:endParaRPr lang="fa-IR"/>
          </a:p>
        </p:txBody>
      </p:sp>
      <p:sp>
        <p:nvSpPr>
          <p:cNvPr id="7" name="Slide Number Placeholder 6"/>
          <p:cNvSpPr>
            <a:spLocks noGrp="1"/>
          </p:cNvSpPr>
          <p:nvPr>
            <p:ph type="sldNum" sz="quarter" idx="12"/>
          </p:nvPr>
        </p:nvSpPr>
        <p:spPr/>
        <p:txBody>
          <a:bodyPr/>
          <a:lstStyle/>
          <a:p>
            <a:fld id="{4CE537EB-F69F-49DF-B190-42F4AEC61CA4}"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52A5E-DC55-4247-8C99-9D352FFFE022}" type="datetime1">
              <a:rPr lang="fa-IR" smtClean="0"/>
              <a:pPr/>
              <a:t>11/19/1435</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Tavakoli&amp;Homayoni</a:t>
            </a:r>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537EB-F69F-49DF-B190-42F4AEC61CA4}"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gi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ideo" Target="file:///D:\Documents%20and%20Settings\Administrator\My%20Documents\orbital\1sed.avi"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ideo" Target="file:///D:\Documents%20and%20Settings\Administrator\My%20Documents\orbital\2ped.avi" TargetMode="External"/></Relationships>
</file>

<file path=ppt/slides/_rels/slide11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1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3.wmf"/><Relationship Id="rId3" Type="http://schemas.openxmlformats.org/officeDocument/2006/relationships/image" Target="../media/image44.png"/><Relationship Id="rId7" Type="http://schemas.openxmlformats.org/officeDocument/2006/relationships/image" Target="../media/image40.wmf"/><Relationship Id="rId12"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2.wmf"/><Relationship Id="rId5" Type="http://schemas.openxmlformats.org/officeDocument/2006/relationships/image" Target="../media/image46.emf"/><Relationship Id="rId10" Type="http://schemas.openxmlformats.org/officeDocument/2006/relationships/oleObject" Target="../embeddings/oleObject3.bin"/><Relationship Id="rId4" Type="http://schemas.openxmlformats.org/officeDocument/2006/relationships/image" Target="../media/image45.png"/><Relationship Id="rId9" Type="http://schemas.openxmlformats.org/officeDocument/2006/relationships/image" Target="../media/image41.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image" Target="../media/image50.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5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50.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 Target="slide9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5"/>
          <p:cNvGrpSpPr>
            <a:grpSpLocks/>
          </p:cNvGrpSpPr>
          <p:nvPr/>
        </p:nvGrpSpPr>
        <p:grpSpPr bwMode="auto">
          <a:xfrm rot="10800000" flipH="1">
            <a:off x="5532438" y="1752600"/>
            <a:ext cx="3438525" cy="3429000"/>
            <a:chOff x="1955" y="1224"/>
            <a:chExt cx="1911" cy="1911"/>
          </a:xfrm>
        </p:grpSpPr>
        <p:sp>
          <p:nvSpPr>
            <p:cNvPr id="28" name="Oval 26"/>
            <p:cNvSpPr>
              <a:spLocks noChangeArrowheads="1"/>
            </p:cNvSpPr>
            <p:nvPr/>
          </p:nvSpPr>
          <p:spPr bwMode="gray">
            <a:xfrm>
              <a:off x="1955" y="1224"/>
              <a:ext cx="1911" cy="1911"/>
            </a:xfrm>
            <a:prstGeom prst="ellipse">
              <a:avLst/>
            </a:prstGeom>
            <a:noFill/>
            <a:ln w="12700" algn="ctr">
              <a:solidFill>
                <a:srgbClr val="A6B0DA">
                  <a:alpha val="50000"/>
                </a:srgbClr>
              </a:solidFill>
              <a:round/>
              <a:headEnd/>
              <a:tailEnd/>
            </a:ln>
            <a:effectLst/>
          </p:spPr>
          <p:txBody>
            <a:bodyPr wrap="none" anchor="ctr"/>
            <a:lstStyle/>
            <a:p>
              <a:endParaRPr lang="en-US"/>
            </a:p>
          </p:txBody>
        </p:sp>
        <p:sp>
          <p:nvSpPr>
            <p:cNvPr id="29" name="Oval 27"/>
            <p:cNvSpPr>
              <a:spLocks noChangeArrowheads="1"/>
            </p:cNvSpPr>
            <p:nvPr/>
          </p:nvSpPr>
          <p:spPr bwMode="gray">
            <a:xfrm>
              <a:off x="2080" y="1355"/>
              <a:ext cx="1660" cy="1660"/>
            </a:xfrm>
            <a:prstGeom prst="ellipse">
              <a:avLst/>
            </a:prstGeom>
            <a:noFill/>
            <a:ln w="28575" algn="ctr">
              <a:solidFill>
                <a:srgbClr val="A6B0DA">
                  <a:alpha val="50000"/>
                </a:srgbClr>
              </a:solidFill>
              <a:round/>
              <a:headEnd/>
              <a:tailEnd/>
            </a:ln>
            <a:effectLst/>
          </p:spPr>
          <p:txBody>
            <a:bodyPr wrap="none" anchor="ctr"/>
            <a:lstStyle/>
            <a:p>
              <a:endParaRPr lang="en-US"/>
            </a:p>
          </p:txBody>
        </p:sp>
        <p:sp>
          <p:nvSpPr>
            <p:cNvPr id="30" name="Oval 28"/>
            <p:cNvSpPr>
              <a:spLocks noChangeArrowheads="1"/>
            </p:cNvSpPr>
            <p:nvPr/>
          </p:nvSpPr>
          <p:spPr bwMode="gray">
            <a:xfrm>
              <a:off x="2218" y="1499"/>
              <a:ext cx="1396" cy="1396"/>
            </a:xfrm>
            <a:prstGeom prst="ellipse">
              <a:avLst/>
            </a:prstGeom>
            <a:noFill/>
            <a:ln w="38100" algn="ctr">
              <a:solidFill>
                <a:srgbClr val="A6B0DA">
                  <a:alpha val="50000"/>
                </a:srgbClr>
              </a:solidFill>
              <a:round/>
              <a:headEnd/>
              <a:tailEnd/>
            </a:ln>
            <a:effectLst/>
          </p:spPr>
          <p:txBody>
            <a:bodyPr wrap="none" anchor="ctr"/>
            <a:lstStyle/>
            <a:p>
              <a:endParaRPr lang="en-US"/>
            </a:p>
          </p:txBody>
        </p:sp>
        <p:sp>
          <p:nvSpPr>
            <p:cNvPr id="31" name="Oval 29"/>
            <p:cNvSpPr>
              <a:spLocks noChangeArrowheads="1"/>
            </p:cNvSpPr>
            <p:nvPr/>
          </p:nvSpPr>
          <p:spPr bwMode="gray">
            <a:xfrm>
              <a:off x="2338" y="1643"/>
              <a:ext cx="1132" cy="1132"/>
            </a:xfrm>
            <a:prstGeom prst="ellipse">
              <a:avLst/>
            </a:prstGeom>
            <a:noFill/>
            <a:ln w="57150" algn="ctr">
              <a:solidFill>
                <a:srgbClr val="A6B0DA">
                  <a:alpha val="50000"/>
                </a:srgbClr>
              </a:solidFill>
              <a:round/>
              <a:headEnd/>
              <a:tailEnd/>
            </a:ln>
            <a:effectLst/>
          </p:spPr>
          <p:txBody>
            <a:bodyPr wrap="none" anchor="ctr"/>
            <a:lstStyle/>
            <a:p>
              <a:endParaRPr lang="en-US"/>
            </a:p>
          </p:txBody>
        </p:sp>
        <p:sp>
          <p:nvSpPr>
            <p:cNvPr id="32" name="Oval 30"/>
            <p:cNvSpPr>
              <a:spLocks noChangeArrowheads="1"/>
            </p:cNvSpPr>
            <p:nvPr/>
          </p:nvSpPr>
          <p:spPr bwMode="gray">
            <a:xfrm>
              <a:off x="2476" y="1781"/>
              <a:ext cx="868" cy="868"/>
            </a:xfrm>
            <a:prstGeom prst="ellipse">
              <a:avLst/>
            </a:prstGeom>
            <a:noFill/>
            <a:ln w="57150" algn="ctr">
              <a:solidFill>
                <a:srgbClr val="A6B0DA">
                  <a:alpha val="50000"/>
                </a:srgbClr>
              </a:solidFill>
              <a:round/>
              <a:headEnd/>
              <a:tailEnd/>
            </a:ln>
            <a:effectLst/>
          </p:spPr>
          <p:txBody>
            <a:bodyPr wrap="none" anchor="ctr"/>
            <a:lstStyle/>
            <a:p>
              <a:endParaRPr lang="en-US"/>
            </a:p>
          </p:txBody>
        </p:sp>
        <p:sp>
          <p:nvSpPr>
            <p:cNvPr id="33" name="Oval 31"/>
            <p:cNvSpPr>
              <a:spLocks noChangeArrowheads="1"/>
            </p:cNvSpPr>
            <p:nvPr/>
          </p:nvSpPr>
          <p:spPr bwMode="gray">
            <a:xfrm>
              <a:off x="2602" y="1901"/>
              <a:ext cx="616" cy="616"/>
            </a:xfrm>
            <a:prstGeom prst="ellipse">
              <a:avLst/>
            </a:prstGeom>
            <a:noFill/>
            <a:ln w="76200" algn="ctr">
              <a:solidFill>
                <a:srgbClr val="A6B0DA">
                  <a:alpha val="50000"/>
                </a:srgbClr>
              </a:solidFill>
              <a:round/>
              <a:headEnd/>
              <a:tailEnd/>
            </a:ln>
            <a:effectLst/>
          </p:spPr>
          <p:txBody>
            <a:bodyPr wrap="none" anchor="ctr"/>
            <a:lstStyle/>
            <a:p>
              <a:endParaRPr lang="en-US"/>
            </a:p>
          </p:txBody>
        </p:sp>
        <p:sp>
          <p:nvSpPr>
            <p:cNvPr id="34" name="Oval 32"/>
            <p:cNvSpPr>
              <a:spLocks noChangeArrowheads="1"/>
            </p:cNvSpPr>
            <p:nvPr/>
          </p:nvSpPr>
          <p:spPr bwMode="gray">
            <a:xfrm>
              <a:off x="2716" y="2021"/>
              <a:ext cx="388" cy="388"/>
            </a:xfrm>
            <a:prstGeom prst="ellipse">
              <a:avLst/>
            </a:prstGeom>
            <a:noFill/>
            <a:ln w="9525" algn="ctr">
              <a:solidFill>
                <a:srgbClr val="A6B0DA">
                  <a:alpha val="50000"/>
                </a:srgbClr>
              </a:solidFill>
              <a:round/>
              <a:headEnd/>
              <a:tailEnd/>
            </a:ln>
            <a:effectLst/>
          </p:spPr>
          <p:txBody>
            <a:bodyPr wrap="none" anchor="ctr"/>
            <a:lstStyle/>
            <a:p>
              <a:endParaRPr lang="en-US"/>
            </a:p>
          </p:txBody>
        </p:sp>
      </p:grpSp>
      <p:pic>
        <p:nvPicPr>
          <p:cNvPr id="35" name="Picture 33" descr="worldmap_ani8"/>
          <p:cNvPicPr>
            <a:picLocks noChangeAspect="1" noChangeArrowheads="1" noCrop="1"/>
          </p:cNvPicPr>
          <p:nvPr/>
        </p:nvPicPr>
        <p:blipFill>
          <a:blip r:embed="rId2" cstate="print"/>
          <a:srcRect/>
          <a:stretch>
            <a:fillRect/>
          </a:stretch>
        </p:blipFill>
        <p:spPr bwMode="gray">
          <a:xfrm rot="10800000">
            <a:off x="6440488" y="2597150"/>
            <a:ext cx="1609725" cy="1612900"/>
          </a:xfrm>
          <a:prstGeom prst="rect">
            <a:avLst/>
          </a:prstGeom>
          <a:noFill/>
        </p:spPr>
      </p:pic>
      <p:sp>
        <p:nvSpPr>
          <p:cNvPr id="106" name="Rectangle 105"/>
          <p:cNvSpPr/>
          <p:nvPr/>
        </p:nvSpPr>
        <p:spPr>
          <a:xfrm>
            <a:off x="1161262" y="1290935"/>
            <a:ext cx="5944256" cy="461665"/>
          </a:xfrm>
          <a:prstGeom prst="rect">
            <a:avLst/>
          </a:prstGeom>
          <a:noFill/>
        </p:spPr>
        <p:txBody>
          <a:bodyPr wrap="none" lIns="91440" tIns="45720" rIns="91440" bIns="45720">
            <a:spAutoFit/>
          </a:bodyPr>
          <a:lstStyle/>
          <a:p>
            <a:pPr algn="ct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کارشناسی تکنولوژی اداره کل آموزش و پرورش استان فارس</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107" name="Rectangle 106"/>
          <p:cNvSpPr/>
          <p:nvPr/>
        </p:nvSpPr>
        <p:spPr>
          <a:xfrm>
            <a:off x="3858892" y="457200"/>
            <a:ext cx="1234632" cy="523220"/>
          </a:xfrm>
          <a:prstGeom prst="rect">
            <a:avLst/>
          </a:prstGeom>
          <a:noFill/>
        </p:spPr>
        <p:txBody>
          <a:bodyPr wrap="none" lIns="91440" tIns="45720" rIns="91440" bIns="45720">
            <a:spAutoFit/>
          </a:bodyPr>
          <a:lstStyle/>
          <a:p>
            <a:pPr algn="ct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Mj_Aref" pitchFamily="2" charset="-78"/>
              </a:rPr>
              <a:t>به نام خدا</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cs typeface="Mj_Aref" pitchFamily="2" charset="-78"/>
            </a:endParaRPr>
          </a:p>
        </p:txBody>
      </p:sp>
      <p:sp>
        <p:nvSpPr>
          <p:cNvPr id="108" name="Rectangle 107"/>
          <p:cNvSpPr/>
          <p:nvPr/>
        </p:nvSpPr>
        <p:spPr>
          <a:xfrm>
            <a:off x="3570980" y="2362200"/>
            <a:ext cx="1917513" cy="400110"/>
          </a:xfrm>
          <a:prstGeom prst="rect">
            <a:avLst/>
          </a:prstGeom>
          <a:noFill/>
        </p:spPr>
        <p:txBody>
          <a:bodyPr wrap="none" lIns="91440" tIns="45720" rIns="91440" bIns="45720">
            <a:spAutoFit/>
          </a:bodyPr>
          <a:lstStyle/>
          <a:p>
            <a:pPr algn="ct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گروه آموزشی شیمی</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109" name="Rectangle 108"/>
          <p:cNvSpPr/>
          <p:nvPr/>
        </p:nvSpPr>
        <p:spPr>
          <a:xfrm>
            <a:off x="-1993453" y="3223975"/>
            <a:ext cx="7772400" cy="1323439"/>
          </a:xfrm>
          <a:prstGeom prst="rect">
            <a:avLst/>
          </a:prstGeom>
          <a:noFill/>
        </p:spPr>
        <p:txBody>
          <a:bodyPr wrap="square" lIns="91440" tIns="45720" rIns="91440" bIns="45720">
            <a:spAutoFit/>
          </a:bodyPr>
          <a:lstStyle/>
          <a:p>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تهیه کنند گان:  محسن توکلی ،  محمد سعید همایونی</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22" name="Rectangle 21"/>
          <p:cNvSpPr/>
          <p:nvPr/>
        </p:nvSpPr>
        <p:spPr>
          <a:xfrm>
            <a:off x="3560505" y="3200400"/>
            <a:ext cx="1867819" cy="400110"/>
          </a:xfrm>
          <a:prstGeom prst="rect">
            <a:avLst/>
          </a:prstGeom>
          <a:noFill/>
        </p:spPr>
        <p:txBody>
          <a:bodyPr wrap="none" lIns="91440" tIns="45720" rIns="91440" bIns="45720">
            <a:spAutoFit/>
          </a:bodyPr>
          <a:lstStyle/>
          <a:p>
            <a:pPr algn="ct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شیمی 2 و آزمایشگاه</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gray">
          <a:xfrm>
            <a:off x="457200" y="3581400"/>
            <a:ext cx="7924800" cy="19050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a:p>
        </p:txBody>
      </p:sp>
      <p:grpSp>
        <p:nvGrpSpPr>
          <p:cNvPr id="17" name="Group 11"/>
          <p:cNvGrpSpPr>
            <a:grpSpLocks/>
          </p:cNvGrpSpPr>
          <p:nvPr/>
        </p:nvGrpSpPr>
        <p:grpSpPr bwMode="auto">
          <a:xfrm>
            <a:off x="2133600" y="2895600"/>
            <a:ext cx="6248400" cy="463550"/>
            <a:chOff x="720" y="1392"/>
            <a:chExt cx="4058" cy="480"/>
          </a:xfrm>
        </p:grpSpPr>
        <p:sp>
          <p:nvSpPr>
            <p:cNvPr id="18" name="AutoShape 12"/>
            <p:cNvSpPr>
              <a:spLocks noChangeArrowheads="1"/>
            </p:cNvSpPr>
            <p:nvPr/>
          </p:nvSpPr>
          <p:spPr bwMode="ltGray">
            <a:xfrm>
              <a:off x="720" y="1392"/>
              <a:ext cx="4058" cy="480"/>
            </a:xfrm>
            <a:prstGeom prst="roundRect">
              <a:avLst>
                <a:gd name="adj" fmla="val 17509"/>
              </a:avLst>
            </a:prstGeom>
            <a:solidFill>
              <a:schemeClr val="accent1"/>
            </a:solidFill>
            <a:ln w="9525">
              <a:noFill/>
              <a:round/>
              <a:headEnd/>
              <a:tailEnd/>
            </a:ln>
            <a:effectLst/>
          </p:spPr>
          <p:txBody>
            <a:bodyPr wrap="none" anchor="ctr"/>
            <a:lstStyle/>
            <a:p>
              <a:endParaRPr lang="en-US"/>
            </a:p>
          </p:txBody>
        </p:sp>
        <p:grpSp>
          <p:nvGrpSpPr>
            <p:cNvPr id="19" name="Group 13"/>
            <p:cNvGrpSpPr>
              <a:grpSpLocks/>
            </p:cNvGrpSpPr>
            <p:nvPr/>
          </p:nvGrpSpPr>
          <p:grpSpPr bwMode="auto">
            <a:xfrm>
              <a:off x="730" y="1407"/>
              <a:ext cx="4043" cy="444"/>
              <a:chOff x="744" y="1407"/>
              <a:chExt cx="3988" cy="444"/>
            </a:xfrm>
          </p:grpSpPr>
          <p:sp>
            <p:nvSpPr>
              <p:cNvPr id="20" name="AutoShape 14"/>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w="9525">
                <a:noFill/>
                <a:round/>
                <a:headEnd/>
                <a:tailEnd/>
              </a:ln>
              <a:effectLst/>
            </p:spPr>
            <p:txBody>
              <a:bodyPr wrap="none" anchor="ctr"/>
              <a:lstStyle/>
              <a:p>
                <a:endParaRPr lang="en-US"/>
              </a:p>
            </p:txBody>
          </p:sp>
          <p:sp>
            <p:nvSpPr>
              <p:cNvPr id="21" name="AutoShape 15"/>
              <p:cNvSpPr>
                <a:spLocks noChangeArrowheads="1"/>
              </p:cNvSpPr>
              <p:nvPr/>
            </p:nvSpPr>
            <p:spPr bwMode="lt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15" name="AutoShape 4"/>
          <p:cNvSpPr>
            <a:spLocks noChangeArrowheads="1"/>
          </p:cNvSpPr>
          <p:nvPr/>
        </p:nvSpPr>
        <p:spPr bwMode="gray">
          <a:xfrm>
            <a:off x="1676400" y="1066800"/>
            <a:ext cx="6854825" cy="12954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r>
              <a:rPr lang="en-US" smtClean="0"/>
              <a:t>Tavakoli&amp;Homayoni</a:t>
            </a:r>
            <a:endParaRPr lang="fa-IR" dirty="0"/>
          </a:p>
        </p:txBody>
      </p:sp>
      <p:sp>
        <p:nvSpPr>
          <p:cNvPr id="5" name="Slide Number Placeholder 4"/>
          <p:cNvSpPr>
            <a:spLocks noGrp="1"/>
          </p:cNvSpPr>
          <p:nvPr>
            <p:ph type="sldNum" sz="quarter" idx="12"/>
          </p:nvPr>
        </p:nvSpPr>
        <p:spPr/>
        <p:txBody>
          <a:bodyPr/>
          <a:lstStyle/>
          <a:p>
            <a:fld id="{4CE537EB-F69F-49DF-B190-42F4AEC61CA4}" type="slidenum">
              <a:rPr lang="fa-IR" smtClean="0"/>
              <a:pPr/>
              <a:t>10</a:t>
            </a:fld>
            <a:endParaRPr lang="fa-IR"/>
          </a:p>
        </p:txBody>
      </p:sp>
      <p:grpSp>
        <p:nvGrpSpPr>
          <p:cNvPr id="10" name="Group 62"/>
          <p:cNvGrpSpPr>
            <a:grpSpLocks/>
          </p:cNvGrpSpPr>
          <p:nvPr/>
        </p:nvGrpSpPr>
        <p:grpSpPr bwMode="auto">
          <a:xfrm>
            <a:off x="2286000" y="228600"/>
            <a:ext cx="6172200" cy="523875"/>
            <a:chOff x="4245" y="2118"/>
            <a:chExt cx="1200" cy="330"/>
          </a:xfrm>
        </p:grpSpPr>
        <p:sp>
          <p:nvSpPr>
            <p:cNvPr id="11" name="AutoShape 63"/>
            <p:cNvSpPr>
              <a:spLocks noChangeArrowheads="1"/>
            </p:cNvSpPr>
            <p:nvPr/>
          </p:nvSpPr>
          <p:spPr bwMode="blackGray">
            <a:xfrm>
              <a:off x="4245" y="2118"/>
              <a:ext cx="1200" cy="330"/>
            </a:xfrm>
            <a:prstGeom prst="roundRect">
              <a:avLst>
                <a:gd name="adj" fmla="val 16667"/>
              </a:avLst>
            </a:prstGeom>
            <a:solidFill>
              <a:srgbClr val="EFC821"/>
            </a:solidFill>
            <a:ln w="38100" algn="ctr">
              <a:noFill/>
              <a:round/>
              <a:headEnd/>
              <a:tailEnd/>
            </a:ln>
            <a:effectLst>
              <a:outerShdw dist="17961" dir="2700000" algn="ctr" rotWithShape="0">
                <a:srgbClr val="2E507A">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AutoShape 64"/>
            <p:cNvSpPr>
              <a:spLocks noChangeArrowheads="1"/>
            </p:cNvSpPr>
            <p:nvPr/>
          </p:nvSpPr>
          <p:spPr bwMode="blackGray">
            <a:xfrm>
              <a:off x="4248" y="2120"/>
              <a:ext cx="1192" cy="105"/>
            </a:xfrm>
            <a:prstGeom prst="roundRect">
              <a:avLst>
                <a:gd name="adj" fmla="val 44556"/>
              </a:avLst>
            </a:prstGeom>
            <a:gradFill rotWithShape="1">
              <a:gsLst>
                <a:gs pos="0">
                  <a:srgbClr val="FFFFFF">
                    <a:alpha val="70000"/>
                  </a:srgbClr>
                </a:gs>
                <a:gs pos="100000">
                  <a:srgbClr val="EFC821">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6" name="Rectangle 5"/>
          <p:cNvSpPr/>
          <p:nvPr/>
        </p:nvSpPr>
        <p:spPr>
          <a:xfrm>
            <a:off x="1285093" y="304800"/>
            <a:ext cx="7136954" cy="6063198"/>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fa-IR" sz="2400" b="1" dirty="0" smtClean="0">
                <a:ln w="11430"/>
                <a:effectLst>
                  <a:outerShdw blurRad="50800" dist="39000" dir="5460000" algn="tl">
                    <a:srgbClr val="000000">
                      <a:alpha val="38000"/>
                    </a:srgbClr>
                  </a:outerShdw>
                </a:effectLst>
                <a:cs typeface="Mj_Aref" pitchFamily="2" charset="-78"/>
              </a:rPr>
              <a:t>مواردی که به کمک نظریه ی اتمی دالتون قابل توجیه است:</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2400" b="1" dirty="0" smtClean="0">
                <a:ln w="11430"/>
                <a:effectLst>
                  <a:outerShdw blurRad="50800" dist="39000" dir="5460000" algn="tl">
                    <a:srgbClr val="000000">
                      <a:alpha val="38000"/>
                    </a:srgbClr>
                  </a:outerShdw>
                </a:effectLst>
                <a:cs typeface="Mj_Aref" pitchFamily="2" charset="-78"/>
              </a:rPr>
              <a:t>1- تغییر حالت فیزیکی(میعان-ذوب- تصعید)</a:t>
            </a:r>
          </a:p>
          <a:p>
            <a:pPr lvl="0"/>
            <a:r>
              <a:rPr lang="fa-IR" sz="2400" b="1" dirty="0" smtClean="0">
                <a:ln w="11430"/>
                <a:effectLst>
                  <a:outerShdw blurRad="50800" dist="39000" dir="5460000" algn="tl">
                    <a:srgbClr val="000000">
                      <a:alpha val="38000"/>
                    </a:srgbClr>
                  </a:outerShdw>
                </a:effectLst>
                <a:cs typeface="Mj_Aref" pitchFamily="2" charset="-78"/>
              </a:rPr>
              <a:t>2- قانون پایستگی جرم</a:t>
            </a:r>
          </a:p>
          <a:p>
            <a:pPr lvl="0"/>
            <a:r>
              <a:rPr lang="fa-IR" sz="2400" b="1" dirty="0" smtClean="0">
                <a:ln w="11430"/>
                <a:effectLst>
                  <a:outerShdw blurRad="50800" dist="39000" dir="5460000" algn="tl">
                    <a:srgbClr val="000000">
                      <a:alpha val="38000"/>
                    </a:srgbClr>
                  </a:outerShdw>
                </a:effectLst>
                <a:cs typeface="Mj_Aref" pitchFamily="2" charset="-78"/>
              </a:rPr>
              <a:t>3-قانون ترکیب عنصرها به نسبت جرمی معین</a:t>
            </a:r>
          </a:p>
          <a:p>
            <a:pPr lvl="0"/>
            <a:endParaRPr lang="fa-IR" sz="2400" b="1" dirty="0" smtClean="0">
              <a:ln w="11430"/>
              <a:effectLst>
                <a:outerShdw blurRad="50800" dist="39000" dir="5460000" algn="tl">
                  <a:srgbClr val="000000">
                    <a:alpha val="38000"/>
                  </a:srgbClr>
                </a:outerShdw>
              </a:effectLst>
              <a:cs typeface="Mj_Aref" pitchFamily="2" charset="-78"/>
            </a:endParaRPr>
          </a:p>
          <a:p>
            <a:endParaRPr lang="fa-IR" sz="2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a:p>
            <a:r>
              <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مواردی که به کمک نظریه ی اتمی دالتون قابل توجیه نیست:</a:t>
            </a:r>
          </a:p>
          <a:p>
            <a:endParaRPr lang="fa-IR" sz="2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a:p>
            <a:r>
              <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1- پدیده هایی ناشی از وجود الکترون در اتم </a:t>
            </a:r>
          </a:p>
          <a:p>
            <a:r>
              <a:rPr lang="fa-IR"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(الکتریسیته ساکن، الکترولیز،خواص مغناطیسی،پرتو کاتدی، ظرفیت عنصرها، عبور جریان الکتریسیته)</a:t>
            </a:r>
          </a:p>
          <a:p>
            <a:r>
              <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2-پدیده هایی که ناشی از هسته اتم است.</a:t>
            </a:r>
          </a:p>
          <a:p>
            <a:r>
              <a:rPr lang="fa-IR"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(پرتوزایی، ایزوتوپ ها)</a:t>
            </a:r>
          </a:p>
          <a:p>
            <a:r>
              <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3- تناوبی بودن خواص عنصر ها در جدول تناوبی</a:t>
            </a: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3"/>
          <p:cNvGrpSpPr>
            <a:grpSpLocks/>
          </p:cNvGrpSpPr>
          <p:nvPr/>
        </p:nvGrpSpPr>
        <p:grpSpPr bwMode="auto">
          <a:xfrm>
            <a:off x="990600" y="1447800"/>
            <a:ext cx="7543800" cy="990600"/>
            <a:chOff x="720" y="1392"/>
            <a:chExt cx="4058" cy="480"/>
          </a:xfrm>
        </p:grpSpPr>
        <p:sp>
          <p:nvSpPr>
            <p:cNvPr id="31" name="AutoShape 4"/>
            <p:cNvSpPr>
              <a:spLocks noChangeArrowheads="1"/>
            </p:cNvSpPr>
            <p:nvPr/>
          </p:nvSpPr>
          <p:spPr bwMode="gray">
            <a:xfrm>
              <a:off x="720" y="1392"/>
              <a:ext cx="4058" cy="480"/>
            </a:xfrm>
            <a:prstGeom prst="roundRect">
              <a:avLst>
                <a:gd name="adj" fmla="val 17509"/>
              </a:avLst>
            </a:prstGeom>
            <a:gradFill rotWithShape="1">
              <a:gsLst>
                <a:gs pos="0">
                  <a:srgbClr val="D3A911"/>
                </a:gs>
                <a:gs pos="50000">
                  <a:srgbClr val="D3A911">
                    <a:gamma/>
                    <a:shade val="92157"/>
                    <a:invGamma/>
                  </a:srgbClr>
                </a:gs>
                <a:gs pos="100000">
                  <a:srgbClr val="D3A911"/>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32" name="Group 5"/>
            <p:cNvGrpSpPr>
              <a:grpSpLocks/>
            </p:cNvGrpSpPr>
            <p:nvPr/>
          </p:nvGrpSpPr>
          <p:grpSpPr bwMode="auto">
            <a:xfrm>
              <a:off x="730" y="1407"/>
              <a:ext cx="4043" cy="444"/>
              <a:chOff x="744" y="1407"/>
              <a:chExt cx="3988" cy="444"/>
            </a:xfrm>
          </p:grpSpPr>
          <p:sp>
            <p:nvSpPr>
              <p:cNvPr id="33" name="AutoShape 6"/>
              <p:cNvSpPr>
                <a:spLocks noChangeArrowheads="1"/>
              </p:cNvSpPr>
              <p:nvPr/>
            </p:nvSpPr>
            <p:spPr bwMode="gray">
              <a:xfrm>
                <a:off x="744" y="1736"/>
                <a:ext cx="3988" cy="115"/>
              </a:xfrm>
              <a:prstGeom prst="roundRect">
                <a:avLst>
                  <a:gd name="adj" fmla="val 50000"/>
                </a:avLst>
              </a:prstGeom>
              <a:gradFill rotWithShape="1">
                <a:gsLst>
                  <a:gs pos="0">
                    <a:srgbClr val="D3A911">
                      <a:alpha val="0"/>
                    </a:srgbClr>
                  </a:gs>
                  <a:gs pos="100000">
                    <a:srgbClr val="D3A911">
                      <a:gamma/>
                      <a:tint val="41176"/>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AutoShape 7"/>
              <p:cNvSpPr>
                <a:spLocks noChangeArrowheads="1"/>
              </p:cNvSpPr>
              <p:nvPr/>
            </p:nvSpPr>
            <p:spPr bwMode="gray">
              <a:xfrm>
                <a:off x="744" y="1407"/>
                <a:ext cx="3988" cy="115"/>
              </a:xfrm>
              <a:prstGeom prst="roundRect">
                <a:avLst>
                  <a:gd name="adj" fmla="val 50000"/>
                </a:avLst>
              </a:prstGeom>
              <a:gradFill rotWithShape="1">
                <a:gsLst>
                  <a:gs pos="0">
                    <a:srgbClr val="D3A911">
                      <a:gamma/>
                      <a:tint val="33333"/>
                      <a:invGamma/>
                    </a:srgbClr>
                  </a:gs>
                  <a:gs pos="100000">
                    <a:srgbClr val="D3A91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grpSp>
        <p:nvGrpSpPr>
          <p:cNvPr id="19" name="Group 3"/>
          <p:cNvGrpSpPr>
            <a:grpSpLocks/>
          </p:cNvGrpSpPr>
          <p:nvPr/>
        </p:nvGrpSpPr>
        <p:grpSpPr bwMode="auto">
          <a:xfrm>
            <a:off x="2971800" y="457200"/>
            <a:ext cx="5638800" cy="762000"/>
            <a:chOff x="720" y="1392"/>
            <a:chExt cx="4058" cy="480"/>
          </a:xfrm>
        </p:grpSpPr>
        <p:sp>
          <p:nvSpPr>
            <p:cNvPr id="21" name="AutoShape 4"/>
            <p:cNvSpPr>
              <a:spLocks noChangeArrowheads="1"/>
            </p:cNvSpPr>
            <p:nvPr/>
          </p:nvSpPr>
          <p:spPr bwMode="gray">
            <a:xfrm>
              <a:off x="720" y="1392"/>
              <a:ext cx="4058" cy="480"/>
            </a:xfrm>
            <a:prstGeom prst="roundRect">
              <a:avLst>
                <a:gd name="adj" fmla="val 17509"/>
              </a:avLst>
            </a:prstGeom>
            <a:gradFill rotWithShape="1">
              <a:gsLst>
                <a:gs pos="0">
                  <a:srgbClr val="D3A911"/>
                </a:gs>
                <a:gs pos="50000">
                  <a:srgbClr val="D3A911">
                    <a:gamma/>
                    <a:shade val="92157"/>
                    <a:invGamma/>
                  </a:srgbClr>
                </a:gs>
                <a:gs pos="100000">
                  <a:srgbClr val="D3A911"/>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2" name="Group 5"/>
            <p:cNvGrpSpPr>
              <a:grpSpLocks/>
            </p:cNvGrpSpPr>
            <p:nvPr/>
          </p:nvGrpSpPr>
          <p:grpSpPr bwMode="auto">
            <a:xfrm>
              <a:off x="730" y="1407"/>
              <a:ext cx="4043" cy="444"/>
              <a:chOff x="744" y="1407"/>
              <a:chExt cx="3988" cy="444"/>
            </a:xfrm>
          </p:grpSpPr>
          <p:sp>
            <p:nvSpPr>
              <p:cNvPr id="23" name="AutoShape 6"/>
              <p:cNvSpPr>
                <a:spLocks noChangeArrowheads="1"/>
              </p:cNvSpPr>
              <p:nvPr/>
            </p:nvSpPr>
            <p:spPr bwMode="gray">
              <a:xfrm>
                <a:off x="744" y="1736"/>
                <a:ext cx="3988" cy="115"/>
              </a:xfrm>
              <a:prstGeom prst="roundRect">
                <a:avLst>
                  <a:gd name="adj" fmla="val 50000"/>
                </a:avLst>
              </a:prstGeom>
              <a:gradFill rotWithShape="1">
                <a:gsLst>
                  <a:gs pos="0">
                    <a:srgbClr val="D3A911">
                      <a:alpha val="0"/>
                    </a:srgbClr>
                  </a:gs>
                  <a:gs pos="100000">
                    <a:srgbClr val="D3A911">
                      <a:gamma/>
                      <a:tint val="41176"/>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AutoShape 7"/>
              <p:cNvSpPr>
                <a:spLocks noChangeArrowheads="1"/>
              </p:cNvSpPr>
              <p:nvPr/>
            </p:nvSpPr>
            <p:spPr bwMode="gray">
              <a:xfrm>
                <a:off x="744" y="1407"/>
                <a:ext cx="3988" cy="115"/>
              </a:xfrm>
              <a:prstGeom prst="roundRect">
                <a:avLst>
                  <a:gd name="adj" fmla="val 50000"/>
                </a:avLst>
              </a:prstGeom>
              <a:gradFill rotWithShape="1">
                <a:gsLst>
                  <a:gs pos="0">
                    <a:srgbClr val="D3A911">
                      <a:gamma/>
                      <a:tint val="33333"/>
                      <a:invGamma/>
                    </a:srgbClr>
                  </a:gs>
                  <a:gs pos="100000">
                    <a:srgbClr val="D3A91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3" name="Slide Number Placeholder 2"/>
          <p:cNvSpPr>
            <a:spLocks noGrp="1"/>
          </p:cNvSpPr>
          <p:nvPr>
            <p:ph type="sldNum" sz="quarter" idx="12"/>
          </p:nvPr>
        </p:nvSpPr>
        <p:spPr/>
        <p:txBody>
          <a:bodyPr/>
          <a:lstStyle/>
          <a:p>
            <a:fld id="{4CE537EB-F69F-49DF-B190-42F4AEC61CA4}" type="slidenum">
              <a:rPr lang="fa-IR" smtClean="0"/>
              <a:pPr/>
              <a:t>100</a:t>
            </a:fld>
            <a:endParaRPr lang="fa-IR"/>
          </a:p>
        </p:txBody>
      </p:sp>
      <p:sp>
        <p:nvSpPr>
          <p:cNvPr id="4" name="Rectangle 3"/>
          <p:cNvSpPr/>
          <p:nvPr/>
        </p:nvSpPr>
        <p:spPr>
          <a:xfrm>
            <a:off x="457200" y="533400"/>
            <a:ext cx="8001000" cy="584775"/>
          </a:xfrm>
          <a:prstGeom prst="rect">
            <a:avLst/>
          </a:prstGeom>
          <a:noFill/>
        </p:spPr>
        <p:txBody>
          <a:bodyPr wrap="square" lIns="91440" tIns="45720" rIns="91440" bIns="45720">
            <a:spAutoFit/>
          </a:bodyPr>
          <a:lstStyle/>
          <a:p>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مفهوم عدد کوانتومی اصلی</a:t>
            </a:r>
            <a:r>
              <a:rPr lang="en-US"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n )</a:t>
            </a: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چیست؟</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5" name="Rectangle 4"/>
          <p:cNvSpPr/>
          <p:nvPr/>
        </p:nvSpPr>
        <p:spPr>
          <a:xfrm>
            <a:off x="914400" y="1447800"/>
            <a:ext cx="7579386" cy="954107"/>
          </a:xfrm>
          <a:prstGeom prst="rect">
            <a:avLst/>
          </a:prstGeom>
          <a:noFill/>
        </p:spPr>
        <p:txBody>
          <a:bodyPr wrap="square" lIns="91440" tIns="45720" rIns="91440" bIns="45720">
            <a:spAutoFit/>
          </a:bodyPr>
          <a:lstStyle/>
          <a:p>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بور به هر یک از ترازهای انرژی کوانتیده، عدد خاصی نسبت داد و آن را عدد کوانتومی اصلی نامید.</a:t>
            </a:r>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6" name="Line 15"/>
          <p:cNvSpPr>
            <a:spLocks noChangeShapeType="1"/>
          </p:cNvSpPr>
          <p:nvPr/>
        </p:nvSpPr>
        <p:spPr bwMode="auto">
          <a:xfrm>
            <a:off x="832376" y="5443557"/>
            <a:ext cx="2712865" cy="0"/>
          </a:xfrm>
          <a:prstGeom prst="line">
            <a:avLst/>
          </a:prstGeom>
          <a:noFill/>
          <a:ln w="38100">
            <a:solidFill>
              <a:schemeClr val="hlink"/>
            </a:solidFill>
            <a:round/>
            <a:headEnd/>
            <a:tailEnd/>
          </a:ln>
          <a:effectLst/>
        </p:spPr>
        <p:txBody>
          <a:bodyPr/>
          <a:lstStyle/>
          <a:p>
            <a:endParaRPr lang="fa-IR"/>
          </a:p>
        </p:txBody>
      </p:sp>
      <p:sp>
        <p:nvSpPr>
          <p:cNvPr id="8" name="Line 12"/>
          <p:cNvSpPr>
            <a:spLocks noChangeShapeType="1"/>
          </p:cNvSpPr>
          <p:nvPr/>
        </p:nvSpPr>
        <p:spPr bwMode="auto">
          <a:xfrm>
            <a:off x="838200" y="3581400"/>
            <a:ext cx="2788389" cy="0"/>
          </a:xfrm>
          <a:prstGeom prst="line">
            <a:avLst/>
          </a:prstGeom>
          <a:noFill/>
          <a:ln w="38100">
            <a:solidFill>
              <a:schemeClr val="hlink"/>
            </a:solidFill>
            <a:round/>
            <a:headEnd/>
            <a:tailEnd/>
          </a:ln>
          <a:effectLst/>
        </p:spPr>
        <p:txBody>
          <a:bodyPr/>
          <a:lstStyle/>
          <a:p>
            <a:endParaRPr lang="fa-IR"/>
          </a:p>
        </p:txBody>
      </p:sp>
      <p:sp>
        <p:nvSpPr>
          <p:cNvPr id="9" name="Line 12"/>
          <p:cNvSpPr>
            <a:spLocks noChangeShapeType="1"/>
          </p:cNvSpPr>
          <p:nvPr/>
        </p:nvSpPr>
        <p:spPr bwMode="auto">
          <a:xfrm>
            <a:off x="838200" y="4267200"/>
            <a:ext cx="2788389" cy="0"/>
          </a:xfrm>
          <a:prstGeom prst="line">
            <a:avLst/>
          </a:prstGeom>
          <a:noFill/>
          <a:ln w="38100">
            <a:solidFill>
              <a:schemeClr val="hlink"/>
            </a:solidFill>
            <a:round/>
            <a:headEnd/>
            <a:tailEnd/>
          </a:ln>
          <a:effectLst/>
        </p:spPr>
        <p:txBody>
          <a:bodyPr/>
          <a:lstStyle/>
          <a:p>
            <a:endParaRPr lang="fa-IR"/>
          </a:p>
        </p:txBody>
      </p:sp>
      <p:sp>
        <p:nvSpPr>
          <p:cNvPr id="10" name="Line 12"/>
          <p:cNvSpPr>
            <a:spLocks noChangeShapeType="1"/>
          </p:cNvSpPr>
          <p:nvPr/>
        </p:nvSpPr>
        <p:spPr bwMode="auto">
          <a:xfrm>
            <a:off x="838200" y="3200400"/>
            <a:ext cx="2788389" cy="0"/>
          </a:xfrm>
          <a:prstGeom prst="line">
            <a:avLst/>
          </a:prstGeom>
          <a:noFill/>
          <a:ln w="38100">
            <a:solidFill>
              <a:schemeClr val="hlink"/>
            </a:solidFill>
            <a:round/>
            <a:headEnd/>
            <a:tailEnd/>
          </a:ln>
          <a:effectLst/>
        </p:spPr>
        <p:txBody>
          <a:bodyPr/>
          <a:lstStyle/>
          <a:p>
            <a:endParaRPr lang="fa-IR"/>
          </a:p>
        </p:txBody>
      </p:sp>
      <p:cxnSp>
        <p:nvCxnSpPr>
          <p:cNvPr id="20" name="Straight Arrow Connector 19"/>
          <p:cNvCxnSpPr/>
          <p:nvPr/>
        </p:nvCxnSpPr>
        <p:spPr>
          <a:xfrm rot="16200000" flipV="1">
            <a:off x="-1181124" y="3924324"/>
            <a:ext cx="3614758" cy="33310"/>
          </a:xfrm>
          <a:prstGeom prst="straightConnector1">
            <a:avLst/>
          </a:prstGeom>
          <a:ln>
            <a:tailEnd type="arrow"/>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45" name="Rectangle 44"/>
          <p:cNvSpPr/>
          <p:nvPr/>
        </p:nvSpPr>
        <p:spPr>
          <a:xfrm>
            <a:off x="3657600" y="5257800"/>
            <a:ext cx="1031051" cy="36933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a:solidFill>
                    <a:schemeClr val="accent2"/>
                  </a:solidFill>
                </a:ln>
                <a:solidFill>
                  <a:schemeClr val="accent2"/>
                </a:solidFill>
              </a:rPr>
              <a:t>n=1</a:t>
            </a:r>
            <a:endParaRPr lang="en-US" b="1" dirty="0">
              <a:ln>
                <a:solidFill>
                  <a:schemeClr val="accent2"/>
                </a:solidFill>
              </a:ln>
              <a:solidFill>
                <a:schemeClr val="accent2"/>
              </a:solidFill>
            </a:endParaRPr>
          </a:p>
        </p:txBody>
      </p:sp>
      <p:sp>
        <p:nvSpPr>
          <p:cNvPr id="46" name="Rectangle 45"/>
          <p:cNvSpPr/>
          <p:nvPr/>
        </p:nvSpPr>
        <p:spPr>
          <a:xfrm>
            <a:off x="3657600" y="4114800"/>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n=2</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7" name="Rectangle 46"/>
          <p:cNvSpPr/>
          <p:nvPr/>
        </p:nvSpPr>
        <p:spPr>
          <a:xfrm>
            <a:off x="3657600" y="3429000"/>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8" name="Rectangle 47"/>
          <p:cNvSpPr/>
          <p:nvPr/>
        </p:nvSpPr>
        <p:spPr>
          <a:xfrm>
            <a:off x="3657600" y="2971800"/>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n=4</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29"/>
          <p:cNvGrpSpPr>
            <a:grpSpLocks/>
          </p:cNvGrpSpPr>
          <p:nvPr/>
        </p:nvGrpSpPr>
        <p:grpSpPr bwMode="auto">
          <a:xfrm>
            <a:off x="838200" y="1524000"/>
            <a:ext cx="7543800" cy="1600200"/>
            <a:chOff x="720" y="1392"/>
            <a:chExt cx="4058" cy="480"/>
          </a:xfrm>
        </p:grpSpPr>
        <p:sp>
          <p:nvSpPr>
            <p:cNvPr id="12" name="AutoShape 30"/>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13" name="Group 31"/>
            <p:cNvGrpSpPr>
              <a:grpSpLocks/>
            </p:cNvGrpSpPr>
            <p:nvPr/>
          </p:nvGrpSpPr>
          <p:grpSpPr bwMode="auto">
            <a:xfrm>
              <a:off x="730" y="1407"/>
              <a:ext cx="4043" cy="444"/>
              <a:chOff x="744" y="1407"/>
              <a:chExt cx="3988" cy="444"/>
            </a:xfrm>
          </p:grpSpPr>
          <p:sp>
            <p:nvSpPr>
              <p:cNvPr id="14" name="AutoShape 32"/>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41176"/>
                      <a:invGamma/>
                    </a:schemeClr>
                  </a:gs>
                </a:gsLst>
                <a:lin ang="5400000" scaled="1"/>
              </a:gradFill>
              <a:ln w="9525">
                <a:noFill/>
                <a:round/>
                <a:headEnd/>
                <a:tailEnd/>
              </a:ln>
              <a:effectLst/>
            </p:spPr>
            <p:txBody>
              <a:bodyPr wrap="none" anchor="ctr"/>
              <a:lstStyle/>
              <a:p>
                <a:endParaRPr lang="en-US"/>
              </a:p>
            </p:txBody>
          </p:sp>
          <p:sp>
            <p:nvSpPr>
              <p:cNvPr id="15" name="AutoShape 33"/>
              <p:cNvSpPr>
                <a:spLocks noChangeArrowheads="1"/>
              </p:cNvSpPr>
              <p:nvPr/>
            </p:nvSpPr>
            <p:spPr bwMode="gray">
              <a:xfrm>
                <a:off x="744" y="1407"/>
                <a:ext cx="3988" cy="115"/>
              </a:xfrm>
              <a:prstGeom prst="roundRect">
                <a:avLst>
                  <a:gd name="adj" fmla="val 50000"/>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grpSp>
        <p:nvGrpSpPr>
          <p:cNvPr id="6" name="Group 29"/>
          <p:cNvGrpSpPr>
            <a:grpSpLocks/>
          </p:cNvGrpSpPr>
          <p:nvPr/>
        </p:nvGrpSpPr>
        <p:grpSpPr bwMode="auto">
          <a:xfrm>
            <a:off x="1600200" y="457200"/>
            <a:ext cx="6858000" cy="685800"/>
            <a:chOff x="720" y="1392"/>
            <a:chExt cx="4058" cy="480"/>
          </a:xfrm>
        </p:grpSpPr>
        <p:sp>
          <p:nvSpPr>
            <p:cNvPr id="7" name="AutoShape 30"/>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endParaRPr lang="en-US"/>
            </a:p>
          </p:txBody>
        </p:sp>
        <p:grpSp>
          <p:nvGrpSpPr>
            <p:cNvPr id="8" name="Group 31"/>
            <p:cNvGrpSpPr>
              <a:grpSpLocks/>
            </p:cNvGrpSpPr>
            <p:nvPr/>
          </p:nvGrpSpPr>
          <p:grpSpPr bwMode="auto">
            <a:xfrm>
              <a:off x="730" y="1407"/>
              <a:ext cx="4043" cy="444"/>
              <a:chOff x="744" y="1407"/>
              <a:chExt cx="3988" cy="444"/>
            </a:xfrm>
          </p:grpSpPr>
          <p:sp>
            <p:nvSpPr>
              <p:cNvPr id="9" name="AutoShape 32"/>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41176"/>
                      <a:invGamma/>
                    </a:schemeClr>
                  </a:gs>
                </a:gsLst>
                <a:lin ang="5400000" scaled="1"/>
              </a:gradFill>
              <a:ln w="9525">
                <a:noFill/>
                <a:round/>
                <a:headEnd/>
                <a:tailEnd/>
              </a:ln>
              <a:effectLst/>
            </p:spPr>
            <p:txBody>
              <a:bodyPr wrap="none" anchor="ctr"/>
              <a:lstStyle/>
              <a:p>
                <a:endParaRPr lang="en-US"/>
              </a:p>
            </p:txBody>
          </p:sp>
          <p:sp>
            <p:nvSpPr>
              <p:cNvPr id="10" name="AutoShape 33"/>
              <p:cNvSpPr>
                <a:spLocks noChangeArrowheads="1"/>
              </p:cNvSpPr>
              <p:nvPr/>
            </p:nvSpPr>
            <p:spPr bwMode="gray">
              <a:xfrm>
                <a:off x="744" y="1407"/>
                <a:ext cx="3988" cy="115"/>
              </a:xfrm>
              <a:prstGeom prst="roundRect">
                <a:avLst>
                  <a:gd name="adj" fmla="val 50000"/>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3" name="Slide Number Placeholder 2"/>
          <p:cNvSpPr>
            <a:spLocks noGrp="1"/>
          </p:cNvSpPr>
          <p:nvPr>
            <p:ph type="sldNum" sz="quarter" idx="12"/>
          </p:nvPr>
        </p:nvSpPr>
        <p:spPr/>
        <p:txBody>
          <a:bodyPr/>
          <a:lstStyle/>
          <a:p>
            <a:fld id="{4CE537EB-F69F-49DF-B190-42F4AEC61CA4}" type="slidenum">
              <a:rPr lang="fa-IR" smtClean="0"/>
              <a:pPr/>
              <a:t>101</a:t>
            </a:fld>
            <a:endParaRPr lang="fa-IR"/>
          </a:p>
        </p:txBody>
      </p:sp>
      <p:sp>
        <p:nvSpPr>
          <p:cNvPr id="4" name="Rectangle 3"/>
          <p:cNvSpPr/>
          <p:nvPr/>
        </p:nvSpPr>
        <p:spPr>
          <a:xfrm>
            <a:off x="457200" y="533400"/>
            <a:ext cx="8001000" cy="523220"/>
          </a:xfrm>
          <a:prstGeom prst="rect">
            <a:avLst/>
          </a:prstGeom>
          <a:noFill/>
        </p:spPr>
        <p:txBody>
          <a:bodyPr wrap="square" lIns="91440" tIns="45720" rIns="91440" bIns="45720">
            <a:spAutoFit/>
          </a:bodyPr>
          <a:lstStyle/>
          <a:p>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بور چگونه توانست طیف نشری خطی هیدروژن را توجیه کند؟</a:t>
            </a:r>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5" name="Rectangle 4"/>
          <p:cNvSpPr/>
          <p:nvPr/>
        </p:nvSpPr>
        <p:spPr>
          <a:xfrm>
            <a:off x="762000" y="1600200"/>
            <a:ext cx="7579386" cy="138499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cap="none" spc="0" dirty="0" smtClean="0">
                <a:ln w="11430"/>
                <a:solidFill>
                  <a:schemeClr val="bg1"/>
                </a:solidFill>
                <a:effectLst>
                  <a:outerShdw blurRad="50800" dist="39000" dir="5460000" algn="tl">
                    <a:srgbClr val="000000">
                      <a:alpha val="38000"/>
                    </a:srgbClr>
                  </a:outerShdw>
                </a:effectLst>
                <a:cs typeface="Mj_Aref" pitchFamily="2" charset="-78"/>
              </a:rPr>
              <a:t>بور با کوانتیده در نظر گرفتن ترازهای انرژی، طیف نشری خطی هیدروژن را توجیه کرد. به عنوان نمونه انتقال الکترون از تراز </a:t>
            </a:r>
            <a:r>
              <a:rPr lang="en-US" sz="2800" b="1" cap="none" spc="0" dirty="0" smtClean="0">
                <a:ln w="11430"/>
                <a:solidFill>
                  <a:schemeClr val="bg1"/>
                </a:solidFill>
                <a:effectLst>
                  <a:outerShdw blurRad="50800" dist="39000" dir="5460000" algn="tl">
                    <a:srgbClr val="000000">
                      <a:alpha val="38000"/>
                    </a:srgbClr>
                  </a:outerShdw>
                </a:effectLst>
                <a:cs typeface="Mj_Aref" pitchFamily="2" charset="-78"/>
              </a:rPr>
              <a:t>n=3</a:t>
            </a:r>
            <a:r>
              <a:rPr lang="fa-IR" sz="2800" b="1" cap="none" spc="0" dirty="0" smtClean="0">
                <a:ln w="11430"/>
                <a:solidFill>
                  <a:schemeClr val="bg1"/>
                </a:solidFill>
                <a:effectLst>
                  <a:outerShdw blurRad="50800" dist="39000" dir="5460000" algn="tl">
                    <a:srgbClr val="000000">
                      <a:alpha val="38000"/>
                    </a:srgbClr>
                  </a:outerShdw>
                </a:effectLst>
                <a:cs typeface="Mj_Aref" pitchFamily="2" charset="-78"/>
              </a:rPr>
              <a:t> به تراز </a:t>
            </a:r>
            <a:r>
              <a:rPr lang="en-US" sz="2800" b="1" cap="none" spc="0" dirty="0" smtClean="0">
                <a:ln w="11430"/>
                <a:solidFill>
                  <a:schemeClr val="bg1"/>
                </a:solidFill>
                <a:effectLst>
                  <a:outerShdw blurRad="50800" dist="39000" dir="5460000" algn="tl">
                    <a:srgbClr val="000000">
                      <a:alpha val="38000"/>
                    </a:srgbClr>
                  </a:outerShdw>
                </a:effectLst>
                <a:cs typeface="Mj_Aref" pitchFamily="2" charset="-78"/>
              </a:rPr>
              <a:t>n=2</a:t>
            </a:r>
            <a:r>
              <a:rPr lang="fa-IR" sz="2800" b="1" cap="none" spc="0" dirty="0" smtClean="0">
                <a:ln w="11430"/>
                <a:solidFill>
                  <a:schemeClr val="bg1"/>
                </a:solidFill>
                <a:effectLst>
                  <a:outerShdw blurRad="50800" dist="39000" dir="5460000" algn="tl">
                    <a:srgbClr val="000000">
                      <a:alpha val="38000"/>
                    </a:srgbClr>
                  </a:outerShdw>
                </a:effectLst>
                <a:cs typeface="Mj_Aref" pitchFamily="2" charset="-78"/>
              </a:rPr>
              <a:t> سبب تولید پرتو سرخ می شود.</a:t>
            </a:r>
            <a:endParaRPr lang="en-US" sz="2800" b="1" cap="none" spc="0" dirty="0">
              <a:ln w="11430"/>
              <a:solidFill>
                <a:schemeClr val="bg1"/>
              </a:soli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Rectangle 31"/>
          <p:cNvSpPr/>
          <p:nvPr/>
        </p:nvSpPr>
        <p:spPr>
          <a:xfrm>
            <a:off x="285720" y="4857760"/>
            <a:ext cx="4357718" cy="1285884"/>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17" name="Line 15"/>
          <p:cNvSpPr>
            <a:spLocks noChangeShapeType="1"/>
          </p:cNvSpPr>
          <p:nvPr/>
        </p:nvSpPr>
        <p:spPr bwMode="auto">
          <a:xfrm>
            <a:off x="770269" y="4467631"/>
            <a:ext cx="3230435" cy="0"/>
          </a:xfrm>
          <a:prstGeom prst="line">
            <a:avLst/>
          </a:prstGeom>
          <a:noFill/>
          <a:ln w="38100">
            <a:solidFill>
              <a:schemeClr val="hlink"/>
            </a:solidFill>
            <a:round/>
            <a:headEnd/>
            <a:tailEnd/>
          </a:ln>
          <a:effectLst/>
        </p:spPr>
        <p:txBody>
          <a:bodyPr/>
          <a:lstStyle/>
          <a:p>
            <a:endParaRPr lang="fa-IR"/>
          </a:p>
        </p:txBody>
      </p:sp>
      <p:sp>
        <p:nvSpPr>
          <p:cNvPr id="12" name="Line 12"/>
          <p:cNvSpPr>
            <a:spLocks noChangeShapeType="1"/>
          </p:cNvSpPr>
          <p:nvPr/>
        </p:nvSpPr>
        <p:spPr bwMode="auto">
          <a:xfrm>
            <a:off x="680337" y="1196788"/>
            <a:ext cx="3320367" cy="0"/>
          </a:xfrm>
          <a:prstGeom prst="line">
            <a:avLst/>
          </a:prstGeom>
          <a:noFill/>
          <a:ln w="38100">
            <a:solidFill>
              <a:schemeClr val="hlink"/>
            </a:solidFill>
            <a:round/>
            <a:headEnd/>
            <a:tailEnd/>
          </a:ln>
          <a:effectLst/>
        </p:spPr>
        <p:txBody>
          <a:bodyPr/>
          <a:lstStyle/>
          <a:p>
            <a:endParaRPr lang="fa-IR"/>
          </a:p>
        </p:txBody>
      </p:sp>
      <p:sp>
        <p:nvSpPr>
          <p:cNvPr id="13" name="Line 12"/>
          <p:cNvSpPr>
            <a:spLocks noChangeShapeType="1"/>
          </p:cNvSpPr>
          <p:nvPr/>
        </p:nvSpPr>
        <p:spPr bwMode="auto">
          <a:xfrm>
            <a:off x="680337" y="2062600"/>
            <a:ext cx="3320367" cy="0"/>
          </a:xfrm>
          <a:prstGeom prst="line">
            <a:avLst/>
          </a:prstGeom>
          <a:noFill/>
          <a:ln w="38100">
            <a:solidFill>
              <a:schemeClr val="hlink"/>
            </a:solidFill>
            <a:round/>
            <a:headEnd/>
            <a:tailEnd/>
          </a:ln>
          <a:effectLst/>
        </p:spPr>
        <p:txBody>
          <a:bodyPr/>
          <a:lstStyle/>
          <a:p>
            <a:endParaRPr lang="fa-IR"/>
          </a:p>
        </p:txBody>
      </p:sp>
      <p:sp>
        <p:nvSpPr>
          <p:cNvPr id="21" name="Line 12"/>
          <p:cNvSpPr>
            <a:spLocks noChangeShapeType="1"/>
          </p:cNvSpPr>
          <p:nvPr/>
        </p:nvSpPr>
        <p:spPr bwMode="auto">
          <a:xfrm>
            <a:off x="734770" y="2784109"/>
            <a:ext cx="3320367" cy="0"/>
          </a:xfrm>
          <a:prstGeom prst="line">
            <a:avLst/>
          </a:prstGeom>
          <a:noFill/>
          <a:ln w="38100">
            <a:solidFill>
              <a:schemeClr val="hlink"/>
            </a:solidFill>
            <a:round/>
            <a:headEnd/>
            <a:tailEnd/>
          </a:ln>
          <a:effectLst/>
        </p:spPr>
        <p:txBody>
          <a:bodyPr/>
          <a:lstStyle/>
          <a:p>
            <a:endParaRPr lang="fa-IR"/>
          </a:p>
        </p:txBody>
      </p:sp>
      <p:sp>
        <p:nvSpPr>
          <p:cNvPr id="24" name="Line 12"/>
          <p:cNvSpPr>
            <a:spLocks noChangeShapeType="1"/>
          </p:cNvSpPr>
          <p:nvPr/>
        </p:nvSpPr>
        <p:spPr bwMode="auto">
          <a:xfrm>
            <a:off x="680337" y="1581593"/>
            <a:ext cx="3320367" cy="0"/>
          </a:xfrm>
          <a:prstGeom prst="line">
            <a:avLst/>
          </a:prstGeom>
          <a:noFill/>
          <a:ln w="38100">
            <a:solidFill>
              <a:schemeClr val="hlink"/>
            </a:solidFill>
            <a:round/>
            <a:headEnd/>
            <a:tailEnd/>
          </a:ln>
          <a:effectLst/>
        </p:spPr>
        <p:txBody>
          <a:bodyPr/>
          <a:lstStyle/>
          <a:p>
            <a:endParaRPr lang="fa-IR"/>
          </a:p>
        </p:txBody>
      </p:sp>
      <p:sp>
        <p:nvSpPr>
          <p:cNvPr id="26" name="Line 12"/>
          <p:cNvSpPr>
            <a:spLocks noChangeShapeType="1"/>
          </p:cNvSpPr>
          <p:nvPr/>
        </p:nvSpPr>
        <p:spPr bwMode="auto">
          <a:xfrm>
            <a:off x="680337" y="908184"/>
            <a:ext cx="3320367" cy="0"/>
          </a:xfrm>
          <a:prstGeom prst="line">
            <a:avLst/>
          </a:prstGeom>
          <a:noFill/>
          <a:ln w="38100">
            <a:solidFill>
              <a:schemeClr val="hlink"/>
            </a:solidFill>
            <a:round/>
            <a:headEnd/>
            <a:tailEnd/>
          </a:ln>
          <a:effectLst/>
        </p:spPr>
        <p:txBody>
          <a:bodyPr/>
          <a:lstStyle/>
          <a:p>
            <a:endParaRPr lang="fa-IR"/>
          </a:p>
        </p:txBody>
      </p:sp>
      <p:sp>
        <p:nvSpPr>
          <p:cNvPr id="27" name="Line 12"/>
          <p:cNvSpPr>
            <a:spLocks noChangeShapeType="1"/>
          </p:cNvSpPr>
          <p:nvPr/>
        </p:nvSpPr>
        <p:spPr bwMode="auto">
          <a:xfrm>
            <a:off x="680337" y="715782"/>
            <a:ext cx="3320367" cy="0"/>
          </a:xfrm>
          <a:prstGeom prst="line">
            <a:avLst/>
          </a:prstGeom>
          <a:noFill/>
          <a:ln w="38100">
            <a:solidFill>
              <a:schemeClr val="hlink"/>
            </a:solidFill>
            <a:round/>
            <a:headEnd/>
            <a:tailEnd/>
          </a:ln>
          <a:effectLst/>
        </p:spPr>
        <p:txBody>
          <a:bodyPr/>
          <a:lstStyle/>
          <a:p>
            <a:endParaRPr lang="fa-IR"/>
          </a:p>
        </p:txBody>
      </p:sp>
      <p:sp>
        <p:nvSpPr>
          <p:cNvPr id="14" name="Rectangle 13"/>
          <p:cNvSpPr/>
          <p:nvPr/>
        </p:nvSpPr>
        <p:spPr>
          <a:xfrm>
            <a:off x="3946272" y="4323329"/>
            <a:ext cx="785610" cy="248679"/>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a:solidFill>
                  <a:schemeClr val="accent3"/>
                </a:solidFill>
              </a:rPr>
              <a:t>n=1</a:t>
            </a:r>
            <a:endParaRPr lang="en-US" b="1" dirty="0">
              <a:ln/>
              <a:solidFill>
                <a:schemeClr val="accent3"/>
              </a:solidFill>
            </a:endParaRPr>
          </a:p>
        </p:txBody>
      </p:sp>
      <p:sp>
        <p:nvSpPr>
          <p:cNvPr id="15" name="Rectangle 14"/>
          <p:cNvSpPr/>
          <p:nvPr/>
        </p:nvSpPr>
        <p:spPr>
          <a:xfrm>
            <a:off x="4000705" y="2639807"/>
            <a:ext cx="785610" cy="24867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n=2</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3946272" y="1918298"/>
            <a:ext cx="785610" cy="24867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3946272" y="1437291"/>
            <a:ext cx="785610" cy="24867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n=4</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3946272" y="1052486"/>
            <a:ext cx="785610" cy="24867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n=5</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Rectangle 27"/>
          <p:cNvSpPr/>
          <p:nvPr/>
        </p:nvSpPr>
        <p:spPr>
          <a:xfrm>
            <a:off x="3946272" y="763883"/>
            <a:ext cx="785610" cy="24867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n=6</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Rectangle 28"/>
          <p:cNvSpPr/>
          <p:nvPr/>
        </p:nvSpPr>
        <p:spPr>
          <a:xfrm>
            <a:off x="3946272" y="571480"/>
            <a:ext cx="785610" cy="24867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n=7</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1" name="Straight Arrow Connector 30"/>
          <p:cNvCxnSpPr/>
          <p:nvPr/>
        </p:nvCxnSpPr>
        <p:spPr>
          <a:xfrm rot="16200000" flipV="1">
            <a:off x="-1301286" y="2540440"/>
            <a:ext cx="3799950" cy="54432"/>
          </a:xfrm>
          <a:prstGeom prst="straightConnector1">
            <a:avLst/>
          </a:prstGeom>
          <a:ln>
            <a:tailEnd type="arrow"/>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grpSp>
        <p:nvGrpSpPr>
          <p:cNvPr id="2" name="Group 14"/>
          <p:cNvGrpSpPr/>
          <p:nvPr/>
        </p:nvGrpSpPr>
        <p:grpSpPr>
          <a:xfrm>
            <a:off x="571472" y="4110042"/>
            <a:ext cx="642942" cy="400110"/>
            <a:chOff x="828647" y="755078"/>
            <a:chExt cx="843810" cy="594235"/>
          </a:xfrm>
          <a:effectLst>
            <a:glow rad="139700">
              <a:schemeClr val="accent6">
                <a:satMod val="175000"/>
                <a:alpha val="40000"/>
              </a:schemeClr>
            </a:glow>
          </a:effectLst>
        </p:grpSpPr>
        <p:sp>
          <p:nvSpPr>
            <p:cNvPr id="16" name="Oval 15"/>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Rectangle 17"/>
            <p:cNvSpPr/>
            <p:nvPr/>
          </p:nvSpPr>
          <p:spPr>
            <a:xfrm>
              <a:off x="828647" y="755078"/>
              <a:ext cx="843810" cy="594235"/>
            </a:xfrm>
            <a:prstGeom prst="rect">
              <a:avLst/>
            </a:prstGeom>
            <a:noFill/>
          </p:spPr>
          <p:txBody>
            <a:bodyPr wrap="squar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US" sz="20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3" name="Line 12"/>
          <p:cNvSpPr>
            <a:spLocks noChangeShapeType="1"/>
          </p:cNvSpPr>
          <p:nvPr/>
        </p:nvSpPr>
        <p:spPr bwMode="auto">
          <a:xfrm>
            <a:off x="680337" y="619581"/>
            <a:ext cx="3320367" cy="0"/>
          </a:xfrm>
          <a:prstGeom prst="line">
            <a:avLst/>
          </a:prstGeom>
          <a:noFill/>
          <a:ln w="38100">
            <a:solidFill>
              <a:schemeClr val="hlink"/>
            </a:solidFill>
            <a:round/>
            <a:headEnd/>
            <a:tailEnd/>
          </a:ln>
          <a:effectLst/>
        </p:spPr>
        <p:txBody>
          <a:bodyPr/>
          <a:lstStyle/>
          <a:p>
            <a:endParaRPr lang="fa-IR"/>
          </a:p>
        </p:txBody>
      </p:sp>
      <p:cxnSp>
        <p:nvCxnSpPr>
          <p:cNvPr id="37" name="Straight Arrow Connector 36"/>
          <p:cNvCxnSpPr/>
          <p:nvPr/>
        </p:nvCxnSpPr>
        <p:spPr>
          <a:xfrm rot="5400000">
            <a:off x="675066" y="2396714"/>
            <a:ext cx="650069" cy="1588"/>
          </a:xfrm>
          <a:prstGeom prst="straightConnector1">
            <a:avLst/>
          </a:prstGeom>
          <a:ln>
            <a:tailEnd type="arrow"/>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a:xfrm rot="5400000">
            <a:off x="1857961" y="2142511"/>
            <a:ext cx="1143008" cy="1210"/>
          </a:xfrm>
          <a:prstGeom prst="straightConnector1">
            <a:avLst/>
          </a:prstGeom>
          <a:ln>
            <a:tailEnd type="arrow"/>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p:nvPr/>
        </p:nvCxnSpPr>
        <p:spPr>
          <a:xfrm rot="5400000">
            <a:off x="2608059" y="1963917"/>
            <a:ext cx="1500200" cy="1210"/>
          </a:xfrm>
          <a:prstGeom prst="straightConnector1">
            <a:avLst/>
          </a:prstGeom>
          <a:ln>
            <a:tailEnd type="arrow"/>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42" name="Straight Arrow Connector 41"/>
          <p:cNvCxnSpPr/>
          <p:nvPr/>
        </p:nvCxnSpPr>
        <p:spPr>
          <a:xfrm rot="5400000">
            <a:off x="2893811" y="1821041"/>
            <a:ext cx="1785952" cy="1210"/>
          </a:xfrm>
          <a:prstGeom prst="straightConnector1">
            <a:avLst/>
          </a:prstGeom>
          <a:ln>
            <a:tailEnd type="arrow"/>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35" name="Straight Connector 34"/>
          <p:cNvCxnSpPr/>
          <p:nvPr/>
        </p:nvCxnSpPr>
        <p:spPr>
          <a:xfrm rot="5400000">
            <a:off x="607191" y="5250669"/>
            <a:ext cx="642942" cy="1588"/>
          </a:xfrm>
          <a:prstGeom prst="line">
            <a:avLst/>
          </a:prstGeom>
          <a:effectLst>
            <a:glow rad="1397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36" name="Straight Connector 35"/>
          <p:cNvCxnSpPr/>
          <p:nvPr/>
        </p:nvCxnSpPr>
        <p:spPr>
          <a:xfrm rot="5400000">
            <a:off x="2108183" y="5249875"/>
            <a:ext cx="642942" cy="1588"/>
          </a:xfrm>
          <a:prstGeom prst="line">
            <a:avLst/>
          </a:prstGeom>
          <a:effectLst>
            <a:glow rad="139700">
              <a:schemeClr val="accent3">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cxnSp>
      <p:cxnSp>
        <p:nvCxnSpPr>
          <p:cNvPr id="39" name="Straight Connector 38"/>
          <p:cNvCxnSpPr/>
          <p:nvPr/>
        </p:nvCxnSpPr>
        <p:spPr>
          <a:xfrm rot="5400000">
            <a:off x="3108315" y="5249875"/>
            <a:ext cx="642942" cy="1588"/>
          </a:xfrm>
          <a:prstGeom prst="line">
            <a:avLst/>
          </a:prstGeom>
          <a:effectLst>
            <a:glow rad="139700">
              <a:schemeClr val="accent1">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536943" y="5249875"/>
            <a:ext cx="642942" cy="1588"/>
          </a:xfrm>
          <a:prstGeom prst="line">
            <a:avLst/>
          </a:prstGeom>
          <a:effectLst>
            <a:glow rad="139700">
              <a:schemeClr val="accent4">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51" name="Rectangle 50"/>
          <p:cNvSpPr/>
          <p:nvPr/>
        </p:nvSpPr>
        <p:spPr>
          <a:xfrm>
            <a:off x="142844" y="5715016"/>
            <a:ext cx="578647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400nm</a:t>
            </a: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700                                </a:t>
            </a:r>
            <a:endPar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Slide Number Placeholder 33"/>
          <p:cNvSpPr>
            <a:spLocks noGrp="1"/>
          </p:cNvSpPr>
          <p:nvPr>
            <p:ph type="sldNum" sz="quarter" idx="12"/>
          </p:nvPr>
        </p:nvSpPr>
        <p:spPr/>
        <p:txBody>
          <a:bodyPr/>
          <a:lstStyle/>
          <a:p>
            <a:fld id="{4CE537EB-F69F-49DF-B190-42F4AEC61CA4}" type="slidenum">
              <a:rPr lang="fa-IR" smtClean="0"/>
              <a:pPr/>
              <a:t>102</a:t>
            </a:fld>
            <a:endParaRPr lang="fa-IR"/>
          </a:p>
        </p:txBody>
      </p:sp>
      <p:sp>
        <p:nvSpPr>
          <p:cNvPr id="43" name="Footer Placeholder 42"/>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nodeType="clickEffect">
                                  <p:stCondLst>
                                    <p:cond delay="0"/>
                                  </p:stCondLst>
                                  <p:endCondLst>
                                    <p:cond evt="onNext" delay="0">
                                      <p:tgtEl>
                                        <p:sldTgt/>
                                      </p:tgtEl>
                                    </p:cond>
                                  </p:endCondLst>
                                  <p:childTnLst>
                                    <p:animEffect transition="out" filter="fade">
                                      <p:cBhvr>
                                        <p:cTn id="6" dur="500" tmFilter="0, 0; .2, .5; .8, .5; 1, 0"/>
                                        <p:tgtEl>
                                          <p:spTgt spid="37"/>
                                        </p:tgtEl>
                                      </p:cBhvr>
                                    </p:animEffect>
                                    <p:animScale>
                                      <p:cBhvr>
                                        <p:cTn id="7" dur="250" autoRev="1" fill="hold"/>
                                        <p:tgtEl>
                                          <p:spTgt spid="37"/>
                                        </p:tgtEl>
                                      </p:cBhvr>
                                      <p:by x="105000" y="105000"/>
                                    </p:animScale>
                                  </p:childTnLst>
                                </p:cTn>
                              </p:par>
                              <p:par>
                                <p:cTn id="8" presetID="30" presetClass="emph" presetSubtype="0" repeatCount="indefinite" fill="hold" nodeType="withEffect">
                                  <p:stCondLst>
                                    <p:cond delay="0"/>
                                  </p:stCondLst>
                                  <p:endCondLst>
                                    <p:cond evt="onNext" delay="0">
                                      <p:tgtEl>
                                        <p:sldTgt/>
                                      </p:tgtEl>
                                    </p:cond>
                                  </p:endCondLst>
                                  <p:childTnLst>
                                    <p:animClr clrSpc="hsl" dir="cw">
                                      <p:cBhvr override="childStyle">
                                        <p:cTn id="9" dur="500" fill="hold"/>
                                        <p:tgtEl>
                                          <p:spTgt spid="35"/>
                                        </p:tgtEl>
                                        <p:attrNameLst>
                                          <p:attrName>style.color</p:attrName>
                                        </p:attrNameLst>
                                      </p:cBhvr>
                                      <p:by>
                                        <p:hsl h="0" s="12549" l="25098"/>
                                      </p:by>
                                    </p:animClr>
                                    <p:animClr clrSpc="hsl" dir="cw">
                                      <p:cBhvr>
                                        <p:cTn id="10" dur="500" fill="hold"/>
                                        <p:tgtEl>
                                          <p:spTgt spid="35"/>
                                        </p:tgtEl>
                                        <p:attrNameLst>
                                          <p:attrName>fillcolor</p:attrName>
                                        </p:attrNameLst>
                                      </p:cBhvr>
                                      <p:by>
                                        <p:hsl h="0" s="12549" l="25098"/>
                                      </p:by>
                                    </p:animClr>
                                    <p:animClr clrSpc="hsl" dir="cw">
                                      <p:cBhvr>
                                        <p:cTn id="11" dur="500" fill="hold"/>
                                        <p:tgtEl>
                                          <p:spTgt spid="35"/>
                                        </p:tgtEl>
                                        <p:attrNameLst>
                                          <p:attrName>stroke.color</p:attrName>
                                        </p:attrNameLst>
                                      </p:cBhvr>
                                      <p:by>
                                        <p:hsl h="0" s="12549" l="25098"/>
                                      </p:by>
                                    </p:animClr>
                                    <p:set>
                                      <p:cBhvr>
                                        <p:cTn id="12" dur="500" fill="hold"/>
                                        <p:tgtEl>
                                          <p:spTgt spid="35"/>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6" presetClass="emph" presetSubtype="0" repeatCount="indefinite" fill="hold" nodeType="clickEffect">
                                  <p:stCondLst>
                                    <p:cond delay="0"/>
                                  </p:stCondLst>
                                  <p:endCondLst>
                                    <p:cond evt="onNext" delay="0">
                                      <p:tgtEl>
                                        <p:sldTgt/>
                                      </p:tgtEl>
                                    </p:cond>
                                  </p:endCondLst>
                                  <p:childTnLst>
                                    <p:animEffect transition="out" filter="fade">
                                      <p:cBhvr>
                                        <p:cTn id="16" dur="500" tmFilter="0, 0; .2, .5; .8, .5; 1, 0"/>
                                        <p:tgtEl>
                                          <p:spTgt spid="38"/>
                                        </p:tgtEl>
                                      </p:cBhvr>
                                    </p:animEffect>
                                    <p:animScale>
                                      <p:cBhvr>
                                        <p:cTn id="17" dur="250" autoRev="1" fill="hold"/>
                                        <p:tgtEl>
                                          <p:spTgt spid="38"/>
                                        </p:tgtEl>
                                      </p:cBhvr>
                                      <p:by x="105000" y="105000"/>
                                    </p:animScale>
                                  </p:childTnLst>
                                </p:cTn>
                              </p:par>
                              <p:par>
                                <p:cTn id="18" presetID="30" presetClass="emph" presetSubtype="0" repeatCount="indefinite" fill="hold" nodeType="withEffect">
                                  <p:stCondLst>
                                    <p:cond delay="0"/>
                                  </p:stCondLst>
                                  <p:endCondLst>
                                    <p:cond evt="onNext" delay="0">
                                      <p:tgtEl>
                                        <p:sldTgt/>
                                      </p:tgtEl>
                                    </p:cond>
                                  </p:endCondLst>
                                  <p:childTnLst>
                                    <p:animClr clrSpc="hsl" dir="cw">
                                      <p:cBhvr override="childStyle">
                                        <p:cTn id="19" dur="500" fill="hold"/>
                                        <p:tgtEl>
                                          <p:spTgt spid="36"/>
                                        </p:tgtEl>
                                        <p:attrNameLst>
                                          <p:attrName>style.color</p:attrName>
                                        </p:attrNameLst>
                                      </p:cBhvr>
                                      <p:by>
                                        <p:hsl h="0" s="12549" l="25098"/>
                                      </p:by>
                                    </p:animClr>
                                    <p:animClr clrSpc="hsl" dir="cw">
                                      <p:cBhvr>
                                        <p:cTn id="20" dur="500" fill="hold"/>
                                        <p:tgtEl>
                                          <p:spTgt spid="36"/>
                                        </p:tgtEl>
                                        <p:attrNameLst>
                                          <p:attrName>fillcolor</p:attrName>
                                        </p:attrNameLst>
                                      </p:cBhvr>
                                      <p:by>
                                        <p:hsl h="0" s="12549" l="25098"/>
                                      </p:by>
                                    </p:animClr>
                                    <p:animClr clrSpc="hsl" dir="cw">
                                      <p:cBhvr>
                                        <p:cTn id="21" dur="500" fill="hold"/>
                                        <p:tgtEl>
                                          <p:spTgt spid="36"/>
                                        </p:tgtEl>
                                        <p:attrNameLst>
                                          <p:attrName>stroke.color</p:attrName>
                                        </p:attrNameLst>
                                      </p:cBhvr>
                                      <p:by>
                                        <p:hsl h="0" s="12549" l="25098"/>
                                      </p:by>
                                    </p:animClr>
                                    <p:set>
                                      <p:cBhvr>
                                        <p:cTn id="22" dur="500" fill="hold"/>
                                        <p:tgtEl>
                                          <p:spTgt spid="36"/>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repeatCount="indefinite" fill="hold" nodeType="clickEffect">
                                  <p:stCondLst>
                                    <p:cond delay="0"/>
                                  </p:stCondLst>
                                  <p:endCondLst>
                                    <p:cond evt="onNext" delay="0">
                                      <p:tgtEl>
                                        <p:sldTgt/>
                                      </p:tgtEl>
                                    </p:cond>
                                  </p:endCondLst>
                                  <p:childTnLst>
                                    <p:animEffect transition="out" filter="fade">
                                      <p:cBhvr>
                                        <p:cTn id="26" dur="500" tmFilter="0, 0; .2, .5; .8, .5; 1, 0"/>
                                        <p:tgtEl>
                                          <p:spTgt spid="40"/>
                                        </p:tgtEl>
                                      </p:cBhvr>
                                    </p:animEffect>
                                    <p:animScale>
                                      <p:cBhvr>
                                        <p:cTn id="27" dur="250" autoRev="1" fill="hold"/>
                                        <p:tgtEl>
                                          <p:spTgt spid="40"/>
                                        </p:tgtEl>
                                      </p:cBhvr>
                                      <p:by x="105000" y="105000"/>
                                    </p:animScale>
                                  </p:childTnLst>
                                </p:cTn>
                              </p:par>
                              <p:par>
                                <p:cTn id="28" presetID="30" presetClass="emph" presetSubtype="0" repeatCount="indefinite" fill="hold" nodeType="withEffect">
                                  <p:stCondLst>
                                    <p:cond delay="0"/>
                                  </p:stCondLst>
                                  <p:endCondLst>
                                    <p:cond evt="onNext" delay="0">
                                      <p:tgtEl>
                                        <p:sldTgt/>
                                      </p:tgtEl>
                                    </p:cond>
                                  </p:endCondLst>
                                  <p:childTnLst>
                                    <p:animClr clrSpc="hsl" dir="cw">
                                      <p:cBhvr override="childStyle">
                                        <p:cTn id="29" dur="500" fill="hold"/>
                                        <p:tgtEl>
                                          <p:spTgt spid="39"/>
                                        </p:tgtEl>
                                        <p:attrNameLst>
                                          <p:attrName>style.color</p:attrName>
                                        </p:attrNameLst>
                                      </p:cBhvr>
                                      <p:by>
                                        <p:hsl h="0" s="12549" l="25098"/>
                                      </p:by>
                                    </p:animClr>
                                    <p:animClr clrSpc="hsl" dir="cw">
                                      <p:cBhvr>
                                        <p:cTn id="30" dur="500" fill="hold"/>
                                        <p:tgtEl>
                                          <p:spTgt spid="39"/>
                                        </p:tgtEl>
                                        <p:attrNameLst>
                                          <p:attrName>fillcolor</p:attrName>
                                        </p:attrNameLst>
                                      </p:cBhvr>
                                      <p:by>
                                        <p:hsl h="0" s="12549" l="25098"/>
                                      </p:by>
                                    </p:animClr>
                                    <p:animClr clrSpc="hsl" dir="cw">
                                      <p:cBhvr>
                                        <p:cTn id="31" dur="500" fill="hold"/>
                                        <p:tgtEl>
                                          <p:spTgt spid="39"/>
                                        </p:tgtEl>
                                        <p:attrNameLst>
                                          <p:attrName>stroke.color</p:attrName>
                                        </p:attrNameLst>
                                      </p:cBhvr>
                                      <p:by>
                                        <p:hsl h="0" s="12549" l="25098"/>
                                      </p:by>
                                    </p:animClr>
                                    <p:set>
                                      <p:cBhvr>
                                        <p:cTn id="32" dur="500" fill="hold"/>
                                        <p:tgtEl>
                                          <p:spTgt spid="39"/>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6" presetClass="emph" presetSubtype="0" repeatCount="indefinite" fill="hold" nodeType="clickEffect">
                                  <p:stCondLst>
                                    <p:cond delay="0"/>
                                  </p:stCondLst>
                                  <p:endCondLst>
                                    <p:cond evt="onNext" delay="0">
                                      <p:tgtEl>
                                        <p:sldTgt/>
                                      </p:tgtEl>
                                    </p:cond>
                                  </p:endCondLst>
                                  <p:childTnLst>
                                    <p:animEffect transition="out" filter="fade">
                                      <p:cBhvr>
                                        <p:cTn id="36" dur="500" tmFilter="0, 0; .2, .5; .8, .5; 1, 0"/>
                                        <p:tgtEl>
                                          <p:spTgt spid="42"/>
                                        </p:tgtEl>
                                      </p:cBhvr>
                                    </p:animEffect>
                                    <p:animScale>
                                      <p:cBhvr>
                                        <p:cTn id="37" dur="250" autoRev="1" fill="hold"/>
                                        <p:tgtEl>
                                          <p:spTgt spid="42"/>
                                        </p:tgtEl>
                                      </p:cBhvr>
                                      <p:by x="105000" y="105000"/>
                                    </p:animScale>
                                  </p:childTnLst>
                                </p:cTn>
                              </p:par>
                              <p:par>
                                <p:cTn id="38" presetID="30" presetClass="emph" presetSubtype="0" repeatCount="indefinite" fill="hold" nodeType="withEffect">
                                  <p:stCondLst>
                                    <p:cond delay="0"/>
                                  </p:stCondLst>
                                  <p:endCondLst>
                                    <p:cond evt="onNext" delay="0">
                                      <p:tgtEl>
                                        <p:sldTgt/>
                                      </p:tgtEl>
                                    </p:cond>
                                  </p:endCondLst>
                                  <p:childTnLst>
                                    <p:animClr clrSpc="hsl" dir="cw">
                                      <p:cBhvr override="childStyle">
                                        <p:cTn id="39" dur="500" fill="hold"/>
                                        <p:tgtEl>
                                          <p:spTgt spid="41"/>
                                        </p:tgtEl>
                                        <p:attrNameLst>
                                          <p:attrName>style.color</p:attrName>
                                        </p:attrNameLst>
                                      </p:cBhvr>
                                      <p:by>
                                        <p:hsl h="0" s="12549" l="25098"/>
                                      </p:by>
                                    </p:animClr>
                                    <p:animClr clrSpc="hsl" dir="cw">
                                      <p:cBhvr>
                                        <p:cTn id="40" dur="500" fill="hold"/>
                                        <p:tgtEl>
                                          <p:spTgt spid="41"/>
                                        </p:tgtEl>
                                        <p:attrNameLst>
                                          <p:attrName>fillcolor</p:attrName>
                                        </p:attrNameLst>
                                      </p:cBhvr>
                                      <p:by>
                                        <p:hsl h="0" s="12549" l="25098"/>
                                      </p:by>
                                    </p:animClr>
                                    <p:animClr clrSpc="hsl" dir="cw">
                                      <p:cBhvr>
                                        <p:cTn id="41" dur="500" fill="hold"/>
                                        <p:tgtEl>
                                          <p:spTgt spid="41"/>
                                        </p:tgtEl>
                                        <p:attrNameLst>
                                          <p:attrName>stroke.color</p:attrName>
                                        </p:attrNameLst>
                                      </p:cBhvr>
                                      <p:by>
                                        <p:hsl h="0" s="12549" l="25098"/>
                                      </p:by>
                                    </p:animClr>
                                    <p:set>
                                      <p:cBhvr>
                                        <p:cTn id="42" dur="500" fill="hold"/>
                                        <p:tgtEl>
                                          <p:spTgt spid="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85800" y="381000"/>
            <a:ext cx="8305800" cy="1143000"/>
          </a:xfrm>
          <a:prstGeom prst="roundRect">
            <a:avLst/>
          </a:prstGeom>
          <a:effectLst>
            <a:outerShdw blurRad="95000" rotWithShape="0">
              <a:srgbClr val="000000">
                <a:alpha val="50000"/>
              </a:srgbClr>
            </a:outerShdw>
            <a:softEdge rad="127000"/>
          </a:effectLst>
          <a:scene3d>
            <a:camera prst="orthographicFront"/>
            <a:lightRig rig="threePt" dir="t"/>
          </a:scene3d>
          <a:sp3d>
            <a:bevelT/>
          </a:sp3d>
        </p:spPr>
        <p:style>
          <a:lnRef idx="1">
            <a:schemeClr val="accent2"/>
          </a:lnRef>
          <a:fillRef idx="1001">
            <a:schemeClr val="lt1"/>
          </a:fillRef>
          <a:effectRef idx="1">
            <a:schemeClr val="accent2"/>
          </a:effectRef>
          <a:fontRef idx="minor">
            <a:schemeClr val="dk1"/>
          </a:fontRef>
        </p:style>
        <p:txBody>
          <a:bodyPr rtlCol="1" anchor="ctr"/>
          <a:lstStyle/>
          <a:p>
            <a:pPr algn="ctr"/>
            <a:endParaRPr lang="fa-IR"/>
          </a:p>
        </p:txBody>
      </p:sp>
      <p:sp>
        <p:nvSpPr>
          <p:cNvPr id="18" name="Rounded Rectangle 17"/>
          <p:cNvSpPr/>
          <p:nvPr/>
        </p:nvSpPr>
        <p:spPr>
          <a:xfrm>
            <a:off x="1143000" y="4267200"/>
            <a:ext cx="3352800" cy="30480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17" name="Rounded Rectangle 16"/>
          <p:cNvSpPr/>
          <p:nvPr/>
        </p:nvSpPr>
        <p:spPr>
          <a:xfrm>
            <a:off x="1219200" y="3581400"/>
            <a:ext cx="3352800" cy="304800"/>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sp>
        <p:nvSpPr>
          <p:cNvPr id="16" name="Rounded Rectangle 15"/>
          <p:cNvSpPr/>
          <p:nvPr/>
        </p:nvSpPr>
        <p:spPr>
          <a:xfrm>
            <a:off x="1219200" y="2895600"/>
            <a:ext cx="3352800" cy="30480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5" name="Rounded Rectangle 14"/>
          <p:cNvSpPr/>
          <p:nvPr/>
        </p:nvSpPr>
        <p:spPr>
          <a:xfrm>
            <a:off x="1219200" y="2209800"/>
            <a:ext cx="3352800" cy="3048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103</a:t>
            </a:fld>
            <a:endParaRPr lang="fa-IR"/>
          </a:p>
        </p:txBody>
      </p:sp>
      <p:sp>
        <p:nvSpPr>
          <p:cNvPr id="4" name="Rectangle 3"/>
          <p:cNvSpPr/>
          <p:nvPr/>
        </p:nvSpPr>
        <p:spPr>
          <a:xfrm>
            <a:off x="1033136" y="457200"/>
            <a:ext cx="7895110"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دربخش مریی طیف نشری خطی اتم هیدروژن چهار خط دیده می شود</a:t>
            </a:r>
          </a:p>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این خطوط مربوط به کدام یک از انتقالات است؟ </a:t>
            </a:r>
            <a:endParaRPr lang="en-US" sz="2800" b="1" cap="none" spc="0"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1085556" y="2133600"/>
            <a:ext cx="128432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2      3 </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7" name="Straight Arrow Connector 6"/>
          <p:cNvCxnSpPr/>
          <p:nvPr/>
        </p:nvCxnSpPr>
        <p:spPr>
          <a:xfrm>
            <a:off x="1589126" y="2362200"/>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Rectangle 7"/>
          <p:cNvSpPr/>
          <p:nvPr/>
        </p:nvSpPr>
        <p:spPr>
          <a:xfrm>
            <a:off x="1066800" y="2839760"/>
            <a:ext cx="128432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2      4 </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9" name="Straight Arrow Connector 8"/>
          <p:cNvCxnSpPr/>
          <p:nvPr/>
        </p:nvCxnSpPr>
        <p:spPr>
          <a:xfrm>
            <a:off x="1600200" y="3068360"/>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1066800" y="3515380"/>
            <a:ext cx="128432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2      5 </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1" name="Straight Arrow Connector 10"/>
          <p:cNvCxnSpPr/>
          <p:nvPr/>
        </p:nvCxnSpPr>
        <p:spPr>
          <a:xfrm>
            <a:off x="1600200" y="3724930"/>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1131926" y="4201180"/>
            <a:ext cx="128432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2      6 </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3" name="Straight Arrow Connector 12"/>
          <p:cNvCxnSpPr/>
          <p:nvPr/>
        </p:nvCxnSpPr>
        <p:spPr>
          <a:xfrm>
            <a:off x="1625971" y="4429780"/>
            <a:ext cx="457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3693725" y="2057400"/>
            <a:ext cx="67037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cap="none" spc="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قرمز</a:t>
            </a:r>
            <a:endParaRPr lang="en-US" sz="2800" b="1" cap="none" spc="0"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0" name="Rectangle 19"/>
          <p:cNvSpPr/>
          <p:nvPr/>
        </p:nvSpPr>
        <p:spPr>
          <a:xfrm>
            <a:off x="3774734" y="2771775"/>
            <a:ext cx="59022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سبز</a:t>
            </a:r>
            <a:endParaRPr lang="en-US" sz="2800" b="1" cap="none" spc="0"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1" name="Rectangle 20"/>
          <p:cNvSpPr/>
          <p:nvPr/>
        </p:nvSpPr>
        <p:spPr>
          <a:xfrm>
            <a:off x="3713820" y="3477280"/>
            <a:ext cx="64953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cap="none" spc="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آبی</a:t>
            </a:r>
            <a:endParaRPr lang="en-US" sz="2800" b="1" cap="none" spc="0"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2" name="Rectangle 21"/>
          <p:cNvSpPr/>
          <p:nvPr/>
        </p:nvSpPr>
        <p:spPr>
          <a:xfrm>
            <a:off x="3724239" y="4163080"/>
            <a:ext cx="80823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cap="none" spc="0" dirty="0" smtClean="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بنفش</a:t>
            </a:r>
            <a:endParaRPr lang="en-US" sz="2800" b="1" cap="none" spc="0" dirty="0">
              <a:ln w="11430">
                <a:solidFill>
                  <a:sysClr val="windowText" lastClr="0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066800" y="228600"/>
            <a:ext cx="7848600" cy="2286000"/>
          </a:xfrm>
          <a:prstGeom prst="roundRect">
            <a:avLst/>
          </a:prstGeom>
          <a:effectLst>
            <a:outerShdw blurRad="95000" rotWithShape="0">
              <a:srgbClr val="000000">
                <a:alpha val="50000"/>
              </a:srgbClr>
            </a:outerShdw>
            <a:softEdge rad="127000"/>
          </a:effectLst>
          <a:scene3d>
            <a:camera prst="orthographicFront"/>
            <a:lightRig rig="threePt" dir="t"/>
          </a:scene3d>
          <a:sp3d>
            <a:bevelT/>
          </a:sp3d>
        </p:spPr>
        <p:style>
          <a:lnRef idx="1">
            <a:schemeClr val="accent2"/>
          </a:lnRef>
          <a:fillRef idx="1001">
            <a:schemeClr val="lt1"/>
          </a:fillRef>
          <a:effectRef idx="1">
            <a:schemeClr val="accent2"/>
          </a:effectRef>
          <a:fontRef idx="minor">
            <a:schemeClr val="dk1"/>
          </a:fontRef>
        </p:style>
        <p:txBody>
          <a:bodyPr rtlCol="1" anchor="ctr"/>
          <a:lstStyle/>
          <a:p>
            <a:pPr algn="ctr"/>
            <a:endParaRPr lang="fa-IR"/>
          </a:p>
        </p:txBody>
      </p:sp>
      <p:sp>
        <p:nvSpPr>
          <p:cNvPr id="17" name="Rounded Rectangle 16"/>
          <p:cNvSpPr/>
          <p:nvPr/>
        </p:nvSpPr>
        <p:spPr>
          <a:xfrm>
            <a:off x="6019800" y="2895600"/>
            <a:ext cx="1981200" cy="609600"/>
          </a:xfrm>
          <a:prstGeom prst="roundRect">
            <a:avLst/>
          </a:prstGeom>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1" anchor="ctr"/>
          <a:lstStyle/>
          <a:p>
            <a:pPr algn="ctr"/>
            <a:endParaRPr lang="fa-IR"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4" name="Rectangle 3"/>
          <p:cNvSpPr/>
          <p:nvPr/>
        </p:nvSpPr>
        <p:spPr>
          <a:xfrm>
            <a:off x="152400" y="304800"/>
            <a:ext cx="8547272"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علت تغییر رنگ شعله در آزمون شعله چیست؟مثال بزنید.</a:t>
            </a:r>
          </a:p>
        </p:txBody>
      </p:sp>
      <p:sp>
        <p:nvSpPr>
          <p:cNvPr id="24" name="Rectangle 23"/>
          <p:cNvSpPr/>
          <p:nvPr/>
        </p:nvSpPr>
        <p:spPr>
          <a:xfrm>
            <a:off x="6085523" y="2971800"/>
            <a:ext cx="173156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effectLst>
                  <a:outerShdw blurRad="50800" dist="39000" dir="5460000" algn="tl">
                    <a:srgbClr val="000000">
                      <a:alpha val="38000"/>
                    </a:srgbClr>
                  </a:outerShdw>
                </a:effectLst>
                <a:cs typeface="Mj_Aref" pitchFamily="2" charset="-78"/>
              </a:rPr>
              <a:t>آهن = نارنجی</a:t>
            </a:r>
            <a:endParaRPr lang="en-US" sz="2800" b="1" dirty="0">
              <a:ln w="11430"/>
              <a:effectLst>
                <a:outerShdw blurRad="50800" dist="39000" dir="5460000" algn="tl">
                  <a:srgbClr val="000000">
                    <a:alpha val="38000"/>
                  </a:srgbClr>
                </a:outerShdw>
              </a:effectLst>
              <a:cs typeface="Mj_Aref" pitchFamily="2" charset="-78"/>
            </a:endParaRPr>
          </a:p>
        </p:txBody>
      </p:sp>
      <p:sp>
        <p:nvSpPr>
          <p:cNvPr id="25" name="Rounded Rectangle 24"/>
          <p:cNvSpPr/>
          <p:nvPr/>
        </p:nvSpPr>
        <p:spPr>
          <a:xfrm>
            <a:off x="5943600" y="3810000"/>
            <a:ext cx="1981200" cy="609600"/>
          </a:xfrm>
          <a:prstGeom prst="roundRect">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1" anchor="ctr"/>
          <a:lstStyle/>
          <a:p>
            <a:pPr algn="ctr"/>
            <a:endParaRPr lang="fa-IR"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6" name="Rectangle 25"/>
          <p:cNvSpPr/>
          <p:nvPr/>
        </p:nvSpPr>
        <p:spPr>
          <a:xfrm>
            <a:off x="6273934" y="3846731"/>
            <a:ext cx="143981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effectLst>
                  <a:outerShdw blurRad="50800" dist="39000" dir="5460000" algn="tl">
                    <a:srgbClr val="000000">
                      <a:alpha val="38000"/>
                    </a:srgbClr>
                  </a:outerShdw>
                </a:effectLst>
                <a:cs typeface="Mj_Aref" pitchFamily="2" charset="-78"/>
              </a:rPr>
              <a:t>مس= سبز</a:t>
            </a:r>
            <a:endParaRPr lang="en-US" sz="3200" b="1" dirty="0">
              <a:ln w="11430"/>
              <a:effectLst>
                <a:outerShdw blurRad="50800" dist="39000" dir="5460000" algn="tl">
                  <a:srgbClr val="000000">
                    <a:alpha val="38000"/>
                  </a:srgbClr>
                </a:outerShdw>
              </a:effectLst>
              <a:cs typeface="Mj_Aref" pitchFamily="2" charset="-78"/>
            </a:endParaRPr>
          </a:p>
        </p:txBody>
      </p:sp>
      <p:sp>
        <p:nvSpPr>
          <p:cNvPr id="27" name="Rounded Rectangle 26"/>
          <p:cNvSpPr/>
          <p:nvPr/>
        </p:nvSpPr>
        <p:spPr>
          <a:xfrm>
            <a:off x="3276600" y="4876800"/>
            <a:ext cx="3581400" cy="609600"/>
          </a:xfrm>
          <a:prstGeom prst="roundRect">
            <a:avLst/>
          </a:prstGeom>
          <a:effectLst>
            <a:glow rad="63500">
              <a:schemeClr val="accent1">
                <a:satMod val="175000"/>
                <a:alpha val="40000"/>
              </a:schemeClr>
            </a:glo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1" anchor="ctr"/>
          <a:lstStyle/>
          <a:p>
            <a:pPr algn="ctr"/>
            <a:endParaRPr lang="fa-IR"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8" name="Rectangle 27"/>
          <p:cNvSpPr/>
          <p:nvPr/>
        </p:nvSpPr>
        <p:spPr>
          <a:xfrm>
            <a:off x="3522604" y="4953000"/>
            <a:ext cx="3280064"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000" b="1" dirty="0" smtClean="0">
                <a:ln w="11430"/>
                <a:effectLst>
                  <a:outerShdw blurRad="50800" dist="39000" dir="5460000" algn="tl">
                    <a:srgbClr val="000000">
                      <a:alpha val="38000"/>
                    </a:srgbClr>
                  </a:outerShdw>
                </a:effectLst>
                <a:cs typeface="Mj_Aref" pitchFamily="2" charset="-78"/>
              </a:rPr>
              <a:t>منیزیم و آلومینیم = نور سفید خیره کننده</a:t>
            </a:r>
            <a:endParaRPr lang="en-US" sz="2000" b="1" dirty="0">
              <a:ln w="11430"/>
              <a:effectLst>
                <a:outerShdw blurRad="50800" dist="39000" dir="5460000" algn="tl">
                  <a:srgbClr val="000000">
                    <a:alpha val="38000"/>
                  </a:srgbClr>
                </a:outerShdw>
              </a:effectLst>
              <a:cs typeface="Mj_Aref" pitchFamily="2" charset="-78"/>
            </a:endParaRPr>
          </a:p>
        </p:txBody>
      </p:sp>
      <p:sp>
        <p:nvSpPr>
          <p:cNvPr id="29" name="Rounded Rectangle 28"/>
          <p:cNvSpPr/>
          <p:nvPr/>
        </p:nvSpPr>
        <p:spPr>
          <a:xfrm>
            <a:off x="2362200" y="2895600"/>
            <a:ext cx="1981200" cy="609600"/>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0" name="Rectangle 29"/>
          <p:cNvSpPr/>
          <p:nvPr/>
        </p:nvSpPr>
        <p:spPr>
          <a:xfrm>
            <a:off x="2438342" y="2971800"/>
            <a:ext cx="168668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effectLst>
                  <a:outerShdw blurRad="50800" dist="39000" dir="5460000" algn="tl">
                    <a:srgbClr val="000000">
                      <a:alpha val="38000"/>
                    </a:srgbClr>
                  </a:outerShdw>
                </a:effectLst>
                <a:cs typeface="Mj_Aref" pitchFamily="2" charset="-78"/>
              </a:rPr>
              <a:t>روبیدیم=سرخ</a:t>
            </a:r>
            <a:endParaRPr lang="en-US" sz="2800" b="1" dirty="0">
              <a:ln w="11430"/>
              <a:effectLst>
                <a:outerShdw blurRad="50800" dist="39000" dir="5460000" algn="tl">
                  <a:srgbClr val="000000">
                    <a:alpha val="38000"/>
                  </a:srgbClr>
                </a:outerShdw>
              </a:effectLst>
              <a:cs typeface="Mj_Aref" pitchFamily="2" charset="-78"/>
            </a:endParaRPr>
          </a:p>
        </p:txBody>
      </p:sp>
      <p:sp>
        <p:nvSpPr>
          <p:cNvPr id="31" name="Rounded Rectangle 30"/>
          <p:cNvSpPr/>
          <p:nvPr/>
        </p:nvSpPr>
        <p:spPr>
          <a:xfrm>
            <a:off x="2362200" y="3810000"/>
            <a:ext cx="1981200" cy="6096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endParaRPr lang="fa-IR"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2" name="Rectangle 31"/>
          <p:cNvSpPr/>
          <p:nvPr/>
        </p:nvSpPr>
        <p:spPr>
          <a:xfrm>
            <a:off x="2548265" y="3846731"/>
            <a:ext cx="158408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effectLst>
                  <a:outerShdw blurRad="50800" dist="39000" dir="5460000" algn="tl">
                    <a:srgbClr val="000000">
                      <a:alpha val="38000"/>
                    </a:srgbClr>
                  </a:outerShdw>
                </a:effectLst>
                <a:cs typeface="Mj_Aref" pitchFamily="2" charset="-78"/>
              </a:rPr>
              <a:t>سزیم=آبی</a:t>
            </a:r>
            <a:endParaRPr lang="en-US" sz="3200" b="1" dirty="0">
              <a:ln w="11430"/>
              <a:effectLst>
                <a:outerShdw blurRad="50800" dist="39000" dir="5460000" algn="tl">
                  <a:srgbClr val="000000">
                    <a:alpha val="38000"/>
                  </a:srgbClr>
                </a:outerShdw>
              </a:effectLst>
              <a:cs typeface="Mj_Aref" pitchFamily="2" charset="-78"/>
            </a:endParaRPr>
          </a:p>
        </p:txBody>
      </p:sp>
      <p:sp>
        <p:nvSpPr>
          <p:cNvPr id="15" name="Slide Number Placeholder 14"/>
          <p:cNvSpPr>
            <a:spLocks noGrp="1"/>
          </p:cNvSpPr>
          <p:nvPr>
            <p:ph type="sldNum" sz="quarter" idx="12"/>
          </p:nvPr>
        </p:nvSpPr>
        <p:spPr/>
        <p:txBody>
          <a:bodyPr/>
          <a:lstStyle/>
          <a:p>
            <a:fld id="{4CE537EB-F69F-49DF-B190-42F4AEC61CA4}" type="slidenum">
              <a:rPr lang="fa-IR" smtClean="0"/>
              <a:pPr/>
              <a:t>104</a:t>
            </a:fld>
            <a:endParaRPr lang="fa-IR"/>
          </a:p>
        </p:txBody>
      </p:sp>
      <p:sp>
        <p:nvSpPr>
          <p:cNvPr id="16" name="Rectangle 15"/>
          <p:cNvSpPr/>
          <p:nvPr/>
        </p:nvSpPr>
        <p:spPr>
          <a:xfrm>
            <a:off x="1600200" y="762000"/>
            <a:ext cx="6858000" cy="1200329"/>
          </a:xfrm>
          <a:prstGeom prst="rect">
            <a:avLst/>
          </a:prstGeom>
        </p:spPr>
        <p:txBody>
          <a:bodyPr wrap="square">
            <a:spAutoFit/>
          </a:bodyPr>
          <a:lstStyle/>
          <a:p>
            <a:r>
              <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علت وجود اتم های فلز در ترکیب های فلزدار است که الکترون های اتم فلز بر اثر گرما برانگیخته شده و به سطح بالاتر می روند ودر بازگشت به سطح اولیه انرژی خود را به صورت نور منتشرمی کنند.</a:t>
            </a:r>
            <a:endParaRPr lang="en-US" sz="2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20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0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20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2000"/>
                                        <p:tgtEl>
                                          <p:spTgt spid="3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5" grpId="0" animBg="1"/>
      <p:bldP spid="26" grpId="0"/>
      <p:bldP spid="27" grpId="0" animBg="1"/>
      <p:bldP spid="28" grpId="0"/>
      <p:bldP spid="29" grpId="0" animBg="1"/>
      <p:bldP spid="30" grpId="0"/>
      <p:bldP spid="31" grpId="0" animBg="1"/>
      <p:bldP spid="32" grpId="0"/>
      <p:bldP spid="1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2089" y="214290"/>
            <a:ext cx="1157688"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اوربیتال</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pic>
        <p:nvPicPr>
          <p:cNvPr id="33" name="Picture 32" descr="1s.gif"/>
          <p:cNvPicPr>
            <a:picLocks noChangeAspect="1"/>
          </p:cNvPicPr>
          <p:nvPr/>
        </p:nvPicPr>
        <p:blipFill>
          <a:blip r:embed="rId2" cstate="print"/>
          <a:stretch>
            <a:fillRect/>
          </a:stretch>
        </p:blipFill>
        <p:spPr>
          <a:xfrm>
            <a:off x="2000232" y="285728"/>
            <a:ext cx="5534025" cy="5610225"/>
          </a:xfrm>
          <a:prstGeom prst="rect">
            <a:avLst/>
          </a:prstGeom>
        </p:spPr>
      </p:pic>
      <p:pic>
        <p:nvPicPr>
          <p:cNvPr id="4" name="Picture 3" descr="sch.jpg"/>
          <p:cNvPicPr>
            <a:picLocks noChangeAspect="1"/>
          </p:cNvPicPr>
          <p:nvPr/>
        </p:nvPicPr>
        <p:blipFill>
          <a:blip r:embed="rId3" cstate="print"/>
          <a:stretch>
            <a:fillRect/>
          </a:stretch>
        </p:blipFill>
        <p:spPr>
          <a:xfrm>
            <a:off x="357158" y="214290"/>
            <a:ext cx="1214446" cy="1577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0" y="1571612"/>
            <a:ext cx="1357322" cy="369332"/>
          </a:xfrm>
          <a:prstGeom prst="rect">
            <a:avLst/>
          </a:prstGeom>
          <a:noFill/>
        </p:spPr>
        <p:txBody>
          <a:bodyPr wrap="square" rtlCol="1">
            <a:spAutoFit/>
          </a:bodyPr>
          <a:lstStyle/>
          <a:p>
            <a:r>
              <a:rPr lang="en-US" b="1" dirty="0" smtClean="0">
                <a:latin typeface="BigMisterC" pitchFamily="2" charset="0"/>
              </a:rPr>
              <a:t>Schrodinger</a:t>
            </a:r>
            <a:endParaRPr lang="fa-IR" b="1" dirty="0">
              <a:latin typeface="BigMisterC" pitchFamily="2" charset="0"/>
            </a:endParaRPr>
          </a:p>
        </p:txBody>
      </p:sp>
      <p:sp>
        <p:nvSpPr>
          <p:cNvPr id="7" name="Oval 6"/>
          <p:cNvSpPr/>
          <p:nvPr/>
        </p:nvSpPr>
        <p:spPr>
          <a:xfrm>
            <a:off x="1714480" y="357166"/>
            <a:ext cx="6143668" cy="6143668"/>
          </a:xfrm>
          <a:prstGeom prst="ellipse">
            <a:avLst/>
          </a:prstGeom>
          <a:noFill/>
          <a:ln>
            <a:solidFill>
              <a:schemeClr val="tx2">
                <a:lumMod val="75000"/>
              </a:schemeClr>
            </a:solidFill>
          </a:ln>
          <a:effectLst>
            <a:glow rad="139700">
              <a:schemeClr val="accent1">
                <a:satMod val="175000"/>
                <a:alpha val="40000"/>
              </a:schemeClr>
            </a:glow>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7500958" y="3000372"/>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6500826" y="1142984"/>
            <a:ext cx="142876" cy="14287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15" name="Oval 14"/>
          <p:cNvSpPr/>
          <p:nvPr/>
        </p:nvSpPr>
        <p:spPr>
          <a:xfrm>
            <a:off x="3286116" y="3000372"/>
            <a:ext cx="142876" cy="14287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16" name="Oval 15"/>
          <p:cNvSpPr/>
          <p:nvPr/>
        </p:nvSpPr>
        <p:spPr>
          <a:xfrm>
            <a:off x="5857884" y="3643314"/>
            <a:ext cx="142876" cy="14287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17" name="Oval 16"/>
          <p:cNvSpPr/>
          <p:nvPr/>
        </p:nvSpPr>
        <p:spPr>
          <a:xfrm>
            <a:off x="3643306" y="1071546"/>
            <a:ext cx="142876" cy="14287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18" name="Oval 17"/>
          <p:cNvSpPr/>
          <p:nvPr/>
        </p:nvSpPr>
        <p:spPr>
          <a:xfrm>
            <a:off x="4572000" y="3429000"/>
            <a:ext cx="142876" cy="14287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19" name="Oval 18"/>
          <p:cNvSpPr/>
          <p:nvPr/>
        </p:nvSpPr>
        <p:spPr>
          <a:xfrm>
            <a:off x="4714876" y="2714620"/>
            <a:ext cx="142876" cy="14287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20" name="Oval 19"/>
          <p:cNvSpPr/>
          <p:nvPr/>
        </p:nvSpPr>
        <p:spPr>
          <a:xfrm>
            <a:off x="5000628" y="5572140"/>
            <a:ext cx="142876" cy="14287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21" name="Oval 20"/>
          <p:cNvSpPr/>
          <p:nvPr/>
        </p:nvSpPr>
        <p:spPr>
          <a:xfrm>
            <a:off x="4643438" y="3071810"/>
            <a:ext cx="142876" cy="14287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22" name="Oval 21"/>
          <p:cNvSpPr/>
          <p:nvPr/>
        </p:nvSpPr>
        <p:spPr>
          <a:xfrm>
            <a:off x="5143504" y="3071810"/>
            <a:ext cx="233362" cy="195266"/>
          </a:xfrm>
          <a:prstGeom prst="ellipse">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effectLst>
                <a:glow rad="101600">
                  <a:srgbClr val="FFFF00">
                    <a:alpha val="60000"/>
                  </a:srgbClr>
                </a:glow>
              </a:effectLst>
            </a:endParaRPr>
          </a:p>
        </p:txBody>
      </p:sp>
      <p:sp>
        <p:nvSpPr>
          <p:cNvPr id="23" name="Slide Number Placeholder 22"/>
          <p:cNvSpPr>
            <a:spLocks noGrp="1"/>
          </p:cNvSpPr>
          <p:nvPr>
            <p:ph type="sldNum" sz="quarter" idx="12"/>
          </p:nvPr>
        </p:nvSpPr>
        <p:spPr/>
        <p:txBody>
          <a:bodyPr/>
          <a:lstStyle/>
          <a:p>
            <a:fld id="{4CE537EB-F69F-49DF-B190-42F4AEC61CA4}" type="slidenum">
              <a:rPr lang="fa-IR" smtClean="0"/>
              <a:pPr/>
              <a:t>105</a:t>
            </a:fld>
            <a:endParaRPr lang="fa-IR"/>
          </a:p>
        </p:txBody>
      </p:sp>
      <p:sp>
        <p:nvSpPr>
          <p:cNvPr id="24" name="Footer Placeholder 23"/>
          <p:cNvSpPr>
            <a:spLocks noGrp="1"/>
          </p:cNvSpPr>
          <p:nvPr>
            <p:ph type="ftr" sz="quarter" idx="11"/>
          </p:nvPr>
        </p:nvSpPr>
        <p:spPr/>
        <p:txBody>
          <a:bodyPr/>
          <a:lstStyle/>
          <a:p>
            <a:r>
              <a:rPr lang="en-US" smtClean="0"/>
              <a:t>Tavakoli&amp;Homayoni</a:t>
            </a:r>
            <a:endParaRPr lang="fa-IR"/>
          </a:p>
        </p:txBody>
      </p:sp>
      <p:pic>
        <p:nvPicPr>
          <p:cNvPr id="30" name="Picture 29" descr="drop"/>
          <p:cNvPicPr>
            <a:picLocks noChangeAspect="1" noChangeArrowheads="1"/>
          </p:cNvPicPr>
          <p:nvPr/>
        </p:nvPicPr>
        <p:blipFill>
          <a:blip r:embed="rId4" cstate="print"/>
          <a:srcRect/>
          <a:stretch>
            <a:fillRect/>
          </a:stretch>
        </p:blipFill>
        <p:spPr bwMode="gray">
          <a:xfrm>
            <a:off x="6172200" y="609600"/>
            <a:ext cx="2156791"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accel="50000" decel="50000" fill="hold" grpId="0" nodeType="clickEffect">
                                  <p:stCondLst>
                                    <p:cond delay="0"/>
                                  </p:stCondLst>
                                  <p:endCondLst>
                                    <p:cond evt="onNext" delay="0">
                                      <p:tgtEl>
                                        <p:sldTgt/>
                                      </p:tgtEl>
                                    </p:cond>
                                  </p:endCondLst>
                                  <p:childTnLst>
                                    <p:animMotion origin="layout" path="M -0.30069 -0.08958 C -0.1184 -0.08958 0.03021 -0.02615 0.03021 0.05209 C 0.03021 0.13033 -0.1184 0.19398 -0.30069 0.19398 C -0.48298 0.19398 -0.63125 0.13033 -0.63125 0.05209 C -0.63125 -0.02615 -0.48298 -0.08958 -0.30069 -0.08958 Z " pathEditMode="relative" rAng="0" ptsTypes="fffff">
                                      <p:cBhvr>
                                        <p:cTn id="6" dur="1000" fill="hold"/>
                                        <p:tgtEl>
                                          <p:spTgt spid="11"/>
                                        </p:tgtEl>
                                        <p:attrNameLst>
                                          <p:attrName>ppt_x</p:attrName>
                                          <p:attrName>ppt_y</p:attrName>
                                        </p:attrNameLst>
                                      </p:cBhvr>
                                      <p:rCtr x="0" y="142"/>
                                    </p:animMotion>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000"/>
                                        <p:tgtEl>
                                          <p:spTgt spid="11"/>
                                        </p:tgtEl>
                                      </p:cBhvr>
                                    </p:animEffect>
                                    <p:set>
                                      <p:cBhvr>
                                        <p:cTn id="11" dur="1" fill="hold">
                                          <p:stCondLst>
                                            <p:cond delay="19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par>
                                <p:cTn id="17" presetID="10" presetClass="exit" presetSubtype="0" fill="hold" grpId="1" nodeType="withEffect">
                                  <p:stCondLst>
                                    <p:cond delay="0"/>
                                  </p:stCondLst>
                                  <p:childTnLst>
                                    <p:animEffect transition="out" filter="fad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par>
                                <p:cTn id="24" presetID="10" presetClass="exit" presetSubtype="0" fill="hold" grpId="1" nodeType="withEffect">
                                  <p:stCondLst>
                                    <p:cond delay="0"/>
                                  </p:stCondLst>
                                  <p:childTnLst>
                                    <p:animEffect transition="out" filter="fade">
                                      <p:cBhvr>
                                        <p:cTn id="25" dur="2000"/>
                                        <p:tgtEl>
                                          <p:spTgt spid="15"/>
                                        </p:tgtEl>
                                      </p:cBhvr>
                                    </p:animEffect>
                                    <p:set>
                                      <p:cBhvr>
                                        <p:cTn id="26" dur="1" fill="hold">
                                          <p:stCondLst>
                                            <p:cond delay="1999"/>
                                          </p:stCondLst>
                                        </p:cTn>
                                        <p:tgtEl>
                                          <p:spTgt spid="15"/>
                                        </p:tgtEl>
                                        <p:attrNameLst>
                                          <p:attrName>style.visibility</p:attrName>
                                        </p:attrNameLst>
                                      </p:cBhvr>
                                      <p:to>
                                        <p:strVal val="hidden"/>
                                      </p:to>
                                    </p:set>
                                  </p:childTnLst>
                                </p:cTn>
                              </p:par>
                            </p:childTnLst>
                          </p:cTn>
                        </p:par>
                        <p:par>
                          <p:cTn id="27" fill="hold">
                            <p:stCondLst>
                              <p:cond delay="40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childTnLst>
                                </p:cTn>
                              </p:par>
                              <p:par>
                                <p:cTn id="31" presetID="10" presetClass="exit" presetSubtype="0" fill="hold" grpId="1" nodeType="withEffect">
                                  <p:stCondLst>
                                    <p:cond delay="0"/>
                                  </p:stCondLst>
                                  <p:childTnLst>
                                    <p:animEffect transition="out" filter="fade">
                                      <p:cBhvr>
                                        <p:cTn id="32" dur="2000"/>
                                        <p:tgtEl>
                                          <p:spTgt spid="16"/>
                                        </p:tgtEl>
                                      </p:cBhvr>
                                    </p:animEffect>
                                    <p:set>
                                      <p:cBhvr>
                                        <p:cTn id="33" dur="1" fill="hold">
                                          <p:stCondLst>
                                            <p:cond delay="1999"/>
                                          </p:stCondLst>
                                        </p:cTn>
                                        <p:tgtEl>
                                          <p:spTgt spid="16"/>
                                        </p:tgtEl>
                                        <p:attrNameLst>
                                          <p:attrName>style.visibility</p:attrName>
                                        </p:attrNameLst>
                                      </p:cBhvr>
                                      <p:to>
                                        <p:strVal val="hidden"/>
                                      </p:to>
                                    </p:se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par>
                                <p:cTn id="38" presetID="10" presetClass="exit" presetSubtype="0" fill="hold" grpId="1" nodeType="withEffect">
                                  <p:stCondLst>
                                    <p:cond delay="0"/>
                                  </p:stCondLst>
                                  <p:childTnLst>
                                    <p:animEffect transition="out" filter="fade">
                                      <p:cBhvr>
                                        <p:cTn id="39" dur="2000"/>
                                        <p:tgtEl>
                                          <p:spTgt spid="17"/>
                                        </p:tgtEl>
                                      </p:cBhvr>
                                    </p:animEffect>
                                    <p:set>
                                      <p:cBhvr>
                                        <p:cTn id="40" dur="1" fill="hold">
                                          <p:stCondLst>
                                            <p:cond delay="1999"/>
                                          </p:stCondLst>
                                        </p:cTn>
                                        <p:tgtEl>
                                          <p:spTgt spid="17"/>
                                        </p:tgtEl>
                                        <p:attrNameLst>
                                          <p:attrName>style.visibility</p:attrName>
                                        </p:attrNameLst>
                                      </p:cBhvr>
                                      <p:to>
                                        <p:strVal val="hidden"/>
                                      </p:to>
                                    </p:set>
                                  </p:child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2000"/>
                                        <p:tgtEl>
                                          <p:spTgt spid="18"/>
                                        </p:tgtEl>
                                      </p:cBhvr>
                                    </p:animEffect>
                                  </p:childTnLst>
                                </p:cTn>
                              </p:par>
                              <p:par>
                                <p:cTn id="45" presetID="10" presetClass="exit" presetSubtype="0" fill="hold" grpId="1" nodeType="withEffect">
                                  <p:stCondLst>
                                    <p:cond delay="0"/>
                                  </p:stCondLst>
                                  <p:childTnLst>
                                    <p:animEffect transition="out" filter="fade">
                                      <p:cBhvr>
                                        <p:cTn id="46" dur="2000"/>
                                        <p:tgtEl>
                                          <p:spTgt spid="18"/>
                                        </p:tgtEl>
                                      </p:cBhvr>
                                    </p:animEffect>
                                    <p:set>
                                      <p:cBhvr>
                                        <p:cTn id="47" dur="1" fill="hold">
                                          <p:stCondLst>
                                            <p:cond delay="1999"/>
                                          </p:stCondLst>
                                        </p:cTn>
                                        <p:tgtEl>
                                          <p:spTgt spid="18"/>
                                        </p:tgtEl>
                                        <p:attrNameLst>
                                          <p:attrName>style.visibility</p:attrName>
                                        </p:attrNameLst>
                                      </p:cBhvr>
                                      <p:to>
                                        <p:strVal val="hidden"/>
                                      </p:to>
                                    </p:set>
                                  </p:childTnLst>
                                </p:cTn>
                              </p:par>
                            </p:childTnLst>
                          </p:cTn>
                        </p:par>
                        <p:par>
                          <p:cTn id="48" fill="hold">
                            <p:stCondLst>
                              <p:cond delay="100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2000"/>
                                        <p:tgtEl>
                                          <p:spTgt spid="19"/>
                                        </p:tgtEl>
                                      </p:cBhvr>
                                    </p:animEffect>
                                  </p:childTnLst>
                                </p:cTn>
                              </p:par>
                              <p:par>
                                <p:cTn id="52" presetID="10" presetClass="exit" presetSubtype="0" fill="hold" grpId="1" nodeType="withEffect">
                                  <p:stCondLst>
                                    <p:cond delay="0"/>
                                  </p:stCondLst>
                                  <p:childTnLst>
                                    <p:animEffect transition="out" filter="fade">
                                      <p:cBhvr>
                                        <p:cTn id="53" dur="2000"/>
                                        <p:tgtEl>
                                          <p:spTgt spid="19"/>
                                        </p:tgtEl>
                                      </p:cBhvr>
                                    </p:animEffect>
                                    <p:set>
                                      <p:cBhvr>
                                        <p:cTn id="54" dur="1" fill="hold">
                                          <p:stCondLst>
                                            <p:cond delay="1999"/>
                                          </p:stCondLst>
                                        </p:cTn>
                                        <p:tgtEl>
                                          <p:spTgt spid="19"/>
                                        </p:tgtEl>
                                        <p:attrNameLst>
                                          <p:attrName>style.visibility</p:attrName>
                                        </p:attrNameLst>
                                      </p:cBhvr>
                                      <p:to>
                                        <p:strVal val="hidden"/>
                                      </p:to>
                                    </p:set>
                                  </p:childTnLst>
                                </p:cTn>
                              </p:par>
                            </p:childTnLst>
                          </p:cTn>
                        </p:par>
                        <p:par>
                          <p:cTn id="55" fill="hold">
                            <p:stCondLst>
                              <p:cond delay="12000"/>
                            </p:stCondLst>
                            <p:childTnLst>
                              <p:par>
                                <p:cTn id="56" presetID="10" presetClass="entr" presetSubtype="0"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000"/>
                                        <p:tgtEl>
                                          <p:spTgt spid="20"/>
                                        </p:tgtEl>
                                      </p:cBhvr>
                                    </p:animEffect>
                                  </p:childTnLst>
                                </p:cTn>
                              </p:par>
                              <p:par>
                                <p:cTn id="59" presetID="10" presetClass="exit" presetSubtype="0" fill="hold" grpId="1" nodeType="withEffect">
                                  <p:stCondLst>
                                    <p:cond delay="0"/>
                                  </p:stCondLst>
                                  <p:childTnLst>
                                    <p:animEffect transition="out" filter="fade">
                                      <p:cBhvr>
                                        <p:cTn id="60" dur="2000"/>
                                        <p:tgtEl>
                                          <p:spTgt spid="20"/>
                                        </p:tgtEl>
                                      </p:cBhvr>
                                    </p:animEffect>
                                    <p:set>
                                      <p:cBhvr>
                                        <p:cTn id="61" dur="1" fill="hold">
                                          <p:stCondLst>
                                            <p:cond delay="1999"/>
                                          </p:stCondLst>
                                        </p:cTn>
                                        <p:tgtEl>
                                          <p:spTgt spid="20"/>
                                        </p:tgtEl>
                                        <p:attrNameLst>
                                          <p:attrName>style.visibility</p:attrName>
                                        </p:attrNameLst>
                                      </p:cBhvr>
                                      <p:to>
                                        <p:strVal val="hidden"/>
                                      </p:to>
                                    </p:set>
                                  </p:childTnLst>
                                </p:cTn>
                              </p:par>
                            </p:childTnLst>
                          </p:cTn>
                        </p:par>
                        <p:par>
                          <p:cTn id="62" fill="hold">
                            <p:stCondLst>
                              <p:cond delay="140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000"/>
                                        <p:tgtEl>
                                          <p:spTgt spid="21"/>
                                        </p:tgtEl>
                                      </p:cBhvr>
                                    </p:animEffect>
                                  </p:childTnLst>
                                </p:cTn>
                              </p:par>
                              <p:par>
                                <p:cTn id="66" presetID="10" presetClass="exit" presetSubtype="0" fill="hold" grpId="1" nodeType="withEffect">
                                  <p:stCondLst>
                                    <p:cond delay="0"/>
                                  </p:stCondLst>
                                  <p:childTnLst>
                                    <p:animEffect transition="out" filter="fade">
                                      <p:cBhvr>
                                        <p:cTn id="67" dur="2000"/>
                                        <p:tgtEl>
                                          <p:spTgt spid="21"/>
                                        </p:tgtEl>
                                      </p:cBhvr>
                                    </p:animEffect>
                                    <p:set>
                                      <p:cBhvr>
                                        <p:cTn id="68" dur="1" fill="hold">
                                          <p:stCondLst>
                                            <p:cond delay="1999"/>
                                          </p:stCondLst>
                                        </p:cTn>
                                        <p:tgtEl>
                                          <p:spTgt spid="21"/>
                                        </p:tgtEl>
                                        <p:attrNameLst>
                                          <p:attrName>style.visibility</p:attrName>
                                        </p:attrNameLst>
                                      </p:cBhvr>
                                      <p:to>
                                        <p:strVal val="hidden"/>
                                      </p:to>
                                    </p:set>
                                  </p:childTnLst>
                                </p:cTn>
                              </p:par>
                            </p:childTnLst>
                          </p:cTn>
                        </p:par>
                        <p:par>
                          <p:cTn id="69" fill="hold">
                            <p:stCondLst>
                              <p:cond delay="1600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2000"/>
                                        <p:tgtEl>
                                          <p:spTgt spid="22"/>
                                        </p:tgtEl>
                                      </p:cBhvr>
                                    </p:animEffect>
                                  </p:childTnLst>
                                </p:cTn>
                              </p:par>
                              <p:par>
                                <p:cTn id="73" presetID="10" presetClass="exit" presetSubtype="0" fill="hold" grpId="1" nodeType="withEffect">
                                  <p:stCondLst>
                                    <p:cond delay="0"/>
                                  </p:stCondLst>
                                  <p:childTnLst>
                                    <p:animEffect transition="out" filter="fade">
                                      <p:cBhvr>
                                        <p:cTn id="74" dur="2000"/>
                                        <p:tgtEl>
                                          <p:spTgt spid="22"/>
                                        </p:tgtEl>
                                      </p:cBhvr>
                                    </p:animEffect>
                                    <p:set>
                                      <p:cBhvr>
                                        <p:cTn id="75"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914400" y="381000"/>
            <a:ext cx="7848600" cy="2286000"/>
          </a:xfrm>
          <a:prstGeom prst="roundRect">
            <a:avLst/>
          </a:prstGeom>
          <a:effectLst>
            <a:outerShdw blurRad="95000" rotWithShape="0">
              <a:srgbClr val="000000">
                <a:alpha val="50000"/>
              </a:srgbClr>
            </a:outerShdw>
            <a:softEdge rad="127000"/>
          </a:effectLst>
          <a:scene3d>
            <a:camera prst="orthographicFront"/>
            <a:lightRig rig="threePt" dir="t"/>
          </a:scene3d>
          <a:sp3d>
            <a:bevelT/>
          </a:sp3d>
        </p:spPr>
        <p:style>
          <a:lnRef idx="1">
            <a:schemeClr val="accent2"/>
          </a:lnRef>
          <a:fillRef idx="1001">
            <a:schemeClr val="lt1"/>
          </a:fillRef>
          <a:effectRef idx="1">
            <a:schemeClr val="accent2"/>
          </a:effectRef>
          <a:fontRef idx="minor">
            <a:schemeClr val="dk1"/>
          </a:fontRef>
        </p:style>
        <p:txBody>
          <a:bodyPr rtlCol="1" anchor="ctr"/>
          <a:lstStyle/>
          <a:p>
            <a:pPr lvl="0"/>
            <a:r>
              <a:rPr lang="fa-IR" sz="2800" b="1" dirty="0" smtClean="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cs typeface="Mj_Aref" pitchFamily="2" charset="-78"/>
              </a:rPr>
              <a:t>فضای سه بعدی در اطراف هسته که احتمال حضور الکترون</a:t>
            </a:r>
          </a:p>
          <a:p>
            <a:pPr lvl="0"/>
            <a:r>
              <a:rPr lang="fa-IR" sz="2800" b="1" dirty="0" smtClean="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cs typeface="Mj_Aref" pitchFamily="2" charset="-78"/>
              </a:rPr>
              <a:t> بیش از 90درصد است. </a:t>
            </a:r>
            <a:endParaRPr lang="en-US" sz="2800" b="1" dirty="0">
              <a:ln w="12700">
                <a:solidFill>
                  <a:prstClr val="black"/>
                </a:solidFill>
                <a:prstDash val="solid"/>
              </a:ln>
              <a:solidFill>
                <a:srgbClr val="EEECE1">
                  <a:tint val="85000"/>
                  <a:satMod val="155000"/>
                </a:srgbClr>
              </a:solidFill>
              <a:effectLst>
                <a:outerShdw blurRad="41275" dist="20320" dir="1800000" algn="tl" rotWithShape="0">
                  <a:srgbClr val="000000">
                    <a:alpha val="40000"/>
                  </a:srgbClr>
                </a:outerShdw>
              </a:effectLst>
              <a:cs typeface="Mj_Aref" pitchFamily="2" charset="-78"/>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4" name="Rectangle 3"/>
          <p:cNvSpPr/>
          <p:nvPr/>
        </p:nvSpPr>
        <p:spPr>
          <a:xfrm>
            <a:off x="6631053" y="533400"/>
            <a:ext cx="194316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اوربیتال چیست؟</a:t>
            </a:r>
          </a:p>
        </p:txBody>
      </p:sp>
      <p:sp>
        <p:nvSpPr>
          <p:cNvPr id="5" name="Slide Number Placeholder 4"/>
          <p:cNvSpPr>
            <a:spLocks noGrp="1"/>
          </p:cNvSpPr>
          <p:nvPr>
            <p:ph type="sldNum" sz="quarter" idx="12"/>
          </p:nvPr>
        </p:nvSpPr>
        <p:spPr/>
        <p:txBody>
          <a:bodyPr/>
          <a:lstStyle/>
          <a:p>
            <a:fld id="{4CE537EB-F69F-49DF-B190-42F4AEC61CA4}" type="slidenum">
              <a:rPr lang="fa-IR" smtClean="0"/>
              <a:pPr/>
              <a:t>106</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9"/>
          <p:cNvGrpSpPr>
            <a:grpSpLocks/>
          </p:cNvGrpSpPr>
          <p:nvPr/>
        </p:nvGrpSpPr>
        <p:grpSpPr bwMode="auto">
          <a:xfrm>
            <a:off x="2133600" y="4495800"/>
            <a:ext cx="6248400" cy="381000"/>
            <a:chOff x="3623" y="1413"/>
            <a:chExt cx="1321" cy="294"/>
          </a:xfrm>
        </p:grpSpPr>
        <p:sp>
          <p:nvSpPr>
            <p:cNvPr id="36" name="AutoShape 10"/>
            <p:cNvSpPr>
              <a:spLocks noChangeArrowheads="1"/>
            </p:cNvSpPr>
            <p:nvPr/>
          </p:nvSpPr>
          <p:spPr bwMode="gray">
            <a:xfrm>
              <a:off x="3623" y="1413"/>
              <a:ext cx="1321" cy="294"/>
            </a:xfrm>
            <a:prstGeom prst="roundRect">
              <a:avLst>
                <a:gd name="adj" fmla="val 50000"/>
              </a:avLst>
            </a:prstGeom>
            <a:gradFill rotWithShape="1">
              <a:gsLst>
                <a:gs pos="0">
                  <a:srgbClr val="80CB35">
                    <a:gamma/>
                    <a:shade val="89020"/>
                    <a:invGamma/>
                  </a:srgbClr>
                </a:gs>
                <a:gs pos="50000">
                  <a:srgbClr val="80CB35"/>
                </a:gs>
                <a:gs pos="100000">
                  <a:srgbClr val="80CB35">
                    <a:gamma/>
                    <a:shade val="89020"/>
                    <a:invGamma/>
                  </a:srgbClr>
                </a:gs>
              </a:gsLst>
              <a:lin ang="0" scaled="1"/>
            </a:gradFill>
            <a:ln w="12700">
              <a:solidFill>
                <a:srgbClr val="80CB35"/>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1" name="Group 9"/>
          <p:cNvGrpSpPr>
            <a:grpSpLocks/>
          </p:cNvGrpSpPr>
          <p:nvPr/>
        </p:nvGrpSpPr>
        <p:grpSpPr bwMode="auto">
          <a:xfrm>
            <a:off x="1905000" y="3200400"/>
            <a:ext cx="6553200" cy="990600"/>
            <a:chOff x="3623" y="1413"/>
            <a:chExt cx="1321" cy="294"/>
          </a:xfrm>
        </p:grpSpPr>
        <p:sp>
          <p:nvSpPr>
            <p:cNvPr id="32" name="AutoShape 10"/>
            <p:cNvSpPr>
              <a:spLocks noChangeArrowheads="1"/>
            </p:cNvSpPr>
            <p:nvPr/>
          </p:nvSpPr>
          <p:spPr bwMode="gray">
            <a:xfrm>
              <a:off x="3623" y="1413"/>
              <a:ext cx="1321" cy="294"/>
            </a:xfrm>
            <a:prstGeom prst="roundRect">
              <a:avLst>
                <a:gd name="adj" fmla="val 50000"/>
              </a:avLst>
            </a:prstGeom>
            <a:gradFill rotWithShape="1">
              <a:gsLst>
                <a:gs pos="0">
                  <a:srgbClr val="80CB35">
                    <a:gamma/>
                    <a:shade val="89020"/>
                    <a:invGamma/>
                  </a:srgbClr>
                </a:gs>
                <a:gs pos="50000">
                  <a:srgbClr val="80CB35"/>
                </a:gs>
                <a:gs pos="100000">
                  <a:srgbClr val="80CB35">
                    <a:gamma/>
                    <a:shade val="89020"/>
                    <a:invGamma/>
                  </a:srgbClr>
                </a:gs>
              </a:gsLst>
              <a:lin ang="0" scaled="1"/>
            </a:gradFill>
            <a:ln w="12700">
              <a:solidFill>
                <a:srgbClr val="80CB35"/>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7" name="Group 9"/>
          <p:cNvGrpSpPr>
            <a:grpSpLocks/>
          </p:cNvGrpSpPr>
          <p:nvPr/>
        </p:nvGrpSpPr>
        <p:grpSpPr bwMode="auto">
          <a:xfrm>
            <a:off x="2133600" y="2286000"/>
            <a:ext cx="6248400" cy="685800"/>
            <a:chOff x="3623" y="1413"/>
            <a:chExt cx="1321" cy="294"/>
          </a:xfrm>
        </p:grpSpPr>
        <p:sp>
          <p:nvSpPr>
            <p:cNvPr id="28" name="AutoShape 10"/>
            <p:cNvSpPr>
              <a:spLocks noChangeArrowheads="1"/>
            </p:cNvSpPr>
            <p:nvPr/>
          </p:nvSpPr>
          <p:spPr bwMode="gray">
            <a:xfrm>
              <a:off x="3623" y="1413"/>
              <a:ext cx="1321" cy="294"/>
            </a:xfrm>
            <a:prstGeom prst="roundRect">
              <a:avLst>
                <a:gd name="adj" fmla="val 50000"/>
              </a:avLst>
            </a:prstGeom>
            <a:gradFill rotWithShape="1">
              <a:gsLst>
                <a:gs pos="0">
                  <a:srgbClr val="80CB35">
                    <a:gamma/>
                    <a:shade val="89020"/>
                    <a:invGamma/>
                  </a:srgbClr>
                </a:gs>
                <a:gs pos="50000">
                  <a:srgbClr val="80CB35"/>
                </a:gs>
                <a:gs pos="100000">
                  <a:srgbClr val="80CB35">
                    <a:gamma/>
                    <a:shade val="89020"/>
                    <a:invGamma/>
                  </a:srgbClr>
                </a:gs>
              </a:gsLst>
              <a:lin ang="0" scaled="1"/>
            </a:gradFill>
            <a:ln w="12700">
              <a:solidFill>
                <a:srgbClr val="80CB35"/>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3" name="Group 9"/>
          <p:cNvGrpSpPr>
            <a:grpSpLocks/>
          </p:cNvGrpSpPr>
          <p:nvPr/>
        </p:nvGrpSpPr>
        <p:grpSpPr bwMode="auto">
          <a:xfrm>
            <a:off x="2133600" y="1447800"/>
            <a:ext cx="6324600" cy="466725"/>
            <a:chOff x="3623" y="1413"/>
            <a:chExt cx="1321" cy="294"/>
          </a:xfrm>
        </p:grpSpPr>
        <p:sp>
          <p:nvSpPr>
            <p:cNvPr id="24" name="AutoShape 10"/>
            <p:cNvSpPr>
              <a:spLocks noChangeArrowheads="1"/>
            </p:cNvSpPr>
            <p:nvPr/>
          </p:nvSpPr>
          <p:spPr bwMode="gray">
            <a:xfrm>
              <a:off x="3623" y="1413"/>
              <a:ext cx="1321" cy="294"/>
            </a:xfrm>
            <a:prstGeom prst="roundRect">
              <a:avLst>
                <a:gd name="adj" fmla="val 50000"/>
              </a:avLst>
            </a:prstGeom>
            <a:gradFill rotWithShape="1">
              <a:gsLst>
                <a:gs pos="0">
                  <a:srgbClr val="80CB35">
                    <a:gamma/>
                    <a:shade val="89020"/>
                    <a:invGamma/>
                  </a:srgbClr>
                </a:gs>
                <a:gs pos="50000">
                  <a:srgbClr val="80CB35"/>
                </a:gs>
                <a:gs pos="100000">
                  <a:srgbClr val="80CB35">
                    <a:gamma/>
                    <a:shade val="89020"/>
                    <a:invGamma/>
                  </a:srgbClr>
                </a:gs>
              </a:gsLst>
              <a:lin ang="0" scaled="1"/>
            </a:gradFill>
            <a:ln w="12700">
              <a:solidFill>
                <a:srgbClr val="80CB35"/>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8" name="Group 9"/>
          <p:cNvGrpSpPr>
            <a:grpSpLocks/>
          </p:cNvGrpSpPr>
          <p:nvPr/>
        </p:nvGrpSpPr>
        <p:grpSpPr bwMode="auto">
          <a:xfrm>
            <a:off x="3352800" y="533400"/>
            <a:ext cx="5257800" cy="466725"/>
            <a:chOff x="3623" y="1413"/>
            <a:chExt cx="1321" cy="294"/>
          </a:xfrm>
        </p:grpSpPr>
        <p:sp>
          <p:nvSpPr>
            <p:cNvPr id="19" name="AutoShape 10"/>
            <p:cNvSpPr>
              <a:spLocks noChangeArrowheads="1"/>
            </p:cNvSpPr>
            <p:nvPr/>
          </p:nvSpPr>
          <p:spPr bwMode="gray">
            <a:xfrm>
              <a:off x="3623" y="1413"/>
              <a:ext cx="1321" cy="294"/>
            </a:xfrm>
            <a:prstGeom prst="roundRect">
              <a:avLst>
                <a:gd name="adj" fmla="val 50000"/>
              </a:avLst>
            </a:prstGeom>
            <a:gradFill rotWithShape="1">
              <a:gsLst>
                <a:gs pos="0">
                  <a:srgbClr val="80CB35">
                    <a:gamma/>
                    <a:shade val="89020"/>
                    <a:invGamma/>
                  </a:srgbClr>
                </a:gs>
                <a:gs pos="50000">
                  <a:srgbClr val="80CB35"/>
                </a:gs>
                <a:gs pos="100000">
                  <a:srgbClr val="80CB35">
                    <a:gamma/>
                    <a:shade val="89020"/>
                    <a:invGamma/>
                  </a:srgbClr>
                </a:gs>
              </a:gsLst>
              <a:lin ang="0" scaled="1"/>
            </a:gradFill>
            <a:ln w="12700">
              <a:solidFill>
                <a:srgbClr val="80CB35"/>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4" name="Rectangle 3"/>
          <p:cNvSpPr/>
          <p:nvPr/>
        </p:nvSpPr>
        <p:spPr>
          <a:xfrm>
            <a:off x="3399367" y="533400"/>
            <a:ext cx="5174878" cy="954107"/>
          </a:xfrm>
          <a:prstGeom prst="rect">
            <a:avLst/>
          </a:prstGeom>
          <a:noFill/>
        </p:spPr>
        <p:txBody>
          <a:bodyPr wrap="none" lIns="91440" tIns="45720" rIns="91440" bIns="45720">
            <a:spAutoFit/>
          </a:bodyPr>
          <a:lstStyle/>
          <a:p>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مدل اتمی شرودینگر(اوربیتالی یا کوانتومی):</a:t>
            </a:r>
          </a:p>
          <a:p>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5" name="Rectangle 4"/>
          <p:cNvSpPr/>
          <p:nvPr/>
        </p:nvSpPr>
        <p:spPr>
          <a:xfrm>
            <a:off x="2133600" y="1524000"/>
            <a:ext cx="6210418" cy="1138773"/>
          </a:xfrm>
          <a:prstGeom prst="rect">
            <a:avLst/>
          </a:prstGeom>
          <a:noFill/>
        </p:spPr>
        <p:txBody>
          <a:bodyPr wrap="none" lIns="91440" tIns="45720" rIns="91440" bIns="45720">
            <a:spAutoFit/>
          </a:bodyPr>
          <a:lstStyle/>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1- این مدل بر پایه رفتار دوگانه الکترون(موجی - ذره ای) پیشنهاد شده است.</a:t>
            </a:r>
          </a:p>
          <a:p>
            <a:endPar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pic>
        <p:nvPicPr>
          <p:cNvPr id="6" name="Picture 5" descr="sch.jpg"/>
          <p:cNvPicPr>
            <a:picLocks noChangeAspect="1"/>
          </p:cNvPicPr>
          <p:nvPr/>
        </p:nvPicPr>
        <p:blipFill>
          <a:blip r:embed="rId2" cstate="print"/>
          <a:stretch>
            <a:fillRect/>
          </a:stretch>
        </p:blipFill>
        <p:spPr>
          <a:xfrm>
            <a:off x="357158" y="214290"/>
            <a:ext cx="1214446" cy="1577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a:xfrm>
            <a:off x="2438400" y="2286000"/>
            <a:ext cx="5939511" cy="1446550"/>
          </a:xfrm>
          <a:prstGeom prst="rect">
            <a:avLst/>
          </a:prstGeom>
          <a:noFill/>
        </p:spPr>
        <p:txBody>
          <a:bodyPr wrap="none" lIns="91440" tIns="45720" rIns="91440" bIns="45720">
            <a:spAutoFit/>
          </a:bodyPr>
          <a:lstStyle/>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2- بر خلاف مدل بور که از حرکت الکترون بر مسیر دایره ای صحبت کرد، </a:t>
            </a:r>
          </a:p>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شرود ینگر از حضور الکترون در فضای سه بعدی به نام اوربیتال سخن گفت.</a:t>
            </a:r>
          </a:p>
          <a:p>
            <a:endPar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8" name="Rectangle 7"/>
          <p:cNvSpPr/>
          <p:nvPr/>
        </p:nvSpPr>
        <p:spPr>
          <a:xfrm>
            <a:off x="1797672" y="3200400"/>
            <a:ext cx="6508128" cy="1754326"/>
          </a:xfrm>
          <a:prstGeom prst="rect">
            <a:avLst/>
          </a:prstGeom>
          <a:noFill/>
        </p:spPr>
        <p:txBody>
          <a:bodyPr wrap="none" lIns="91440" tIns="45720" rIns="91440" bIns="45720">
            <a:spAutoFit/>
          </a:bodyPr>
          <a:lstStyle/>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3- او به کمک محاسبات ریاضی ثابت کرد که همان گونه که برای مشخص کردن</a:t>
            </a:r>
          </a:p>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موقعیت یک جسم به سه عدد طول و عرض و ارتفاع(</a:t>
            </a:r>
            <a:r>
              <a:rPr lang="en-US"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X,Y,Z</a:t>
            </a:r>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نیازمندیم برای مشخص</a:t>
            </a:r>
          </a:p>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کردن اوربیتال ها به سه عدد کوانتومی </a:t>
            </a:r>
            <a:r>
              <a:rPr lang="en-US"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(n ,</a:t>
            </a:r>
            <a:r>
              <a:rPr lang="en-US" sz="2000" b="1" dirty="0" err="1"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l,m</a:t>
            </a:r>
            <a:r>
              <a:rPr lang="en-US"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a:t>
            </a:r>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نیازمندیم.</a:t>
            </a:r>
          </a:p>
          <a:p>
            <a:endPar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9" name="Rectangle 8"/>
          <p:cNvSpPr/>
          <p:nvPr/>
        </p:nvSpPr>
        <p:spPr>
          <a:xfrm>
            <a:off x="2113014" y="4500027"/>
            <a:ext cx="6192786" cy="1138773"/>
          </a:xfrm>
          <a:prstGeom prst="rect">
            <a:avLst/>
          </a:prstGeom>
          <a:noFill/>
        </p:spPr>
        <p:txBody>
          <a:bodyPr wrap="none" lIns="91440" tIns="45720" rIns="91440" bIns="45720">
            <a:spAutoFit/>
          </a:bodyPr>
          <a:lstStyle/>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4- در این مدل به جای تراز انرژی از واژه ی لایه الکترونی استفاده می شود.</a:t>
            </a:r>
          </a:p>
          <a:p>
            <a:endPar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10" name="Slide Number Placeholder 9"/>
          <p:cNvSpPr>
            <a:spLocks noGrp="1"/>
          </p:cNvSpPr>
          <p:nvPr>
            <p:ph type="sldNum" sz="quarter" idx="12"/>
          </p:nvPr>
        </p:nvSpPr>
        <p:spPr/>
        <p:txBody>
          <a:bodyPr/>
          <a:lstStyle/>
          <a:p>
            <a:fld id="{4CE537EB-F69F-49DF-B190-42F4AEC61CA4}" type="slidenum">
              <a:rPr lang="fa-IR" smtClean="0"/>
              <a:pPr/>
              <a:t>107</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55"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1000" fill="hold"/>
                                        <p:tgtEl>
                                          <p:spTgt spid="23"/>
                                        </p:tgtEl>
                                        <p:attrNameLst>
                                          <p:attrName>ppt_w</p:attrName>
                                        </p:attrNameLst>
                                      </p:cBhvr>
                                      <p:tavLst>
                                        <p:tav tm="0">
                                          <p:val>
                                            <p:strVal val="#ppt_w*0.70"/>
                                          </p:val>
                                        </p:tav>
                                        <p:tav tm="100000">
                                          <p:val>
                                            <p:strVal val="#ppt_w"/>
                                          </p:val>
                                        </p:tav>
                                      </p:tavLst>
                                    </p:anim>
                                    <p:anim calcmode="lin" valueType="num">
                                      <p:cBhvr>
                                        <p:cTn id="11" dur="1000" fill="hold"/>
                                        <p:tgtEl>
                                          <p:spTgt spid="23"/>
                                        </p:tgtEl>
                                        <p:attrNameLst>
                                          <p:attrName>ppt_h</p:attrName>
                                        </p:attrNameLst>
                                      </p:cBhvr>
                                      <p:tavLst>
                                        <p:tav tm="0">
                                          <p:val>
                                            <p:strVal val="#ppt_h"/>
                                          </p:val>
                                        </p:tav>
                                        <p:tav tm="100000">
                                          <p:val>
                                            <p:strVal val="#ppt_h"/>
                                          </p:val>
                                        </p:tav>
                                      </p:tavLst>
                                    </p:anim>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55"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strVal val="#ppt_w*0.70"/>
                                          </p:val>
                                        </p:tav>
                                        <p:tav tm="100000">
                                          <p:val>
                                            <p:strVal val="#ppt_w"/>
                                          </p:val>
                                        </p:tav>
                                      </p:tavLst>
                                    </p:anim>
                                    <p:anim calcmode="lin" valueType="num">
                                      <p:cBhvr>
                                        <p:cTn id="21" dur="1000" fill="hold"/>
                                        <p:tgtEl>
                                          <p:spTgt spid="27"/>
                                        </p:tgtEl>
                                        <p:attrNameLst>
                                          <p:attrName>ppt_h</p:attrName>
                                        </p:attrNameLst>
                                      </p:cBhvr>
                                      <p:tavLst>
                                        <p:tav tm="0">
                                          <p:val>
                                            <p:strVal val="#ppt_h"/>
                                          </p:val>
                                        </p:tav>
                                        <p:tav tm="100000">
                                          <p:val>
                                            <p:strVal val="#ppt_h"/>
                                          </p:val>
                                        </p:tav>
                                      </p:tavLst>
                                    </p:anim>
                                    <p:animEffect transition="in" filter="fade">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par>
                                <p:cTn id="28" presetID="55"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strVal val="#ppt_w*0.70"/>
                                          </p:val>
                                        </p:tav>
                                        <p:tav tm="100000">
                                          <p:val>
                                            <p:strVal val="#ppt_w"/>
                                          </p:val>
                                        </p:tav>
                                      </p:tavLst>
                                    </p:anim>
                                    <p:anim calcmode="lin" valueType="num">
                                      <p:cBhvr>
                                        <p:cTn id="31" dur="1000" fill="hold"/>
                                        <p:tgtEl>
                                          <p:spTgt spid="31"/>
                                        </p:tgtEl>
                                        <p:attrNameLst>
                                          <p:attrName>ppt_h</p:attrName>
                                        </p:attrNameLst>
                                      </p:cBhvr>
                                      <p:tavLst>
                                        <p:tav tm="0">
                                          <p:val>
                                            <p:strVal val="#ppt_h"/>
                                          </p:val>
                                        </p:tav>
                                        <p:tav tm="100000">
                                          <p:val>
                                            <p:strVal val="#ppt_h"/>
                                          </p:val>
                                        </p:tav>
                                      </p:tavLst>
                                    </p:anim>
                                    <p:animEffect transition="in" filter="fade">
                                      <p:cBhvr>
                                        <p:cTn id="32" dur="1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childTnLst>
                                </p:cTn>
                              </p:par>
                              <p:par>
                                <p:cTn id="38" presetID="55"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p:cTn id="40" dur="1000" fill="hold"/>
                                        <p:tgtEl>
                                          <p:spTgt spid="35"/>
                                        </p:tgtEl>
                                        <p:attrNameLst>
                                          <p:attrName>ppt_w</p:attrName>
                                        </p:attrNameLst>
                                      </p:cBhvr>
                                      <p:tavLst>
                                        <p:tav tm="0">
                                          <p:val>
                                            <p:strVal val="#ppt_w*0.70"/>
                                          </p:val>
                                        </p:tav>
                                        <p:tav tm="100000">
                                          <p:val>
                                            <p:strVal val="#ppt_w"/>
                                          </p:val>
                                        </p:tav>
                                      </p:tavLst>
                                    </p:anim>
                                    <p:anim calcmode="lin" valueType="num">
                                      <p:cBhvr>
                                        <p:cTn id="41" dur="1000" fill="hold"/>
                                        <p:tgtEl>
                                          <p:spTgt spid="35"/>
                                        </p:tgtEl>
                                        <p:attrNameLst>
                                          <p:attrName>ppt_h</p:attrName>
                                        </p:attrNameLst>
                                      </p:cBhvr>
                                      <p:tavLst>
                                        <p:tav tm="0">
                                          <p:val>
                                            <p:strVal val="#ppt_h"/>
                                          </p:val>
                                        </p:tav>
                                        <p:tav tm="100000">
                                          <p:val>
                                            <p:strVal val="#ppt_h"/>
                                          </p:val>
                                        </p:tav>
                                      </p:tavLst>
                                    </p:anim>
                                    <p:animEffect transition="in" filter="fade">
                                      <p:cBhvr>
                                        <p:cTn id="4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685800" y="457200"/>
            <a:ext cx="7848600" cy="2286000"/>
          </a:xfrm>
          <a:prstGeom prst="roundRect">
            <a:avLst/>
          </a:prstGeom>
          <a:effectLst>
            <a:outerShdw blurRad="95000" rotWithShape="0">
              <a:srgbClr val="000000">
                <a:alpha val="50000"/>
              </a:srgbClr>
            </a:outerShdw>
            <a:softEdge rad="127000"/>
          </a:effectLst>
          <a:scene3d>
            <a:camera prst="orthographicFront"/>
            <a:lightRig rig="threePt" dir="t"/>
          </a:scene3d>
          <a:sp3d>
            <a:bevelT/>
          </a:sp3d>
        </p:spPr>
        <p:style>
          <a:lnRef idx="1">
            <a:schemeClr val="accent2"/>
          </a:lnRef>
          <a:fillRef idx="1001">
            <a:schemeClr val="lt1"/>
          </a:fillRef>
          <a:effectRef idx="1">
            <a:schemeClr val="accent2"/>
          </a:effectRef>
          <a:fontRef idx="minor">
            <a:schemeClr val="dk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4" name="Rectangle 3"/>
          <p:cNvSpPr/>
          <p:nvPr/>
        </p:nvSpPr>
        <p:spPr>
          <a:xfrm>
            <a:off x="533400" y="685800"/>
            <a:ext cx="7924800" cy="8925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آیا شکل اوربیتال مسیر حرکت یا چگونگی حرکت الکترون را نشان می دهد؟</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609600" y="1447800"/>
            <a:ext cx="7848600" cy="8925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خیر، شکل اوربیتال تصویر معادله ریاضی حضور الکترون را نشان می دهد.</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6" name="Slide Number Placeholder 5"/>
          <p:cNvSpPr>
            <a:spLocks noGrp="1"/>
          </p:cNvSpPr>
          <p:nvPr>
            <p:ph type="sldNum" sz="quarter" idx="12"/>
          </p:nvPr>
        </p:nvSpPr>
        <p:spPr/>
        <p:txBody>
          <a:bodyPr/>
          <a:lstStyle/>
          <a:p>
            <a:fld id="{4CE537EB-F69F-49DF-B190-42F4AEC61CA4}" type="slidenum">
              <a:rPr lang="fa-IR" smtClean="0"/>
              <a:pPr/>
              <a:t>108</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4"/>
          <p:cNvSpPr>
            <a:spLocks noChangeArrowheads="1"/>
          </p:cNvSpPr>
          <p:nvPr/>
        </p:nvSpPr>
        <p:spPr bwMode="gray">
          <a:xfrm>
            <a:off x="5562600" y="762000"/>
            <a:ext cx="2895600" cy="152400"/>
          </a:xfrm>
          <a:prstGeom prst="rect">
            <a:avLst/>
          </a:prstGeom>
          <a:gradFill rotWithShape="1">
            <a:gsLst>
              <a:gs pos="0">
                <a:srgbClr val="DB9153"/>
              </a:gs>
              <a:gs pos="100000">
                <a:srgbClr val="DB9153">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DB9153"/>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Rectangle 53"/>
          <p:cNvSpPr>
            <a:spLocks noChangeArrowheads="1"/>
          </p:cNvSpPr>
          <p:nvPr/>
        </p:nvSpPr>
        <p:spPr bwMode="gray">
          <a:xfrm>
            <a:off x="4038600" y="1524000"/>
            <a:ext cx="3581400" cy="427038"/>
          </a:xfrm>
          <a:prstGeom prst="rect">
            <a:avLst/>
          </a:prstGeom>
          <a:gradFill rotWithShape="1">
            <a:gsLst>
              <a:gs pos="0">
                <a:srgbClr val="518CD3"/>
              </a:gs>
              <a:gs pos="100000">
                <a:srgbClr val="518CD3">
                  <a:gamma/>
                  <a:tint val="60000"/>
                  <a:invGamma/>
                </a:srgbClr>
              </a:gs>
            </a:gsLst>
            <a:lin ang="0" scaled="1"/>
          </a:gradFill>
          <a:ln w="9525" algn="ctr">
            <a:noFill/>
            <a:miter lim="800000"/>
            <a:headEnd/>
            <a:tailEnd/>
          </a:ln>
          <a:effectLst/>
          <a:scene3d>
            <a:camera prst="legacyPerspectiveBottom"/>
            <a:lightRig rig="legacyFlat1" dir="t"/>
          </a:scene3d>
          <a:sp3d extrusionH="100000" prstMaterial="legacyMatte">
            <a:bevelT w="13500" h="13500" prst="angle"/>
            <a:bevelB w="13500" h="13500" prst="angle"/>
            <a:extrusionClr>
              <a:srgbClr val="518CD3"/>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 name="Rectangle 55"/>
          <p:cNvSpPr>
            <a:spLocks noChangeArrowheads="1"/>
          </p:cNvSpPr>
          <p:nvPr/>
        </p:nvSpPr>
        <p:spPr bwMode="gray">
          <a:xfrm>
            <a:off x="4038600" y="2209800"/>
            <a:ext cx="3581400" cy="457200"/>
          </a:xfrm>
          <a:prstGeom prst="rect">
            <a:avLst/>
          </a:prstGeom>
          <a:gradFill rotWithShape="1">
            <a:gsLst>
              <a:gs pos="0">
                <a:srgbClr val="80CB35"/>
              </a:gs>
              <a:gs pos="100000">
                <a:srgbClr val="80CB35">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80CB35"/>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Rectangle 56"/>
          <p:cNvSpPr>
            <a:spLocks noChangeArrowheads="1"/>
          </p:cNvSpPr>
          <p:nvPr/>
        </p:nvSpPr>
        <p:spPr bwMode="gray">
          <a:xfrm>
            <a:off x="3581400" y="2895600"/>
            <a:ext cx="4038600" cy="381000"/>
          </a:xfrm>
          <a:prstGeom prst="rect">
            <a:avLst/>
          </a:prstGeom>
          <a:gradFill rotWithShape="1">
            <a:gsLst>
              <a:gs pos="0">
                <a:srgbClr val="E15D7C"/>
              </a:gs>
              <a:gs pos="100000">
                <a:srgbClr val="E15D7C">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E15D7C"/>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Rectangle 57"/>
          <p:cNvSpPr>
            <a:spLocks noChangeArrowheads="1"/>
          </p:cNvSpPr>
          <p:nvPr/>
        </p:nvSpPr>
        <p:spPr bwMode="gray">
          <a:xfrm>
            <a:off x="2895600" y="3581400"/>
            <a:ext cx="4724400" cy="381000"/>
          </a:xfrm>
          <a:prstGeom prst="rect">
            <a:avLst/>
          </a:prstGeom>
          <a:gradFill rotWithShape="1">
            <a:gsLst>
              <a:gs pos="0">
                <a:srgbClr val="6666FF"/>
              </a:gs>
              <a:gs pos="100000">
                <a:srgbClr val="6666FF">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6666FF"/>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4" name="Rectangle 3"/>
          <p:cNvSpPr/>
          <p:nvPr/>
        </p:nvSpPr>
        <p:spPr>
          <a:xfrm>
            <a:off x="5355017" y="533400"/>
            <a:ext cx="3219216" cy="150810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6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عدد های کوانتومی:</a:t>
            </a:r>
          </a:p>
          <a:p>
            <a:endPar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4443736" y="1484293"/>
            <a:ext cx="3195170"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1- عدد کوانتومی اصلی(</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n</a:t>
            </a:r>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6" name="Rectangle 5"/>
          <p:cNvSpPr/>
          <p:nvPr/>
        </p:nvSpPr>
        <p:spPr>
          <a:xfrm>
            <a:off x="4089721" y="2170093"/>
            <a:ext cx="3552639"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2- عدد کوانتومی اوربیتالی(</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l</a:t>
            </a:r>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7" name="Rectangle 6"/>
          <p:cNvSpPr/>
          <p:nvPr/>
        </p:nvSpPr>
        <p:spPr>
          <a:xfrm>
            <a:off x="3565538" y="2816186"/>
            <a:ext cx="4076822"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3- عدد کوانتومی مغناطیسی(</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m</a:t>
            </a:r>
            <a:r>
              <a:rPr lang="en-US" sz="2800" b="1" baseline="-25000"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l</a:t>
            </a:r>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8" name="Rectangle 7"/>
          <p:cNvSpPr/>
          <p:nvPr/>
        </p:nvSpPr>
        <p:spPr>
          <a:xfrm>
            <a:off x="2743200" y="3541693"/>
            <a:ext cx="4899163"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4- عدد کوانتومی مغناطیسی اسپین(</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m</a:t>
            </a:r>
            <a:r>
              <a:rPr lang="en-US" sz="2800" b="1" baseline="-25000"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s</a:t>
            </a:r>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9" name="Slide Number Placeholder 8"/>
          <p:cNvSpPr>
            <a:spLocks noGrp="1"/>
          </p:cNvSpPr>
          <p:nvPr>
            <p:ph type="sldNum" sz="quarter" idx="12"/>
          </p:nvPr>
        </p:nvSpPr>
        <p:spPr/>
        <p:txBody>
          <a:bodyPr/>
          <a:lstStyle/>
          <a:p>
            <a:fld id="{4CE537EB-F69F-49DF-B190-42F4AEC61CA4}" type="slidenum">
              <a:rPr lang="fa-IR" smtClean="0"/>
              <a:pPr/>
              <a:t>109</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strVal val="#ppt_w*0.70"/>
                                          </p:val>
                                        </p:tav>
                                        <p:tav tm="100000">
                                          <p:val>
                                            <p:strVal val="#ppt_w"/>
                                          </p:val>
                                        </p:tav>
                                      </p:tavLst>
                                    </p:anim>
                                    <p:anim calcmode="lin" valueType="num">
                                      <p:cBhvr>
                                        <p:cTn id="11" dur="1000" fill="hold"/>
                                        <p:tgtEl>
                                          <p:spTgt spid="14"/>
                                        </p:tgtEl>
                                        <p:attrNameLst>
                                          <p:attrName>ppt_h</p:attrName>
                                        </p:attrNameLst>
                                      </p:cBhvr>
                                      <p:tavLst>
                                        <p:tav tm="0">
                                          <p:val>
                                            <p:strVal val="#ppt_h"/>
                                          </p:val>
                                        </p:tav>
                                        <p:tav tm="100000">
                                          <p:val>
                                            <p:strVal val="#ppt_h"/>
                                          </p:val>
                                        </p:tav>
                                      </p:tavLst>
                                    </p:anim>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strVal val="#ppt_w*0.70"/>
                                          </p:val>
                                        </p:tav>
                                        <p:tav tm="100000">
                                          <p:val>
                                            <p:strVal val="#ppt_w"/>
                                          </p:val>
                                        </p:tav>
                                      </p:tavLst>
                                    </p:anim>
                                    <p:anim calcmode="lin" valueType="num">
                                      <p:cBhvr>
                                        <p:cTn id="31" dur="1000" fill="hold"/>
                                        <p:tgtEl>
                                          <p:spTgt spid="16"/>
                                        </p:tgtEl>
                                        <p:attrNameLst>
                                          <p:attrName>ppt_h</p:attrName>
                                        </p:attrNameLst>
                                      </p:cBhvr>
                                      <p:tavLst>
                                        <p:tav tm="0">
                                          <p:val>
                                            <p:strVal val="#ppt_h"/>
                                          </p:val>
                                        </p:tav>
                                        <p:tav tm="100000">
                                          <p:val>
                                            <p:strVal val="#ppt_h"/>
                                          </p:val>
                                        </p:tav>
                                      </p:tavLst>
                                    </p:anim>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a:p>
        </p:txBody>
      </p:sp>
      <p:sp>
        <p:nvSpPr>
          <p:cNvPr id="5" name="Slide Number Placeholder 4"/>
          <p:cNvSpPr>
            <a:spLocks noGrp="1"/>
          </p:cNvSpPr>
          <p:nvPr>
            <p:ph type="sldNum" sz="quarter" idx="12"/>
          </p:nvPr>
        </p:nvSpPr>
        <p:spPr/>
        <p:txBody>
          <a:bodyPr/>
          <a:lstStyle/>
          <a:p>
            <a:fld id="{4CE537EB-F69F-49DF-B190-42F4AEC61CA4}" type="slidenum">
              <a:rPr lang="fa-IR" smtClean="0"/>
              <a:pPr/>
              <a:t>11</a:t>
            </a:fld>
            <a:endParaRPr lang="fa-IR"/>
          </a:p>
        </p:txBody>
      </p:sp>
      <p:sp>
        <p:nvSpPr>
          <p:cNvPr id="8" name="AutoShape 5"/>
          <p:cNvSpPr>
            <a:spLocks noChangeArrowheads="1"/>
          </p:cNvSpPr>
          <p:nvPr/>
        </p:nvSpPr>
        <p:spPr bwMode="gray">
          <a:xfrm>
            <a:off x="1146175" y="98425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2"/>
            </a:solidFill>
            <a:round/>
            <a:headEnd/>
            <a:tailEnd/>
          </a:ln>
          <a:effectLst/>
        </p:spPr>
        <p:txBody>
          <a:bodyPr wrap="none" anchor="ctr"/>
          <a:lstStyle/>
          <a:p>
            <a:endParaRPr lang="en-US"/>
          </a:p>
        </p:txBody>
      </p:sp>
      <p:grpSp>
        <p:nvGrpSpPr>
          <p:cNvPr id="9" name="Group 16"/>
          <p:cNvGrpSpPr>
            <a:grpSpLocks/>
          </p:cNvGrpSpPr>
          <p:nvPr/>
        </p:nvGrpSpPr>
        <p:grpSpPr bwMode="auto">
          <a:xfrm>
            <a:off x="2225675" y="762000"/>
            <a:ext cx="4686300" cy="463550"/>
            <a:chOff x="720" y="1392"/>
            <a:chExt cx="4058" cy="480"/>
          </a:xfrm>
        </p:grpSpPr>
        <p:sp>
          <p:nvSpPr>
            <p:cNvPr id="10" name="AutoShape 17"/>
            <p:cNvSpPr>
              <a:spLocks noChangeArrowheads="1"/>
            </p:cNvSpPr>
            <p:nvPr/>
          </p:nvSpPr>
          <p:spPr bwMode="ltGray">
            <a:xfrm>
              <a:off x="720" y="1392"/>
              <a:ext cx="4058" cy="480"/>
            </a:xfrm>
            <a:prstGeom prst="roundRect">
              <a:avLst>
                <a:gd name="adj" fmla="val 17509"/>
              </a:avLst>
            </a:prstGeom>
            <a:solidFill>
              <a:schemeClr val="accent2"/>
            </a:solidFill>
            <a:ln w="9525">
              <a:noFill/>
              <a:round/>
              <a:headEnd/>
              <a:tailEnd/>
            </a:ln>
            <a:effectLst/>
          </p:spPr>
          <p:txBody>
            <a:bodyPr wrap="none" anchor="ctr"/>
            <a:lstStyle/>
            <a:p>
              <a:endParaRPr lang="en-US"/>
            </a:p>
          </p:txBody>
        </p:sp>
        <p:grpSp>
          <p:nvGrpSpPr>
            <p:cNvPr id="11" name="Group 18"/>
            <p:cNvGrpSpPr>
              <a:grpSpLocks/>
            </p:cNvGrpSpPr>
            <p:nvPr/>
          </p:nvGrpSpPr>
          <p:grpSpPr bwMode="auto">
            <a:xfrm>
              <a:off x="730" y="1407"/>
              <a:ext cx="4043" cy="444"/>
              <a:chOff x="744" y="1407"/>
              <a:chExt cx="3988" cy="444"/>
            </a:xfrm>
          </p:grpSpPr>
          <p:sp>
            <p:nvSpPr>
              <p:cNvPr id="12" name="AutoShape 19"/>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gradFill>
              <a:ln w="9525">
                <a:noFill/>
                <a:round/>
                <a:headEnd/>
                <a:tailEnd/>
              </a:ln>
              <a:effectLst/>
            </p:spPr>
            <p:txBody>
              <a:bodyPr wrap="none" anchor="ctr"/>
              <a:lstStyle/>
              <a:p>
                <a:endParaRPr lang="en-US"/>
              </a:p>
            </p:txBody>
          </p:sp>
          <p:sp>
            <p:nvSpPr>
              <p:cNvPr id="13" name="AutoShape 20"/>
              <p:cNvSpPr>
                <a:spLocks noChangeArrowheads="1"/>
              </p:cNvSpPr>
              <p:nvPr/>
            </p:nvSpPr>
            <p:spPr bwMode="ltGray">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sp>
        <p:nvSpPr>
          <p:cNvPr id="14" name="Rectangle 13"/>
          <p:cNvSpPr/>
          <p:nvPr/>
        </p:nvSpPr>
        <p:spPr>
          <a:xfrm>
            <a:off x="2869894" y="838200"/>
            <a:ext cx="3357009" cy="369332"/>
          </a:xfrm>
          <a:prstGeom prst="rect">
            <a:avLst/>
          </a:prstGeom>
        </p:spPr>
        <p:txBody>
          <a:bodyPr wrap="none">
            <a:spAutoFit/>
          </a:bodyPr>
          <a:lstStyle/>
          <a:p>
            <a:pPr algn="ctr"/>
            <a:r>
              <a:rPr lang="fa-IR" b="1" dirty="0" smtClean="0">
                <a:ln w="11430"/>
                <a:effectLst>
                  <a:outerShdw blurRad="50800" dist="39000" dir="5460000" algn="tl">
                    <a:srgbClr val="000000">
                      <a:alpha val="38000"/>
                    </a:srgbClr>
                  </a:outerShdw>
                </a:effectLst>
                <a:cs typeface="Mj_Aref" pitchFamily="2" charset="-78"/>
              </a:rPr>
              <a:t>نظر دالتون و دموکریت در باره ی اتم چیست ؟</a:t>
            </a:r>
          </a:p>
        </p:txBody>
      </p:sp>
      <p:sp>
        <p:nvSpPr>
          <p:cNvPr id="15" name="Rectangle 14"/>
          <p:cNvSpPr/>
          <p:nvPr/>
        </p:nvSpPr>
        <p:spPr>
          <a:xfrm>
            <a:off x="2286000" y="1295400"/>
            <a:ext cx="4572000" cy="707886"/>
          </a:xfrm>
          <a:prstGeom prst="rect">
            <a:avLst/>
          </a:prstGeom>
        </p:spPr>
        <p:txBody>
          <a:bodyPr>
            <a:spAutoFit/>
          </a:bodyPr>
          <a:lstStyle/>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هر دو معتقد بودند ماده از ذره های ریزی به نام اتم ساخته شده اما دموکریت نتوانست آن را ثابت کند .</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3"/>
          <p:cNvSpPr>
            <a:spLocks noChangeArrowheads="1"/>
          </p:cNvSpPr>
          <p:nvPr/>
        </p:nvSpPr>
        <p:spPr bwMode="gray">
          <a:xfrm>
            <a:off x="1447800" y="1752600"/>
            <a:ext cx="6934200" cy="427038"/>
          </a:xfrm>
          <a:prstGeom prst="rect">
            <a:avLst/>
          </a:prstGeom>
          <a:gradFill rotWithShape="1">
            <a:gsLst>
              <a:gs pos="0">
                <a:srgbClr val="518CD3"/>
              </a:gs>
              <a:gs pos="100000">
                <a:srgbClr val="518CD3">
                  <a:gamma/>
                  <a:tint val="60000"/>
                  <a:invGamma/>
                </a:srgbClr>
              </a:gs>
            </a:gsLst>
            <a:lin ang="0" scaled="1"/>
          </a:gradFill>
          <a:ln w="9525" algn="ctr">
            <a:noFill/>
            <a:miter lim="800000"/>
            <a:headEnd/>
            <a:tailEnd/>
          </a:ln>
          <a:effectLst/>
          <a:scene3d>
            <a:camera prst="legacyPerspectiveBottom"/>
            <a:lightRig rig="legacyFlat1" dir="t"/>
          </a:scene3d>
          <a:sp3d extrusionH="100000" prstMaterial="legacyMatte">
            <a:bevelT w="13500" h="13500" prst="angle"/>
            <a:bevelB w="13500" h="13500" prst="angle"/>
            <a:extrusionClr>
              <a:srgbClr val="518CD3"/>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 name="Rectangle 53"/>
          <p:cNvSpPr>
            <a:spLocks noChangeArrowheads="1"/>
          </p:cNvSpPr>
          <p:nvPr/>
        </p:nvSpPr>
        <p:spPr bwMode="gray">
          <a:xfrm>
            <a:off x="3733800" y="685800"/>
            <a:ext cx="2667000" cy="228600"/>
          </a:xfrm>
          <a:prstGeom prst="rect">
            <a:avLst/>
          </a:prstGeom>
          <a:gradFill rotWithShape="1">
            <a:gsLst>
              <a:gs pos="0">
                <a:srgbClr val="518CD3"/>
              </a:gs>
              <a:gs pos="100000">
                <a:srgbClr val="518CD3">
                  <a:gamma/>
                  <a:tint val="60000"/>
                  <a:invGamma/>
                </a:srgbClr>
              </a:gs>
            </a:gsLst>
            <a:lin ang="0" scaled="1"/>
          </a:gradFill>
          <a:ln w="9525" algn="ctr">
            <a:noFill/>
            <a:miter lim="800000"/>
            <a:headEnd/>
            <a:tailEnd/>
          </a:ln>
          <a:effectLst/>
          <a:scene3d>
            <a:camera prst="legacyPerspectiveBottom"/>
            <a:lightRig rig="legacyFlat1" dir="t"/>
          </a:scene3d>
          <a:sp3d extrusionH="100000" prstMaterial="legacyMatte">
            <a:bevelT w="13500" h="13500" prst="angle"/>
            <a:bevelB w="13500" h="13500" prst="angle"/>
            <a:extrusionClr>
              <a:srgbClr val="518CD3"/>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5" name="Rectangle 4"/>
          <p:cNvSpPr/>
          <p:nvPr/>
        </p:nvSpPr>
        <p:spPr>
          <a:xfrm>
            <a:off x="3469590" y="533400"/>
            <a:ext cx="2972352"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عدد کوانتومی اصلی(</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n</a:t>
            </a:r>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6" name="Rectangle 5"/>
          <p:cNvSpPr/>
          <p:nvPr/>
        </p:nvSpPr>
        <p:spPr>
          <a:xfrm>
            <a:off x="1372779" y="1752600"/>
            <a:ext cx="7050392" cy="89255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مشخص می کند که الکترون در کدام سطح انرژی اصلی، قرار گرفته است.</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7" name="Slide Number Placeholder 6"/>
          <p:cNvSpPr>
            <a:spLocks noGrp="1"/>
          </p:cNvSpPr>
          <p:nvPr>
            <p:ph type="sldNum" sz="quarter" idx="12"/>
          </p:nvPr>
        </p:nvSpPr>
        <p:spPr/>
        <p:txBody>
          <a:bodyPr/>
          <a:lstStyle/>
          <a:p>
            <a:fld id="{4CE537EB-F69F-49DF-B190-42F4AEC61CA4}" type="slidenum">
              <a:rPr lang="fa-IR" smtClean="0"/>
              <a:pPr/>
              <a:t>110</a:t>
            </a:fld>
            <a:endParaRPr lang="fa-I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5"/>
          <p:cNvSpPr>
            <a:spLocks noChangeArrowheads="1"/>
          </p:cNvSpPr>
          <p:nvPr/>
        </p:nvSpPr>
        <p:spPr bwMode="gray">
          <a:xfrm>
            <a:off x="2057400" y="1219200"/>
            <a:ext cx="4705350" cy="457200"/>
          </a:xfrm>
          <a:prstGeom prst="rect">
            <a:avLst/>
          </a:prstGeom>
          <a:gradFill rotWithShape="1">
            <a:gsLst>
              <a:gs pos="0">
                <a:srgbClr val="80CB35"/>
              </a:gs>
              <a:gs pos="100000">
                <a:srgbClr val="80CB35">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80CB35"/>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Rectangle 55"/>
          <p:cNvSpPr>
            <a:spLocks noChangeArrowheads="1"/>
          </p:cNvSpPr>
          <p:nvPr/>
        </p:nvSpPr>
        <p:spPr bwMode="gray">
          <a:xfrm>
            <a:off x="3200400" y="552450"/>
            <a:ext cx="2971800" cy="152400"/>
          </a:xfrm>
          <a:prstGeom prst="rect">
            <a:avLst/>
          </a:prstGeom>
          <a:gradFill rotWithShape="1">
            <a:gsLst>
              <a:gs pos="0">
                <a:srgbClr val="80CB35"/>
              </a:gs>
              <a:gs pos="100000">
                <a:srgbClr val="80CB35">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80CB35"/>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11" name="Table 10"/>
          <p:cNvGraphicFramePr>
            <a:graphicFrameLocks noGrp="1"/>
          </p:cNvGraphicFramePr>
          <p:nvPr/>
        </p:nvGraphicFramePr>
        <p:xfrm>
          <a:off x="3048000" y="2179320"/>
          <a:ext cx="3048000" cy="2773680"/>
        </p:xfrm>
        <a:graphic>
          <a:graphicData uri="http://schemas.openxmlformats.org/drawingml/2006/table">
            <a:tbl>
              <a:tblPr rtl="1" firstRow="1" bandRow="1">
                <a:tableStyleId>{ED083AE6-46FA-4A59-8FB0-9F97EB10719F}</a:tableStyleId>
              </a:tblPr>
              <a:tblGrid>
                <a:gridCol w="1524000"/>
                <a:gridCol w="1524000"/>
              </a:tblGrid>
              <a:tr h="533400">
                <a:tc>
                  <a:txBody>
                    <a:bodyPr/>
                    <a:lstStyle/>
                    <a:p>
                      <a:pPr algn="ctr" rtl="1"/>
                      <a:r>
                        <a:rPr lang="fa-IR" dirty="0" smtClean="0">
                          <a:cs typeface="Mj_Aref" pitchFamily="2" charset="-78"/>
                        </a:rPr>
                        <a:t>نوع اوربیتال</a:t>
                      </a:r>
                      <a:endParaRPr lang="fa-IR" dirty="0">
                        <a:cs typeface="Mj_Aref" pitchFamily="2" charset="-78"/>
                      </a:endParaRPr>
                    </a:p>
                  </a:txBody>
                  <a:tcPr/>
                </a:tc>
                <a:tc>
                  <a:txBody>
                    <a:bodyPr/>
                    <a:lstStyle/>
                    <a:p>
                      <a:pPr algn="ctr" rtl="1"/>
                      <a:r>
                        <a:rPr lang="fa-IR" dirty="0" smtClean="0">
                          <a:cs typeface="Mj_Aref" pitchFamily="2" charset="-78"/>
                        </a:rPr>
                        <a:t>عدد کوانتومی اوربیتال(</a:t>
                      </a:r>
                      <a:r>
                        <a:rPr lang="en-US" dirty="0" smtClean="0">
                          <a:cs typeface="Mj_Aref" pitchFamily="2" charset="-78"/>
                        </a:rPr>
                        <a:t>l</a:t>
                      </a:r>
                      <a:r>
                        <a:rPr lang="fa-IR" dirty="0" smtClean="0">
                          <a:cs typeface="Mj_Aref" pitchFamily="2" charset="-78"/>
                        </a:rPr>
                        <a:t>)   </a:t>
                      </a:r>
                      <a:endParaRPr lang="fa-IR" dirty="0">
                        <a:cs typeface="Mj_Aref" pitchFamily="2" charset="-78"/>
                      </a:endParaRPr>
                    </a:p>
                  </a:txBody>
                  <a:tcPr/>
                </a:tc>
              </a:tr>
              <a:tr h="533400">
                <a:tc>
                  <a:txBody>
                    <a:bodyPr/>
                    <a:lstStyle/>
                    <a:p>
                      <a:pPr rtl="1"/>
                      <a:endParaRPr lang="fa-IR"/>
                    </a:p>
                  </a:txBody>
                  <a:tcPr/>
                </a:tc>
                <a:tc>
                  <a:txBody>
                    <a:bodyPr/>
                    <a:lstStyle/>
                    <a:p>
                      <a:pPr rtl="1"/>
                      <a:endParaRPr lang="fa-IR"/>
                    </a:p>
                  </a:txBody>
                  <a:tcPr/>
                </a:tc>
              </a:tr>
              <a:tr h="533400">
                <a:tc>
                  <a:txBody>
                    <a:bodyPr/>
                    <a:lstStyle/>
                    <a:p>
                      <a:pPr rtl="1"/>
                      <a:endParaRPr lang="fa-IR"/>
                    </a:p>
                  </a:txBody>
                  <a:tcPr/>
                </a:tc>
                <a:tc>
                  <a:txBody>
                    <a:bodyPr/>
                    <a:lstStyle/>
                    <a:p>
                      <a:pPr rtl="1"/>
                      <a:endParaRPr lang="fa-IR"/>
                    </a:p>
                  </a:txBody>
                  <a:tcPr/>
                </a:tc>
              </a:tr>
              <a:tr h="533400">
                <a:tc>
                  <a:txBody>
                    <a:bodyPr/>
                    <a:lstStyle/>
                    <a:p>
                      <a:pPr rtl="1"/>
                      <a:endParaRPr lang="fa-IR"/>
                    </a:p>
                  </a:txBody>
                  <a:tcPr/>
                </a:tc>
                <a:tc>
                  <a:txBody>
                    <a:bodyPr/>
                    <a:lstStyle/>
                    <a:p>
                      <a:pPr rtl="1"/>
                      <a:endParaRPr lang="fa-IR" dirty="0"/>
                    </a:p>
                  </a:txBody>
                  <a:tcPr/>
                </a:tc>
              </a:tr>
              <a:tr h="533400">
                <a:tc>
                  <a:txBody>
                    <a:bodyPr/>
                    <a:lstStyle/>
                    <a:p>
                      <a:pPr rtl="1"/>
                      <a:endParaRPr lang="fa-IR"/>
                    </a:p>
                  </a:txBody>
                  <a:tcPr/>
                </a:tc>
                <a:tc>
                  <a:txBody>
                    <a:bodyPr/>
                    <a:lstStyle/>
                    <a:p>
                      <a:pPr rtl="1"/>
                      <a:endParaRPr lang="fa-IR" dirty="0"/>
                    </a:p>
                  </a:txBody>
                  <a:tcPr/>
                </a:tc>
              </a:tr>
            </a:tbl>
          </a:graphicData>
        </a:graphic>
      </p:graphicFrame>
      <p:sp>
        <p:nvSpPr>
          <p:cNvPr id="2" name="Footer Placeholder 1"/>
          <p:cNvSpPr>
            <a:spLocks noGrp="1"/>
          </p:cNvSpPr>
          <p:nvPr>
            <p:ph type="ftr" sz="quarter" idx="11"/>
          </p:nvPr>
        </p:nvSpPr>
        <p:spPr/>
        <p:txBody>
          <a:bodyPr/>
          <a:lstStyle/>
          <a:p>
            <a:r>
              <a:rPr lang="en-US" smtClean="0"/>
              <a:t>Tavakoli&amp;Homayoni</a:t>
            </a:r>
            <a:endParaRPr lang="fa-IR"/>
          </a:p>
        </p:txBody>
      </p:sp>
      <p:sp>
        <p:nvSpPr>
          <p:cNvPr id="6" name="Rectangle 5"/>
          <p:cNvSpPr/>
          <p:nvPr/>
        </p:nvSpPr>
        <p:spPr>
          <a:xfrm>
            <a:off x="2971800" y="381000"/>
            <a:ext cx="3286541" cy="954107"/>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noFill/>
                <a:effectLst>
                  <a:outerShdw blurRad="50800" dist="39000" dir="5460000" algn="tl">
                    <a:srgbClr val="000000">
                      <a:alpha val="38000"/>
                    </a:srgbClr>
                  </a:outerShdw>
                </a:effectLst>
                <a:cs typeface="Mj_Aref" pitchFamily="2" charset="-78"/>
              </a:rPr>
              <a:t>عدد کوانتومی اوربیتالی(</a:t>
            </a:r>
            <a:r>
              <a:rPr lang="en-US" sz="2800" b="1" dirty="0" smtClean="0">
                <a:ln w="11430">
                  <a:solidFill>
                    <a:schemeClr val="tx1"/>
                  </a:solidFill>
                </a:ln>
                <a:noFill/>
                <a:effectLst>
                  <a:outerShdw blurRad="50800" dist="39000" dir="5460000" algn="tl">
                    <a:srgbClr val="000000">
                      <a:alpha val="38000"/>
                    </a:srgbClr>
                  </a:outerShdw>
                </a:effectLst>
                <a:cs typeface="Mj_Aref" pitchFamily="2" charset="-78"/>
              </a:rPr>
              <a:t>l</a:t>
            </a:r>
            <a:r>
              <a:rPr lang="fa-IR" sz="2800" b="1" dirty="0" smtClean="0">
                <a:ln w="11430">
                  <a:solidFill>
                    <a:schemeClr val="tx1"/>
                  </a:solidFill>
                </a:ln>
                <a:noFill/>
                <a:effectLst>
                  <a:outerShdw blurRad="50800" dist="39000" dir="5460000" algn="tl">
                    <a:srgbClr val="000000">
                      <a:alpha val="38000"/>
                    </a:srgbClr>
                  </a:outerShdw>
                </a:effectLst>
                <a:cs typeface="Mj_Aref" pitchFamily="2" charset="-78"/>
              </a:rPr>
              <a:t>)</a:t>
            </a:r>
          </a:p>
          <a:p>
            <a:endParaRPr lang="en-US" sz="2800" b="1" cap="none" spc="0" dirty="0">
              <a:ln w="11430">
                <a:solidFill>
                  <a:schemeClr val="tx1"/>
                </a:solidFill>
              </a:ln>
              <a:noFill/>
              <a:effectLst>
                <a:outerShdw blurRad="50800" dist="39000" dir="5460000" algn="tl">
                  <a:srgbClr val="000000">
                    <a:alpha val="38000"/>
                  </a:srgbClr>
                </a:outerShdw>
              </a:effectLst>
              <a:cs typeface="Mj_Aref" pitchFamily="2" charset="-78"/>
            </a:endParaRPr>
          </a:p>
        </p:txBody>
      </p:sp>
      <p:sp>
        <p:nvSpPr>
          <p:cNvPr id="7" name="Rectangle 6"/>
          <p:cNvSpPr/>
          <p:nvPr/>
        </p:nvSpPr>
        <p:spPr>
          <a:xfrm>
            <a:off x="2133600" y="1143000"/>
            <a:ext cx="4629857"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مشخص کننده شکل اوربیتال(نوع زیر لایه)</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9" name="Rectangle 8"/>
          <p:cNvSpPr/>
          <p:nvPr/>
        </p:nvSpPr>
        <p:spPr>
          <a:xfrm>
            <a:off x="4800600" y="2860417"/>
            <a:ext cx="114300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s</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d</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f</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0" name="Rectangle 9"/>
          <p:cNvSpPr/>
          <p:nvPr/>
        </p:nvSpPr>
        <p:spPr>
          <a:xfrm>
            <a:off x="3429000" y="2860417"/>
            <a:ext cx="1143008" cy="2062103"/>
          </a:xfrm>
          <a:prstGeom prst="rect">
            <a:avLst/>
          </a:prstGeom>
          <a:noFill/>
        </p:spPr>
        <p:txBody>
          <a:bodyPr wrap="square" lIns="91440" tIns="45720" rIns="91440" bIns="45720">
            <a:spAutoFit/>
          </a:bodyPr>
          <a:lstStyle/>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Slide Number Placeholder 7"/>
          <p:cNvSpPr>
            <a:spLocks noGrp="1"/>
          </p:cNvSpPr>
          <p:nvPr>
            <p:ph type="sldNum" sz="quarter" idx="12"/>
          </p:nvPr>
        </p:nvSpPr>
        <p:spPr/>
        <p:txBody>
          <a:bodyPr/>
          <a:lstStyle/>
          <a:p>
            <a:fld id="{4CE537EB-F69F-49DF-B190-42F4AEC61CA4}" type="slidenum">
              <a:rPr lang="fa-IR" smtClean="0"/>
              <a:pPr/>
              <a:t>111</a:t>
            </a:fld>
            <a:endParaRPr lang="fa-I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sed.avi">
            <a:hlinkClick r:id="" action="ppaction://media"/>
          </p:cNvPr>
          <p:cNvPicPr>
            <a:picLocks noRot="1" noChangeAspect="1"/>
          </p:cNvPicPr>
          <p:nvPr>
            <a:videoFile r:link="rId1"/>
          </p:nvPr>
        </p:nvPicPr>
        <p:blipFill>
          <a:blip r:embed="rId3" cstate="print"/>
          <a:stretch>
            <a:fillRect/>
          </a:stretch>
        </p:blipFill>
        <p:spPr>
          <a:xfrm>
            <a:off x="2357422" y="1928802"/>
            <a:ext cx="4495800" cy="2209800"/>
          </a:xfrm>
          <a:prstGeom prst="rect">
            <a:avLst/>
          </a:prstGeom>
        </p:spPr>
      </p:pic>
      <p:sp>
        <p:nvSpPr>
          <p:cNvPr id="11" name="Oval 10"/>
          <p:cNvSpPr/>
          <p:nvPr/>
        </p:nvSpPr>
        <p:spPr>
          <a:xfrm>
            <a:off x="571472" y="428604"/>
            <a:ext cx="1000132" cy="1000132"/>
          </a:xfrm>
          <a:prstGeom prst="ellipse">
            <a:avLst/>
          </a:prstGeom>
          <a:solidFill>
            <a:srgbClr val="C00000"/>
          </a:solidFill>
          <a:ln>
            <a:solidFill>
              <a:schemeClr val="accent2">
                <a:lumMod val="75000"/>
              </a:schemeClr>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1000100" y="0"/>
            <a:ext cx="17837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lide Number Placeholder 4"/>
          <p:cNvSpPr>
            <a:spLocks noGrp="1"/>
          </p:cNvSpPr>
          <p:nvPr>
            <p:ph type="sldNum" sz="quarter" idx="12"/>
          </p:nvPr>
        </p:nvSpPr>
        <p:spPr/>
        <p:txBody>
          <a:bodyPr/>
          <a:lstStyle/>
          <a:p>
            <a:fld id="{4CE537EB-F69F-49DF-B190-42F4AEC61CA4}" type="slidenum">
              <a:rPr lang="fa-IR" smtClean="0"/>
              <a:pPr/>
              <a:t>112</a:t>
            </a:fld>
            <a:endParaRPr lang="fa-IR"/>
          </a:p>
        </p:txBody>
      </p:sp>
      <p:sp>
        <p:nvSpPr>
          <p:cNvPr id="7" name="Footer Placeholder 6"/>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2ped.avi">
            <a:hlinkClick r:id="" action="ppaction://media"/>
          </p:cNvPr>
          <p:cNvPicPr>
            <a:picLocks noRot="1" noChangeAspect="1"/>
          </p:cNvPicPr>
          <p:nvPr>
            <a:videoFile r:link="rId1"/>
          </p:nvPr>
        </p:nvPicPr>
        <p:blipFill>
          <a:blip r:embed="rId3" cstate="print"/>
          <a:stretch>
            <a:fillRect/>
          </a:stretch>
        </p:blipFill>
        <p:spPr>
          <a:xfrm>
            <a:off x="2285984" y="2214554"/>
            <a:ext cx="4419600" cy="2133600"/>
          </a:xfrm>
          <a:prstGeom prst="rect">
            <a:avLst/>
          </a:prstGeom>
        </p:spPr>
      </p:pic>
      <p:sp>
        <p:nvSpPr>
          <p:cNvPr id="13" name="Oval 12"/>
          <p:cNvSpPr/>
          <p:nvPr/>
        </p:nvSpPr>
        <p:spPr>
          <a:xfrm>
            <a:off x="357158" y="500042"/>
            <a:ext cx="1000132" cy="1000132"/>
          </a:xfrm>
          <a:prstGeom prst="ellipse">
            <a:avLst/>
          </a:prstGeom>
          <a:solidFill>
            <a:srgbClr val="C00000"/>
          </a:solidFill>
          <a:ln>
            <a:solidFill>
              <a:schemeClr val="accent2">
                <a:lumMod val="75000"/>
              </a:schemeClr>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785786" y="285728"/>
            <a:ext cx="17837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lide Number Placeholder 4"/>
          <p:cNvSpPr>
            <a:spLocks noGrp="1"/>
          </p:cNvSpPr>
          <p:nvPr>
            <p:ph type="sldNum" sz="quarter" idx="12"/>
          </p:nvPr>
        </p:nvSpPr>
        <p:spPr/>
        <p:txBody>
          <a:bodyPr/>
          <a:lstStyle/>
          <a:p>
            <a:fld id="{4CE537EB-F69F-49DF-B190-42F4AEC61CA4}" type="slidenum">
              <a:rPr lang="fa-IR" smtClean="0"/>
              <a:pPr/>
              <a:t>113</a:t>
            </a:fld>
            <a:endParaRPr lang="fa-IR"/>
          </a:p>
        </p:txBody>
      </p:sp>
      <p:sp>
        <p:nvSpPr>
          <p:cNvPr id="6" name="Footer Placeholder 5"/>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1" name="Oval 10"/>
          <p:cNvSpPr/>
          <p:nvPr/>
        </p:nvSpPr>
        <p:spPr>
          <a:xfrm>
            <a:off x="285720" y="571480"/>
            <a:ext cx="1000132" cy="1000132"/>
          </a:xfrm>
          <a:prstGeom prst="ellipse">
            <a:avLst/>
          </a:prstGeom>
          <a:solidFill>
            <a:schemeClr val="accent1">
              <a:alpha val="10000"/>
            </a:schemeClr>
          </a:solidFill>
          <a:ln>
            <a:solidFill>
              <a:schemeClr val="accent2">
                <a:lumMod val="75000"/>
              </a:schemeClr>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p:cNvSpPr/>
          <p:nvPr/>
        </p:nvSpPr>
        <p:spPr>
          <a:xfrm>
            <a:off x="714348" y="428604"/>
            <a:ext cx="17837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Picture 5" descr="1s.gif"/>
          <p:cNvPicPr>
            <a:picLocks noChangeAspect="1"/>
          </p:cNvPicPr>
          <p:nvPr/>
        </p:nvPicPr>
        <p:blipFill>
          <a:blip r:embed="rId2" cstate="print"/>
          <a:stretch>
            <a:fillRect/>
          </a:stretch>
        </p:blipFill>
        <p:spPr>
          <a:xfrm>
            <a:off x="1000100" y="2071678"/>
            <a:ext cx="2785785" cy="2824143"/>
          </a:xfrm>
          <a:prstGeom prst="rect">
            <a:avLst/>
          </a:prstGeom>
        </p:spPr>
      </p:pic>
      <p:pic>
        <p:nvPicPr>
          <p:cNvPr id="7" name="Picture 6" descr="1s.gif"/>
          <p:cNvPicPr>
            <a:picLocks noChangeAspect="1"/>
          </p:cNvPicPr>
          <p:nvPr/>
        </p:nvPicPr>
        <p:blipFill>
          <a:blip r:embed="rId2" cstate="print"/>
          <a:stretch>
            <a:fillRect/>
          </a:stretch>
        </p:blipFill>
        <p:spPr>
          <a:xfrm>
            <a:off x="4429124" y="1000108"/>
            <a:ext cx="4547477" cy="4610093"/>
          </a:xfrm>
          <a:prstGeom prst="rect">
            <a:avLst/>
          </a:prstGeom>
        </p:spPr>
      </p:pic>
      <p:sp>
        <p:nvSpPr>
          <p:cNvPr id="9" name="Rectangle 8"/>
          <p:cNvSpPr/>
          <p:nvPr/>
        </p:nvSpPr>
        <p:spPr>
          <a:xfrm>
            <a:off x="1285852" y="3714752"/>
            <a:ext cx="736099"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1s</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2" name="Rectangle 11"/>
          <p:cNvSpPr/>
          <p:nvPr/>
        </p:nvSpPr>
        <p:spPr>
          <a:xfrm>
            <a:off x="5357818" y="4071942"/>
            <a:ext cx="938078"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2s</a:t>
            </a:r>
            <a:endPar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3" name="Pie 12"/>
          <p:cNvSpPr/>
          <p:nvPr/>
        </p:nvSpPr>
        <p:spPr>
          <a:xfrm>
            <a:off x="1571604" y="2643182"/>
            <a:ext cx="1785950" cy="1928826"/>
          </a:xfrm>
          <a:prstGeom prst="pie">
            <a:avLst>
              <a:gd name="adj1" fmla="val 16301778"/>
              <a:gd name="adj2" fmla="val 16200000"/>
            </a:avLst>
          </a:prstGeom>
          <a:scene3d>
            <a:camera prst="orthographicFront"/>
            <a:lightRig rig="threePt" dir="t"/>
          </a:scene3d>
          <a:sp3d extrusionH="19050" prstMaterial="clear">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Pie 13"/>
          <p:cNvSpPr/>
          <p:nvPr/>
        </p:nvSpPr>
        <p:spPr>
          <a:xfrm>
            <a:off x="4714876" y="1142984"/>
            <a:ext cx="3633814" cy="3795738"/>
          </a:xfrm>
          <a:prstGeom prst="pie">
            <a:avLst>
              <a:gd name="adj1" fmla="val 16301778"/>
              <a:gd name="adj2" fmla="val 16200000"/>
            </a:avLst>
          </a:prstGeom>
          <a:scene3d>
            <a:camera prst="orthographicFront"/>
            <a:lightRig rig="threePt" dir="t"/>
          </a:scene3d>
          <a:sp3d extrusionH="19050" prstMaterial="clear">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5" name="Slide Number Placeholder 14"/>
          <p:cNvSpPr>
            <a:spLocks noGrp="1"/>
          </p:cNvSpPr>
          <p:nvPr>
            <p:ph type="sldNum" sz="quarter" idx="12"/>
          </p:nvPr>
        </p:nvSpPr>
        <p:spPr/>
        <p:txBody>
          <a:bodyPr/>
          <a:lstStyle/>
          <a:p>
            <a:fld id="{4CE537EB-F69F-49DF-B190-42F4AEC61CA4}" type="slidenum">
              <a:rPr lang="fa-IR" smtClean="0"/>
              <a:pPr/>
              <a:t>114</a:t>
            </a:fld>
            <a:endParaRPr lang="fa-IR"/>
          </a:p>
        </p:txBody>
      </p:sp>
      <p:sp>
        <p:nvSpPr>
          <p:cNvPr id="16" name="Footer Placeholder 15"/>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p:cNvGrpSpPr>
          <p:nvPr/>
        </p:nvGrpSpPr>
        <p:grpSpPr bwMode="auto">
          <a:xfrm>
            <a:off x="2286000" y="2743200"/>
            <a:ext cx="5257800" cy="438150"/>
            <a:chOff x="336" y="1735"/>
            <a:chExt cx="4806" cy="294"/>
          </a:xfrm>
        </p:grpSpPr>
        <p:sp>
          <p:nvSpPr>
            <p:cNvPr id="20" name="AutoShape 19"/>
            <p:cNvSpPr>
              <a:spLocks noChangeArrowheads="1"/>
            </p:cNvSpPr>
            <p:nvPr/>
          </p:nvSpPr>
          <p:spPr bwMode="gray">
            <a:xfrm>
              <a:off x="336" y="1735"/>
              <a:ext cx="4806" cy="294"/>
            </a:xfrm>
            <a:prstGeom prst="roundRect">
              <a:avLst>
                <a:gd name="adj" fmla="val 50000"/>
              </a:avLst>
            </a:prstGeom>
            <a:solidFill>
              <a:schemeClr val="accent2"/>
            </a:solidFill>
            <a:ln w="12700">
              <a:solidFill>
                <a:schemeClr val="accent2"/>
              </a:solidFill>
              <a:round/>
              <a:headEnd/>
              <a:tailEnd/>
            </a:ln>
            <a:effectLst>
              <a:outerShdw dist="63500" dir="5400000" algn="ctr" rotWithShape="0">
                <a:srgbClr val="808080">
                  <a:alpha val="50000"/>
                </a:srgbClr>
              </a:outerShdw>
            </a:effectLst>
          </p:spPr>
          <p:txBody>
            <a:bodyPr wrap="none" anchor="ctr"/>
            <a:lstStyle/>
            <a:p>
              <a:endParaRPr lang="en-US"/>
            </a:p>
          </p:txBody>
        </p:sp>
        <p:sp>
          <p:nvSpPr>
            <p:cNvPr id="21" name="AutoShape 2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2" name="AutoShape 2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23" name="AutoShape 22"/>
            <p:cNvSpPr>
              <a:spLocks noChangeArrowheads="1"/>
            </p:cNvSpPr>
            <p:nvPr/>
          </p:nvSpPr>
          <p:spPr bwMode="gray">
            <a:xfrm>
              <a:off x="350" y="1740"/>
              <a:ext cx="4771" cy="228"/>
            </a:xfrm>
            <a:prstGeom prst="roundRect">
              <a:avLst>
                <a:gd name="adj" fmla="val 50000"/>
              </a:avLst>
            </a:prstGeom>
            <a:gradFill rotWithShape="1">
              <a:gsLst>
                <a:gs pos="0">
                  <a:srgbClr val="FFFFFF">
                    <a:alpha val="70000"/>
                  </a:srgbClr>
                </a:gs>
                <a:gs pos="100000">
                  <a:schemeClr val="accent2"/>
                </a:gs>
              </a:gsLst>
              <a:lin ang="5400000" scaled="1"/>
            </a:gradFill>
            <a:ln w="9525" algn="ctr">
              <a:noFill/>
              <a:round/>
              <a:headEnd/>
              <a:tailEnd/>
            </a:ln>
            <a:effectLst/>
          </p:spPr>
          <p:txBody>
            <a:bodyPr wrap="none" anchor="ctr"/>
            <a:lstStyle/>
            <a:p>
              <a:endParaRPr lang="en-US"/>
            </a:p>
          </p:txBody>
        </p:sp>
      </p:grpSp>
      <p:grpSp>
        <p:nvGrpSpPr>
          <p:cNvPr id="14" name="Group 18"/>
          <p:cNvGrpSpPr>
            <a:grpSpLocks/>
          </p:cNvGrpSpPr>
          <p:nvPr/>
        </p:nvGrpSpPr>
        <p:grpSpPr bwMode="auto">
          <a:xfrm>
            <a:off x="3886200" y="1828800"/>
            <a:ext cx="3581400" cy="438150"/>
            <a:chOff x="336" y="1735"/>
            <a:chExt cx="4806" cy="294"/>
          </a:xfrm>
        </p:grpSpPr>
        <p:sp>
          <p:nvSpPr>
            <p:cNvPr id="15" name="AutoShape 19"/>
            <p:cNvSpPr>
              <a:spLocks noChangeArrowheads="1"/>
            </p:cNvSpPr>
            <p:nvPr/>
          </p:nvSpPr>
          <p:spPr bwMode="gray">
            <a:xfrm>
              <a:off x="336" y="1735"/>
              <a:ext cx="4806" cy="294"/>
            </a:xfrm>
            <a:prstGeom prst="roundRect">
              <a:avLst>
                <a:gd name="adj" fmla="val 50000"/>
              </a:avLst>
            </a:prstGeom>
            <a:solidFill>
              <a:schemeClr val="accent2"/>
            </a:solidFill>
            <a:ln w="12700">
              <a:solidFill>
                <a:schemeClr val="accent2"/>
              </a:solidFill>
              <a:round/>
              <a:headEnd/>
              <a:tailEnd/>
            </a:ln>
            <a:effectLst>
              <a:outerShdw dist="63500" dir="5400000" algn="ctr" rotWithShape="0">
                <a:srgbClr val="808080">
                  <a:alpha val="50000"/>
                </a:srgbClr>
              </a:outerShdw>
            </a:effectLst>
          </p:spPr>
          <p:txBody>
            <a:bodyPr wrap="none" anchor="ctr"/>
            <a:lstStyle/>
            <a:p>
              <a:endParaRPr lang="en-US"/>
            </a:p>
          </p:txBody>
        </p:sp>
        <p:sp>
          <p:nvSpPr>
            <p:cNvPr id="16" name="AutoShape 2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17" name="AutoShape 2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18" name="AutoShape 22"/>
            <p:cNvSpPr>
              <a:spLocks noChangeArrowheads="1"/>
            </p:cNvSpPr>
            <p:nvPr/>
          </p:nvSpPr>
          <p:spPr bwMode="gray">
            <a:xfrm>
              <a:off x="350" y="1740"/>
              <a:ext cx="4771" cy="228"/>
            </a:xfrm>
            <a:prstGeom prst="roundRect">
              <a:avLst>
                <a:gd name="adj" fmla="val 50000"/>
              </a:avLst>
            </a:prstGeom>
            <a:gradFill rotWithShape="1">
              <a:gsLst>
                <a:gs pos="0">
                  <a:srgbClr val="FFFFFF">
                    <a:alpha val="70000"/>
                  </a:srgbClr>
                </a:gs>
                <a:gs pos="100000">
                  <a:schemeClr val="accent2"/>
                </a:gs>
              </a:gsLst>
              <a:lin ang="5400000" scaled="1"/>
            </a:gradFill>
            <a:ln w="9525" algn="ctr">
              <a:noFill/>
              <a:round/>
              <a:headEnd/>
              <a:tailEnd/>
            </a:ln>
            <a:effectLst/>
          </p:spPr>
          <p:txBody>
            <a:bodyPr wrap="none" anchor="ctr"/>
            <a:lstStyle/>
            <a:p>
              <a:endParaRPr lang="en-US"/>
            </a:p>
          </p:txBody>
        </p:sp>
      </p:grpSp>
      <p:grpSp>
        <p:nvGrpSpPr>
          <p:cNvPr id="7" name="Group 18"/>
          <p:cNvGrpSpPr>
            <a:grpSpLocks/>
          </p:cNvGrpSpPr>
          <p:nvPr/>
        </p:nvGrpSpPr>
        <p:grpSpPr bwMode="auto">
          <a:xfrm>
            <a:off x="1600200" y="609600"/>
            <a:ext cx="6248400" cy="457200"/>
            <a:chOff x="336" y="1735"/>
            <a:chExt cx="4806" cy="294"/>
          </a:xfrm>
        </p:grpSpPr>
        <p:sp>
          <p:nvSpPr>
            <p:cNvPr id="10" name="AutoShape 19"/>
            <p:cNvSpPr>
              <a:spLocks noChangeArrowheads="1"/>
            </p:cNvSpPr>
            <p:nvPr/>
          </p:nvSpPr>
          <p:spPr bwMode="gray">
            <a:xfrm>
              <a:off x="336" y="1735"/>
              <a:ext cx="4806" cy="294"/>
            </a:xfrm>
            <a:prstGeom prst="roundRect">
              <a:avLst>
                <a:gd name="adj" fmla="val 50000"/>
              </a:avLst>
            </a:prstGeom>
            <a:solidFill>
              <a:schemeClr val="accent2"/>
            </a:solidFill>
            <a:ln w="12700">
              <a:solidFill>
                <a:schemeClr val="accent2"/>
              </a:solidFill>
              <a:round/>
              <a:headEnd/>
              <a:tailEnd/>
            </a:ln>
            <a:effectLst>
              <a:outerShdw dist="63500" dir="5400000" algn="ctr" rotWithShape="0">
                <a:srgbClr val="808080">
                  <a:alpha val="50000"/>
                </a:srgbClr>
              </a:outerShdw>
            </a:effectLst>
          </p:spPr>
          <p:txBody>
            <a:bodyPr wrap="none" anchor="ctr"/>
            <a:lstStyle/>
            <a:p>
              <a:endParaRPr lang="en-US"/>
            </a:p>
          </p:txBody>
        </p:sp>
        <p:sp>
          <p:nvSpPr>
            <p:cNvPr id="11" name="AutoShape 2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12" name="AutoShape 2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n-US"/>
            </a:p>
          </p:txBody>
        </p:sp>
        <p:sp>
          <p:nvSpPr>
            <p:cNvPr id="13" name="AutoShape 22"/>
            <p:cNvSpPr>
              <a:spLocks noChangeArrowheads="1"/>
            </p:cNvSpPr>
            <p:nvPr/>
          </p:nvSpPr>
          <p:spPr bwMode="gray">
            <a:xfrm>
              <a:off x="350" y="1740"/>
              <a:ext cx="4771" cy="228"/>
            </a:xfrm>
            <a:prstGeom prst="roundRect">
              <a:avLst>
                <a:gd name="adj" fmla="val 50000"/>
              </a:avLst>
            </a:prstGeom>
            <a:gradFill rotWithShape="1">
              <a:gsLst>
                <a:gs pos="0">
                  <a:srgbClr val="FFFFFF">
                    <a:alpha val="70000"/>
                  </a:srgbClr>
                </a:gs>
                <a:gs pos="100000">
                  <a:schemeClr val="accent2"/>
                </a:gs>
              </a:gsLst>
              <a:lin ang="5400000" scaled="1"/>
            </a:gradFill>
            <a:ln w="9525" algn="ctr">
              <a:noFill/>
              <a:round/>
              <a:headEnd/>
              <a:tailEnd/>
            </a:ln>
            <a:effec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8" name="Rectangle 7"/>
          <p:cNvSpPr/>
          <p:nvPr/>
        </p:nvSpPr>
        <p:spPr>
          <a:xfrm>
            <a:off x="2073946" y="609600"/>
            <a:ext cx="5543569"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تشابه و تفاوت اوربیتال های</a:t>
            </a:r>
            <a:r>
              <a:rPr lang="en-US"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1s </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 و </a:t>
            </a:r>
            <a:r>
              <a:rPr lang="en-US"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2s</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 در چیست؟</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5" name="Slide Number Placeholder 4"/>
          <p:cNvSpPr>
            <a:spLocks noGrp="1"/>
          </p:cNvSpPr>
          <p:nvPr>
            <p:ph type="sldNum" sz="quarter" idx="12"/>
          </p:nvPr>
        </p:nvSpPr>
        <p:spPr/>
        <p:txBody>
          <a:bodyPr/>
          <a:lstStyle/>
          <a:p>
            <a:fld id="{4CE537EB-F69F-49DF-B190-42F4AEC61CA4}" type="slidenum">
              <a:rPr lang="fa-IR" smtClean="0"/>
              <a:pPr/>
              <a:t>115</a:t>
            </a:fld>
            <a:endParaRPr lang="fa-IR"/>
          </a:p>
        </p:txBody>
      </p:sp>
      <p:sp>
        <p:nvSpPr>
          <p:cNvPr id="6" name="Rectangle 5"/>
          <p:cNvSpPr/>
          <p:nvPr/>
        </p:nvSpPr>
        <p:spPr>
          <a:xfrm>
            <a:off x="4055887" y="1828800"/>
            <a:ext cx="3333028"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تشابه : هر دو کروی هستند.</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9" name="Rectangle 8"/>
          <p:cNvSpPr/>
          <p:nvPr/>
        </p:nvSpPr>
        <p:spPr>
          <a:xfrm>
            <a:off x="1143000" y="2667000"/>
            <a:ext cx="6398315"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تفاوت : شعاع اوربیتال</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2s </a:t>
            </a:r>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 بزرگ تر از </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1s </a:t>
            </a:r>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 است.</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 </a:t>
            </a:r>
            <a:endPar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endParaRP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55"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strVal val="#ppt_w*0.70"/>
                                          </p:val>
                                        </p:tav>
                                        <p:tav tm="100000">
                                          <p:val>
                                            <p:strVal val="#ppt_w"/>
                                          </p:val>
                                        </p:tav>
                                      </p:tavLst>
                                    </p:anim>
                                    <p:anim calcmode="lin" valueType="num">
                                      <p:cBhvr>
                                        <p:cTn id="11" dur="1000" fill="hold"/>
                                        <p:tgtEl>
                                          <p:spTgt spid="14"/>
                                        </p:tgtEl>
                                        <p:attrNameLst>
                                          <p:attrName>ppt_h</p:attrName>
                                        </p:attrNameLst>
                                      </p:cBhvr>
                                      <p:tavLst>
                                        <p:tav tm="0">
                                          <p:val>
                                            <p:strVal val="#ppt_h"/>
                                          </p:val>
                                        </p:tav>
                                        <p:tav tm="100000">
                                          <p:val>
                                            <p:strVal val="#ppt_h"/>
                                          </p:val>
                                        </p:tav>
                                      </p:tavLst>
                                    </p:anim>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55"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6"/>
          <p:cNvSpPr>
            <a:spLocks noChangeArrowheads="1"/>
          </p:cNvSpPr>
          <p:nvPr/>
        </p:nvSpPr>
        <p:spPr bwMode="gray">
          <a:xfrm>
            <a:off x="2819400" y="2133600"/>
            <a:ext cx="4038600" cy="381000"/>
          </a:xfrm>
          <a:prstGeom prst="rect">
            <a:avLst/>
          </a:prstGeom>
          <a:gradFill rotWithShape="1">
            <a:gsLst>
              <a:gs pos="0">
                <a:srgbClr val="E15D7C"/>
              </a:gs>
              <a:gs pos="100000">
                <a:srgbClr val="E15D7C">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E15D7C"/>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 name="Rectangle 56"/>
          <p:cNvSpPr>
            <a:spLocks noChangeArrowheads="1"/>
          </p:cNvSpPr>
          <p:nvPr/>
        </p:nvSpPr>
        <p:spPr bwMode="gray">
          <a:xfrm>
            <a:off x="3048000" y="733425"/>
            <a:ext cx="3352800" cy="152400"/>
          </a:xfrm>
          <a:prstGeom prst="rect">
            <a:avLst/>
          </a:prstGeom>
          <a:gradFill rotWithShape="1">
            <a:gsLst>
              <a:gs pos="0">
                <a:srgbClr val="E15D7C"/>
              </a:gs>
              <a:gs pos="100000">
                <a:srgbClr val="E15D7C">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E15D7C"/>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7" name="Rectangle 6"/>
          <p:cNvSpPr/>
          <p:nvPr/>
        </p:nvSpPr>
        <p:spPr>
          <a:xfrm>
            <a:off x="2895600" y="533400"/>
            <a:ext cx="3655231"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عدد کوانتومی مغناطیسی(</a:t>
            </a:r>
            <a:r>
              <a:rPr lang="en-US"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m</a:t>
            </a:r>
            <a:r>
              <a:rPr lang="en-US" sz="2800" b="1" baseline="-25000"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l</a:t>
            </a:r>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8" name="Rectangle 7"/>
          <p:cNvSpPr/>
          <p:nvPr/>
        </p:nvSpPr>
        <p:spPr>
          <a:xfrm>
            <a:off x="3091910" y="2057400"/>
            <a:ext cx="3563861"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جهت گیری اوربیتال ها در فضا</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5" name="Slide Number Placeholder 4"/>
          <p:cNvSpPr>
            <a:spLocks noGrp="1"/>
          </p:cNvSpPr>
          <p:nvPr>
            <p:ph type="sldNum" sz="quarter" idx="12"/>
          </p:nvPr>
        </p:nvSpPr>
        <p:spPr/>
        <p:txBody>
          <a:bodyPr/>
          <a:lstStyle/>
          <a:p>
            <a:fld id="{4CE537EB-F69F-49DF-B190-42F4AEC61CA4}" type="slidenum">
              <a:rPr lang="fa-IR" smtClean="0"/>
              <a:pPr/>
              <a:t>116</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1000" fill="hold"/>
                                        <p:tgtEl>
                                          <p:spTgt spid="9"/>
                                        </p:tgtEl>
                                        <p:attrNameLst>
                                          <p:attrName>ppt_w</p:attrName>
                                        </p:attrNameLst>
                                      </p:cBhvr>
                                      <p:tavLst>
                                        <p:tav tm="0">
                                          <p:val>
                                            <p:strVal val="#ppt_w*0.70"/>
                                          </p:val>
                                        </p:tav>
                                        <p:tav tm="100000">
                                          <p:val>
                                            <p:strVal val="#ppt_w"/>
                                          </p:val>
                                        </p:tav>
                                      </p:tavLst>
                                    </p:anim>
                                    <p:anim calcmode="lin" valueType="num">
                                      <p:cBhvr>
                                        <p:cTn id="11" dur="1000" fill="hold"/>
                                        <p:tgtEl>
                                          <p:spTgt spid="9"/>
                                        </p:tgtEl>
                                        <p:attrNameLst>
                                          <p:attrName>ppt_h</p:attrName>
                                        </p:attrNameLst>
                                      </p:cBhvr>
                                      <p:tavLst>
                                        <p:tav tm="0">
                                          <p:val>
                                            <p:strVal val="#ppt_h"/>
                                          </p:val>
                                        </p:tav>
                                        <p:tav tm="100000">
                                          <p:val>
                                            <p:strVal val="#ppt_h"/>
                                          </p:val>
                                        </p:tav>
                                      </p:tavLst>
                                    </p:anim>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4CE537EB-F69F-49DF-B190-42F4AEC61CA4}" type="slidenum">
              <a:rPr lang="fa-IR" smtClean="0"/>
              <a:pPr/>
              <a:t>117</a:t>
            </a:fld>
            <a:endParaRPr lang="fa-IR"/>
          </a:p>
        </p:txBody>
      </p:sp>
      <p:grpSp>
        <p:nvGrpSpPr>
          <p:cNvPr id="35" name="Group 34"/>
          <p:cNvGrpSpPr/>
          <p:nvPr/>
        </p:nvGrpSpPr>
        <p:grpSpPr>
          <a:xfrm>
            <a:off x="785786" y="0"/>
            <a:ext cx="7943944" cy="6542147"/>
            <a:chOff x="785786" y="0"/>
            <a:chExt cx="7943944" cy="6542147"/>
          </a:xfrm>
        </p:grpSpPr>
        <p:cxnSp>
          <p:nvCxnSpPr>
            <p:cNvPr id="22" name="Straight Arrow Connector 21"/>
            <p:cNvCxnSpPr/>
            <p:nvPr/>
          </p:nvCxnSpPr>
          <p:spPr>
            <a:xfrm rot="10800000" flipV="1">
              <a:off x="1428728" y="3929066"/>
              <a:ext cx="2714644" cy="1785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1714480" y="1857364"/>
              <a:ext cx="3786214" cy="1588"/>
            </a:xfrm>
            <a:prstGeom prst="straightConnector1">
              <a:avLst/>
            </a:prstGeom>
            <a:ln>
              <a:tailEnd type="arrow"/>
            </a:ln>
            <a:effectLst>
              <a:glow rad="1397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857224" y="0"/>
              <a:ext cx="17837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rgbClr val="FFFF00"/>
                  </a:solidFill>
                  <a:effectLst>
                    <a:outerShdw blurRad="50800" dist="39000" dir="5460000" algn="tl">
                      <a:srgbClr val="000000">
                        <a:alpha val="38000"/>
                      </a:srgbClr>
                    </a:outerShdw>
                  </a:effectLst>
                </a:rPr>
                <a:t>p</a:t>
              </a:r>
              <a:endParaRPr lang="en-US" sz="7200" b="1" cap="none" spc="0" dirty="0">
                <a:ln w="11430"/>
                <a:solidFill>
                  <a:srgbClr val="FFFF00"/>
                </a:solidFill>
                <a:effectLst>
                  <a:outerShdw blurRad="50800" dist="39000" dir="5460000" algn="tl">
                    <a:srgbClr val="000000">
                      <a:alpha val="38000"/>
                    </a:srgbClr>
                  </a:outerShdw>
                </a:effectLst>
              </a:endParaRPr>
            </a:p>
          </p:txBody>
        </p:sp>
        <p:pic>
          <p:nvPicPr>
            <p:cNvPr id="6" name="Picture 5" descr="1s.gif"/>
            <p:cNvPicPr>
              <a:picLocks noChangeAspect="1"/>
            </p:cNvPicPr>
            <p:nvPr/>
          </p:nvPicPr>
          <p:blipFill>
            <a:blip r:embed="rId2" cstate="print"/>
            <a:stretch>
              <a:fillRect/>
            </a:stretch>
          </p:blipFill>
          <p:spPr>
            <a:xfrm>
              <a:off x="1214414" y="357166"/>
              <a:ext cx="2785785" cy="2824143"/>
            </a:xfrm>
            <a:prstGeom prst="rect">
              <a:avLst/>
            </a:prstGeom>
          </p:spPr>
        </p:pic>
        <p:pic>
          <p:nvPicPr>
            <p:cNvPr id="15" name="Picture 14" descr="1s.gif"/>
            <p:cNvPicPr>
              <a:picLocks noChangeAspect="1"/>
            </p:cNvPicPr>
            <p:nvPr/>
          </p:nvPicPr>
          <p:blipFill>
            <a:blip r:embed="rId2" cstate="print"/>
            <a:stretch>
              <a:fillRect/>
            </a:stretch>
          </p:blipFill>
          <p:spPr>
            <a:xfrm>
              <a:off x="2643174" y="357166"/>
              <a:ext cx="2785785" cy="2824143"/>
            </a:xfrm>
            <a:prstGeom prst="rect">
              <a:avLst/>
            </a:prstGeom>
          </p:spPr>
        </p:pic>
        <p:pic>
          <p:nvPicPr>
            <p:cNvPr id="17" name="Picture 16" descr="1s.gif"/>
            <p:cNvPicPr>
              <a:picLocks noChangeAspect="1"/>
            </p:cNvPicPr>
            <p:nvPr/>
          </p:nvPicPr>
          <p:blipFill>
            <a:blip r:embed="rId2" cstate="print"/>
            <a:stretch>
              <a:fillRect/>
            </a:stretch>
          </p:blipFill>
          <p:spPr>
            <a:xfrm>
              <a:off x="2214546" y="3214686"/>
              <a:ext cx="2222043" cy="2252639"/>
            </a:xfrm>
            <a:prstGeom prst="rect">
              <a:avLst/>
            </a:prstGeom>
          </p:spPr>
        </p:pic>
        <p:pic>
          <p:nvPicPr>
            <p:cNvPr id="18" name="Picture 17" descr="1s.gif"/>
            <p:cNvPicPr>
              <a:picLocks noChangeAspect="1"/>
            </p:cNvPicPr>
            <p:nvPr/>
          </p:nvPicPr>
          <p:blipFill>
            <a:blip r:embed="rId2" cstate="print"/>
            <a:stretch>
              <a:fillRect/>
            </a:stretch>
          </p:blipFill>
          <p:spPr>
            <a:xfrm>
              <a:off x="785786" y="3500438"/>
              <a:ext cx="3000396" cy="3041709"/>
            </a:xfrm>
            <a:prstGeom prst="rect">
              <a:avLst/>
            </a:prstGeom>
          </p:spPr>
        </p:pic>
        <p:sp>
          <p:nvSpPr>
            <p:cNvPr id="21" name="Rectangle 20"/>
            <p:cNvSpPr/>
            <p:nvPr/>
          </p:nvSpPr>
          <p:spPr>
            <a:xfrm>
              <a:off x="2928926" y="357166"/>
              <a:ext cx="642942"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err="1"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t>
              </a:r>
              <a:r>
                <a:rPr lang="en-US" sz="3200" b="1" cap="all" baseline="-2500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x</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5" name="Rectangle 24"/>
            <p:cNvSpPr/>
            <p:nvPr/>
          </p:nvSpPr>
          <p:spPr>
            <a:xfrm>
              <a:off x="1928794" y="3500438"/>
              <a:ext cx="642942"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err="1"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t>
              </a:r>
              <a:r>
                <a:rPr lang="en-US" sz="3200" b="1" cap="all" baseline="-25000"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z</a:t>
              </a:r>
              <a:endParaRPr lang="en-US" sz="3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cxnSp>
          <p:nvCxnSpPr>
            <p:cNvPr id="26" name="Straight Arrow Connector 25"/>
            <p:cNvCxnSpPr/>
            <p:nvPr/>
          </p:nvCxnSpPr>
          <p:spPr>
            <a:xfrm rot="5400000" flipH="1" flipV="1">
              <a:off x="4822033" y="4179099"/>
              <a:ext cx="3643338" cy="1588"/>
            </a:xfrm>
            <a:prstGeom prst="straightConnector1">
              <a:avLst/>
            </a:prstGeom>
            <a:ln>
              <a:solidFill>
                <a:schemeClr val="accent3">
                  <a:alpha val="55000"/>
                </a:schemeClr>
              </a:solidFill>
              <a:tailEnd type="arrow"/>
            </a:ln>
            <a:scene3d>
              <a:camera prst="orthographicFront"/>
              <a:lightRig rig="threePt" dir="t"/>
            </a:scene3d>
            <a:sp3d>
              <a:bevelT/>
            </a:sp3d>
          </p:spPr>
          <p:style>
            <a:lnRef idx="3">
              <a:schemeClr val="accent3"/>
            </a:lnRef>
            <a:fillRef idx="0">
              <a:schemeClr val="accent3"/>
            </a:fillRef>
            <a:effectRef idx="2">
              <a:schemeClr val="accent3"/>
            </a:effectRef>
            <a:fontRef idx="minor">
              <a:schemeClr val="tx1"/>
            </a:fontRef>
          </p:style>
        </p:cxnSp>
        <p:pic>
          <p:nvPicPr>
            <p:cNvPr id="27" name="Picture 26" descr="1s.gif"/>
            <p:cNvPicPr>
              <a:picLocks noChangeAspect="1"/>
            </p:cNvPicPr>
            <p:nvPr/>
          </p:nvPicPr>
          <p:blipFill>
            <a:blip r:embed="rId2" cstate="print"/>
            <a:stretch>
              <a:fillRect/>
            </a:stretch>
          </p:blipFill>
          <p:spPr>
            <a:xfrm>
              <a:off x="5214942" y="3500438"/>
              <a:ext cx="2785785" cy="2824143"/>
            </a:xfrm>
            <a:prstGeom prst="rect">
              <a:avLst/>
            </a:prstGeom>
          </p:spPr>
        </p:pic>
        <p:pic>
          <p:nvPicPr>
            <p:cNvPr id="29" name="Picture 28" descr="1s.gif"/>
            <p:cNvPicPr>
              <a:picLocks noChangeAspect="1"/>
            </p:cNvPicPr>
            <p:nvPr/>
          </p:nvPicPr>
          <p:blipFill>
            <a:blip r:embed="rId2" cstate="print"/>
            <a:stretch>
              <a:fillRect/>
            </a:stretch>
          </p:blipFill>
          <p:spPr>
            <a:xfrm>
              <a:off x="5214942" y="2071678"/>
              <a:ext cx="2785785" cy="2824143"/>
            </a:xfrm>
            <a:prstGeom prst="rect">
              <a:avLst/>
            </a:prstGeom>
          </p:spPr>
        </p:pic>
        <p:sp>
          <p:nvSpPr>
            <p:cNvPr id="31" name="Rectangle 30"/>
            <p:cNvSpPr/>
            <p:nvPr/>
          </p:nvSpPr>
          <p:spPr>
            <a:xfrm>
              <a:off x="7143768" y="2143116"/>
              <a:ext cx="642942"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dirty="0" err="1"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t>
              </a:r>
              <a:r>
                <a:rPr lang="en-US" sz="3200" b="1" cap="all" baseline="-25000" dirty="0" err="1" smtClean="0">
                  <a:ln/>
                  <a:solidFill>
                    <a:srgbClr val="92D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y</a:t>
              </a:r>
              <a:endParaRPr lang="en-US" sz="3200" b="1" cap="all" spc="0" dirty="0">
                <a:ln/>
                <a:solidFill>
                  <a:srgbClr val="92D05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2" name="Rectangle 31"/>
            <p:cNvSpPr/>
            <p:nvPr/>
          </p:nvSpPr>
          <p:spPr>
            <a:xfrm>
              <a:off x="3657600" y="381000"/>
              <a:ext cx="5072130" cy="58477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accent3"/>
                  </a:solidFill>
                  <a:cs typeface="Mj_Aref" pitchFamily="2" charset="-78"/>
                </a:rPr>
                <a:t>m</a:t>
              </a:r>
              <a:r>
                <a:rPr lang="en-US" sz="3200" b="1" baseline="-25000" dirty="0" smtClean="0">
                  <a:ln/>
                  <a:solidFill>
                    <a:schemeClr val="accent3"/>
                  </a:solidFill>
                  <a:cs typeface="Mj_Aref" pitchFamily="2" charset="-78"/>
                </a:rPr>
                <a:t>l</a:t>
              </a:r>
              <a:r>
                <a:rPr lang="fa-IR" sz="3200" b="1" dirty="0" smtClean="0">
                  <a:ln/>
                  <a:solidFill>
                    <a:schemeClr val="accent3"/>
                  </a:solidFill>
                  <a:cs typeface="Mj_Aref" pitchFamily="2" charset="-78"/>
                </a:rPr>
                <a:t>  عدد کوانتومی مغناطیسی</a:t>
              </a:r>
              <a:endParaRPr lang="en-US" sz="3200" b="1" cap="none" spc="0" dirty="0">
                <a:ln/>
                <a:solidFill>
                  <a:schemeClr val="accent3"/>
                </a:solidFill>
                <a:effectLst/>
                <a:cs typeface="Mj_Aref" pitchFamily="2" charset="-78"/>
              </a:endParaRPr>
            </a:p>
          </p:txBody>
        </p:sp>
        <p:pic>
          <p:nvPicPr>
            <p:cNvPr id="23" name="Picture 29" descr="drop"/>
            <p:cNvPicPr>
              <a:picLocks noChangeAspect="1" noChangeArrowheads="1"/>
            </p:cNvPicPr>
            <p:nvPr/>
          </p:nvPicPr>
          <p:blipFill>
            <a:blip r:embed="rId3" cstate="print"/>
            <a:srcRect/>
            <a:stretch>
              <a:fillRect/>
            </a:stretch>
          </p:blipFill>
          <p:spPr bwMode="gray">
            <a:xfrm>
              <a:off x="1905000" y="1371600"/>
              <a:ext cx="1335156" cy="990600"/>
            </a:xfrm>
            <a:prstGeom prst="rect">
              <a:avLst/>
            </a:prstGeom>
            <a:noFill/>
          </p:spPr>
        </p:pic>
        <p:pic>
          <p:nvPicPr>
            <p:cNvPr id="24" name="Picture 29" descr="drop"/>
            <p:cNvPicPr>
              <a:picLocks noChangeAspect="1" noChangeArrowheads="1"/>
            </p:cNvPicPr>
            <p:nvPr/>
          </p:nvPicPr>
          <p:blipFill>
            <a:blip r:embed="rId3" cstate="print"/>
            <a:srcRect/>
            <a:stretch>
              <a:fillRect/>
            </a:stretch>
          </p:blipFill>
          <p:spPr bwMode="gray">
            <a:xfrm>
              <a:off x="3352800" y="1371600"/>
              <a:ext cx="1335156" cy="990600"/>
            </a:xfrm>
            <a:prstGeom prst="rect">
              <a:avLst/>
            </a:prstGeom>
            <a:noFill/>
          </p:spPr>
        </p:pic>
        <p:pic>
          <p:nvPicPr>
            <p:cNvPr id="28" name="Picture 29" descr="drop"/>
            <p:cNvPicPr>
              <a:picLocks noChangeAspect="1" noChangeArrowheads="1"/>
            </p:cNvPicPr>
            <p:nvPr/>
          </p:nvPicPr>
          <p:blipFill>
            <a:blip r:embed="rId3" cstate="print"/>
            <a:srcRect/>
            <a:stretch>
              <a:fillRect/>
            </a:stretch>
          </p:blipFill>
          <p:spPr bwMode="gray">
            <a:xfrm rot="5400000">
              <a:off x="5980872" y="2991678"/>
              <a:ext cx="1335156" cy="990600"/>
            </a:xfrm>
            <a:prstGeom prst="rect">
              <a:avLst/>
            </a:prstGeom>
            <a:noFill/>
          </p:spPr>
        </p:pic>
        <p:pic>
          <p:nvPicPr>
            <p:cNvPr id="30" name="Picture 29" descr="drop"/>
            <p:cNvPicPr>
              <a:picLocks noChangeAspect="1" noChangeArrowheads="1"/>
            </p:cNvPicPr>
            <p:nvPr/>
          </p:nvPicPr>
          <p:blipFill>
            <a:blip r:embed="rId3" cstate="print"/>
            <a:srcRect/>
            <a:stretch>
              <a:fillRect/>
            </a:stretch>
          </p:blipFill>
          <p:spPr bwMode="gray">
            <a:xfrm rot="5400000">
              <a:off x="5999922" y="4475922"/>
              <a:ext cx="1335156" cy="990600"/>
            </a:xfrm>
            <a:prstGeom prst="rect">
              <a:avLst/>
            </a:prstGeom>
            <a:noFill/>
          </p:spPr>
        </p:pic>
        <p:pic>
          <p:nvPicPr>
            <p:cNvPr id="33" name="Picture 29" descr="drop"/>
            <p:cNvPicPr>
              <a:picLocks noChangeAspect="1" noChangeArrowheads="1"/>
            </p:cNvPicPr>
            <p:nvPr/>
          </p:nvPicPr>
          <p:blipFill>
            <a:blip r:embed="rId3" cstate="print"/>
            <a:srcRect/>
            <a:stretch>
              <a:fillRect/>
            </a:stretch>
          </p:blipFill>
          <p:spPr bwMode="gray">
            <a:xfrm rot="8709044">
              <a:off x="1687299" y="4636039"/>
              <a:ext cx="1335156" cy="990600"/>
            </a:xfrm>
            <a:prstGeom prst="rect">
              <a:avLst/>
            </a:prstGeom>
            <a:noFill/>
          </p:spPr>
        </p:pic>
        <p:pic>
          <p:nvPicPr>
            <p:cNvPr id="34" name="Picture 29" descr="drop"/>
            <p:cNvPicPr>
              <a:picLocks noChangeAspect="1" noChangeArrowheads="1"/>
            </p:cNvPicPr>
            <p:nvPr/>
          </p:nvPicPr>
          <p:blipFill>
            <a:blip r:embed="rId3" cstate="print"/>
            <a:srcRect/>
            <a:stretch>
              <a:fillRect/>
            </a:stretch>
          </p:blipFill>
          <p:spPr bwMode="gray">
            <a:xfrm rot="8755885">
              <a:off x="2813334" y="4047463"/>
              <a:ext cx="1028605" cy="763159"/>
            </a:xfrm>
            <a:prstGeom prst="rect">
              <a:avLst/>
            </a:prstGeom>
            <a:noFill/>
          </p:spPr>
        </p:pic>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57"/>
          <p:cNvSpPr>
            <a:spLocks noChangeArrowheads="1"/>
          </p:cNvSpPr>
          <p:nvPr/>
        </p:nvSpPr>
        <p:spPr bwMode="gray">
          <a:xfrm>
            <a:off x="1447800" y="1295400"/>
            <a:ext cx="4724400" cy="381000"/>
          </a:xfrm>
          <a:prstGeom prst="rect">
            <a:avLst/>
          </a:prstGeom>
          <a:gradFill rotWithShape="1">
            <a:gsLst>
              <a:gs pos="0">
                <a:srgbClr val="6666FF"/>
              </a:gs>
              <a:gs pos="100000">
                <a:srgbClr val="6666FF">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6666FF"/>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 name="Rectangle 57"/>
          <p:cNvSpPr>
            <a:spLocks noChangeArrowheads="1"/>
          </p:cNvSpPr>
          <p:nvPr/>
        </p:nvSpPr>
        <p:spPr bwMode="gray">
          <a:xfrm>
            <a:off x="1905000" y="381000"/>
            <a:ext cx="4191000" cy="276225"/>
          </a:xfrm>
          <a:prstGeom prst="rect">
            <a:avLst/>
          </a:prstGeom>
          <a:gradFill rotWithShape="1">
            <a:gsLst>
              <a:gs pos="0">
                <a:srgbClr val="6666FF"/>
              </a:gs>
              <a:gs pos="100000">
                <a:srgbClr val="6666FF">
                  <a:gamma/>
                  <a:tint val="60000"/>
                  <a:invGamma/>
                </a:srgbClr>
              </a:gs>
            </a:gsLst>
            <a:lin ang="0" scaled="1"/>
          </a:gradFill>
          <a:ln w="9525" algn="ctr">
            <a:noFill/>
            <a:miter lim="800000"/>
            <a:headEnd/>
            <a:tailEnd/>
          </a:ln>
          <a:effectLst/>
          <a:scene3d>
            <a:camera prst="legacyPerspectiveBottom"/>
            <a:lightRig rig="legacyFlat3" dir="b"/>
          </a:scene3d>
          <a:sp3d extrusionH="100000" prstMaterial="legacyMatte">
            <a:bevelT w="13500" h="13500" prst="angle"/>
            <a:bevelB w="13500" h="13500" prst="angle"/>
            <a:extrusionClr>
              <a:srgbClr val="6666FF"/>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7" name="Rectangle 6"/>
          <p:cNvSpPr/>
          <p:nvPr/>
        </p:nvSpPr>
        <p:spPr>
          <a:xfrm>
            <a:off x="1828800" y="1219200"/>
            <a:ext cx="3735382"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bg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جهت گردش الکترون به دور خود</a:t>
            </a:r>
          </a:p>
          <a:p>
            <a:endParaRPr lang="en-US" sz="2800" b="1" cap="none" spc="0" dirty="0">
              <a:ln w="11430">
                <a:solidFill>
                  <a:schemeClr val="bg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p:txBody>
      </p:sp>
      <p:sp>
        <p:nvSpPr>
          <p:cNvPr id="8" name="Rectangle 7"/>
          <p:cNvSpPr/>
          <p:nvPr/>
        </p:nvSpPr>
        <p:spPr>
          <a:xfrm>
            <a:off x="1752600" y="228600"/>
            <a:ext cx="4403834" cy="954107"/>
          </a:xfrm>
          <a:prstGeom prst="rect">
            <a:avLst/>
          </a:prstGeom>
          <a:noFill/>
        </p:spPr>
        <p:txBody>
          <a:bodyPr wrap="none" lIns="91440" tIns="45720" rIns="91440" bIns="45720">
            <a:spAutoFit/>
          </a:bodyPr>
          <a:lstStyle/>
          <a:p>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عدد کوانتومی مغناطیسی اسپین(</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m</a:t>
            </a:r>
            <a:r>
              <a:rPr lang="en-US" sz="28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s</a:t>
            </a: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a:t>
            </a:r>
          </a:p>
          <a:p>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Mj_Aref" pitchFamily="2" charset="-78"/>
            </a:endParaRPr>
          </a:p>
        </p:txBody>
      </p:sp>
      <p:grpSp>
        <p:nvGrpSpPr>
          <p:cNvPr id="9" name="Group 8"/>
          <p:cNvGrpSpPr/>
          <p:nvPr/>
        </p:nvGrpSpPr>
        <p:grpSpPr>
          <a:xfrm>
            <a:off x="2269842" y="2743200"/>
            <a:ext cx="1573484" cy="3000396"/>
            <a:chOff x="1071538" y="3714752"/>
            <a:chExt cx="1573484" cy="3000396"/>
          </a:xfrm>
        </p:grpSpPr>
        <p:pic>
          <p:nvPicPr>
            <p:cNvPr id="10" name="Picture 9" descr="untitled.bmp"/>
            <p:cNvPicPr>
              <a:picLocks noChangeAspect="1"/>
            </p:cNvPicPr>
            <p:nvPr/>
          </p:nvPicPr>
          <p:blipFill>
            <a:blip r:embed="rId2" cstate="print"/>
            <a:stretch>
              <a:fillRect/>
            </a:stretch>
          </p:blipFill>
          <p:spPr>
            <a:xfrm rot="16200000">
              <a:off x="1143899" y="4499647"/>
              <a:ext cx="1428762" cy="1573484"/>
            </a:xfrm>
            <a:prstGeom prst="rect">
              <a:avLst/>
            </a:prstGeom>
          </p:spPr>
        </p:pic>
        <p:cxnSp>
          <p:nvCxnSpPr>
            <p:cNvPr id="11" name="Straight Arrow Connector 10"/>
            <p:cNvCxnSpPr/>
            <p:nvPr/>
          </p:nvCxnSpPr>
          <p:spPr>
            <a:xfrm rot="5400000" flipH="1" flipV="1">
              <a:off x="1291409" y="4285462"/>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rot="5400000">
              <a:off x="1434284" y="6285726"/>
              <a:ext cx="857256" cy="1588"/>
            </a:xfrm>
            <a:prstGeom prst="line">
              <a:avLst/>
            </a:prstGeom>
          </p:spPr>
          <p:style>
            <a:lnRef idx="3">
              <a:schemeClr val="dk1"/>
            </a:lnRef>
            <a:fillRef idx="0">
              <a:schemeClr val="dk1"/>
            </a:fillRef>
            <a:effectRef idx="2">
              <a:schemeClr val="dk1"/>
            </a:effectRef>
            <a:fontRef idx="minor">
              <a:schemeClr val="tx1"/>
            </a:fontRef>
          </p:style>
        </p:cxnSp>
      </p:grpSp>
      <p:grpSp>
        <p:nvGrpSpPr>
          <p:cNvPr id="13" name="Group 12"/>
          <p:cNvGrpSpPr/>
          <p:nvPr/>
        </p:nvGrpSpPr>
        <p:grpSpPr>
          <a:xfrm>
            <a:off x="3912916" y="2743200"/>
            <a:ext cx="1573484" cy="3000396"/>
            <a:chOff x="1071538" y="3714752"/>
            <a:chExt cx="1573484" cy="3000396"/>
          </a:xfrm>
        </p:grpSpPr>
        <p:pic>
          <p:nvPicPr>
            <p:cNvPr id="14" name="Picture 13" descr="untitled.bmp"/>
            <p:cNvPicPr>
              <a:picLocks noChangeAspect="1"/>
            </p:cNvPicPr>
            <p:nvPr/>
          </p:nvPicPr>
          <p:blipFill>
            <a:blip r:embed="rId2" cstate="print"/>
            <a:stretch>
              <a:fillRect/>
            </a:stretch>
          </p:blipFill>
          <p:spPr>
            <a:xfrm rot="16200000">
              <a:off x="1143899" y="4499647"/>
              <a:ext cx="1428762" cy="1573484"/>
            </a:xfrm>
            <a:prstGeom prst="rect">
              <a:avLst/>
            </a:prstGeom>
          </p:spPr>
        </p:pic>
        <p:cxnSp>
          <p:nvCxnSpPr>
            <p:cNvPr id="15" name="Straight Arrow Connector 14"/>
            <p:cNvCxnSpPr/>
            <p:nvPr/>
          </p:nvCxnSpPr>
          <p:spPr>
            <a:xfrm rot="5400000" flipH="1" flipV="1">
              <a:off x="1291409" y="4285462"/>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5400000">
              <a:off x="1434284" y="6285726"/>
              <a:ext cx="857256" cy="1588"/>
            </a:xfrm>
            <a:prstGeom prst="line">
              <a:avLst/>
            </a:prstGeom>
          </p:spPr>
          <p:style>
            <a:lnRef idx="3">
              <a:schemeClr val="dk1"/>
            </a:lnRef>
            <a:fillRef idx="0">
              <a:schemeClr val="dk1"/>
            </a:fillRef>
            <a:effectRef idx="2">
              <a:schemeClr val="dk1"/>
            </a:effectRef>
            <a:fontRef idx="minor">
              <a:schemeClr val="tx1"/>
            </a:fontRef>
          </p:style>
        </p:cxnSp>
      </p:grpSp>
      <p:sp>
        <p:nvSpPr>
          <p:cNvPr id="17" name="Curved Right Arrow 16"/>
          <p:cNvSpPr/>
          <p:nvPr/>
        </p:nvSpPr>
        <p:spPr>
          <a:xfrm>
            <a:off x="2671746" y="3200400"/>
            <a:ext cx="500066" cy="428628"/>
          </a:xfrm>
          <a:prstGeom prst="curv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8" name="Curved Left Arrow 17"/>
          <p:cNvSpPr/>
          <p:nvPr/>
        </p:nvSpPr>
        <p:spPr>
          <a:xfrm>
            <a:off x="4457696" y="3200400"/>
            <a:ext cx="571504" cy="428628"/>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20" name="Straight Connector 19"/>
          <p:cNvCxnSpPr/>
          <p:nvPr/>
        </p:nvCxnSpPr>
        <p:spPr>
          <a:xfrm rot="5400000" flipH="1" flipV="1">
            <a:off x="4552950" y="3238500"/>
            <a:ext cx="304800" cy="1588"/>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rot="5400000" flipH="1" flipV="1">
            <a:off x="2905919" y="3275806"/>
            <a:ext cx="304800" cy="1588"/>
          </a:xfrm>
          <a:prstGeom prst="line">
            <a:avLst/>
          </a:prstGeom>
        </p:spPr>
        <p:style>
          <a:lnRef idx="3">
            <a:schemeClr val="dk1"/>
          </a:lnRef>
          <a:fillRef idx="0">
            <a:schemeClr val="dk1"/>
          </a:fillRef>
          <a:effectRef idx="2">
            <a:schemeClr val="dk1"/>
          </a:effectRef>
          <a:fontRef idx="minor">
            <a:schemeClr val="tx1"/>
          </a:fontRef>
        </p:style>
      </p:cxnSp>
      <p:sp>
        <p:nvSpPr>
          <p:cNvPr id="19" name="Slide Number Placeholder 18"/>
          <p:cNvSpPr>
            <a:spLocks noGrp="1"/>
          </p:cNvSpPr>
          <p:nvPr>
            <p:ph type="sldNum" sz="quarter" idx="12"/>
          </p:nvPr>
        </p:nvSpPr>
        <p:spPr/>
        <p:txBody>
          <a:bodyPr/>
          <a:lstStyle/>
          <a:p>
            <a:fld id="{4CE537EB-F69F-49DF-B190-42F4AEC61CA4}" type="slidenum">
              <a:rPr lang="fa-IR" smtClean="0"/>
              <a:pPr/>
              <a:t>118</a:t>
            </a:fld>
            <a:endParaRPr lang="fa-I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13"/>
          <p:cNvGrpSpPr>
            <a:grpSpLocks/>
          </p:cNvGrpSpPr>
          <p:nvPr/>
        </p:nvGrpSpPr>
        <p:grpSpPr bwMode="auto">
          <a:xfrm>
            <a:off x="5486400" y="457200"/>
            <a:ext cx="2971800" cy="398462"/>
            <a:chOff x="336" y="1735"/>
            <a:chExt cx="4806" cy="294"/>
          </a:xfrm>
        </p:grpSpPr>
        <p:sp>
          <p:nvSpPr>
            <p:cNvPr id="35" name="AutoShape 14"/>
            <p:cNvSpPr>
              <a:spLocks noChangeArrowheads="1"/>
            </p:cNvSpPr>
            <p:nvPr/>
          </p:nvSpPr>
          <p:spPr bwMode="gray">
            <a:xfrm>
              <a:off x="336" y="1735"/>
              <a:ext cx="4806" cy="294"/>
            </a:xfrm>
            <a:prstGeom prst="roundRect">
              <a:avLst>
                <a:gd name="adj" fmla="val 50000"/>
              </a:avLst>
            </a:prstGeom>
            <a:solidFill>
              <a:srgbClr val="E15D7C"/>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AutoShape 1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AutoShape 1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AutoShape 17"/>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E15D7C"/>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4" name="Group 13"/>
          <p:cNvGrpSpPr>
            <a:grpSpLocks/>
          </p:cNvGrpSpPr>
          <p:nvPr/>
        </p:nvGrpSpPr>
        <p:grpSpPr bwMode="auto">
          <a:xfrm>
            <a:off x="1066800" y="4114800"/>
            <a:ext cx="7467600" cy="1600200"/>
            <a:chOff x="336" y="1735"/>
            <a:chExt cx="4806" cy="294"/>
          </a:xfrm>
        </p:grpSpPr>
        <p:sp>
          <p:nvSpPr>
            <p:cNvPr id="25" name="AutoShape 14"/>
            <p:cNvSpPr>
              <a:spLocks noChangeArrowheads="1"/>
            </p:cNvSpPr>
            <p:nvPr/>
          </p:nvSpPr>
          <p:spPr bwMode="gray">
            <a:xfrm>
              <a:off x="336" y="1735"/>
              <a:ext cx="4806" cy="294"/>
            </a:xfrm>
            <a:prstGeom prst="roundRect">
              <a:avLst>
                <a:gd name="adj" fmla="val 50000"/>
              </a:avLst>
            </a:prstGeom>
            <a:solidFill>
              <a:srgbClr val="E15D7C"/>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AutoShape 1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 name="AutoShape 1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 name="AutoShape 17"/>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E15D7C"/>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5" name="Rectangle 4"/>
          <p:cNvSpPr/>
          <p:nvPr/>
        </p:nvSpPr>
        <p:spPr>
          <a:xfrm>
            <a:off x="5665315" y="357166"/>
            <a:ext cx="2800768" cy="584775"/>
          </a:xfrm>
          <a:prstGeom prst="rect">
            <a:avLst/>
          </a:prstGeom>
          <a:noFill/>
        </p:spPr>
        <p:txBody>
          <a:bodyPr wrap="none" lIns="91440" tIns="45720" rIns="91440" bIns="45720">
            <a:spAutoFit/>
          </a:bodyPr>
          <a:lstStyle/>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عدد های کوانتومی</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cxnSp>
        <p:nvCxnSpPr>
          <p:cNvPr id="7" name="Straight Arrow Connector 6"/>
          <p:cNvCxnSpPr/>
          <p:nvPr/>
        </p:nvCxnSpPr>
        <p:spPr>
          <a:xfrm>
            <a:off x="2857488" y="2928934"/>
            <a:ext cx="2214578"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rot="10800000" flipV="1">
            <a:off x="1571604" y="2928934"/>
            <a:ext cx="1285884" cy="78581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rot="5400000" flipH="1" flipV="1">
            <a:off x="1642248" y="1714488"/>
            <a:ext cx="2429686" cy="79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5072066" y="2643182"/>
            <a:ext cx="410690"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x</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angle 13"/>
          <p:cNvSpPr/>
          <p:nvPr/>
        </p:nvSpPr>
        <p:spPr>
          <a:xfrm>
            <a:off x="1321790" y="3286124"/>
            <a:ext cx="17837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2357422" y="357166"/>
            <a:ext cx="378630"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accent3"/>
                </a:solidFill>
              </a:rPr>
              <a:t>y</a:t>
            </a:r>
            <a:endParaRPr lang="en-US" sz="3200" b="1" cap="none" spc="0" dirty="0">
              <a:ln/>
              <a:solidFill>
                <a:schemeClr val="accent3"/>
              </a:solidFill>
              <a:effectLst/>
            </a:endParaRPr>
          </a:p>
        </p:txBody>
      </p:sp>
      <p:sp>
        <p:nvSpPr>
          <p:cNvPr id="10" name="Rectangle 9"/>
          <p:cNvSpPr/>
          <p:nvPr/>
        </p:nvSpPr>
        <p:spPr>
          <a:xfrm>
            <a:off x="6196374" y="1106269"/>
            <a:ext cx="178376"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6763115" y="1166796"/>
            <a:ext cx="285656" cy="58477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dirty="0" smtClean="0">
                <a:ln/>
                <a:solidFill>
                  <a:schemeClr val="accent3"/>
                </a:solidFill>
              </a:rPr>
              <a:t>l</a:t>
            </a:r>
            <a:endParaRPr lang="en-US" sz="3200" b="1" cap="none" spc="0" dirty="0">
              <a:ln/>
              <a:solidFill>
                <a:schemeClr val="accent3"/>
              </a:solidFill>
              <a:effectLst/>
            </a:endParaRPr>
          </a:p>
        </p:txBody>
      </p:sp>
      <p:sp>
        <p:nvSpPr>
          <p:cNvPr id="17" name="Rectangle 16"/>
          <p:cNvSpPr/>
          <p:nvPr/>
        </p:nvSpPr>
        <p:spPr>
          <a:xfrm>
            <a:off x="7339382" y="1157271"/>
            <a:ext cx="58541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a:t>
            </a:r>
            <a:r>
              <a:rPr lang="en-US" sz="3200" b="1" baseline="-25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Slide Number Placeholder 15"/>
          <p:cNvSpPr>
            <a:spLocks noGrp="1"/>
          </p:cNvSpPr>
          <p:nvPr>
            <p:ph type="sldNum" sz="quarter" idx="12"/>
          </p:nvPr>
        </p:nvSpPr>
        <p:spPr/>
        <p:txBody>
          <a:bodyPr/>
          <a:lstStyle/>
          <a:p>
            <a:fld id="{4CE537EB-F69F-49DF-B190-42F4AEC61CA4}" type="slidenum">
              <a:rPr lang="fa-IR" smtClean="0"/>
              <a:pPr/>
              <a:t>119</a:t>
            </a:fld>
            <a:endParaRPr lang="fa-IR"/>
          </a:p>
        </p:txBody>
      </p:sp>
      <p:sp>
        <p:nvSpPr>
          <p:cNvPr id="20" name="Rectangle 19"/>
          <p:cNvSpPr/>
          <p:nvPr/>
        </p:nvSpPr>
        <p:spPr>
          <a:xfrm>
            <a:off x="990600" y="4191000"/>
            <a:ext cx="7315200" cy="1384995"/>
          </a:xfrm>
          <a:prstGeom prst="rect">
            <a:avLst/>
          </a:prstGeom>
        </p:spPr>
        <p:txBody>
          <a:bodyPr wrap="square">
            <a:spAutoFit/>
          </a:bodyPr>
          <a:lstStyle/>
          <a:p>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همان گونه که برای مشخص کردن موقعیت یک جسم به سه عدد طول و عرض و ارتفاع(</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X,Y,Z</a:t>
            </a: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نیازمندیم. برای مشخص کردن اوربیتال ها به سه عدد کوانتومی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(n ,</a:t>
            </a:r>
            <a:r>
              <a:rPr lang="en-US"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l,m</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a:t>
            </a: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نیازمندیم.</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a:p>
        </p:txBody>
      </p:sp>
      <p:sp>
        <p:nvSpPr>
          <p:cNvPr id="5" name="Slide Number Placeholder 4"/>
          <p:cNvSpPr>
            <a:spLocks noGrp="1"/>
          </p:cNvSpPr>
          <p:nvPr>
            <p:ph type="sldNum" sz="quarter" idx="12"/>
          </p:nvPr>
        </p:nvSpPr>
        <p:spPr/>
        <p:txBody>
          <a:bodyPr/>
          <a:lstStyle/>
          <a:p>
            <a:fld id="{4CE537EB-F69F-49DF-B190-42F4AEC61CA4}" type="slidenum">
              <a:rPr lang="fa-IR" smtClean="0"/>
              <a:pPr/>
              <a:t>12</a:t>
            </a:fld>
            <a:endParaRPr lang="fa-IR"/>
          </a:p>
        </p:txBody>
      </p:sp>
      <p:sp>
        <p:nvSpPr>
          <p:cNvPr id="23" name="AutoShape 4"/>
          <p:cNvSpPr>
            <a:spLocks noChangeArrowheads="1"/>
          </p:cNvSpPr>
          <p:nvPr/>
        </p:nvSpPr>
        <p:spPr bwMode="gray">
          <a:xfrm>
            <a:off x="917575" y="990600"/>
            <a:ext cx="6854825" cy="13716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4" name="Group 6"/>
          <p:cNvGrpSpPr>
            <a:grpSpLocks/>
          </p:cNvGrpSpPr>
          <p:nvPr/>
        </p:nvGrpSpPr>
        <p:grpSpPr bwMode="auto">
          <a:xfrm>
            <a:off x="1222375" y="762000"/>
            <a:ext cx="6172200" cy="463550"/>
            <a:chOff x="720" y="1392"/>
            <a:chExt cx="4058" cy="480"/>
          </a:xfrm>
        </p:grpSpPr>
        <p:sp>
          <p:nvSpPr>
            <p:cNvPr id="25" name="AutoShape 7"/>
            <p:cNvSpPr>
              <a:spLocks noChangeArrowheads="1"/>
            </p:cNvSpPr>
            <p:nvPr/>
          </p:nvSpPr>
          <p:spPr bwMode="blackGray">
            <a:xfrm>
              <a:off x="720" y="1392"/>
              <a:ext cx="4058" cy="480"/>
            </a:xfrm>
            <a:prstGeom prst="roundRect">
              <a:avLst>
                <a:gd name="adj" fmla="val 17509"/>
              </a:avLst>
            </a:prstGeom>
            <a:solidFill>
              <a:srgbClr val="EFC82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6" name="Group 8"/>
            <p:cNvGrpSpPr>
              <a:grpSpLocks/>
            </p:cNvGrpSpPr>
            <p:nvPr/>
          </p:nvGrpSpPr>
          <p:grpSpPr bwMode="auto">
            <a:xfrm>
              <a:off x="730" y="1407"/>
              <a:ext cx="4043" cy="444"/>
              <a:chOff x="744" y="1407"/>
              <a:chExt cx="3988" cy="444"/>
            </a:xfrm>
          </p:grpSpPr>
          <p:sp>
            <p:nvSpPr>
              <p:cNvPr id="27" name="AutoShape 9"/>
              <p:cNvSpPr>
                <a:spLocks noChangeArrowheads="1"/>
              </p:cNvSpPr>
              <p:nvPr/>
            </p:nvSpPr>
            <p:spPr bwMode="blackGray">
              <a:xfrm>
                <a:off x="744" y="1736"/>
                <a:ext cx="3988" cy="115"/>
              </a:xfrm>
              <a:prstGeom prst="roundRect">
                <a:avLst>
                  <a:gd name="adj" fmla="val 50000"/>
                </a:avLst>
              </a:prstGeom>
              <a:gradFill rotWithShape="1">
                <a:gsLst>
                  <a:gs pos="0">
                    <a:srgbClr val="EFC821">
                      <a:alpha val="0"/>
                    </a:srgbClr>
                  </a:gs>
                  <a:gs pos="100000">
                    <a:srgbClr val="EFC821">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 name="AutoShape 10"/>
              <p:cNvSpPr>
                <a:spLocks noChangeArrowheads="1"/>
              </p:cNvSpPr>
              <p:nvPr/>
            </p:nvSpPr>
            <p:spPr bwMode="blackGray">
              <a:xfrm>
                <a:off x="744" y="1407"/>
                <a:ext cx="3988" cy="115"/>
              </a:xfrm>
              <a:prstGeom prst="roundRect">
                <a:avLst>
                  <a:gd name="adj" fmla="val 50000"/>
                </a:avLst>
              </a:prstGeom>
              <a:gradFill rotWithShape="1">
                <a:gsLst>
                  <a:gs pos="0">
                    <a:srgbClr val="EFC821">
                      <a:gamma/>
                      <a:tint val="38039"/>
                      <a:invGamma/>
                    </a:srgbClr>
                  </a:gs>
                  <a:gs pos="100000">
                    <a:srgbClr val="EFC82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15" name="Rectangle 14"/>
          <p:cNvSpPr/>
          <p:nvPr/>
        </p:nvSpPr>
        <p:spPr>
          <a:xfrm>
            <a:off x="765175" y="762000"/>
            <a:ext cx="6629400" cy="369332"/>
          </a:xfrm>
          <a:prstGeom prst="rect">
            <a:avLst/>
          </a:prstGeom>
        </p:spPr>
        <p:txBody>
          <a:bodyPr wrap="square">
            <a:spAutoFit/>
          </a:bodyPr>
          <a:lstStyle/>
          <a:p>
            <a:r>
              <a:rPr lang="fa-IR" b="1" dirty="0" smtClean="0">
                <a:ln w="11430"/>
                <a:effectLst>
                  <a:outerShdw blurRad="50800" dist="39000" dir="5460000" algn="tl">
                    <a:srgbClr val="000000">
                      <a:alpha val="38000"/>
                    </a:srgbClr>
                  </a:outerShdw>
                </a:effectLst>
                <a:cs typeface="Mj_Aref" pitchFamily="2" charset="-78"/>
              </a:rPr>
              <a:t>تفاوت نظریه تالس و ارسطو در مورد عناصر سازنده ی جهان هستی در چیست؟ </a:t>
            </a:r>
          </a:p>
        </p:txBody>
      </p:sp>
      <p:sp>
        <p:nvSpPr>
          <p:cNvPr id="7" name="Rectangle 6"/>
          <p:cNvSpPr/>
          <p:nvPr/>
        </p:nvSpPr>
        <p:spPr>
          <a:xfrm>
            <a:off x="-990600" y="1447800"/>
            <a:ext cx="8265929" cy="1815882"/>
          </a:xfrm>
          <a:prstGeom prst="rect">
            <a:avLst/>
          </a:prstGeom>
        </p:spPr>
        <p:txBody>
          <a:bodyPr wrap="square">
            <a:spAutoFit/>
          </a:bodyPr>
          <a:lstStyle/>
          <a:p>
            <a:r>
              <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تالس: آب تنها عنصر سازنده جهان</a:t>
            </a:r>
          </a:p>
          <a:p>
            <a:r>
              <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ارسطو: عناصر سازنده  جهان (آب + هوا + خاک + آتش)</a:t>
            </a:r>
          </a:p>
          <a:p>
            <a:pPr algn="ctr"/>
            <a:endPar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pPr algn="ctr"/>
            <a:endParaRPr lang="fa-IR"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8"/>
          <p:cNvGrpSpPr>
            <a:grpSpLocks/>
          </p:cNvGrpSpPr>
          <p:nvPr/>
        </p:nvGrpSpPr>
        <p:grpSpPr bwMode="auto">
          <a:xfrm>
            <a:off x="1143001" y="2819400"/>
            <a:ext cx="1371600" cy="398462"/>
            <a:chOff x="336" y="1735"/>
            <a:chExt cx="4806" cy="294"/>
          </a:xfrm>
        </p:grpSpPr>
        <p:sp>
          <p:nvSpPr>
            <p:cNvPr id="52" name="AutoShape 9"/>
            <p:cNvSpPr>
              <a:spLocks noChangeArrowheads="1"/>
            </p:cNvSpPr>
            <p:nvPr/>
          </p:nvSpPr>
          <p:spPr bwMode="gray">
            <a:xfrm>
              <a:off x="336" y="1735"/>
              <a:ext cx="4806" cy="294"/>
            </a:xfrm>
            <a:prstGeom prst="roundRect">
              <a:avLst>
                <a:gd name="adj" fmla="val 50000"/>
              </a:avLst>
            </a:prstGeom>
            <a:solidFill>
              <a:srgbClr val="80CB35"/>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3" name="AutoShape 1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AutoShape 1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AutoShape 12"/>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80CB35"/>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41" name="Group 18"/>
          <p:cNvGrpSpPr>
            <a:grpSpLocks/>
          </p:cNvGrpSpPr>
          <p:nvPr/>
        </p:nvGrpSpPr>
        <p:grpSpPr bwMode="auto">
          <a:xfrm>
            <a:off x="1752600" y="4343400"/>
            <a:ext cx="2133600" cy="438150"/>
            <a:chOff x="336" y="1735"/>
            <a:chExt cx="4806" cy="294"/>
          </a:xfrm>
        </p:grpSpPr>
        <p:sp>
          <p:nvSpPr>
            <p:cNvPr id="42" name="AutoShape 19"/>
            <p:cNvSpPr>
              <a:spLocks noChangeArrowheads="1"/>
            </p:cNvSpPr>
            <p:nvPr/>
          </p:nvSpPr>
          <p:spPr bwMode="gray">
            <a:xfrm>
              <a:off x="336" y="1735"/>
              <a:ext cx="4806" cy="294"/>
            </a:xfrm>
            <a:prstGeom prst="roundRect">
              <a:avLst>
                <a:gd name="adj" fmla="val 50000"/>
              </a:avLst>
            </a:prstGeom>
            <a:solidFill>
              <a:srgbClr val="518CD3"/>
            </a:solidFill>
            <a:ln w="12700">
              <a:solidFill>
                <a:srgbClr val="518CD3"/>
              </a:solidFill>
              <a:round/>
              <a:headEnd/>
              <a:tailEnd/>
            </a:ln>
            <a:effectLst>
              <a:outerShdw dist="635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AutoShape 2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AutoShape 2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AutoShape 22"/>
            <p:cNvSpPr>
              <a:spLocks noChangeArrowheads="1"/>
            </p:cNvSpPr>
            <p:nvPr/>
          </p:nvSpPr>
          <p:spPr bwMode="gray">
            <a:xfrm>
              <a:off x="350" y="1740"/>
              <a:ext cx="4771" cy="228"/>
            </a:xfrm>
            <a:prstGeom prst="roundRect">
              <a:avLst>
                <a:gd name="adj" fmla="val 50000"/>
              </a:avLst>
            </a:prstGeom>
            <a:gradFill rotWithShape="1">
              <a:gsLst>
                <a:gs pos="0">
                  <a:srgbClr val="FFFFFF">
                    <a:alpha val="70000"/>
                  </a:srgbClr>
                </a:gs>
                <a:gs pos="100000">
                  <a:srgbClr val="518CD3"/>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1" name="Group 18"/>
          <p:cNvGrpSpPr>
            <a:grpSpLocks/>
          </p:cNvGrpSpPr>
          <p:nvPr/>
        </p:nvGrpSpPr>
        <p:grpSpPr bwMode="auto">
          <a:xfrm>
            <a:off x="5638800" y="228600"/>
            <a:ext cx="3124200" cy="438150"/>
            <a:chOff x="336" y="1735"/>
            <a:chExt cx="4806" cy="294"/>
          </a:xfrm>
        </p:grpSpPr>
        <p:sp>
          <p:nvSpPr>
            <p:cNvPr id="32" name="AutoShape 19"/>
            <p:cNvSpPr>
              <a:spLocks noChangeArrowheads="1"/>
            </p:cNvSpPr>
            <p:nvPr/>
          </p:nvSpPr>
          <p:spPr bwMode="gray">
            <a:xfrm>
              <a:off x="336" y="1735"/>
              <a:ext cx="4806" cy="294"/>
            </a:xfrm>
            <a:prstGeom prst="roundRect">
              <a:avLst>
                <a:gd name="adj" fmla="val 50000"/>
              </a:avLst>
            </a:prstGeom>
            <a:solidFill>
              <a:srgbClr val="518CD3"/>
            </a:solidFill>
            <a:ln w="12700">
              <a:solidFill>
                <a:srgbClr val="518CD3"/>
              </a:solidFill>
              <a:round/>
              <a:headEnd/>
              <a:tailEnd/>
            </a:ln>
            <a:effectLst>
              <a:outerShdw dist="635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AutoShape 2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AutoShape 2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AutoShape 22"/>
            <p:cNvSpPr>
              <a:spLocks noChangeArrowheads="1"/>
            </p:cNvSpPr>
            <p:nvPr/>
          </p:nvSpPr>
          <p:spPr bwMode="gray">
            <a:xfrm>
              <a:off x="350" y="1740"/>
              <a:ext cx="4771" cy="228"/>
            </a:xfrm>
            <a:prstGeom prst="roundRect">
              <a:avLst>
                <a:gd name="adj" fmla="val 50000"/>
              </a:avLst>
            </a:prstGeom>
            <a:gradFill rotWithShape="1">
              <a:gsLst>
                <a:gs pos="0">
                  <a:srgbClr val="FFFFFF">
                    <a:alpha val="70000"/>
                  </a:srgbClr>
                </a:gs>
                <a:gs pos="100000">
                  <a:srgbClr val="518CD3"/>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5" name="Group 14"/>
          <p:cNvGrpSpPr/>
          <p:nvPr/>
        </p:nvGrpSpPr>
        <p:grpSpPr>
          <a:xfrm>
            <a:off x="571472" y="285728"/>
            <a:ext cx="2428892" cy="2428892"/>
            <a:chOff x="1714480" y="357166"/>
            <a:chExt cx="6143668" cy="6143668"/>
          </a:xfrm>
        </p:grpSpPr>
        <p:sp>
          <p:nvSpPr>
            <p:cNvPr id="7" name="Oval 6"/>
            <p:cNvSpPr/>
            <p:nvPr/>
          </p:nvSpPr>
          <p:spPr>
            <a:xfrm>
              <a:off x="3214678" y="1714488"/>
              <a:ext cx="3214710" cy="321471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Oval 7"/>
            <p:cNvSpPr/>
            <p:nvPr/>
          </p:nvSpPr>
          <p:spPr>
            <a:xfrm>
              <a:off x="1714480" y="357166"/>
              <a:ext cx="6143668" cy="6143668"/>
            </a:xfrm>
            <a:prstGeom prst="ellipse">
              <a:avLst/>
            </a:prstGeom>
            <a:no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p:cNvSpPr/>
            <p:nvPr/>
          </p:nvSpPr>
          <p:spPr>
            <a:xfrm>
              <a:off x="2428860" y="1000108"/>
              <a:ext cx="4795870" cy="4795870"/>
            </a:xfrm>
            <a:prstGeom prst="ellipse">
              <a:avLst/>
            </a:prstGeom>
            <a:noFill/>
            <a:ln>
              <a:solidFill>
                <a:srgbClr val="FFFF00"/>
              </a:solidFill>
            </a:ln>
            <a:effectLst>
              <a:glow rad="635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1" name="Rectangle 10"/>
          <p:cNvSpPr/>
          <p:nvPr/>
        </p:nvSpPr>
        <p:spPr>
          <a:xfrm>
            <a:off x="5644163" y="152400"/>
            <a:ext cx="3174266" cy="584775"/>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a:t>
            </a: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انرژی لایه الکترونی</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n </a:t>
            </a: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grpSp>
        <p:nvGrpSpPr>
          <p:cNvPr id="12" name="Group 11"/>
          <p:cNvGrpSpPr/>
          <p:nvPr/>
        </p:nvGrpSpPr>
        <p:grpSpPr>
          <a:xfrm>
            <a:off x="1500166" y="1142984"/>
            <a:ext cx="642942" cy="677867"/>
            <a:chOff x="4643438" y="2909884"/>
            <a:chExt cx="642942" cy="677867"/>
          </a:xfrm>
        </p:grpSpPr>
        <p:sp>
          <p:nvSpPr>
            <p:cNvPr id="13" name="Oval 12"/>
            <p:cNvSpPr/>
            <p:nvPr/>
          </p:nvSpPr>
          <p:spPr>
            <a:xfrm>
              <a:off x="4643438" y="2920996"/>
              <a:ext cx="642942" cy="666755"/>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4748214" y="2909884"/>
              <a:ext cx="413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effectLst>
                    <a:outerShdw blurRad="50800" dist="39000" dir="5460000" algn="tl">
                      <a:srgbClr val="000000">
                        <a:alpha val="38000"/>
                      </a:srgbClr>
                    </a:outerShdw>
                  </a:effectLst>
                </a:rPr>
                <a:t>+</a:t>
              </a:r>
              <a:endParaRPr lang="en-US" sz="3600" b="1" cap="none" spc="0" dirty="0">
                <a:ln w="11430"/>
                <a:effectLst>
                  <a:outerShdw blurRad="50800" dist="39000" dir="5460000" algn="tl">
                    <a:srgbClr val="000000">
                      <a:alpha val="38000"/>
                    </a:srgbClr>
                  </a:outerShdw>
                </a:effectLst>
              </a:endParaRPr>
            </a:p>
          </p:txBody>
        </p:sp>
      </p:grpSp>
      <p:sp>
        <p:nvSpPr>
          <p:cNvPr id="17" name="Up Arrow 16"/>
          <p:cNvSpPr/>
          <p:nvPr/>
        </p:nvSpPr>
        <p:spPr>
          <a:xfrm>
            <a:off x="4143372" y="5429264"/>
            <a:ext cx="928694" cy="1285884"/>
          </a:xfrm>
          <a:prstGeom prs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Up Arrow 17"/>
          <p:cNvSpPr/>
          <p:nvPr/>
        </p:nvSpPr>
        <p:spPr>
          <a:xfrm>
            <a:off x="3857620" y="3500438"/>
            <a:ext cx="1571636" cy="1866912"/>
          </a:xfrm>
          <a:prstGeom prs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Up Arrow 18"/>
          <p:cNvSpPr/>
          <p:nvPr/>
        </p:nvSpPr>
        <p:spPr>
          <a:xfrm>
            <a:off x="3428992" y="714356"/>
            <a:ext cx="2428892" cy="2795582"/>
          </a:xfrm>
          <a:prstGeom prst="up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Rectangle 19"/>
          <p:cNvSpPr/>
          <p:nvPr/>
        </p:nvSpPr>
        <p:spPr>
          <a:xfrm>
            <a:off x="4357686" y="6072206"/>
            <a:ext cx="538930" cy="369332"/>
          </a:xfrm>
          <a:prstGeom prst="rect">
            <a:avLst/>
          </a:prstGeom>
          <a:noFill/>
        </p:spPr>
        <p:txBody>
          <a:bodyPr wrap="none" lIns="91440" tIns="45720" rIns="91440" bIns="45720">
            <a:spAutoFit/>
          </a:bodyPr>
          <a:lstStyle/>
          <a:p>
            <a:pPr algn="ct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n=1</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Rectangle 21"/>
          <p:cNvSpPr/>
          <p:nvPr/>
        </p:nvSpPr>
        <p:spPr>
          <a:xfrm>
            <a:off x="4143372" y="4357694"/>
            <a:ext cx="968535"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n=2</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Rectangle 22"/>
          <p:cNvSpPr/>
          <p:nvPr/>
        </p:nvSpPr>
        <p:spPr>
          <a:xfrm>
            <a:off x="4000496" y="2214554"/>
            <a:ext cx="124425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n=3</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Rectangle 27"/>
          <p:cNvSpPr/>
          <p:nvPr/>
        </p:nvSpPr>
        <p:spPr>
          <a:xfrm>
            <a:off x="1234347" y="2786058"/>
            <a:ext cx="1119216" cy="46166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2400" b="1" dirty="0" smtClean="0">
                <a:ln>
                  <a:solidFill>
                    <a:schemeClr val="tx1"/>
                  </a:solidFill>
                </a:ln>
                <a:solidFill>
                  <a:schemeClr val="accent3"/>
                </a:solidFill>
                <a:cs typeface="Mj_Aref" pitchFamily="2" charset="-78"/>
              </a:rPr>
              <a:t>تراز انرژی</a:t>
            </a:r>
            <a:endParaRPr lang="en-US" sz="2400" b="1" dirty="0">
              <a:ln>
                <a:solidFill>
                  <a:schemeClr val="tx1"/>
                </a:solidFill>
              </a:ln>
              <a:solidFill>
                <a:schemeClr val="accent3"/>
              </a:solidFill>
              <a:cs typeface="Mj_Aref" pitchFamily="2" charset="-78"/>
            </a:endParaRPr>
          </a:p>
        </p:txBody>
      </p:sp>
      <p:sp>
        <p:nvSpPr>
          <p:cNvPr id="29" name="Rectangle 28"/>
          <p:cNvSpPr/>
          <p:nvPr/>
        </p:nvSpPr>
        <p:spPr>
          <a:xfrm>
            <a:off x="1643042" y="4357694"/>
            <a:ext cx="2481770" cy="461665"/>
          </a:xfrm>
          <a:prstGeom prst="rect">
            <a:avLst/>
          </a:prstGeom>
          <a:noFill/>
        </p:spPr>
        <p:txBody>
          <a:bodyPr wrap="square" lIns="91440" tIns="45720" rIns="91440" bIns="45720">
            <a:spAutoFit/>
          </a:bodyPr>
          <a:lstStyle/>
          <a:p>
            <a:pPr algn="ct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لایه های الکترونی </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21" name="Slide Number Placeholder 20"/>
          <p:cNvSpPr>
            <a:spLocks noGrp="1"/>
          </p:cNvSpPr>
          <p:nvPr>
            <p:ph type="sldNum" sz="quarter" idx="12"/>
          </p:nvPr>
        </p:nvSpPr>
        <p:spPr/>
        <p:txBody>
          <a:bodyPr/>
          <a:lstStyle/>
          <a:p>
            <a:fld id="{4CE537EB-F69F-49DF-B190-42F4AEC61CA4}" type="slidenum">
              <a:rPr lang="fa-IR" smtClean="0"/>
              <a:pPr/>
              <a:t>120</a:t>
            </a:fld>
            <a:endParaRPr lang="fa-I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3"/>
          <p:cNvGrpSpPr>
            <a:grpSpLocks/>
          </p:cNvGrpSpPr>
          <p:nvPr/>
        </p:nvGrpSpPr>
        <p:grpSpPr bwMode="auto">
          <a:xfrm>
            <a:off x="838200" y="3048000"/>
            <a:ext cx="6172200" cy="1600200"/>
            <a:chOff x="720" y="1392"/>
            <a:chExt cx="4058" cy="480"/>
          </a:xfrm>
        </p:grpSpPr>
        <p:sp>
          <p:nvSpPr>
            <p:cNvPr id="60" name="AutoShape 4"/>
            <p:cNvSpPr>
              <a:spLocks noChangeArrowheads="1"/>
            </p:cNvSpPr>
            <p:nvPr/>
          </p:nvSpPr>
          <p:spPr bwMode="gray">
            <a:xfrm>
              <a:off x="720" y="1392"/>
              <a:ext cx="4058" cy="480"/>
            </a:xfrm>
            <a:prstGeom prst="roundRect">
              <a:avLst>
                <a:gd name="adj" fmla="val 17509"/>
              </a:avLst>
            </a:prstGeom>
            <a:gradFill rotWithShape="1">
              <a:gsLst>
                <a:gs pos="0">
                  <a:srgbClr val="518CD3"/>
                </a:gs>
                <a:gs pos="50000">
                  <a:srgbClr val="518CD3">
                    <a:gamma/>
                    <a:shade val="92157"/>
                    <a:invGamma/>
                  </a:srgbClr>
                </a:gs>
                <a:gs pos="100000">
                  <a:srgbClr val="518CD3"/>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61" name="Group 5"/>
            <p:cNvGrpSpPr>
              <a:grpSpLocks/>
            </p:cNvGrpSpPr>
            <p:nvPr/>
          </p:nvGrpSpPr>
          <p:grpSpPr bwMode="auto">
            <a:xfrm>
              <a:off x="730" y="1407"/>
              <a:ext cx="4043" cy="444"/>
              <a:chOff x="744" y="1407"/>
              <a:chExt cx="3988" cy="444"/>
            </a:xfrm>
          </p:grpSpPr>
          <p:sp>
            <p:nvSpPr>
              <p:cNvPr id="62" name="AutoShape 6"/>
              <p:cNvSpPr>
                <a:spLocks noChangeArrowheads="1"/>
              </p:cNvSpPr>
              <p:nvPr/>
            </p:nvSpPr>
            <p:spPr bwMode="gray">
              <a:xfrm>
                <a:off x="744" y="1736"/>
                <a:ext cx="3988" cy="115"/>
              </a:xfrm>
              <a:prstGeom prst="roundRect">
                <a:avLst>
                  <a:gd name="adj" fmla="val 50000"/>
                </a:avLst>
              </a:prstGeom>
              <a:gradFill rotWithShape="1">
                <a:gsLst>
                  <a:gs pos="0">
                    <a:srgbClr val="518CD3">
                      <a:alpha val="0"/>
                    </a:srgbClr>
                  </a:gs>
                  <a:gs pos="100000">
                    <a:srgbClr val="518CD3">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3" name="AutoShape 7"/>
              <p:cNvSpPr>
                <a:spLocks noChangeArrowheads="1"/>
              </p:cNvSpPr>
              <p:nvPr/>
            </p:nvSpPr>
            <p:spPr bwMode="gray">
              <a:xfrm>
                <a:off x="744" y="1407"/>
                <a:ext cx="3988" cy="115"/>
              </a:xfrm>
              <a:prstGeom prst="roundRect">
                <a:avLst>
                  <a:gd name="adj" fmla="val 50000"/>
                </a:avLst>
              </a:prstGeom>
              <a:gradFill rotWithShape="1">
                <a:gsLst>
                  <a:gs pos="0">
                    <a:srgbClr val="518CD3">
                      <a:gamma/>
                      <a:tint val="0"/>
                      <a:invGamma/>
                    </a:srgbClr>
                  </a:gs>
                  <a:gs pos="100000">
                    <a:srgbClr val="518CD3">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grpSp>
        <p:nvGrpSpPr>
          <p:cNvPr id="64" name="Group 8"/>
          <p:cNvGrpSpPr>
            <a:grpSpLocks/>
          </p:cNvGrpSpPr>
          <p:nvPr/>
        </p:nvGrpSpPr>
        <p:grpSpPr bwMode="auto">
          <a:xfrm>
            <a:off x="914400" y="4800600"/>
            <a:ext cx="6019800" cy="1066800"/>
            <a:chOff x="720" y="1392"/>
            <a:chExt cx="4058" cy="480"/>
          </a:xfrm>
        </p:grpSpPr>
        <p:sp>
          <p:nvSpPr>
            <p:cNvPr id="65" name="AutoShape 9"/>
            <p:cNvSpPr>
              <a:spLocks noChangeArrowheads="1"/>
            </p:cNvSpPr>
            <p:nvPr/>
          </p:nvSpPr>
          <p:spPr bwMode="gray">
            <a:xfrm>
              <a:off x="720" y="1392"/>
              <a:ext cx="4058" cy="480"/>
            </a:xfrm>
            <a:prstGeom prst="roundRect">
              <a:avLst>
                <a:gd name="adj" fmla="val 17509"/>
              </a:avLst>
            </a:prstGeom>
            <a:gradFill rotWithShape="1">
              <a:gsLst>
                <a:gs pos="0">
                  <a:srgbClr val="E15D7C"/>
                </a:gs>
                <a:gs pos="50000">
                  <a:srgbClr val="E15D7C">
                    <a:gamma/>
                    <a:shade val="92157"/>
                    <a:invGamma/>
                  </a:srgbClr>
                </a:gs>
                <a:gs pos="100000">
                  <a:srgbClr val="E15D7C"/>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66" name="Group 10"/>
            <p:cNvGrpSpPr>
              <a:grpSpLocks/>
            </p:cNvGrpSpPr>
            <p:nvPr/>
          </p:nvGrpSpPr>
          <p:grpSpPr bwMode="auto">
            <a:xfrm>
              <a:off x="730" y="1407"/>
              <a:ext cx="4043" cy="444"/>
              <a:chOff x="744" y="1407"/>
              <a:chExt cx="3988" cy="444"/>
            </a:xfrm>
          </p:grpSpPr>
          <p:sp>
            <p:nvSpPr>
              <p:cNvPr id="67" name="AutoShape 11"/>
              <p:cNvSpPr>
                <a:spLocks noChangeArrowheads="1"/>
              </p:cNvSpPr>
              <p:nvPr/>
            </p:nvSpPr>
            <p:spPr bwMode="gray">
              <a:xfrm>
                <a:off x="744" y="1736"/>
                <a:ext cx="3988" cy="115"/>
              </a:xfrm>
              <a:prstGeom prst="roundRect">
                <a:avLst>
                  <a:gd name="adj" fmla="val 50000"/>
                </a:avLst>
              </a:prstGeom>
              <a:gradFill rotWithShape="1">
                <a:gsLst>
                  <a:gs pos="0">
                    <a:srgbClr val="E15D7C">
                      <a:alpha val="0"/>
                    </a:srgbClr>
                  </a:gs>
                  <a:gs pos="100000">
                    <a:srgbClr val="E15D7C">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AutoShape 12"/>
              <p:cNvSpPr>
                <a:spLocks noChangeArrowheads="1"/>
              </p:cNvSpPr>
              <p:nvPr/>
            </p:nvSpPr>
            <p:spPr bwMode="gray">
              <a:xfrm>
                <a:off x="744" y="1407"/>
                <a:ext cx="3988" cy="115"/>
              </a:xfrm>
              <a:prstGeom prst="roundRect">
                <a:avLst>
                  <a:gd name="adj" fmla="val 50000"/>
                </a:avLst>
              </a:prstGeom>
              <a:gradFill rotWithShape="1">
                <a:gsLst>
                  <a:gs pos="0">
                    <a:srgbClr val="E15D7C">
                      <a:gamma/>
                      <a:tint val="0"/>
                      <a:invGamma/>
                    </a:srgbClr>
                  </a:gs>
                  <a:gs pos="100000">
                    <a:srgbClr val="E15D7C">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grpSp>
        <p:nvGrpSpPr>
          <p:cNvPr id="69" name="Group 13"/>
          <p:cNvGrpSpPr>
            <a:grpSpLocks/>
          </p:cNvGrpSpPr>
          <p:nvPr/>
        </p:nvGrpSpPr>
        <p:grpSpPr bwMode="auto">
          <a:xfrm>
            <a:off x="914400" y="6019800"/>
            <a:ext cx="6019800" cy="688975"/>
            <a:chOff x="720" y="1392"/>
            <a:chExt cx="4058" cy="480"/>
          </a:xfrm>
        </p:grpSpPr>
        <p:sp>
          <p:nvSpPr>
            <p:cNvPr id="70" name="AutoShape 14"/>
            <p:cNvSpPr>
              <a:spLocks noChangeArrowheads="1"/>
            </p:cNvSpPr>
            <p:nvPr/>
          </p:nvSpPr>
          <p:spPr bwMode="gray">
            <a:xfrm>
              <a:off x="720" y="1392"/>
              <a:ext cx="4058" cy="480"/>
            </a:xfrm>
            <a:prstGeom prst="roundRect">
              <a:avLst>
                <a:gd name="adj" fmla="val 17509"/>
              </a:avLst>
            </a:prstGeom>
            <a:gradFill rotWithShape="1">
              <a:gsLst>
                <a:gs pos="0">
                  <a:srgbClr val="DB9153"/>
                </a:gs>
                <a:gs pos="50000">
                  <a:srgbClr val="DB9153">
                    <a:gamma/>
                    <a:shade val="92157"/>
                    <a:invGamma/>
                  </a:srgbClr>
                </a:gs>
                <a:gs pos="100000">
                  <a:srgbClr val="DB9153"/>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1" name="Group 15"/>
            <p:cNvGrpSpPr>
              <a:grpSpLocks/>
            </p:cNvGrpSpPr>
            <p:nvPr/>
          </p:nvGrpSpPr>
          <p:grpSpPr bwMode="auto">
            <a:xfrm>
              <a:off x="730" y="1407"/>
              <a:ext cx="4043" cy="444"/>
              <a:chOff x="744" y="1407"/>
              <a:chExt cx="3988" cy="444"/>
            </a:xfrm>
          </p:grpSpPr>
          <p:sp>
            <p:nvSpPr>
              <p:cNvPr id="72" name="AutoShape 16"/>
              <p:cNvSpPr>
                <a:spLocks noChangeArrowheads="1"/>
              </p:cNvSpPr>
              <p:nvPr/>
            </p:nvSpPr>
            <p:spPr bwMode="gray">
              <a:xfrm>
                <a:off x="744" y="1736"/>
                <a:ext cx="3988" cy="115"/>
              </a:xfrm>
              <a:prstGeom prst="roundRect">
                <a:avLst>
                  <a:gd name="adj" fmla="val 50000"/>
                </a:avLst>
              </a:prstGeom>
              <a:gradFill rotWithShape="1">
                <a:gsLst>
                  <a:gs pos="0">
                    <a:srgbClr val="DB9153">
                      <a:alpha val="0"/>
                    </a:srgbClr>
                  </a:gs>
                  <a:gs pos="100000">
                    <a:srgbClr val="DB9153">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3" name="AutoShape 17"/>
              <p:cNvSpPr>
                <a:spLocks noChangeArrowheads="1"/>
              </p:cNvSpPr>
              <p:nvPr/>
            </p:nvSpPr>
            <p:spPr bwMode="gray">
              <a:xfrm>
                <a:off x="744" y="1407"/>
                <a:ext cx="3988" cy="115"/>
              </a:xfrm>
              <a:prstGeom prst="roundRect">
                <a:avLst>
                  <a:gd name="adj" fmla="val 50000"/>
                </a:avLst>
              </a:prstGeom>
              <a:gradFill rotWithShape="1">
                <a:gsLst>
                  <a:gs pos="0">
                    <a:srgbClr val="DB9153">
                      <a:gamma/>
                      <a:tint val="0"/>
                      <a:invGamma/>
                    </a:srgbClr>
                  </a:gs>
                  <a:gs pos="100000">
                    <a:srgbClr val="DB9153">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grpSp>
        <p:nvGrpSpPr>
          <p:cNvPr id="74" name="Group 18"/>
          <p:cNvGrpSpPr>
            <a:grpSpLocks/>
          </p:cNvGrpSpPr>
          <p:nvPr/>
        </p:nvGrpSpPr>
        <p:grpSpPr bwMode="auto">
          <a:xfrm>
            <a:off x="838200" y="819150"/>
            <a:ext cx="6248400" cy="2057400"/>
            <a:chOff x="720" y="1392"/>
            <a:chExt cx="4058" cy="480"/>
          </a:xfrm>
        </p:grpSpPr>
        <p:sp>
          <p:nvSpPr>
            <p:cNvPr id="75" name="AutoShape 19"/>
            <p:cNvSpPr>
              <a:spLocks noChangeArrowheads="1"/>
            </p:cNvSpPr>
            <p:nvPr/>
          </p:nvSpPr>
          <p:spPr bwMode="gray">
            <a:xfrm>
              <a:off x="720" y="1392"/>
              <a:ext cx="4058" cy="480"/>
            </a:xfrm>
            <a:prstGeom prst="roundRect">
              <a:avLst>
                <a:gd name="adj" fmla="val 17509"/>
              </a:avLst>
            </a:prstGeom>
            <a:gradFill rotWithShape="1">
              <a:gsLst>
                <a:gs pos="0">
                  <a:srgbClr val="80CB35"/>
                </a:gs>
                <a:gs pos="50000">
                  <a:srgbClr val="80CB35">
                    <a:gamma/>
                    <a:shade val="92157"/>
                    <a:invGamma/>
                  </a:srgbClr>
                </a:gs>
                <a:gs pos="100000">
                  <a:srgbClr val="80CB35"/>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6" name="Group 20"/>
            <p:cNvGrpSpPr>
              <a:grpSpLocks/>
            </p:cNvGrpSpPr>
            <p:nvPr/>
          </p:nvGrpSpPr>
          <p:grpSpPr bwMode="auto">
            <a:xfrm>
              <a:off x="730" y="1407"/>
              <a:ext cx="4043" cy="444"/>
              <a:chOff x="744" y="1407"/>
              <a:chExt cx="3988" cy="444"/>
            </a:xfrm>
          </p:grpSpPr>
          <p:sp>
            <p:nvSpPr>
              <p:cNvPr id="77" name="AutoShape 21"/>
              <p:cNvSpPr>
                <a:spLocks noChangeArrowheads="1"/>
              </p:cNvSpPr>
              <p:nvPr/>
            </p:nvSpPr>
            <p:spPr bwMode="gray">
              <a:xfrm>
                <a:off x="744" y="1736"/>
                <a:ext cx="3988" cy="115"/>
              </a:xfrm>
              <a:prstGeom prst="roundRect">
                <a:avLst>
                  <a:gd name="adj" fmla="val 50000"/>
                </a:avLst>
              </a:prstGeom>
              <a:gradFill rotWithShape="1">
                <a:gsLst>
                  <a:gs pos="0">
                    <a:srgbClr val="80CB35">
                      <a:alpha val="0"/>
                    </a:srgbClr>
                  </a:gs>
                  <a:gs pos="100000">
                    <a:srgbClr val="80CB35">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8" name="AutoShape 22"/>
              <p:cNvSpPr>
                <a:spLocks noChangeArrowheads="1"/>
              </p:cNvSpPr>
              <p:nvPr/>
            </p:nvSpPr>
            <p:spPr bwMode="gray">
              <a:xfrm>
                <a:off x="744" y="1407"/>
                <a:ext cx="3988" cy="115"/>
              </a:xfrm>
              <a:prstGeom prst="roundRect">
                <a:avLst>
                  <a:gd name="adj" fmla="val 50000"/>
                </a:avLst>
              </a:prstGeom>
              <a:gradFill rotWithShape="1">
                <a:gsLst>
                  <a:gs pos="0">
                    <a:srgbClr val="80CB35">
                      <a:gamma/>
                      <a:tint val="0"/>
                      <a:invGamma/>
                    </a:srgbClr>
                  </a:gs>
                  <a:gs pos="100000">
                    <a:srgbClr val="80CB35">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4" name="Rectangle 3"/>
          <p:cNvSpPr/>
          <p:nvPr/>
        </p:nvSpPr>
        <p:spPr>
          <a:xfrm>
            <a:off x="714348" y="6000768"/>
            <a:ext cx="1143008" cy="646331"/>
          </a:xfrm>
          <a:prstGeom prst="rect">
            <a:avLst/>
          </a:prstGeom>
          <a:noFill/>
        </p:spPr>
        <p:txBody>
          <a:bodyPr wrap="square" lIns="91440" tIns="45720" rIns="91440" bIns="45720">
            <a:spAutoFit/>
          </a:bodyPr>
          <a:lstStyle/>
          <a:p>
            <a:pPr algn="ctr"/>
            <a:r>
              <a:rPr lang="en-US"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n=1</a:t>
            </a:r>
            <a:endParaRPr lang="en-US"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5500694" y="5929330"/>
            <a:ext cx="114300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tx2">
                    <a:lumMod val="60000"/>
                    <a:lumOff val="40000"/>
                  </a:schemeClr>
                </a:solidFill>
                <a:effectLst>
                  <a:outerShdw blurRad="50800" dist="39000" dir="5460000" algn="tl">
                    <a:srgbClr val="000000">
                      <a:alpha val="38000"/>
                    </a:srgbClr>
                  </a:outerShdw>
                </a:effectLst>
              </a:rPr>
              <a:t>s</a:t>
            </a:r>
            <a:endParaRPr lang="en-US" sz="40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8" name="Rectangle 7"/>
          <p:cNvSpPr/>
          <p:nvPr/>
        </p:nvSpPr>
        <p:spPr>
          <a:xfrm>
            <a:off x="714348" y="4929198"/>
            <a:ext cx="1143008" cy="646331"/>
          </a:xfrm>
          <a:prstGeom prst="rect">
            <a:avLst/>
          </a:prstGeom>
          <a:noFill/>
        </p:spPr>
        <p:txBody>
          <a:bodyPr wrap="square" lIns="91440" tIns="45720" rIns="91440" bIns="45720">
            <a:spAutoFit/>
          </a:bodyPr>
          <a:lstStyle/>
          <a:p>
            <a:pPr algn="ctr"/>
            <a:r>
              <a:rPr lang="en-US"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n=2</a:t>
            </a:r>
            <a:endParaRPr lang="en-US"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5500694" y="4714884"/>
            <a:ext cx="114300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s</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2" name="Rectangle 11"/>
          <p:cNvSpPr/>
          <p:nvPr/>
        </p:nvSpPr>
        <p:spPr>
          <a:xfrm>
            <a:off x="5429256" y="3000372"/>
            <a:ext cx="114300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d</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s</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3" name="Rectangle 12"/>
          <p:cNvSpPr/>
          <p:nvPr/>
        </p:nvSpPr>
        <p:spPr>
          <a:xfrm>
            <a:off x="714348" y="3429000"/>
            <a:ext cx="1143008" cy="646331"/>
          </a:xfrm>
          <a:prstGeom prst="rect">
            <a:avLst/>
          </a:prstGeom>
          <a:noFill/>
        </p:spPr>
        <p:txBody>
          <a:bodyPr wrap="square" lIns="91440" tIns="45720" rIns="91440" bIns="45720">
            <a:spAutoFit/>
          </a:bodyPr>
          <a:lstStyle/>
          <a:p>
            <a:pPr algn="ctr"/>
            <a:r>
              <a:rPr lang="en-US"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n=3</a:t>
            </a:r>
            <a:endParaRPr lang="en-US"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Rectangle 14"/>
          <p:cNvSpPr/>
          <p:nvPr/>
        </p:nvSpPr>
        <p:spPr>
          <a:xfrm>
            <a:off x="5357818" y="857232"/>
            <a:ext cx="114300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f</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d</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s</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6" name="Rectangle 15"/>
          <p:cNvSpPr/>
          <p:nvPr/>
        </p:nvSpPr>
        <p:spPr>
          <a:xfrm>
            <a:off x="785786" y="1571612"/>
            <a:ext cx="1143008" cy="646331"/>
          </a:xfrm>
          <a:prstGeom prst="rect">
            <a:avLst/>
          </a:prstGeom>
          <a:noFill/>
        </p:spPr>
        <p:txBody>
          <a:bodyPr wrap="square" lIns="91440" tIns="45720" rIns="91440" bIns="45720">
            <a:spAutoFit/>
          </a:bodyPr>
          <a:lstStyle/>
          <a:p>
            <a:pPr algn="ctr"/>
            <a:r>
              <a:rPr lang="en-US"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n=4</a:t>
            </a:r>
            <a:endParaRPr lang="en-US"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8" name="Straight Arrow Connector 17"/>
          <p:cNvCxnSpPr/>
          <p:nvPr/>
        </p:nvCxnSpPr>
        <p:spPr>
          <a:xfrm>
            <a:off x="2000232" y="6357958"/>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2000232" y="5072074"/>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2000232" y="5500702"/>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a:off x="2000232" y="3857628"/>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2000232" y="3357562"/>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2000232" y="4357694"/>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2000232" y="2643182"/>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2000232" y="2214554"/>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2000232" y="1714488"/>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2000232" y="1142984"/>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0" name="Rectangle 29"/>
          <p:cNvSpPr/>
          <p:nvPr/>
        </p:nvSpPr>
        <p:spPr>
          <a:xfrm>
            <a:off x="3929058" y="0"/>
            <a:ext cx="4000528"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زیر لایه ها</a:t>
            </a:r>
          </a:p>
          <a:p>
            <a:pPr algn="ct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عدد کوانتومی </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t>
            </a: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2" name="Rectangle 31"/>
          <p:cNvSpPr/>
          <p:nvPr/>
        </p:nvSpPr>
        <p:spPr>
          <a:xfrm>
            <a:off x="3786182" y="857232"/>
            <a:ext cx="114300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rgbClr val="92D050"/>
                </a:solidFill>
                <a:effectLst>
                  <a:outerShdw blurRad="50800" dist="39000" dir="5460000" algn="tl">
                    <a:srgbClr val="000000">
                      <a:alpha val="38000"/>
                    </a:srgbClr>
                  </a:outerShdw>
                </a:effectLst>
              </a:rPr>
              <a:t>3</a:t>
            </a:r>
            <a:endParaRPr lang="en-US" sz="3200" b="1" dirty="0" smtClean="0">
              <a:ln w="11430"/>
              <a:solidFill>
                <a:srgbClr val="92D050"/>
              </a:solidFill>
              <a:effectLst>
                <a:outerShdw blurRad="50800" dist="39000" dir="5460000" algn="tl">
                  <a:srgbClr val="000000">
                    <a:alpha val="38000"/>
                  </a:srgbClr>
                </a:outerShdw>
              </a:effectLst>
            </a:endParaRPr>
          </a:p>
          <a:p>
            <a:pPr algn="ctr"/>
            <a:r>
              <a:rPr lang="fa-IR" sz="3200" b="1" cap="none" spc="0" dirty="0" smtClean="0">
                <a:ln w="11430"/>
                <a:solidFill>
                  <a:srgbClr val="92D050"/>
                </a:solidFill>
                <a:effectLst>
                  <a:outerShdw blurRad="50800" dist="39000" dir="5460000" algn="tl">
                    <a:srgbClr val="000000">
                      <a:alpha val="38000"/>
                    </a:srgbClr>
                  </a:outerShdw>
                </a:effectLst>
              </a:rPr>
              <a:t>2</a:t>
            </a:r>
            <a:endParaRPr lang="en-US" sz="3200" b="1" cap="none" spc="0" dirty="0" smtClean="0">
              <a:ln w="11430"/>
              <a:solidFill>
                <a:srgbClr val="92D050"/>
              </a:solidFill>
              <a:effectLst>
                <a:outerShdw blurRad="50800" dist="39000" dir="5460000" algn="tl">
                  <a:srgbClr val="000000">
                    <a:alpha val="38000"/>
                  </a:srgbClr>
                </a:outerShdw>
              </a:effectLst>
            </a:endParaRPr>
          </a:p>
          <a:p>
            <a:pPr algn="ctr"/>
            <a:r>
              <a:rPr lang="fa-IR" sz="3200" b="1" dirty="0" smtClean="0">
                <a:ln w="11430"/>
                <a:solidFill>
                  <a:srgbClr val="92D050"/>
                </a:solidFill>
                <a:effectLst>
                  <a:outerShdw blurRad="50800" dist="39000" dir="5460000" algn="tl">
                    <a:srgbClr val="000000">
                      <a:alpha val="38000"/>
                    </a:srgbClr>
                  </a:outerShdw>
                </a:effectLst>
              </a:rPr>
              <a:t>1</a:t>
            </a:r>
            <a:endParaRPr lang="en-US" sz="3200" b="1" dirty="0" smtClean="0">
              <a:ln w="11430"/>
              <a:solidFill>
                <a:srgbClr val="92D050"/>
              </a:solidFill>
              <a:effectLst>
                <a:outerShdw blurRad="50800" dist="39000" dir="5460000" algn="tl">
                  <a:srgbClr val="000000">
                    <a:alpha val="38000"/>
                  </a:srgbClr>
                </a:outerShdw>
              </a:effectLst>
            </a:endParaRPr>
          </a:p>
          <a:p>
            <a:pPr algn="ctr"/>
            <a:r>
              <a:rPr lang="fa-IR" sz="3200" b="1" cap="none" spc="0" dirty="0" smtClean="0">
                <a:ln w="11430"/>
                <a:solidFill>
                  <a:srgbClr val="92D050"/>
                </a:solidFill>
                <a:effectLst>
                  <a:outerShdw blurRad="50800" dist="39000" dir="5460000" algn="tl">
                    <a:srgbClr val="000000">
                      <a:alpha val="38000"/>
                    </a:srgbClr>
                  </a:outerShdw>
                </a:effectLst>
              </a:rPr>
              <a:t>0</a:t>
            </a:r>
            <a:endParaRPr lang="en-US" sz="3200" b="1" cap="none" spc="0" dirty="0">
              <a:ln w="11430"/>
              <a:solidFill>
                <a:srgbClr val="92D050"/>
              </a:solidFill>
              <a:effectLst>
                <a:outerShdw blurRad="50800" dist="39000" dir="5460000" algn="tl">
                  <a:srgbClr val="000000">
                    <a:alpha val="38000"/>
                  </a:srgbClr>
                </a:outerShdw>
              </a:effectLst>
            </a:endParaRPr>
          </a:p>
        </p:txBody>
      </p:sp>
      <p:sp>
        <p:nvSpPr>
          <p:cNvPr id="33" name="Rectangle 32"/>
          <p:cNvSpPr/>
          <p:nvPr/>
        </p:nvSpPr>
        <p:spPr>
          <a:xfrm>
            <a:off x="3786182" y="3143248"/>
            <a:ext cx="114300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solidFill>
                  <a:srgbClr val="92D050"/>
                </a:solidFill>
                <a:effectLst>
                  <a:outerShdw blurRad="50800" dist="39000" dir="5460000" algn="tl">
                    <a:srgbClr val="000000">
                      <a:alpha val="38000"/>
                    </a:srgbClr>
                  </a:outerShdw>
                </a:effectLst>
              </a:rPr>
              <a:t>2</a:t>
            </a:r>
            <a:endParaRPr lang="en-US" sz="3200" b="1" cap="none" spc="0" dirty="0" smtClean="0">
              <a:ln w="11430"/>
              <a:solidFill>
                <a:srgbClr val="92D050"/>
              </a:solidFill>
              <a:effectLst>
                <a:outerShdw blurRad="50800" dist="39000" dir="5460000" algn="tl">
                  <a:srgbClr val="000000">
                    <a:alpha val="38000"/>
                  </a:srgbClr>
                </a:outerShdw>
              </a:effectLst>
            </a:endParaRPr>
          </a:p>
          <a:p>
            <a:pPr algn="ctr"/>
            <a:r>
              <a:rPr lang="fa-IR" sz="3200" b="1" dirty="0" smtClean="0">
                <a:ln w="11430"/>
                <a:solidFill>
                  <a:srgbClr val="92D050"/>
                </a:solidFill>
                <a:effectLst>
                  <a:outerShdw blurRad="50800" dist="39000" dir="5460000" algn="tl">
                    <a:srgbClr val="000000">
                      <a:alpha val="38000"/>
                    </a:srgbClr>
                  </a:outerShdw>
                </a:effectLst>
              </a:rPr>
              <a:t>1</a:t>
            </a:r>
            <a:endParaRPr lang="en-US" sz="3200" b="1" dirty="0" smtClean="0">
              <a:ln w="11430"/>
              <a:solidFill>
                <a:srgbClr val="92D050"/>
              </a:solidFill>
              <a:effectLst>
                <a:outerShdw blurRad="50800" dist="39000" dir="5460000" algn="tl">
                  <a:srgbClr val="000000">
                    <a:alpha val="38000"/>
                  </a:srgbClr>
                </a:outerShdw>
              </a:effectLst>
            </a:endParaRPr>
          </a:p>
          <a:p>
            <a:pPr algn="ctr"/>
            <a:r>
              <a:rPr lang="fa-IR" sz="3200" b="1" cap="none" spc="0" dirty="0" smtClean="0">
                <a:ln w="11430"/>
                <a:solidFill>
                  <a:srgbClr val="92D050"/>
                </a:solidFill>
                <a:effectLst>
                  <a:outerShdw blurRad="50800" dist="39000" dir="5460000" algn="tl">
                    <a:srgbClr val="000000">
                      <a:alpha val="38000"/>
                    </a:srgbClr>
                  </a:outerShdw>
                </a:effectLst>
              </a:rPr>
              <a:t>0</a:t>
            </a:r>
            <a:endParaRPr lang="en-US" sz="3200" b="1" cap="none" spc="0" dirty="0">
              <a:ln w="11430"/>
              <a:solidFill>
                <a:srgbClr val="92D050"/>
              </a:solidFill>
              <a:effectLst>
                <a:outerShdw blurRad="50800" dist="39000" dir="5460000" algn="tl">
                  <a:srgbClr val="000000">
                    <a:alpha val="38000"/>
                  </a:srgbClr>
                </a:outerShdw>
              </a:effectLst>
            </a:endParaRPr>
          </a:p>
        </p:txBody>
      </p:sp>
      <p:sp>
        <p:nvSpPr>
          <p:cNvPr id="34" name="Rectangle 33"/>
          <p:cNvSpPr/>
          <p:nvPr/>
        </p:nvSpPr>
        <p:spPr>
          <a:xfrm>
            <a:off x="3786182" y="4786322"/>
            <a:ext cx="114300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rgbClr val="92D050"/>
                </a:solidFill>
                <a:effectLst>
                  <a:outerShdw blurRad="50800" dist="39000" dir="5460000" algn="tl">
                    <a:srgbClr val="000000">
                      <a:alpha val="38000"/>
                    </a:srgbClr>
                  </a:outerShdw>
                </a:effectLst>
              </a:rPr>
              <a:t>1</a:t>
            </a:r>
            <a:endParaRPr lang="en-US" sz="3200" b="1" dirty="0" smtClean="0">
              <a:ln w="11430"/>
              <a:solidFill>
                <a:srgbClr val="92D050"/>
              </a:solidFill>
              <a:effectLst>
                <a:outerShdw blurRad="50800" dist="39000" dir="5460000" algn="tl">
                  <a:srgbClr val="000000">
                    <a:alpha val="38000"/>
                  </a:srgbClr>
                </a:outerShdw>
              </a:effectLst>
            </a:endParaRPr>
          </a:p>
          <a:p>
            <a:pPr algn="ctr"/>
            <a:r>
              <a:rPr lang="fa-IR" sz="3200" b="1" cap="none" spc="0" dirty="0" smtClean="0">
                <a:ln w="11430"/>
                <a:solidFill>
                  <a:srgbClr val="92D050"/>
                </a:solidFill>
                <a:effectLst>
                  <a:outerShdw blurRad="50800" dist="39000" dir="5460000" algn="tl">
                    <a:srgbClr val="000000">
                      <a:alpha val="38000"/>
                    </a:srgbClr>
                  </a:outerShdw>
                </a:effectLst>
              </a:rPr>
              <a:t>0</a:t>
            </a:r>
            <a:endParaRPr lang="en-US" sz="3200" b="1" cap="none" spc="0" dirty="0">
              <a:ln w="11430"/>
              <a:solidFill>
                <a:srgbClr val="92D050"/>
              </a:solidFill>
              <a:effectLst>
                <a:outerShdw blurRad="50800" dist="39000" dir="5460000" algn="tl">
                  <a:srgbClr val="000000">
                    <a:alpha val="38000"/>
                  </a:srgbClr>
                </a:outerShdw>
              </a:effectLst>
            </a:endParaRPr>
          </a:p>
        </p:txBody>
      </p:sp>
      <p:sp>
        <p:nvSpPr>
          <p:cNvPr id="35" name="Rectangle 34"/>
          <p:cNvSpPr/>
          <p:nvPr/>
        </p:nvSpPr>
        <p:spPr>
          <a:xfrm>
            <a:off x="3786182" y="6072206"/>
            <a:ext cx="11430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solidFill>
                  <a:srgbClr val="92D050"/>
                </a:solidFill>
                <a:effectLst>
                  <a:outerShdw blurRad="50800" dist="39000" dir="5460000" algn="tl">
                    <a:srgbClr val="000000">
                      <a:alpha val="38000"/>
                    </a:srgbClr>
                  </a:outerShdw>
                </a:effectLst>
              </a:rPr>
              <a:t>0</a:t>
            </a:r>
            <a:endParaRPr lang="en-US" sz="3200" b="1" cap="none" spc="0" dirty="0">
              <a:ln w="11430"/>
              <a:solidFill>
                <a:srgbClr val="92D050"/>
              </a:solidFill>
              <a:effectLst>
                <a:outerShdw blurRad="50800" dist="39000" dir="5460000" algn="tl">
                  <a:srgbClr val="000000">
                    <a:alpha val="38000"/>
                  </a:srgbClr>
                </a:outerShdw>
              </a:effectLst>
            </a:endParaRPr>
          </a:p>
        </p:txBody>
      </p:sp>
      <p:sp>
        <p:nvSpPr>
          <p:cNvPr id="36" name="Rectangle 35"/>
          <p:cNvSpPr/>
          <p:nvPr/>
        </p:nvSpPr>
        <p:spPr>
          <a:xfrm>
            <a:off x="3124200" y="457200"/>
            <a:ext cx="240033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000" b="1" cap="none" spc="0" dirty="0" smtClean="0">
                <a:ln w="11430"/>
                <a:solidFill>
                  <a:srgbClr val="92D050"/>
                </a:solidFill>
                <a:effectLst>
                  <a:outerShdw blurRad="50800" dist="39000" dir="5460000" algn="tl">
                    <a:srgbClr val="000000">
                      <a:alpha val="38000"/>
                    </a:srgbClr>
                  </a:outerShdw>
                </a:effectLst>
              </a:rPr>
              <a:t>1- </a:t>
            </a:r>
            <a:r>
              <a:rPr lang="en-US" sz="2000" b="1" cap="none" spc="0" dirty="0" smtClean="0">
                <a:ln w="11430"/>
                <a:solidFill>
                  <a:srgbClr val="92D050"/>
                </a:solidFill>
                <a:effectLst>
                  <a:outerShdw blurRad="50800" dist="39000" dir="5460000" algn="tl">
                    <a:srgbClr val="000000">
                      <a:alpha val="38000"/>
                    </a:srgbClr>
                  </a:outerShdw>
                </a:effectLst>
              </a:rPr>
              <a:t> ― n</a:t>
            </a:r>
            <a:r>
              <a:rPr lang="fa-IR" sz="2000" b="1" cap="none" spc="0" dirty="0" smtClean="0">
                <a:ln w="11430"/>
                <a:solidFill>
                  <a:srgbClr val="92D050"/>
                </a:solidFill>
                <a:effectLst>
                  <a:outerShdw blurRad="50800" dist="39000" dir="5460000" algn="tl">
                    <a:srgbClr val="000000">
                      <a:alpha val="38000"/>
                    </a:srgbClr>
                  </a:outerShdw>
                </a:effectLst>
              </a:rPr>
              <a:t>0</a:t>
            </a:r>
            <a:endParaRPr lang="en-US" sz="2000" b="1" cap="none" spc="0" dirty="0">
              <a:ln w="11430"/>
              <a:solidFill>
                <a:srgbClr val="92D050"/>
              </a:solidFill>
              <a:effectLst>
                <a:outerShdw blurRad="50800" dist="39000" dir="5460000" algn="tl">
                  <a:srgbClr val="000000">
                    <a:alpha val="38000"/>
                  </a:srgbClr>
                </a:outerShdw>
              </a:effectLst>
            </a:endParaRPr>
          </a:p>
        </p:txBody>
      </p:sp>
      <p:sp>
        <p:nvSpPr>
          <p:cNvPr id="31" name="Slide Number Placeholder 30"/>
          <p:cNvSpPr>
            <a:spLocks noGrp="1"/>
          </p:cNvSpPr>
          <p:nvPr>
            <p:ph type="sldNum" sz="quarter" idx="12"/>
          </p:nvPr>
        </p:nvSpPr>
        <p:spPr/>
        <p:txBody>
          <a:bodyPr/>
          <a:lstStyle/>
          <a:p>
            <a:fld id="{4CE537EB-F69F-49DF-B190-42F4AEC61CA4}" type="slidenum">
              <a:rPr lang="fa-IR" smtClean="0"/>
              <a:pPr/>
              <a:t>121</a:t>
            </a:fld>
            <a:endParaRPr lang="fa-IR"/>
          </a:p>
        </p:txBody>
      </p:sp>
      <p:sp>
        <p:nvSpPr>
          <p:cNvPr id="37" name="Footer Placeholder 36"/>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2209800" y="2128897"/>
          <a:ext cx="4800600" cy="3048000"/>
        </p:xfrm>
        <a:graphic>
          <a:graphicData uri="http://schemas.openxmlformats.org/drawingml/2006/table">
            <a:tbl>
              <a:tblPr rtl="1" firstRow="1" bandRow="1">
                <a:tableStyleId>{ED083AE6-46FA-4A59-8FB0-9F97EB10719F}</a:tableStyleId>
              </a:tblPr>
              <a:tblGrid>
                <a:gridCol w="2400300"/>
                <a:gridCol w="1200150"/>
                <a:gridCol w="1200150"/>
              </a:tblGrid>
              <a:tr h="533400">
                <a:tc>
                  <a:txBody>
                    <a:bodyPr/>
                    <a:lstStyle/>
                    <a:p>
                      <a:pPr algn="ctr" rtl="1"/>
                      <a:r>
                        <a:rPr lang="fa-IR" dirty="0" smtClean="0">
                          <a:cs typeface="Mj_Aref" pitchFamily="2" charset="-78"/>
                        </a:rPr>
                        <a:t>تعداد اوربیتال ها در زیر لایه</a:t>
                      </a:r>
                      <a:endParaRPr lang="fa-IR" dirty="0">
                        <a:cs typeface="Mj_Aref" pitchFamily="2" charset="-78"/>
                      </a:endParaRPr>
                    </a:p>
                  </a:txBody>
                  <a:tcPr/>
                </a:tc>
                <a:tc>
                  <a:txBody>
                    <a:bodyPr/>
                    <a:lstStyle/>
                    <a:p>
                      <a:pPr algn="ctr" rtl="1"/>
                      <a:r>
                        <a:rPr lang="fa-IR" dirty="0" smtClean="0">
                          <a:cs typeface="Mj_Aref" pitchFamily="2" charset="-78"/>
                        </a:rPr>
                        <a:t>عدد کوانتومی اوربیتال(</a:t>
                      </a:r>
                      <a:r>
                        <a:rPr lang="en-US" dirty="0" smtClean="0">
                          <a:cs typeface="Mj_Aref" pitchFamily="2" charset="-78"/>
                        </a:rPr>
                        <a:t>l</a:t>
                      </a:r>
                      <a:r>
                        <a:rPr lang="fa-IR" dirty="0" smtClean="0">
                          <a:cs typeface="Mj_Aref" pitchFamily="2" charset="-78"/>
                        </a:rPr>
                        <a:t>)   </a:t>
                      </a:r>
                      <a:endParaRPr lang="fa-IR" dirty="0">
                        <a:cs typeface="Mj_Aref" pitchFamily="2" charset="-78"/>
                      </a:endParaRPr>
                    </a:p>
                  </a:txBody>
                  <a:tcPr/>
                </a:tc>
                <a:tc>
                  <a:txBody>
                    <a:bodyPr/>
                    <a:lstStyle/>
                    <a:p>
                      <a:pPr algn="ctr" rtl="1"/>
                      <a:r>
                        <a:rPr lang="fa-IR" dirty="0" smtClean="0">
                          <a:cs typeface="Mj_Aref" pitchFamily="2" charset="-78"/>
                        </a:rPr>
                        <a:t>نوع</a:t>
                      </a:r>
                      <a:r>
                        <a:rPr lang="fa-IR" baseline="0" dirty="0" smtClean="0">
                          <a:cs typeface="Mj_Aref" pitchFamily="2" charset="-78"/>
                        </a:rPr>
                        <a:t> اوربیتال</a:t>
                      </a:r>
                      <a:endParaRPr lang="fa-IR" dirty="0">
                        <a:cs typeface="Mj_Aref" pitchFamily="2" charset="-78"/>
                      </a:endParaRPr>
                    </a:p>
                  </a:txBody>
                  <a:tcPr/>
                </a:tc>
              </a:tr>
              <a:tr h="533400">
                <a:tc>
                  <a:txBody>
                    <a:bodyPr/>
                    <a:lstStyle/>
                    <a:p>
                      <a:pPr algn="ctr" rtl="1"/>
                      <a:r>
                        <a:rPr lang="en-US" dirty="0" smtClean="0"/>
                        <a:t>2(0)+1</a:t>
                      </a:r>
                      <a:endParaRPr lang="fa-IR" dirty="0"/>
                    </a:p>
                  </a:txBody>
                  <a:tcPr/>
                </a:tc>
                <a:tc>
                  <a:txBody>
                    <a:bodyPr/>
                    <a:lstStyle/>
                    <a:p>
                      <a:pPr rtl="1"/>
                      <a:endParaRPr lang="fa-IR"/>
                    </a:p>
                  </a:txBody>
                  <a:tcPr/>
                </a:tc>
                <a:tc>
                  <a:txBody>
                    <a:bodyPr/>
                    <a:lstStyle/>
                    <a:p>
                      <a:pPr rtl="1"/>
                      <a:endParaRPr lang="fa-IR"/>
                    </a:p>
                  </a:txBody>
                  <a:tcPr/>
                </a:tc>
              </a:tr>
              <a:tr h="533400">
                <a:tc>
                  <a:txBody>
                    <a:bodyPr/>
                    <a:lstStyle/>
                    <a:p>
                      <a:pPr algn="ctr" rtl="1"/>
                      <a:r>
                        <a:rPr lang="en-US" dirty="0" smtClean="0"/>
                        <a:t>2(1)+1</a:t>
                      </a:r>
                      <a:endParaRPr lang="fa-IR" dirty="0"/>
                    </a:p>
                  </a:txBody>
                  <a:tcPr/>
                </a:tc>
                <a:tc>
                  <a:txBody>
                    <a:bodyPr/>
                    <a:lstStyle/>
                    <a:p>
                      <a:pPr rtl="1"/>
                      <a:endParaRPr lang="fa-IR"/>
                    </a:p>
                  </a:txBody>
                  <a:tcPr/>
                </a:tc>
                <a:tc>
                  <a:txBody>
                    <a:bodyPr/>
                    <a:lstStyle/>
                    <a:p>
                      <a:pPr rtl="1"/>
                      <a:endParaRPr lang="fa-IR"/>
                    </a:p>
                  </a:txBody>
                  <a:tcPr/>
                </a:tc>
              </a:tr>
              <a:tr h="533400">
                <a:tc>
                  <a:txBody>
                    <a:bodyPr/>
                    <a:lstStyle/>
                    <a:p>
                      <a:pPr algn="ctr" rtl="1"/>
                      <a:r>
                        <a:rPr lang="en-US" dirty="0" smtClean="0"/>
                        <a:t>2(2)+1</a:t>
                      </a:r>
                      <a:endParaRPr lang="fa-IR" dirty="0"/>
                    </a:p>
                  </a:txBody>
                  <a:tcPr/>
                </a:tc>
                <a:tc>
                  <a:txBody>
                    <a:bodyPr/>
                    <a:lstStyle/>
                    <a:p>
                      <a:pPr rtl="1"/>
                      <a:endParaRPr lang="fa-IR" dirty="0"/>
                    </a:p>
                  </a:txBody>
                  <a:tcPr/>
                </a:tc>
                <a:tc>
                  <a:txBody>
                    <a:bodyPr/>
                    <a:lstStyle/>
                    <a:p>
                      <a:pPr rtl="1"/>
                      <a:endParaRPr lang="fa-IR" dirty="0"/>
                    </a:p>
                  </a:txBody>
                  <a:tcPr/>
                </a:tc>
              </a:tr>
              <a:tr h="533400">
                <a:tc>
                  <a:txBody>
                    <a:bodyPr/>
                    <a:lstStyle/>
                    <a:p>
                      <a:pPr algn="ctr" rtl="1"/>
                      <a:r>
                        <a:rPr lang="en-US" dirty="0" smtClean="0"/>
                        <a:t>2(3)+1</a:t>
                      </a:r>
                      <a:endParaRPr lang="fa-IR" dirty="0"/>
                    </a:p>
                  </a:txBody>
                  <a:tcPr/>
                </a:tc>
                <a:tc>
                  <a:txBody>
                    <a:bodyPr/>
                    <a:lstStyle/>
                    <a:p>
                      <a:pPr rtl="1"/>
                      <a:endParaRPr lang="fa-IR" dirty="0"/>
                    </a:p>
                  </a:txBody>
                  <a:tcPr/>
                </a:tc>
                <a:tc>
                  <a:txBody>
                    <a:bodyPr/>
                    <a:lstStyle/>
                    <a:p>
                      <a:pPr rtl="1"/>
                      <a:endParaRPr lang="fa-IR" dirty="0"/>
                    </a:p>
                  </a:txBody>
                  <a:tcPr/>
                </a:tc>
              </a:tr>
            </a:tbl>
          </a:graphicData>
        </a:graphic>
      </p:graphicFrame>
      <p:sp>
        <p:nvSpPr>
          <p:cNvPr id="2" name="Footer Placeholder 1"/>
          <p:cNvSpPr>
            <a:spLocks noGrp="1"/>
          </p:cNvSpPr>
          <p:nvPr>
            <p:ph type="ftr" sz="quarter" idx="11"/>
          </p:nvPr>
        </p:nvSpPr>
        <p:spPr/>
        <p:txBody>
          <a:bodyPr/>
          <a:lstStyle/>
          <a:p>
            <a:r>
              <a:rPr lang="en-US" smtClean="0"/>
              <a:t>Tavakoli&amp;Homayoni</a:t>
            </a:r>
            <a:endParaRPr lang="fa-IR"/>
          </a:p>
        </p:txBody>
      </p:sp>
      <p:sp>
        <p:nvSpPr>
          <p:cNvPr id="7" name="Rectangle 6"/>
          <p:cNvSpPr/>
          <p:nvPr/>
        </p:nvSpPr>
        <p:spPr>
          <a:xfrm>
            <a:off x="2655435" y="685800"/>
            <a:ext cx="4211474" cy="95410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75000"/>
                    <a:lumOff val="25000"/>
                  </a:schemeClr>
                </a:solidFill>
                <a:effectLst>
                  <a:outerShdw blurRad="50800" dist="39000" dir="5460000" algn="tl">
                    <a:srgbClr val="000000">
                      <a:alpha val="38000"/>
                    </a:srgbClr>
                  </a:outerShdw>
                </a:effectLst>
                <a:cs typeface="Mj_Aref" pitchFamily="2" charset="-78"/>
              </a:rPr>
              <a:t>تعیین تعداد اوربیتال ها در هر زیر لایه</a:t>
            </a:r>
          </a:p>
          <a:p>
            <a:endParaRPr lang="en-US" sz="2800" b="1" cap="none" spc="0" dirty="0">
              <a:ln w="11430">
                <a:solidFill>
                  <a:schemeClr val="tx1"/>
                </a:solidFill>
              </a:ln>
              <a:solidFill>
                <a:schemeClr val="tx1">
                  <a:lumMod val="65000"/>
                  <a:lumOff val="35000"/>
                </a:schemeClr>
              </a:solidFill>
              <a:effectLst>
                <a:outerShdw blurRad="50800" dist="39000" dir="5460000" algn="tl">
                  <a:srgbClr val="000000">
                    <a:alpha val="38000"/>
                  </a:srgbClr>
                </a:outerShdw>
              </a:effectLst>
            </a:endParaRPr>
          </a:p>
        </p:txBody>
      </p:sp>
      <p:sp>
        <p:nvSpPr>
          <p:cNvPr id="9" name="Rectangle 8"/>
          <p:cNvSpPr/>
          <p:nvPr/>
        </p:nvSpPr>
        <p:spPr>
          <a:xfrm>
            <a:off x="2133600" y="3043297"/>
            <a:ext cx="114300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s</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d</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f</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0" name="Rectangle 9"/>
          <p:cNvSpPr/>
          <p:nvPr/>
        </p:nvSpPr>
        <p:spPr>
          <a:xfrm>
            <a:off x="3276600" y="3119497"/>
            <a:ext cx="1143008" cy="2062103"/>
          </a:xfrm>
          <a:prstGeom prst="rect">
            <a:avLst/>
          </a:prstGeom>
          <a:noFill/>
        </p:spPr>
        <p:txBody>
          <a:bodyPr wrap="square" lIns="91440" tIns="45720" rIns="91440" bIns="45720">
            <a:spAutoFit/>
          </a:bodyPr>
          <a:lstStyle/>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5105400" y="2433697"/>
            <a:ext cx="11430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effectLst>
                  <a:outerShdw blurRad="50800" dist="39000" dir="5460000" algn="tl">
                    <a:srgbClr val="000000">
                      <a:alpha val="38000"/>
                    </a:srgbClr>
                  </a:outerShdw>
                </a:effectLst>
              </a:rPr>
              <a:t>2l+1</a:t>
            </a:r>
            <a:endParaRPr lang="en-US" sz="3200" b="1" cap="none" spc="0" dirty="0">
              <a:ln w="11430"/>
              <a:effectLst>
                <a:outerShdw blurRad="50800" dist="39000" dir="5460000" algn="tl">
                  <a:srgbClr val="000000">
                    <a:alpha val="38000"/>
                  </a:srgbClr>
                </a:outerShdw>
              </a:effectLst>
            </a:endParaRPr>
          </a:p>
        </p:txBody>
      </p:sp>
      <p:sp>
        <p:nvSpPr>
          <p:cNvPr id="12" name="Slide Number Placeholder 11"/>
          <p:cNvSpPr>
            <a:spLocks noGrp="1"/>
          </p:cNvSpPr>
          <p:nvPr>
            <p:ph type="sldNum" sz="quarter" idx="12"/>
          </p:nvPr>
        </p:nvSpPr>
        <p:spPr/>
        <p:txBody>
          <a:bodyPr/>
          <a:lstStyle/>
          <a:p>
            <a:fld id="{4CE537EB-F69F-49DF-B190-42F4AEC61CA4}" type="slidenum">
              <a:rPr lang="fa-IR" smtClean="0"/>
              <a:pPr/>
              <a:t>122</a:t>
            </a:fld>
            <a:endParaRPr lang="fa-IR"/>
          </a:p>
        </p:txBody>
      </p:sp>
      <p:sp>
        <p:nvSpPr>
          <p:cNvPr id="14" name="AutoShape 3"/>
          <p:cNvSpPr>
            <a:spLocks noChangeArrowheads="1"/>
          </p:cNvSpPr>
          <p:nvPr/>
        </p:nvSpPr>
        <p:spPr bwMode="gray">
          <a:xfrm>
            <a:off x="2133600" y="685800"/>
            <a:ext cx="5073650" cy="503238"/>
          </a:xfrm>
          <a:prstGeom prst="roundRect">
            <a:avLst>
              <a:gd name="adj" fmla="val 50000"/>
            </a:avLst>
          </a:prstGeom>
          <a:noFill/>
          <a:ln w="28575">
            <a:solidFill>
              <a:srgbClr val="E2507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Rectangle 31"/>
          <p:cNvSpPr/>
          <p:nvPr/>
        </p:nvSpPr>
        <p:spPr>
          <a:xfrm>
            <a:off x="2786050" y="2643182"/>
            <a:ext cx="607223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600" b="1" cap="all" baseline="-250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عدد کوانتومی مغناطیسی – جهت گیری فضایی اوربیتال ها  </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3" name="Rectangle 32"/>
          <p:cNvSpPr/>
          <p:nvPr/>
        </p:nvSpPr>
        <p:spPr>
          <a:xfrm>
            <a:off x="457200" y="1357298"/>
            <a:ext cx="7670557"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انرژی لایه ها          </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Mj_Aref" pitchFamily="2" charset="-78"/>
              </a:rPr>
              <a:t>n</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4" name="Rectangle 33"/>
          <p:cNvSpPr/>
          <p:nvPr/>
        </p:nvSpPr>
        <p:spPr>
          <a:xfrm>
            <a:off x="685800" y="2000240"/>
            <a:ext cx="8029540"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زیر لایه ها –  شکل  و  تعداد اوربیتال ها</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l </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6" name="Rectangle 35"/>
          <p:cNvSpPr/>
          <p:nvPr/>
        </p:nvSpPr>
        <p:spPr>
          <a:xfrm>
            <a:off x="785786" y="2857496"/>
            <a:ext cx="535723" cy="523220"/>
          </a:xfrm>
          <a:prstGeom prst="rect">
            <a:avLst/>
          </a:prstGeom>
        </p:spPr>
        <p:txBody>
          <a:bodyPr wrap="none">
            <a:spAutoFit/>
          </a:bodyPr>
          <a:lstStyle/>
          <a:p>
            <a:r>
              <a:rPr lang="en-US" sz="2800" b="1" dirty="0" smtClean="0">
                <a:ln/>
                <a:solidFill>
                  <a:schemeClr val="tx2">
                    <a:lumMod val="60000"/>
                    <a:lumOff val="40000"/>
                  </a:schemeClr>
                </a:solidFill>
              </a:rPr>
              <a:t>m</a:t>
            </a:r>
            <a:r>
              <a:rPr lang="en-US" sz="2800" b="1" baseline="-25000" dirty="0" smtClean="0">
                <a:ln/>
                <a:solidFill>
                  <a:schemeClr val="tx2">
                    <a:lumMod val="60000"/>
                    <a:lumOff val="40000"/>
                  </a:schemeClr>
                </a:solidFill>
              </a:rPr>
              <a:t>l</a:t>
            </a:r>
            <a:endParaRPr lang="fa-IR" sz="2800" dirty="0"/>
          </a:p>
        </p:txBody>
      </p:sp>
      <p:sp>
        <p:nvSpPr>
          <p:cNvPr id="6" name="Slide Number Placeholder 5"/>
          <p:cNvSpPr>
            <a:spLocks noGrp="1"/>
          </p:cNvSpPr>
          <p:nvPr>
            <p:ph type="sldNum" sz="quarter" idx="12"/>
          </p:nvPr>
        </p:nvSpPr>
        <p:spPr/>
        <p:txBody>
          <a:bodyPr/>
          <a:lstStyle/>
          <a:p>
            <a:fld id="{4CE537EB-F69F-49DF-B190-42F4AEC61CA4}" type="slidenum">
              <a:rPr lang="fa-IR" smtClean="0"/>
              <a:pPr/>
              <a:t>123</a:t>
            </a:fld>
            <a:endParaRPr lang="fa-IR"/>
          </a:p>
        </p:txBody>
      </p:sp>
      <p:sp>
        <p:nvSpPr>
          <p:cNvPr id="7" name="Footer Placeholder 6"/>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57201" y="304800"/>
          <a:ext cx="8077200" cy="6190278"/>
        </p:xfrm>
        <a:graphic>
          <a:graphicData uri="http://schemas.openxmlformats.org/drawingml/2006/table">
            <a:tbl>
              <a:tblPr rtl="1" firstRow="1" bandRow="1">
                <a:tableStyleId>{0E3FDE45-AF77-4B5C-9715-49D594BDF05E}</a:tableStyleId>
              </a:tblPr>
              <a:tblGrid>
                <a:gridCol w="2128380"/>
                <a:gridCol w="2148979"/>
                <a:gridCol w="3799841"/>
              </a:tblGrid>
              <a:tr h="741544">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m</a:t>
                      </a:r>
                      <a:r>
                        <a:rPr lang="en-US" sz="2000" b="1" baseline="-25000" dirty="0" smtClean="0"/>
                        <a:t>l</a:t>
                      </a:r>
                      <a:endParaRPr lang="fa-IR" sz="2000" b="1" dirty="0" smtClean="0"/>
                    </a:p>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-l</a:t>
                      </a:r>
                      <a:r>
                        <a:rPr lang="en-US" sz="2000" b="1" baseline="0" dirty="0" smtClean="0"/>
                        <a:t>  ―  +l</a:t>
                      </a:r>
                      <a:endParaRPr lang="en-US" sz="2000" b="1" dirty="0" smtClean="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000" b="1" dirty="0" smtClean="0"/>
                        <a:t>l</a:t>
                      </a:r>
                      <a:endParaRPr lang="fa-IR" sz="2000" b="1" dirty="0" smtClean="0"/>
                    </a:p>
                    <a:p>
                      <a:pPr algn="ctr" rtl="1"/>
                      <a:r>
                        <a:rPr lang="en-US" sz="2000" b="1" dirty="0" smtClean="0"/>
                        <a:t>1</a:t>
                      </a:r>
                      <a:r>
                        <a:rPr lang="fa-IR" sz="2000" b="1" dirty="0" smtClean="0"/>
                        <a:t>  ― </a:t>
                      </a:r>
                      <a:r>
                        <a:rPr lang="en-US" sz="2000" b="1" dirty="0" smtClean="0"/>
                        <a:t>n-0</a:t>
                      </a:r>
                    </a:p>
                  </a:txBody>
                  <a:tcPr>
                    <a:solidFill>
                      <a:srgbClr val="00FFFF"/>
                    </a:solidFill>
                  </a:tcPr>
                </a:tc>
                <a:tc>
                  <a:txBody>
                    <a:bodyPr/>
                    <a:lstStyle/>
                    <a:p>
                      <a:pPr algn="ctr" rtl="1"/>
                      <a:r>
                        <a:rPr lang="en-US" sz="2000" b="1" dirty="0" smtClean="0"/>
                        <a:t>n   </a:t>
                      </a:r>
                      <a:r>
                        <a:rPr lang="fa-IR" sz="2000" b="1" dirty="0" smtClean="0"/>
                        <a:t> </a:t>
                      </a:r>
                      <a:r>
                        <a:rPr lang="en-US" sz="2000" b="1" dirty="0" smtClean="0"/>
                        <a:t>     </a:t>
                      </a:r>
                      <a:endParaRPr lang="fa-IR" sz="2000" b="1" dirty="0"/>
                    </a:p>
                  </a:txBody>
                  <a:tcPr/>
                </a:tc>
              </a:tr>
              <a:tr h="419133">
                <a:tc>
                  <a:txBody>
                    <a:bodyPr/>
                    <a:lstStyle/>
                    <a:p>
                      <a:pPr algn="ctr" rtl="1"/>
                      <a:r>
                        <a:rPr lang="fa-IR" sz="2000" b="1" dirty="0" smtClean="0"/>
                        <a:t>0</a:t>
                      </a:r>
                      <a:endParaRPr lang="fa-IR" sz="2000" b="1" dirty="0"/>
                    </a:p>
                  </a:txBody>
                  <a:tcPr/>
                </a:tc>
                <a:tc>
                  <a:txBody>
                    <a:bodyPr/>
                    <a:lstStyle/>
                    <a:p>
                      <a:pPr algn="ctr" rtl="1"/>
                      <a:r>
                        <a:rPr lang="fa-IR" sz="2000" b="1" dirty="0" smtClean="0"/>
                        <a:t>0</a:t>
                      </a:r>
                      <a:endParaRPr lang="fa-IR" sz="2000" b="1" dirty="0"/>
                    </a:p>
                  </a:txBody>
                  <a:tcPr/>
                </a:tc>
                <a:tc>
                  <a:txBody>
                    <a:bodyPr/>
                    <a:lstStyle/>
                    <a:p>
                      <a:pPr algn="ctr" rtl="1"/>
                      <a:r>
                        <a:rPr lang="fa-IR" sz="2000" b="1" dirty="0" smtClean="0"/>
                        <a:t>1    </a:t>
                      </a:r>
                      <a:endParaRPr lang="fa-IR" sz="2000" b="1" dirty="0"/>
                    </a:p>
                  </a:txBody>
                  <a:tcPr/>
                </a:tc>
              </a:tr>
              <a:tr h="1386364">
                <a:tc>
                  <a:txBody>
                    <a:bodyPr/>
                    <a:lstStyle/>
                    <a:p>
                      <a:pPr algn="ctr" rtl="1"/>
                      <a:r>
                        <a:rPr lang="fa-IR" sz="2000" b="1" dirty="0" smtClean="0">
                          <a:solidFill>
                            <a:srgbClr val="FF0000"/>
                          </a:solidFill>
                        </a:rPr>
                        <a:t>0</a:t>
                      </a:r>
                    </a:p>
                    <a:p>
                      <a:pPr algn="ctr" rtl="1"/>
                      <a:r>
                        <a:rPr lang="fa-IR" sz="2000" b="1" dirty="0" smtClean="0">
                          <a:solidFill>
                            <a:srgbClr val="00B050"/>
                          </a:solidFill>
                        </a:rPr>
                        <a:t>1-</a:t>
                      </a:r>
                    </a:p>
                    <a:p>
                      <a:pPr algn="ctr" rtl="1"/>
                      <a:r>
                        <a:rPr lang="fa-IR" sz="2000" b="1" dirty="0" smtClean="0">
                          <a:solidFill>
                            <a:srgbClr val="00B050"/>
                          </a:solidFill>
                        </a:rPr>
                        <a:t>0</a:t>
                      </a:r>
                    </a:p>
                    <a:p>
                      <a:pPr algn="ctr" rtl="1"/>
                      <a:r>
                        <a:rPr lang="fa-IR" sz="2000" b="1" dirty="0" smtClean="0">
                          <a:solidFill>
                            <a:srgbClr val="00B050"/>
                          </a:solidFill>
                        </a:rPr>
                        <a:t>1+</a:t>
                      </a:r>
                      <a:endParaRPr lang="fa-IR" sz="2000" b="1" dirty="0">
                        <a:solidFill>
                          <a:srgbClr val="00B050"/>
                        </a:solidFill>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000" b="1" dirty="0" smtClean="0">
                          <a:solidFill>
                            <a:srgbClr val="FF0000"/>
                          </a:solidFill>
                        </a:rPr>
                        <a:t>0</a:t>
                      </a:r>
                    </a:p>
                    <a:p>
                      <a:pPr algn="ctr" rtl="1"/>
                      <a:endParaRPr lang="fa-IR" sz="2000" b="1" dirty="0" smtClean="0"/>
                    </a:p>
                    <a:p>
                      <a:pPr algn="ctr" rtl="1"/>
                      <a:r>
                        <a:rPr lang="fa-IR" sz="2000" b="1" dirty="0" smtClean="0">
                          <a:solidFill>
                            <a:srgbClr val="00B050"/>
                          </a:solidFill>
                        </a:rPr>
                        <a:t>1</a:t>
                      </a:r>
                      <a:endParaRPr lang="fa-IR" sz="2000" b="1" dirty="0">
                        <a:solidFill>
                          <a:srgbClr val="00B050"/>
                        </a:solidFill>
                      </a:endParaRPr>
                    </a:p>
                  </a:txBody>
                  <a:tcPr/>
                </a:tc>
                <a:tc>
                  <a:txBody>
                    <a:bodyPr/>
                    <a:lstStyle/>
                    <a:p>
                      <a:pPr algn="ctr" rtl="1"/>
                      <a:endParaRPr lang="fa-IR" sz="2000" b="1" dirty="0" smtClean="0"/>
                    </a:p>
                    <a:p>
                      <a:pPr algn="ctr" rtl="1"/>
                      <a:r>
                        <a:rPr lang="fa-IR" sz="2000" b="1" dirty="0" smtClean="0"/>
                        <a:t>2</a:t>
                      </a:r>
                      <a:endParaRPr lang="fa-IR" sz="2000" b="1" dirty="0"/>
                    </a:p>
                  </a:txBody>
                  <a:tcPr/>
                </a:tc>
              </a:tr>
              <a:tr h="3643237">
                <a:tc>
                  <a:txBody>
                    <a:bodyPr/>
                    <a:lstStyle/>
                    <a:p>
                      <a:pPr algn="ctr" rtl="1"/>
                      <a:r>
                        <a:rPr lang="fa-IR" sz="2000" b="1" dirty="0" smtClean="0">
                          <a:solidFill>
                            <a:srgbClr val="FF3300"/>
                          </a:solidFill>
                        </a:rPr>
                        <a:t>0</a:t>
                      </a:r>
                    </a:p>
                    <a:p>
                      <a:pPr algn="ctr" rtl="1"/>
                      <a:endParaRPr lang="fa-IR" sz="2000" b="1" dirty="0" smtClean="0"/>
                    </a:p>
                    <a:p>
                      <a:pPr algn="ctr" rtl="1"/>
                      <a:r>
                        <a:rPr lang="fa-IR" sz="2000" b="1" dirty="0" smtClean="0">
                          <a:solidFill>
                            <a:srgbClr val="00B050"/>
                          </a:solidFill>
                        </a:rPr>
                        <a:t>1-</a:t>
                      </a:r>
                    </a:p>
                    <a:p>
                      <a:pPr algn="ctr" rtl="1"/>
                      <a:r>
                        <a:rPr lang="fa-IR" sz="2000" b="1" dirty="0" smtClean="0">
                          <a:solidFill>
                            <a:srgbClr val="00B050"/>
                          </a:solidFill>
                        </a:rPr>
                        <a:t>0</a:t>
                      </a:r>
                    </a:p>
                    <a:p>
                      <a:pPr algn="ctr" rtl="1"/>
                      <a:r>
                        <a:rPr lang="fa-IR" sz="2000" b="1" dirty="0" smtClean="0">
                          <a:solidFill>
                            <a:srgbClr val="00B050"/>
                          </a:solidFill>
                        </a:rPr>
                        <a:t>1+</a:t>
                      </a:r>
                    </a:p>
                    <a:p>
                      <a:pPr algn="ctr" rtl="1"/>
                      <a:endParaRPr lang="fa-IR" sz="2000" b="1" dirty="0" smtClean="0"/>
                    </a:p>
                    <a:p>
                      <a:pPr algn="ctr" rtl="1"/>
                      <a:r>
                        <a:rPr lang="fa-IR" sz="2000" b="1" dirty="0" smtClean="0">
                          <a:solidFill>
                            <a:schemeClr val="tx2">
                              <a:lumMod val="60000"/>
                              <a:lumOff val="40000"/>
                            </a:schemeClr>
                          </a:solidFill>
                        </a:rPr>
                        <a:t>2-</a:t>
                      </a:r>
                    </a:p>
                    <a:p>
                      <a:pPr algn="ctr" rtl="1"/>
                      <a:r>
                        <a:rPr lang="fa-IR" sz="2000" b="1" dirty="0" smtClean="0">
                          <a:solidFill>
                            <a:schemeClr val="tx2">
                              <a:lumMod val="60000"/>
                              <a:lumOff val="40000"/>
                            </a:schemeClr>
                          </a:solidFill>
                        </a:rPr>
                        <a:t>1-</a:t>
                      </a:r>
                    </a:p>
                    <a:p>
                      <a:pPr algn="ctr" rtl="1"/>
                      <a:r>
                        <a:rPr lang="fa-IR" sz="2000" b="1" dirty="0" smtClean="0">
                          <a:solidFill>
                            <a:schemeClr val="tx2">
                              <a:lumMod val="60000"/>
                              <a:lumOff val="40000"/>
                            </a:schemeClr>
                          </a:solidFill>
                        </a:rPr>
                        <a:t>0</a:t>
                      </a:r>
                    </a:p>
                    <a:p>
                      <a:pPr algn="ctr" rtl="1"/>
                      <a:r>
                        <a:rPr lang="fa-IR" sz="2000" b="1" dirty="0" smtClean="0">
                          <a:solidFill>
                            <a:schemeClr val="tx2">
                              <a:lumMod val="60000"/>
                              <a:lumOff val="40000"/>
                            </a:schemeClr>
                          </a:solidFill>
                        </a:rPr>
                        <a:t>1+</a:t>
                      </a:r>
                    </a:p>
                    <a:p>
                      <a:pPr algn="ctr" rtl="1"/>
                      <a:r>
                        <a:rPr lang="fa-IR" sz="2000" b="1" dirty="0" smtClean="0">
                          <a:solidFill>
                            <a:schemeClr val="tx2">
                              <a:lumMod val="60000"/>
                              <a:lumOff val="40000"/>
                            </a:schemeClr>
                          </a:solidFill>
                        </a:rPr>
                        <a:t>2+</a:t>
                      </a:r>
                    </a:p>
                  </a:txBody>
                  <a:tcPr/>
                </a:tc>
                <a:tc>
                  <a:txBody>
                    <a:bodyPr/>
                    <a:lstStyle/>
                    <a:p>
                      <a:pPr algn="ctr" rtl="1"/>
                      <a:r>
                        <a:rPr lang="fa-IR" sz="2000" b="1" dirty="0" smtClean="0">
                          <a:solidFill>
                            <a:srgbClr val="FF3300"/>
                          </a:solidFill>
                        </a:rPr>
                        <a:t>0</a:t>
                      </a:r>
                    </a:p>
                    <a:p>
                      <a:pPr algn="ctr" rtl="1"/>
                      <a:endParaRPr lang="fa-IR" sz="2000" b="1" dirty="0" smtClean="0"/>
                    </a:p>
                    <a:p>
                      <a:pPr algn="ctr" rtl="1"/>
                      <a:endParaRPr lang="fa-IR" sz="2000" b="1" dirty="0" smtClean="0"/>
                    </a:p>
                    <a:p>
                      <a:pPr algn="ctr" rtl="1"/>
                      <a:r>
                        <a:rPr lang="fa-IR" sz="2000" b="1" dirty="0" smtClean="0">
                          <a:solidFill>
                            <a:srgbClr val="00B050"/>
                          </a:solidFill>
                        </a:rPr>
                        <a:t>1</a:t>
                      </a:r>
                    </a:p>
                    <a:p>
                      <a:pPr algn="ctr" rtl="1"/>
                      <a:endParaRPr lang="fa-IR" sz="2000" b="1" dirty="0" smtClean="0"/>
                    </a:p>
                    <a:p>
                      <a:pPr algn="ctr" rtl="1"/>
                      <a:endParaRPr lang="fa-IR" sz="2000" b="1" dirty="0" smtClean="0"/>
                    </a:p>
                    <a:p>
                      <a:pPr algn="ctr" rtl="1"/>
                      <a:endParaRPr lang="fa-IR" sz="2000" b="1" dirty="0" smtClean="0"/>
                    </a:p>
                    <a:p>
                      <a:pPr algn="ctr" rtl="1"/>
                      <a:endParaRPr lang="fa-IR" sz="2000" b="1" dirty="0" smtClean="0"/>
                    </a:p>
                    <a:p>
                      <a:pPr algn="ctr" rtl="1"/>
                      <a:r>
                        <a:rPr lang="fa-IR" sz="2000" b="1" dirty="0" smtClean="0">
                          <a:solidFill>
                            <a:schemeClr val="tx2">
                              <a:lumMod val="60000"/>
                              <a:lumOff val="40000"/>
                            </a:schemeClr>
                          </a:solidFill>
                        </a:rPr>
                        <a:t>2</a:t>
                      </a:r>
                      <a:endParaRPr lang="fa-IR" sz="2000" b="1" dirty="0">
                        <a:solidFill>
                          <a:schemeClr val="tx2">
                            <a:lumMod val="60000"/>
                            <a:lumOff val="40000"/>
                          </a:schemeClr>
                        </a:solidFill>
                      </a:endParaRPr>
                    </a:p>
                  </a:txBody>
                  <a:tcPr/>
                </a:tc>
                <a:tc>
                  <a:txBody>
                    <a:bodyPr/>
                    <a:lstStyle/>
                    <a:p>
                      <a:pPr algn="ctr" rtl="1"/>
                      <a:endParaRPr lang="fa-IR" sz="2000" b="1" dirty="0" smtClean="0"/>
                    </a:p>
                    <a:p>
                      <a:pPr algn="ctr" rtl="1"/>
                      <a:endParaRPr lang="fa-IR" sz="2000" b="1" dirty="0" smtClean="0"/>
                    </a:p>
                    <a:p>
                      <a:pPr algn="ctr" rtl="1"/>
                      <a:endParaRPr lang="fa-IR" sz="2000" b="1" dirty="0" smtClean="0"/>
                    </a:p>
                    <a:p>
                      <a:pPr algn="ctr" rtl="1"/>
                      <a:endParaRPr lang="fa-IR" sz="2000" b="1" dirty="0" smtClean="0"/>
                    </a:p>
                    <a:p>
                      <a:pPr algn="ctr" rtl="1"/>
                      <a:r>
                        <a:rPr lang="fa-IR" sz="2000" b="1" dirty="0" smtClean="0"/>
                        <a:t>3</a:t>
                      </a:r>
                      <a:endParaRPr lang="fa-IR" sz="2000" b="1" dirty="0"/>
                    </a:p>
                  </a:txBody>
                  <a:tcPr/>
                </a:tc>
              </a:tr>
            </a:tbl>
          </a:graphicData>
        </a:graphic>
      </p:graphicFrame>
      <p:sp>
        <p:nvSpPr>
          <p:cNvPr id="3" name="Slide Number Placeholder 2"/>
          <p:cNvSpPr>
            <a:spLocks noGrp="1"/>
          </p:cNvSpPr>
          <p:nvPr>
            <p:ph type="sldNum" sz="quarter" idx="12"/>
          </p:nvPr>
        </p:nvSpPr>
        <p:spPr/>
        <p:txBody>
          <a:bodyPr/>
          <a:lstStyle/>
          <a:p>
            <a:fld id="{4CE537EB-F69F-49DF-B190-42F4AEC61CA4}" type="slidenum">
              <a:rPr lang="fa-IR" smtClean="0"/>
              <a:pPr/>
              <a:t>124</a:t>
            </a:fld>
            <a:endParaRPr lang="fa-I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19"/>
          <p:cNvGrpSpPr>
            <a:grpSpLocks/>
          </p:cNvGrpSpPr>
          <p:nvPr/>
        </p:nvGrpSpPr>
        <p:grpSpPr bwMode="auto">
          <a:xfrm>
            <a:off x="1197864" y="1447800"/>
            <a:ext cx="630936" cy="603250"/>
            <a:chOff x="1188" y="2532"/>
            <a:chExt cx="330" cy="332"/>
          </a:xfrm>
        </p:grpSpPr>
        <p:sp>
          <p:nvSpPr>
            <p:cNvPr id="87" name="Oval 20"/>
            <p:cNvSpPr>
              <a:spLocks noChangeArrowheads="1"/>
            </p:cNvSpPr>
            <p:nvPr/>
          </p:nvSpPr>
          <p:spPr bwMode="gray">
            <a:xfrm>
              <a:off x="1188" y="2533"/>
              <a:ext cx="330" cy="331"/>
            </a:xfrm>
            <a:prstGeom prst="ellipse">
              <a:avLst/>
            </a:prstGeom>
            <a:solidFill>
              <a:srgbClr val="5ACAA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88" name="Picture 21" descr="drop"/>
            <p:cNvPicPr>
              <a:picLocks noChangeAspect="1" noChangeArrowheads="1"/>
            </p:cNvPicPr>
            <p:nvPr/>
          </p:nvPicPr>
          <p:blipFill>
            <a:blip r:embed="rId2" cstate="print"/>
            <a:srcRect/>
            <a:stretch>
              <a:fillRect/>
            </a:stretch>
          </p:blipFill>
          <p:spPr bwMode="gray">
            <a:xfrm>
              <a:off x="1190" y="2532"/>
              <a:ext cx="328" cy="329"/>
            </a:xfrm>
            <a:prstGeom prst="rect">
              <a:avLst/>
            </a:prstGeom>
            <a:noFill/>
          </p:spPr>
        </p:pic>
      </p:grpSp>
      <p:sp>
        <p:nvSpPr>
          <p:cNvPr id="89" name="AutoShape 2"/>
          <p:cNvSpPr>
            <a:spLocks noChangeArrowheads="1"/>
          </p:cNvSpPr>
          <p:nvPr/>
        </p:nvSpPr>
        <p:spPr bwMode="gray">
          <a:xfrm rot="5400000">
            <a:off x="-962026" y="3124200"/>
            <a:ext cx="4953000" cy="685800"/>
          </a:xfrm>
          <a:prstGeom prst="roundRect">
            <a:avLst>
              <a:gd name="adj" fmla="val 50000"/>
            </a:avLst>
          </a:prstGeom>
          <a:noFill/>
          <a:ln w="28575">
            <a:solidFill>
              <a:srgbClr val="5ACAA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7" name="Group 19"/>
          <p:cNvGrpSpPr>
            <a:grpSpLocks/>
          </p:cNvGrpSpPr>
          <p:nvPr/>
        </p:nvGrpSpPr>
        <p:grpSpPr bwMode="auto">
          <a:xfrm>
            <a:off x="2456688" y="1295400"/>
            <a:ext cx="1962912" cy="603250"/>
            <a:chOff x="1188" y="2532"/>
            <a:chExt cx="330" cy="332"/>
          </a:xfrm>
        </p:grpSpPr>
        <p:sp>
          <p:nvSpPr>
            <p:cNvPr id="83" name="Oval 20"/>
            <p:cNvSpPr>
              <a:spLocks noChangeArrowheads="1"/>
            </p:cNvSpPr>
            <p:nvPr/>
          </p:nvSpPr>
          <p:spPr bwMode="gray">
            <a:xfrm>
              <a:off x="1188" y="2533"/>
              <a:ext cx="330" cy="331"/>
            </a:xfrm>
            <a:prstGeom prst="ellipse">
              <a:avLst/>
            </a:prstGeom>
            <a:solidFill>
              <a:srgbClr val="5ACAA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84" name="Picture 21" descr="drop"/>
            <p:cNvPicPr>
              <a:picLocks noChangeAspect="1" noChangeArrowheads="1"/>
            </p:cNvPicPr>
            <p:nvPr/>
          </p:nvPicPr>
          <p:blipFill>
            <a:blip r:embed="rId3" cstate="print"/>
            <a:srcRect/>
            <a:stretch>
              <a:fillRect/>
            </a:stretch>
          </p:blipFill>
          <p:spPr bwMode="gray">
            <a:xfrm>
              <a:off x="1190" y="2532"/>
              <a:ext cx="328" cy="329"/>
            </a:xfrm>
            <a:prstGeom prst="rect">
              <a:avLst/>
            </a:prstGeom>
            <a:noFill/>
          </p:spPr>
        </p:pic>
      </p:grpSp>
      <p:sp>
        <p:nvSpPr>
          <p:cNvPr id="85" name="AutoShape 2"/>
          <p:cNvSpPr>
            <a:spLocks noChangeArrowheads="1"/>
          </p:cNvSpPr>
          <p:nvPr/>
        </p:nvSpPr>
        <p:spPr bwMode="gray">
          <a:xfrm rot="5400000">
            <a:off x="930275" y="2346325"/>
            <a:ext cx="5073650" cy="2209800"/>
          </a:xfrm>
          <a:prstGeom prst="roundRect">
            <a:avLst>
              <a:gd name="adj" fmla="val 50000"/>
            </a:avLst>
          </a:prstGeom>
          <a:noFill/>
          <a:ln w="28575">
            <a:solidFill>
              <a:srgbClr val="5ACAA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4" name="Group 19"/>
          <p:cNvGrpSpPr>
            <a:grpSpLocks/>
          </p:cNvGrpSpPr>
          <p:nvPr/>
        </p:nvGrpSpPr>
        <p:grpSpPr bwMode="auto">
          <a:xfrm>
            <a:off x="5562600" y="1295400"/>
            <a:ext cx="1752600" cy="603250"/>
            <a:chOff x="1188" y="2532"/>
            <a:chExt cx="330" cy="332"/>
          </a:xfrm>
        </p:grpSpPr>
        <p:sp>
          <p:nvSpPr>
            <p:cNvPr id="75" name="Oval 20"/>
            <p:cNvSpPr>
              <a:spLocks noChangeArrowheads="1"/>
            </p:cNvSpPr>
            <p:nvPr/>
          </p:nvSpPr>
          <p:spPr bwMode="gray">
            <a:xfrm>
              <a:off x="1188" y="2533"/>
              <a:ext cx="330" cy="331"/>
            </a:xfrm>
            <a:prstGeom prst="ellipse">
              <a:avLst/>
            </a:prstGeom>
            <a:solidFill>
              <a:srgbClr val="5ACAA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76" name="Picture 21" descr="drop"/>
            <p:cNvPicPr>
              <a:picLocks noChangeAspect="1" noChangeArrowheads="1"/>
            </p:cNvPicPr>
            <p:nvPr/>
          </p:nvPicPr>
          <p:blipFill>
            <a:blip r:embed="rId3" cstate="print"/>
            <a:srcRect/>
            <a:stretch>
              <a:fillRect/>
            </a:stretch>
          </p:blipFill>
          <p:spPr bwMode="gray">
            <a:xfrm>
              <a:off x="1190" y="2532"/>
              <a:ext cx="328" cy="329"/>
            </a:xfrm>
            <a:prstGeom prst="rect">
              <a:avLst/>
            </a:prstGeom>
            <a:noFill/>
          </p:spPr>
        </p:pic>
      </p:grpSp>
      <p:sp>
        <p:nvSpPr>
          <p:cNvPr id="4" name="Rectangle 3"/>
          <p:cNvSpPr/>
          <p:nvPr/>
        </p:nvSpPr>
        <p:spPr>
          <a:xfrm>
            <a:off x="928662" y="2428868"/>
            <a:ext cx="114300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f</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d</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s</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6" name="Rectangle 5"/>
          <p:cNvSpPr/>
          <p:nvPr/>
        </p:nvSpPr>
        <p:spPr>
          <a:xfrm>
            <a:off x="2500298" y="4081541"/>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nvGrpSpPr>
          <p:cNvPr id="10" name="Group 9"/>
          <p:cNvGrpSpPr/>
          <p:nvPr/>
        </p:nvGrpSpPr>
        <p:grpSpPr>
          <a:xfrm>
            <a:off x="2500298" y="3652913"/>
            <a:ext cx="857256" cy="285752"/>
            <a:chOff x="2643174" y="2071678"/>
            <a:chExt cx="857256" cy="285752"/>
          </a:xfrm>
        </p:grpSpPr>
        <p:sp>
          <p:nvSpPr>
            <p:cNvPr id="7" name="Rectangle 6"/>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8" name="Rectangle 7"/>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 name="Rectangle 8"/>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grpSp>
        <p:nvGrpSpPr>
          <p:cNvPr id="18" name="Group 17"/>
          <p:cNvGrpSpPr/>
          <p:nvPr/>
        </p:nvGrpSpPr>
        <p:grpSpPr>
          <a:xfrm>
            <a:off x="2500298" y="3081409"/>
            <a:ext cx="1428760" cy="285752"/>
            <a:chOff x="2500298" y="1500174"/>
            <a:chExt cx="1428760" cy="285752"/>
          </a:xfrm>
        </p:grpSpPr>
        <p:sp>
          <p:nvSpPr>
            <p:cNvPr id="11" name="Rectangle 10"/>
            <p:cNvSpPr/>
            <p:nvPr/>
          </p:nvSpPr>
          <p:spPr>
            <a:xfrm>
              <a:off x="3357554" y="150017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 name="Rectangle 11"/>
            <p:cNvSpPr/>
            <p:nvPr/>
          </p:nvSpPr>
          <p:spPr>
            <a:xfrm>
              <a:off x="3643306" y="150017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nvGrpSpPr>
            <p:cNvPr id="14" name="Group 13"/>
            <p:cNvGrpSpPr/>
            <p:nvPr/>
          </p:nvGrpSpPr>
          <p:grpSpPr>
            <a:xfrm>
              <a:off x="2500298" y="1500174"/>
              <a:ext cx="857256" cy="285752"/>
              <a:chOff x="2643174" y="2071678"/>
              <a:chExt cx="857256" cy="285752"/>
            </a:xfrm>
          </p:grpSpPr>
          <p:sp>
            <p:nvSpPr>
              <p:cNvPr id="15" name="Rectangle 14"/>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6" name="Rectangle 15"/>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 name="Rectangle 16"/>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grpSp>
      <p:grpSp>
        <p:nvGrpSpPr>
          <p:cNvPr id="27" name="Group 26"/>
          <p:cNvGrpSpPr/>
          <p:nvPr/>
        </p:nvGrpSpPr>
        <p:grpSpPr>
          <a:xfrm>
            <a:off x="2500298" y="2581343"/>
            <a:ext cx="2000264" cy="285752"/>
            <a:chOff x="2500298" y="1000108"/>
            <a:chExt cx="2000264" cy="285752"/>
          </a:xfrm>
        </p:grpSpPr>
        <p:sp>
          <p:nvSpPr>
            <p:cNvPr id="13" name="Rectangle 12"/>
            <p:cNvSpPr/>
            <p:nvPr/>
          </p:nvSpPr>
          <p:spPr>
            <a:xfrm>
              <a:off x="3929058" y="100010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nvGrpSpPr>
            <p:cNvPr id="19" name="Group 18"/>
            <p:cNvGrpSpPr/>
            <p:nvPr/>
          </p:nvGrpSpPr>
          <p:grpSpPr>
            <a:xfrm>
              <a:off x="2500298" y="1000108"/>
              <a:ext cx="1428760" cy="285752"/>
              <a:chOff x="2500298" y="1500174"/>
              <a:chExt cx="1428760" cy="285752"/>
            </a:xfrm>
          </p:grpSpPr>
          <p:sp>
            <p:nvSpPr>
              <p:cNvPr id="20" name="Rectangle 19"/>
              <p:cNvSpPr/>
              <p:nvPr/>
            </p:nvSpPr>
            <p:spPr>
              <a:xfrm>
                <a:off x="3357554" y="150017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 name="Rectangle 20"/>
              <p:cNvSpPr/>
              <p:nvPr/>
            </p:nvSpPr>
            <p:spPr>
              <a:xfrm>
                <a:off x="3643306" y="150017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nvGrpSpPr>
              <p:cNvPr id="22" name="Group 13"/>
              <p:cNvGrpSpPr/>
              <p:nvPr/>
            </p:nvGrpSpPr>
            <p:grpSpPr>
              <a:xfrm>
                <a:off x="2500298" y="1500174"/>
                <a:ext cx="857256" cy="285752"/>
                <a:chOff x="2643174" y="2071678"/>
                <a:chExt cx="857256" cy="285752"/>
              </a:xfrm>
            </p:grpSpPr>
            <p:sp>
              <p:nvSpPr>
                <p:cNvPr id="23" name="Rectangle 2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4" name="Rectangle 2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5" name="Rectangle 2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grpSp>
        <p:sp>
          <p:nvSpPr>
            <p:cNvPr id="26" name="Rectangle 25"/>
            <p:cNvSpPr/>
            <p:nvPr/>
          </p:nvSpPr>
          <p:spPr>
            <a:xfrm>
              <a:off x="4214810" y="100010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8" name="Rectangle 27"/>
          <p:cNvSpPr/>
          <p:nvPr/>
        </p:nvSpPr>
        <p:spPr>
          <a:xfrm>
            <a:off x="2907181" y="1295459"/>
            <a:ext cx="1157688"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chemeClr val="tx1"/>
                  </a:solidFill>
                </a:ln>
                <a:effectLst>
                  <a:outerShdw blurRad="50800" dist="39000" dir="5460000" algn="tl">
                    <a:srgbClr val="000000">
                      <a:alpha val="38000"/>
                    </a:srgbClr>
                  </a:outerShdw>
                </a:effectLst>
                <a:cs typeface="Mj_Aref" pitchFamily="2" charset="-78"/>
              </a:rPr>
              <a:t>اوربیتال</a:t>
            </a:r>
            <a:endParaRPr lang="en-US" sz="3200" b="1" dirty="0">
              <a:ln w="11430">
                <a:solidFill>
                  <a:schemeClr val="tx1"/>
                </a:solidFill>
              </a:ln>
              <a:effectLst>
                <a:outerShdw blurRad="50800" dist="39000" dir="5460000" algn="tl">
                  <a:srgbClr val="000000">
                    <a:alpha val="38000"/>
                  </a:srgbClr>
                </a:outerShdw>
              </a:effectLst>
              <a:cs typeface="Mj_Aref" pitchFamily="2" charset="-78"/>
            </a:endParaRPr>
          </a:p>
        </p:txBody>
      </p:sp>
      <p:sp>
        <p:nvSpPr>
          <p:cNvPr id="29" name="Rectangle 28"/>
          <p:cNvSpPr/>
          <p:nvPr/>
        </p:nvSpPr>
        <p:spPr>
          <a:xfrm>
            <a:off x="285720" y="1428736"/>
            <a:ext cx="1357225" cy="584775"/>
          </a:xfrm>
          <a:prstGeom prst="rect">
            <a:avLst/>
          </a:prstGeom>
        </p:spPr>
        <p:txBody>
          <a:bodyPr wrap="square">
            <a:spAutoFit/>
          </a:bodyPr>
          <a:lstStyle/>
          <a:p>
            <a:r>
              <a:rPr lang="en-US" sz="3200" b="1" dirty="0" smtClean="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Brush Script MT" pitchFamily="66" charset="0"/>
                <a:cs typeface="+mj-cs"/>
              </a:rPr>
              <a:t>l</a:t>
            </a:r>
            <a:endParaRPr lang="fa-IR" sz="3200" b="1" dirty="0">
              <a:ln w="17780" cmpd="sng">
                <a:solidFill>
                  <a:srgbClr val="FFFFFF"/>
                </a:solidFill>
                <a:prstDash val="solid"/>
                <a:miter lim="800000"/>
              </a:ln>
              <a:solidFill>
                <a:schemeClr val="tx1">
                  <a:lumMod val="95000"/>
                  <a:lumOff val="5000"/>
                </a:schemeClr>
              </a:solidFill>
              <a:effectLst>
                <a:outerShdw blurRad="50800" algn="tl" rotWithShape="0">
                  <a:srgbClr val="000000"/>
                </a:outerShdw>
              </a:effectLst>
              <a:latin typeface="Brush Script MT" pitchFamily="66" charset="0"/>
              <a:cs typeface="+mj-cs"/>
            </a:endParaRPr>
          </a:p>
        </p:txBody>
      </p:sp>
      <p:sp>
        <p:nvSpPr>
          <p:cNvPr id="32" name="Rectangle 31"/>
          <p:cNvSpPr/>
          <p:nvPr/>
        </p:nvSpPr>
        <p:spPr>
          <a:xfrm>
            <a:off x="5429256" y="1295459"/>
            <a:ext cx="196399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chemeClr val="tx1"/>
                  </a:solidFill>
                </a:ln>
                <a:effectLst>
                  <a:outerShdw blurRad="50800" dist="39000" dir="5460000" algn="tl">
                    <a:srgbClr val="000000">
                      <a:alpha val="38000"/>
                    </a:srgbClr>
                  </a:outerShdw>
                </a:effectLst>
                <a:cs typeface="Mj_Aref" pitchFamily="2" charset="-78"/>
              </a:rPr>
              <a:t>حداکثرظرفیت</a:t>
            </a:r>
            <a:endParaRPr lang="en-US" sz="3200" b="1" dirty="0">
              <a:ln w="11430">
                <a:solidFill>
                  <a:schemeClr val="tx1"/>
                </a:solidFill>
              </a:ln>
              <a:effectLst>
                <a:outerShdw blurRad="50800" dist="39000" dir="5460000" algn="tl">
                  <a:srgbClr val="000000">
                    <a:alpha val="38000"/>
                  </a:srgbClr>
                </a:outerShdw>
              </a:effectLst>
              <a:cs typeface="Mj_Aref" pitchFamily="2" charset="-78"/>
            </a:endParaRPr>
          </a:p>
        </p:txBody>
      </p:sp>
      <p:sp>
        <p:nvSpPr>
          <p:cNvPr id="33" name="Rectangle 32"/>
          <p:cNvSpPr/>
          <p:nvPr/>
        </p:nvSpPr>
        <p:spPr>
          <a:xfrm>
            <a:off x="5786446" y="2438467"/>
            <a:ext cx="114300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chemeClr val="tx2">
                    <a:lumMod val="60000"/>
                    <a:lumOff val="40000"/>
                  </a:schemeClr>
                </a:solidFill>
                <a:effectLst>
                  <a:outerShdw blurRad="50800" dist="39000" dir="5460000" algn="tl">
                    <a:srgbClr val="000000">
                      <a:alpha val="38000"/>
                    </a:srgbClr>
                  </a:outerShdw>
                </a:effectLst>
              </a:rPr>
              <a:t>14</a:t>
            </a:r>
            <a:endParaRPr lang="en-US" sz="3200" b="1" dirty="0" smtClean="0">
              <a:ln w="11430"/>
              <a:solidFill>
                <a:schemeClr val="tx2">
                  <a:lumMod val="60000"/>
                  <a:lumOff val="40000"/>
                </a:schemeClr>
              </a:solidFill>
              <a:effectLst>
                <a:outerShdw blurRad="50800" dist="39000" dir="5460000" algn="tl">
                  <a:srgbClr val="000000">
                    <a:alpha val="38000"/>
                  </a:srgbClr>
                </a:outerShdw>
              </a:effectLst>
            </a:endParaRPr>
          </a:p>
          <a:p>
            <a:pPr algn="ctr"/>
            <a:r>
              <a:rPr lang="fa-IR" sz="3200" b="1" cap="none" spc="0" dirty="0" smtClean="0">
                <a:ln w="11430"/>
                <a:solidFill>
                  <a:schemeClr val="tx2">
                    <a:lumMod val="60000"/>
                    <a:lumOff val="40000"/>
                  </a:schemeClr>
                </a:solidFill>
                <a:effectLst>
                  <a:outerShdw blurRad="50800" dist="39000" dir="5460000" algn="tl">
                    <a:srgbClr val="000000">
                      <a:alpha val="38000"/>
                    </a:srgbClr>
                  </a:outerShdw>
                </a:effectLst>
              </a:rPr>
              <a:t>10</a:t>
            </a:r>
            <a:endPar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endParaRPr>
          </a:p>
          <a:p>
            <a:pPr algn="ctr"/>
            <a:r>
              <a:rPr lang="fa-IR" sz="3200" b="1" dirty="0" smtClean="0">
                <a:ln w="11430"/>
                <a:solidFill>
                  <a:schemeClr val="tx2">
                    <a:lumMod val="60000"/>
                    <a:lumOff val="40000"/>
                  </a:schemeClr>
                </a:solidFill>
                <a:effectLst>
                  <a:outerShdw blurRad="50800" dist="39000" dir="5460000" algn="tl">
                    <a:srgbClr val="000000">
                      <a:alpha val="38000"/>
                    </a:srgbClr>
                  </a:outerShdw>
                </a:effectLst>
              </a:rPr>
              <a:t>6</a:t>
            </a:r>
            <a:endParaRPr lang="en-US" sz="3200" b="1" dirty="0" smtClean="0">
              <a:ln w="11430"/>
              <a:solidFill>
                <a:schemeClr val="tx2">
                  <a:lumMod val="60000"/>
                  <a:lumOff val="40000"/>
                </a:schemeClr>
              </a:solidFill>
              <a:effectLst>
                <a:outerShdw blurRad="50800" dist="39000" dir="5460000" algn="tl">
                  <a:srgbClr val="000000">
                    <a:alpha val="38000"/>
                  </a:srgbClr>
                </a:outerShdw>
              </a:effectLst>
            </a:endParaRPr>
          </a:p>
          <a:p>
            <a:pPr algn="ctr" rtl="0"/>
            <a:r>
              <a:rPr lang="fa-IR" sz="3200" b="1" cap="none" spc="0" dirty="0" smtClean="0">
                <a:ln w="11430"/>
                <a:solidFill>
                  <a:schemeClr val="tx2">
                    <a:lumMod val="60000"/>
                    <a:lumOff val="40000"/>
                  </a:schemeClr>
                </a:solidFill>
                <a:effectLst>
                  <a:outerShdw blurRad="50800" dist="39000" dir="5460000" algn="tl">
                    <a:srgbClr val="000000">
                      <a:alpha val="38000"/>
                    </a:srgbClr>
                  </a:outerShdw>
                </a:effectLst>
              </a:rPr>
              <a:t>2</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grpSp>
        <p:nvGrpSpPr>
          <p:cNvPr id="102" name="Group 101"/>
          <p:cNvGrpSpPr/>
          <p:nvPr/>
        </p:nvGrpSpPr>
        <p:grpSpPr>
          <a:xfrm>
            <a:off x="2571736" y="2581343"/>
            <a:ext cx="1836454" cy="1715306"/>
            <a:chOff x="2571736" y="1000108"/>
            <a:chExt cx="1836454" cy="1715306"/>
          </a:xfrm>
        </p:grpSpPr>
        <p:cxnSp>
          <p:nvCxnSpPr>
            <p:cNvPr id="35" name="Straight Arrow Connector 34"/>
            <p:cNvCxnSpPr/>
            <p:nvPr/>
          </p:nvCxnSpPr>
          <p:spPr>
            <a:xfrm rot="5400000" flipH="1" flipV="1">
              <a:off x="2465373" y="26066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flipH="1" flipV="1">
              <a:off x="2465373" y="217804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flipH="1" flipV="1">
              <a:off x="2465373" y="16065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rot="5400000" flipH="1" flipV="1">
              <a:off x="2465373" y="110647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rot="5400000" flipH="1" flipV="1">
              <a:off x="2751125" y="110647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rot="5400000" flipH="1" flipV="1">
              <a:off x="2751125" y="217804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5400000" flipH="1" flipV="1">
              <a:off x="2751125" y="16065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flipH="1" flipV="1">
              <a:off x="3036877" y="16065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flipH="1" flipV="1">
              <a:off x="3036877" y="217804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3036877" y="110647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flipH="1" flipV="1">
              <a:off x="3322629" y="16065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rot="5400000" flipH="1" flipV="1">
              <a:off x="3608381" y="16065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flipH="1" flipV="1">
              <a:off x="3322629" y="110647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flipH="1" flipV="1">
              <a:off x="3608381" y="110647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flipH="1" flipV="1">
              <a:off x="3894133" y="110647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flipH="1" flipV="1">
              <a:off x="4179885" y="110647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a:off x="2607455" y="217883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rot="5400000">
              <a:off x="2607455" y="26074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5400000">
              <a:off x="2893207" y="217883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5400000">
              <a:off x="3178959" y="217883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5400000">
              <a:off x="2607455" y="160733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rot="16200000" flipH="1">
              <a:off x="3165175" y="1163912"/>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16200000" flipH="1">
              <a:off x="3450927" y="1163912"/>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16200000" flipH="1">
              <a:off x="3736679" y="1163912"/>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rot="16200000" flipH="1">
              <a:off x="4022431" y="1163912"/>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16200000" flipH="1">
              <a:off x="4308183" y="1163912"/>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rot="16200000" flipH="1">
              <a:off x="2907998" y="1163912"/>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16200000" flipH="1">
              <a:off x="2622246" y="1163912"/>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rot="16200000" flipH="1">
              <a:off x="2907998" y="1663978"/>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16200000" flipH="1">
              <a:off x="3193750" y="1592540"/>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16200000" flipH="1">
              <a:off x="3479502" y="1592540"/>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16200000" flipH="1">
              <a:off x="3765254" y="1592540"/>
              <a:ext cx="192373" cy="76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63" name="Slide Number Placeholder 62"/>
          <p:cNvSpPr>
            <a:spLocks noGrp="1"/>
          </p:cNvSpPr>
          <p:nvPr>
            <p:ph type="sldNum" sz="quarter" idx="12"/>
          </p:nvPr>
        </p:nvSpPr>
        <p:spPr/>
        <p:txBody>
          <a:bodyPr/>
          <a:lstStyle/>
          <a:p>
            <a:fld id="{4CE537EB-F69F-49DF-B190-42F4AEC61CA4}" type="slidenum">
              <a:rPr lang="fa-IR" smtClean="0"/>
              <a:pPr/>
              <a:t>125</a:t>
            </a:fld>
            <a:endParaRPr lang="fa-IR"/>
          </a:p>
        </p:txBody>
      </p:sp>
      <p:sp>
        <p:nvSpPr>
          <p:cNvPr id="73" name="AutoShape 2"/>
          <p:cNvSpPr>
            <a:spLocks noChangeArrowheads="1"/>
          </p:cNvSpPr>
          <p:nvPr/>
        </p:nvSpPr>
        <p:spPr bwMode="gray">
          <a:xfrm rot="5400000">
            <a:off x="3902075" y="2498725"/>
            <a:ext cx="5073650" cy="1905000"/>
          </a:xfrm>
          <a:prstGeom prst="roundRect">
            <a:avLst>
              <a:gd name="adj" fmla="val 50000"/>
            </a:avLst>
          </a:prstGeom>
          <a:noFill/>
          <a:ln w="28575">
            <a:solidFill>
              <a:srgbClr val="5ACAA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6000768"/>
            <a:ext cx="114300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n=1</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500694" y="5929330"/>
            <a:ext cx="1143008"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tx2">
                    <a:lumMod val="60000"/>
                    <a:lumOff val="40000"/>
                  </a:schemeClr>
                </a:solidFill>
                <a:effectLst>
                  <a:outerShdw blurRad="50800" dist="39000" dir="5460000" algn="tl">
                    <a:srgbClr val="000000">
                      <a:alpha val="38000"/>
                    </a:srgbClr>
                  </a:outerShdw>
                </a:effectLst>
              </a:rPr>
              <a:t>s </a:t>
            </a:r>
            <a:endParaRPr lang="en-US" sz="40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8" name="Rectangle 7"/>
          <p:cNvSpPr/>
          <p:nvPr/>
        </p:nvSpPr>
        <p:spPr>
          <a:xfrm>
            <a:off x="714348" y="4929198"/>
            <a:ext cx="114300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n=2</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500694" y="4714884"/>
            <a:ext cx="114300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s</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2" name="Rectangle 11"/>
          <p:cNvSpPr/>
          <p:nvPr/>
        </p:nvSpPr>
        <p:spPr>
          <a:xfrm>
            <a:off x="5429256" y="3000372"/>
            <a:ext cx="114300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d</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s</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3" name="Rectangle 12"/>
          <p:cNvSpPr/>
          <p:nvPr/>
        </p:nvSpPr>
        <p:spPr>
          <a:xfrm>
            <a:off x="714348" y="3429000"/>
            <a:ext cx="114300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n=3</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5357818" y="857232"/>
            <a:ext cx="114300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f</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d</a:t>
            </a:r>
          </a:p>
          <a:p>
            <a:pPr algn="ctr"/>
            <a:r>
              <a:rPr lang="en-US" sz="3200" b="1" dirty="0" smtClean="0">
                <a:ln w="11430"/>
                <a:solidFill>
                  <a:schemeClr val="tx2">
                    <a:lumMod val="60000"/>
                    <a:lumOff val="40000"/>
                  </a:schemeClr>
                </a:solidFill>
                <a:effectLst>
                  <a:outerShdw blurRad="50800" dist="39000" dir="5460000" algn="tl">
                    <a:srgbClr val="000000">
                      <a:alpha val="38000"/>
                    </a:srgbClr>
                  </a:outerShdw>
                </a:effectLst>
              </a:rPr>
              <a:t>p</a:t>
            </a:r>
          </a:p>
          <a:p>
            <a:pPr algn="ctr"/>
            <a:r>
              <a:rPr lang="en-US" sz="3200" b="1" cap="none" spc="0" dirty="0" smtClean="0">
                <a:ln w="11430"/>
                <a:solidFill>
                  <a:schemeClr val="tx2">
                    <a:lumMod val="60000"/>
                    <a:lumOff val="40000"/>
                  </a:schemeClr>
                </a:solidFill>
                <a:effectLst>
                  <a:outerShdw blurRad="50800" dist="39000" dir="5460000" algn="tl">
                    <a:srgbClr val="000000">
                      <a:alpha val="38000"/>
                    </a:srgbClr>
                  </a:outerShdw>
                </a:effectLst>
              </a:rPr>
              <a:t>s</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endParaRPr>
          </a:p>
        </p:txBody>
      </p:sp>
      <p:sp>
        <p:nvSpPr>
          <p:cNvPr id="16" name="Rectangle 15"/>
          <p:cNvSpPr/>
          <p:nvPr/>
        </p:nvSpPr>
        <p:spPr>
          <a:xfrm>
            <a:off x="785786" y="1571612"/>
            <a:ext cx="1143008"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n=4</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8" name="Straight Arrow Connector 17"/>
          <p:cNvCxnSpPr/>
          <p:nvPr/>
        </p:nvCxnSpPr>
        <p:spPr>
          <a:xfrm>
            <a:off x="2000232" y="6357958"/>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a:off x="2000232" y="5072074"/>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a:off x="2000232" y="5500702"/>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a:off x="2000232" y="3857628"/>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2000232" y="3357562"/>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2000232" y="4357694"/>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2000232" y="2643182"/>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2000232" y="2214554"/>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2000232" y="1714488"/>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2000232" y="1142984"/>
            <a:ext cx="2286016"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0" name="Rectangle 29"/>
          <p:cNvSpPr/>
          <p:nvPr/>
        </p:nvSpPr>
        <p:spPr>
          <a:xfrm>
            <a:off x="3929058" y="0"/>
            <a:ext cx="4000528" cy="83099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زیر لایه ها</a:t>
            </a:r>
          </a:p>
          <a:p>
            <a:pPr algn="ct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عدد کوانتومی </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l</a:t>
            </a: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2" name="Rectangle 31"/>
          <p:cNvSpPr/>
          <p:nvPr/>
        </p:nvSpPr>
        <p:spPr>
          <a:xfrm>
            <a:off x="3786182" y="857232"/>
            <a:ext cx="1143008" cy="206210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rgbClr val="92D050"/>
                </a:solidFill>
                <a:effectLst>
                  <a:outerShdw blurRad="50800" dist="39000" dir="5460000" algn="tl">
                    <a:srgbClr val="000000">
                      <a:alpha val="38000"/>
                    </a:srgbClr>
                  </a:outerShdw>
                </a:effectLst>
              </a:rPr>
              <a:t>3</a:t>
            </a:r>
            <a:endParaRPr lang="en-US" sz="3200" b="1" dirty="0" smtClean="0">
              <a:ln w="11430"/>
              <a:solidFill>
                <a:srgbClr val="92D050"/>
              </a:solidFill>
              <a:effectLst>
                <a:outerShdw blurRad="50800" dist="39000" dir="5460000" algn="tl">
                  <a:srgbClr val="000000">
                    <a:alpha val="38000"/>
                  </a:srgbClr>
                </a:outerShdw>
              </a:effectLst>
            </a:endParaRPr>
          </a:p>
          <a:p>
            <a:pPr algn="ctr"/>
            <a:r>
              <a:rPr lang="fa-IR" sz="3200" b="1" cap="none" spc="0" dirty="0" smtClean="0">
                <a:ln w="11430"/>
                <a:solidFill>
                  <a:srgbClr val="92D050"/>
                </a:solidFill>
                <a:effectLst>
                  <a:outerShdw blurRad="50800" dist="39000" dir="5460000" algn="tl">
                    <a:srgbClr val="000000">
                      <a:alpha val="38000"/>
                    </a:srgbClr>
                  </a:outerShdw>
                </a:effectLst>
              </a:rPr>
              <a:t>2</a:t>
            </a:r>
            <a:endParaRPr lang="en-US" sz="3200" b="1" cap="none" spc="0" dirty="0" smtClean="0">
              <a:ln w="11430"/>
              <a:solidFill>
                <a:srgbClr val="92D050"/>
              </a:solidFill>
              <a:effectLst>
                <a:outerShdw blurRad="50800" dist="39000" dir="5460000" algn="tl">
                  <a:srgbClr val="000000">
                    <a:alpha val="38000"/>
                  </a:srgbClr>
                </a:outerShdw>
              </a:effectLst>
            </a:endParaRPr>
          </a:p>
          <a:p>
            <a:pPr algn="ctr"/>
            <a:r>
              <a:rPr lang="fa-IR" sz="3200" b="1" dirty="0" smtClean="0">
                <a:ln w="11430"/>
                <a:solidFill>
                  <a:srgbClr val="92D050"/>
                </a:solidFill>
                <a:effectLst>
                  <a:outerShdw blurRad="50800" dist="39000" dir="5460000" algn="tl">
                    <a:srgbClr val="000000">
                      <a:alpha val="38000"/>
                    </a:srgbClr>
                  </a:outerShdw>
                </a:effectLst>
              </a:rPr>
              <a:t>1</a:t>
            </a:r>
            <a:endParaRPr lang="en-US" sz="3200" b="1" dirty="0" smtClean="0">
              <a:ln w="11430"/>
              <a:solidFill>
                <a:srgbClr val="92D050"/>
              </a:solidFill>
              <a:effectLst>
                <a:outerShdw blurRad="50800" dist="39000" dir="5460000" algn="tl">
                  <a:srgbClr val="000000">
                    <a:alpha val="38000"/>
                  </a:srgbClr>
                </a:outerShdw>
              </a:effectLst>
            </a:endParaRPr>
          </a:p>
          <a:p>
            <a:pPr algn="ctr"/>
            <a:r>
              <a:rPr lang="fa-IR" sz="3200" b="1" cap="none" spc="0" dirty="0" smtClean="0">
                <a:ln w="11430"/>
                <a:solidFill>
                  <a:srgbClr val="92D050"/>
                </a:solidFill>
                <a:effectLst>
                  <a:outerShdw blurRad="50800" dist="39000" dir="5460000" algn="tl">
                    <a:srgbClr val="000000">
                      <a:alpha val="38000"/>
                    </a:srgbClr>
                  </a:outerShdw>
                </a:effectLst>
              </a:rPr>
              <a:t>0</a:t>
            </a:r>
            <a:endParaRPr lang="en-US" sz="3200" b="1" cap="none" spc="0" dirty="0">
              <a:ln w="11430"/>
              <a:solidFill>
                <a:srgbClr val="92D050"/>
              </a:solidFill>
              <a:effectLst>
                <a:outerShdw blurRad="50800" dist="39000" dir="5460000" algn="tl">
                  <a:srgbClr val="000000">
                    <a:alpha val="38000"/>
                  </a:srgbClr>
                </a:outerShdw>
              </a:effectLst>
            </a:endParaRPr>
          </a:p>
        </p:txBody>
      </p:sp>
      <p:sp>
        <p:nvSpPr>
          <p:cNvPr id="33" name="Rectangle 32"/>
          <p:cNvSpPr/>
          <p:nvPr/>
        </p:nvSpPr>
        <p:spPr>
          <a:xfrm>
            <a:off x="3786182" y="3143248"/>
            <a:ext cx="114300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solidFill>
                  <a:srgbClr val="92D050"/>
                </a:solidFill>
                <a:effectLst>
                  <a:outerShdw blurRad="50800" dist="39000" dir="5460000" algn="tl">
                    <a:srgbClr val="000000">
                      <a:alpha val="38000"/>
                    </a:srgbClr>
                  </a:outerShdw>
                </a:effectLst>
              </a:rPr>
              <a:t>2</a:t>
            </a:r>
            <a:endParaRPr lang="en-US" sz="3200" b="1" cap="none" spc="0" dirty="0" smtClean="0">
              <a:ln w="11430"/>
              <a:solidFill>
                <a:srgbClr val="92D050"/>
              </a:solidFill>
              <a:effectLst>
                <a:outerShdw blurRad="50800" dist="39000" dir="5460000" algn="tl">
                  <a:srgbClr val="000000">
                    <a:alpha val="38000"/>
                  </a:srgbClr>
                </a:outerShdw>
              </a:effectLst>
            </a:endParaRPr>
          </a:p>
          <a:p>
            <a:pPr algn="ctr"/>
            <a:r>
              <a:rPr lang="fa-IR" sz="3200" b="1" dirty="0" smtClean="0">
                <a:ln w="11430"/>
                <a:solidFill>
                  <a:srgbClr val="92D050"/>
                </a:solidFill>
                <a:effectLst>
                  <a:outerShdw blurRad="50800" dist="39000" dir="5460000" algn="tl">
                    <a:srgbClr val="000000">
                      <a:alpha val="38000"/>
                    </a:srgbClr>
                  </a:outerShdw>
                </a:effectLst>
              </a:rPr>
              <a:t>1</a:t>
            </a:r>
            <a:endParaRPr lang="en-US" sz="3200" b="1" dirty="0" smtClean="0">
              <a:ln w="11430"/>
              <a:solidFill>
                <a:srgbClr val="92D050"/>
              </a:solidFill>
              <a:effectLst>
                <a:outerShdw blurRad="50800" dist="39000" dir="5460000" algn="tl">
                  <a:srgbClr val="000000">
                    <a:alpha val="38000"/>
                  </a:srgbClr>
                </a:outerShdw>
              </a:effectLst>
            </a:endParaRPr>
          </a:p>
          <a:p>
            <a:pPr algn="ctr"/>
            <a:r>
              <a:rPr lang="fa-IR" sz="3200" b="1" cap="none" spc="0" dirty="0" smtClean="0">
                <a:ln w="11430"/>
                <a:solidFill>
                  <a:srgbClr val="92D050"/>
                </a:solidFill>
                <a:effectLst>
                  <a:outerShdw blurRad="50800" dist="39000" dir="5460000" algn="tl">
                    <a:srgbClr val="000000">
                      <a:alpha val="38000"/>
                    </a:srgbClr>
                  </a:outerShdw>
                </a:effectLst>
              </a:rPr>
              <a:t>0</a:t>
            </a:r>
            <a:endParaRPr lang="en-US" sz="3200" b="1" cap="none" spc="0" dirty="0">
              <a:ln w="11430"/>
              <a:solidFill>
                <a:srgbClr val="92D050"/>
              </a:solidFill>
              <a:effectLst>
                <a:outerShdw blurRad="50800" dist="39000" dir="5460000" algn="tl">
                  <a:srgbClr val="000000">
                    <a:alpha val="38000"/>
                  </a:srgbClr>
                </a:outerShdw>
              </a:effectLst>
            </a:endParaRPr>
          </a:p>
        </p:txBody>
      </p:sp>
      <p:sp>
        <p:nvSpPr>
          <p:cNvPr id="34" name="Rectangle 33"/>
          <p:cNvSpPr/>
          <p:nvPr/>
        </p:nvSpPr>
        <p:spPr>
          <a:xfrm>
            <a:off x="3786182" y="4786322"/>
            <a:ext cx="1143008"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rgbClr val="92D050"/>
                </a:solidFill>
                <a:effectLst>
                  <a:outerShdw blurRad="50800" dist="39000" dir="5460000" algn="tl">
                    <a:srgbClr val="000000">
                      <a:alpha val="38000"/>
                    </a:srgbClr>
                  </a:outerShdw>
                </a:effectLst>
              </a:rPr>
              <a:t>1</a:t>
            </a:r>
            <a:endParaRPr lang="en-US" sz="3200" b="1" dirty="0" smtClean="0">
              <a:ln w="11430"/>
              <a:solidFill>
                <a:srgbClr val="92D050"/>
              </a:solidFill>
              <a:effectLst>
                <a:outerShdw blurRad="50800" dist="39000" dir="5460000" algn="tl">
                  <a:srgbClr val="000000">
                    <a:alpha val="38000"/>
                  </a:srgbClr>
                </a:outerShdw>
              </a:effectLst>
            </a:endParaRPr>
          </a:p>
          <a:p>
            <a:pPr algn="ctr"/>
            <a:r>
              <a:rPr lang="fa-IR" sz="3200" b="1" cap="none" spc="0" dirty="0" smtClean="0">
                <a:ln w="11430"/>
                <a:solidFill>
                  <a:srgbClr val="92D050"/>
                </a:solidFill>
                <a:effectLst>
                  <a:outerShdw blurRad="50800" dist="39000" dir="5460000" algn="tl">
                    <a:srgbClr val="000000">
                      <a:alpha val="38000"/>
                    </a:srgbClr>
                  </a:outerShdw>
                </a:effectLst>
              </a:rPr>
              <a:t>0</a:t>
            </a:r>
            <a:endParaRPr lang="en-US" sz="3200" b="1" cap="none" spc="0" dirty="0">
              <a:ln w="11430"/>
              <a:solidFill>
                <a:srgbClr val="92D050"/>
              </a:solidFill>
              <a:effectLst>
                <a:outerShdw blurRad="50800" dist="39000" dir="5460000" algn="tl">
                  <a:srgbClr val="000000">
                    <a:alpha val="38000"/>
                  </a:srgbClr>
                </a:outerShdw>
              </a:effectLst>
            </a:endParaRPr>
          </a:p>
        </p:txBody>
      </p:sp>
      <p:sp>
        <p:nvSpPr>
          <p:cNvPr id="35" name="Rectangle 34"/>
          <p:cNvSpPr/>
          <p:nvPr/>
        </p:nvSpPr>
        <p:spPr>
          <a:xfrm>
            <a:off x="3786182" y="6072206"/>
            <a:ext cx="11430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solidFill>
                  <a:srgbClr val="92D050"/>
                </a:solidFill>
                <a:effectLst>
                  <a:outerShdw blurRad="50800" dist="39000" dir="5460000" algn="tl">
                    <a:srgbClr val="000000">
                      <a:alpha val="38000"/>
                    </a:srgbClr>
                  </a:outerShdw>
                </a:effectLst>
              </a:rPr>
              <a:t>0</a:t>
            </a:r>
            <a:endParaRPr lang="en-US" sz="3200" b="1" cap="none" spc="0" dirty="0">
              <a:ln w="11430"/>
              <a:solidFill>
                <a:srgbClr val="92D050"/>
              </a:solidFill>
              <a:effectLst>
                <a:outerShdw blurRad="50800" dist="39000" dir="5460000" algn="tl">
                  <a:srgbClr val="000000">
                    <a:alpha val="38000"/>
                  </a:srgbClr>
                </a:outerShdw>
              </a:effectLst>
            </a:endParaRPr>
          </a:p>
        </p:txBody>
      </p:sp>
      <p:sp>
        <p:nvSpPr>
          <p:cNvPr id="36" name="Rectangle 35"/>
          <p:cNvSpPr/>
          <p:nvPr/>
        </p:nvSpPr>
        <p:spPr>
          <a:xfrm>
            <a:off x="3162264" y="495240"/>
            <a:ext cx="247653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000" b="1" cap="none" spc="0" dirty="0" smtClean="0">
                <a:ln w="11430"/>
                <a:solidFill>
                  <a:srgbClr val="92D050"/>
                </a:solidFill>
                <a:effectLst>
                  <a:outerShdw blurRad="50800" dist="39000" dir="5460000" algn="tl">
                    <a:srgbClr val="000000">
                      <a:alpha val="38000"/>
                    </a:srgbClr>
                  </a:outerShdw>
                </a:effectLst>
              </a:rPr>
              <a:t>1- </a:t>
            </a:r>
            <a:r>
              <a:rPr lang="en-US" sz="2000" b="1" cap="none" spc="0" dirty="0" smtClean="0">
                <a:ln w="11430"/>
                <a:solidFill>
                  <a:srgbClr val="92D050"/>
                </a:solidFill>
                <a:effectLst>
                  <a:outerShdw blurRad="50800" dist="39000" dir="5460000" algn="tl">
                    <a:srgbClr val="000000">
                      <a:alpha val="38000"/>
                    </a:srgbClr>
                  </a:outerShdw>
                </a:effectLst>
              </a:rPr>
              <a:t>  ―  n</a:t>
            </a:r>
            <a:r>
              <a:rPr lang="fa-IR" sz="2000" b="1" cap="none" spc="0" dirty="0" smtClean="0">
                <a:ln w="11430"/>
                <a:solidFill>
                  <a:srgbClr val="92D050"/>
                </a:solidFill>
                <a:effectLst>
                  <a:outerShdw blurRad="50800" dist="39000" dir="5460000" algn="tl">
                    <a:srgbClr val="000000">
                      <a:alpha val="38000"/>
                    </a:srgbClr>
                  </a:outerShdw>
                </a:effectLst>
              </a:rPr>
              <a:t>0</a:t>
            </a:r>
            <a:endParaRPr lang="en-US" sz="2000" b="1" cap="none" spc="0" dirty="0">
              <a:ln w="11430"/>
              <a:solidFill>
                <a:srgbClr val="92D050"/>
              </a:solidFill>
              <a:effectLst>
                <a:outerShdw blurRad="50800" dist="39000" dir="5460000" algn="tl">
                  <a:srgbClr val="000000">
                    <a:alpha val="38000"/>
                  </a:srgbClr>
                </a:outerShdw>
              </a:effectLst>
            </a:endParaRPr>
          </a:p>
        </p:txBody>
      </p:sp>
      <p:sp>
        <p:nvSpPr>
          <p:cNvPr id="31" name="Rectangle 30"/>
          <p:cNvSpPr/>
          <p:nvPr/>
        </p:nvSpPr>
        <p:spPr>
          <a:xfrm>
            <a:off x="7715272" y="5929330"/>
            <a:ext cx="88517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1s</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7" name="Rectangle 36"/>
          <p:cNvSpPr/>
          <p:nvPr/>
        </p:nvSpPr>
        <p:spPr>
          <a:xfrm>
            <a:off x="7715272" y="5072074"/>
            <a:ext cx="88517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2s</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9" name="Rectangle 38"/>
          <p:cNvSpPr/>
          <p:nvPr/>
        </p:nvSpPr>
        <p:spPr>
          <a:xfrm>
            <a:off x="7715272" y="4500570"/>
            <a:ext cx="963725"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2p</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0" name="Rectangle 39"/>
          <p:cNvSpPr/>
          <p:nvPr/>
        </p:nvSpPr>
        <p:spPr>
          <a:xfrm>
            <a:off x="7715272" y="3857628"/>
            <a:ext cx="88517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3s</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1" name="Rectangle 40"/>
          <p:cNvSpPr/>
          <p:nvPr/>
        </p:nvSpPr>
        <p:spPr>
          <a:xfrm>
            <a:off x="7715272" y="3357562"/>
            <a:ext cx="963725"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3p</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2" name="Rectangle 41"/>
          <p:cNvSpPr/>
          <p:nvPr/>
        </p:nvSpPr>
        <p:spPr>
          <a:xfrm>
            <a:off x="7715272" y="2928934"/>
            <a:ext cx="1154483"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3d</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3" name="Rectangle 42"/>
          <p:cNvSpPr/>
          <p:nvPr/>
        </p:nvSpPr>
        <p:spPr>
          <a:xfrm>
            <a:off x="7643834" y="1714488"/>
            <a:ext cx="963725"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4p</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4" name="Rectangle 43"/>
          <p:cNvSpPr/>
          <p:nvPr/>
        </p:nvSpPr>
        <p:spPr>
          <a:xfrm>
            <a:off x="7643834" y="1214422"/>
            <a:ext cx="1154483"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4d</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Rectangle 44"/>
          <p:cNvSpPr/>
          <p:nvPr/>
        </p:nvSpPr>
        <p:spPr>
          <a:xfrm>
            <a:off x="7643834" y="2214554"/>
            <a:ext cx="88517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4s</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6" name="Rectangle 45"/>
          <p:cNvSpPr/>
          <p:nvPr/>
        </p:nvSpPr>
        <p:spPr>
          <a:xfrm>
            <a:off x="7715272" y="785794"/>
            <a:ext cx="1029449" cy="769441"/>
          </a:xfrm>
          <a:prstGeom prst="rect">
            <a:avLst/>
          </a:prstGeom>
          <a:noFill/>
        </p:spPr>
        <p:txBody>
          <a:bodyPr wrap="non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4f</a:t>
            </a:r>
            <a:r>
              <a:rPr lang="en-US" sz="4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7" name="Slide Number Placeholder 46"/>
          <p:cNvSpPr>
            <a:spLocks noGrp="1"/>
          </p:cNvSpPr>
          <p:nvPr>
            <p:ph type="sldNum" sz="quarter" idx="12"/>
          </p:nvPr>
        </p:nvSpPr>
        <p:spPr/>
        <p:txBody>
          <a:bodyPr/>
          <a:lstStyle/>
          <a:p>
            <a:fld id="{4CE537EB-F69F-49DF-B190-42F4AEC61CA4}" type="slidenum">
              <a:rPr lang="fa-IR" smtClean="0"/>
              <a:pPr/>
              <a:t>126</a:t>
            </a:fld>
            <a:endParaRPr lang="fa-IR"/>
          </a:p>
        </p:txBody>
      </p:sp>
      <p:sp>
        <p:nvSpPr>
          <p:cNvPr id="48" name="Footer Placeholder 47"/>
          <p:cNvSpPr>
            <a:spLocks noGrp="1"/>
          </p:cNvSpPr>
          <p:nvPr>
            <p:ph type="ftr" sz="quarter" idx="11"/>
          </p:nvPr>
        </p:nvSpPr>
        <p:spPr/>
        <p:txBody>
          <a:bodyPr/>
          <a:lstStyle/>
          <a:p>
            <a:r>
              <a:rPr lang="en-US" smtClean="0"/>
              <a:t>Tavakoli&amp;Homayoni</a:t>
            </a:r>
            <a:endParaRPr lang="fa-IR"/>
          </a:p>
        </p:txBody>
      </p:sp>
      <p:sp>
        <p:nvSpPr>
          <p:cNvPr id="57" name="AutoShape 2"/>
          <p:cNvSpPr>
            <a:spLocks noChangeArrowheads="1"/>
          </p:cNvSpPr>
          <p:nvPr/>
        </p:nvSpPr>
        <p:spPr bwMode="gray">
          <a:xfrm>
            <a:off x="838200" y="6096000"/>
            <a:ext cx="5715000" cy="503238"/>
          </a:xfrm>
          <a:prstGeom prst="roundRect">
            <a:avLst>
              <a:gd name="adj" fmla="val 50000"/>
            </a:avLst>
          </a:prstGeom>
          <a:noFill/>
          <a:ln w="28575">
            <a:solidFill>
              <a:srgbClr val="5ACAA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AutoShape 3"/>
          <p:cNvSpPr>
            <a:spLocks noChangeArrowheads="1"/>
          </p:cNvSpPr>
          <p:nvPr/>
        </p:nvSpPr>
        <p:spPr bwMode="gray">
          <a:xfrm>
            <a:off x="762000" y="4876800"/>
            <a:ext cx="5791200" cy="838200"/>
          </a:xfrm>
          <a:prstGeom prst="roundRect">
            <a:avLst>
              <a:gd name="adj" fmla="val 50000"/>
            </a:avLst>
          </a:prstGeom>
          <a:noFill/>
          <a:ln w="28575">
            <a:solidFill>
              <a:srgbClr val="E2507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9" name="AutoShape 4"/>
          <p:cNvSpPr>
            <a:spLocks noChangeArrowheads="1"/>
          </p:cNvSpPr>
          <p:nvPr/>
        </p:nvSpPr>
        <p:spPr bwMode="gray">
          <a:xfrm>
            <a:off x="838200" y="2971800"/>
            <a:ext cx="5715000" cy="1676400"/>
          </a:xfrm>
          <a:prstGeom prst="roundRect">
            <a:avLst>
              <a:gd name="adj" fmla="val 50000"/>
            </a:avLst>
          </a:prstGeom>
          <a:noFill/>
          <a:ln w="28575">
            <a:solidFill>
              <a:srgbClr val="FF99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AutoShape 5"/>
          <p:cNvSpPr>
            <a:spLocks noChangeArrowheads="1"/>
          </p:cNvSpPr>
          <p:nvPr/>
        </p:nvSpPr>
        <p:spPr bwMode="gray">
          <a:xfrm>
            <a:off x="838200" y="914400"/>
            <a:ext cx="5943600" cy="1905000"/>
          </a:xfrm>
          <a:prstGeom prst="roundRect">
            <a:avLst>
              <a:gd name="adj" fmla="val 50000"/>
            </a:avLst>
          </a:prstGeom>
          <a:noFill/>
          <a:ln w="28575">
            <a:solidFill>
              <a:srgbClr val="76C73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rot="5400000" flipH="1" flipV="1">
            <a:off x="3393273" y="3250405"/>
            <a:ext cx="521497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a:off x="6000760" y="5643578"/>
            <a:ext cx="157163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000760" y="4786322"/>
            <a:ext cx="1571636" cy="1588"/>
          </a:xfrm>
          <a:prstGeom prst="line">
            <a:avLst/>
          </a:prstGeom>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7500958" y="4500570"/>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endParaRPr lang="en-US" sz="2800" b="1" cap="none" spc="50" dirty="0">
              <a:ln w="11430"/>
              <a:effectLst>
                <a:outerShdw blurRad="76200" dist="50800" dir="5400000" algn="tl" rotWithShape="0">
                  <a:srgbClr val="000000">
                    <a:alpha val="65000"/>
                  </a:srgbClr>
                </a:outerShdw>
              </a:effectLst>
            </a:endParaRPr>
          </a:p>
        </p:txBody>
      </p:sp>
      <p:cxnSp>
        <p:nvCxnSpPr>
          <p:cNvPr id="12" name="Straight Connector 11"/>
          <p:cNvCxnSpPr/>
          <p:nvPr/>
        </p:nvCxnSpPr>
        <p:spPr>
          <a:xfrm>
            <a:off x="6000760" y="4214818"/>
            <a:ext cx="1571636" cy="1588"/>
          </a:xfrm>
          <a:prstGeom prst="line">
            <a:avLst/>
          </a:prstGeom>
        </p:spPr>
        <p:style>
          <a:lnRef idx="3">
            <a:schemeClr val="accent2"/>
          </a:lnRef>
          <a:fillRef idx="0">
            <a:schemeClr val="accent2"/>
          </a:fillRef>
          <a:effectRef idx="2">
            <a:schemeClr val="accent2"/>
          </a:effectRef>
          <a:fontRef idx="minor">
            <a:schemeClr val="tx1"/>
          </a:fontRef>
        </p:style>
      </p:cxnSp>
      <p:sp>
        <p:nvSpPr>
          <p:cNvPr id="13" name="Rectangle 12"/>
          <p:cNvSpPr/>
          <p:nvPr/>
        </p:nvSpPr>
        <p:spPr>
          <a:xfrm>
            <a:off x="7500958" y="3929066"/>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endParaRPr lang="en-US" sz="2800" b="1" cap="none" spc="50" dirty="0">
              <a:ln w="11430"/>
              <a:effectLst>
                <a:outerShdw blurRad="76200" dist="50800" dir="5400000" algn="tl" rotWithShape="0">
                  <a:srgbClr val="000000">
                    <a:alpha val="65000"/>
                  </a:srgbClr>
                </a:outerShdw>
              </a:effectLst>
            </a:endParaRPr>
          </a:p>
        </p:txBody>
      </p:sp>
      <p:cxnSp>
        <p:nvCxnSpPr>
          <p:cNvPr id="14" name="Straight Connector 13"/>
          <p:cNvCxnSpPr/>
          <p:nvPr/>
        </p:nvCxnSpPr>
        <p:spPr>
          <a:xfrm>
            <a:off x="6000760" y="3643314"/>
            <a:ext cx="1571636" cy="1588"/>
          </a:xfrm>
          <a:prstGeom prst="line">
            <a:avLst/>
          </a:prstGeom>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7500958" y="3357562"/>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endParaRPr lang="en-US" sz="2800" b="1" cap="none" spc="50" dirty="0">
              <a:ln w="11430"/>
              <a:effectLst>
                <a:outerShdw blurRad="76200" dist="50800" dir="5400000" algn="tl" rotWithShape="0">
                  <a:srgbClr val="000000">
                    <a:alpha val="65000"/>
                  </a:srgbClr>
                </a:outerShdw>
              </a:effectLst>
            </a:endParaRPr>
          </a:p>
        </p:txBody>
      </p:sp>
      <p:cxnSp>
        <p:nvCxnSpPr>
          <p:cNvPr id="16" name="Straight Connector 15"/>
          <p:cNvCxnSpPr/>
          <p:nvPr/>
        </p:nvCxnSpPr>
        <p:spPr>
          <a:xfrm>
            <a:off x="6000760" y="3214686"/>
            <a:ext cx="1571636" cy="1588"/>
          </a:xfrm>
          <a:prstGeom prst="line">
            <a:avLst/>
          </a:prstGeom>
        </p:spPr>
        <p:style>
          <a:lnRef idx="2">
            <a:schemeClr val="accent2"/>
          </a:lnRef>
          <a:fillRef idx="0">
            <a:schemeClr val="accent2"/>
          </a:fillRef>
          <a:effectRef idx="1">
            <a:schemeClr val="accent2"/>
          </a:effectRef>
          <a:fontRef idx="minor">
            <a:schemeClr val="tx1"/>
          </a:fontRef>
        </p:style>
      </p:cxnSp>
      <p:sp>
        <p:nvSpPr>
          <p:cNvPr id="17" name="Rectangle 16"/>
          <p:cNvSpPr/>
          <p:nvPr/>
        </p:nvSpPr>
        <p:spPr>
          <a:xfrm>
            <a:off x="7500958" y="2928934"/>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endParaRPr lang="en-US" sz="2800" b="1" cap="none" spc="50" dirty="0">
              <a:ln w="11430"/>
              <a:effectLst>
                <a:outerShdw blurRad="76200" dist="50800" dir="5400000" algn="tl" rotWithShape="0">
                  <a:srgbClr val="000000">
                    <a:alpha val="65000"/>
                  </a:srgbClr>
                </a:outerShdw>
              </a:effectLst>
            </a:endParaRPr>
          </a:p>
        </p:txBody>
      </p:sp>
      <p:cxnSp>
        <p:nvCxnSpPr>
          <p:cNvPr id="18" name="Straight Connector 17"/>
          <p:cNvCxnSpPr/>
          <p:nvPr/>
        </p:nvCxnSpPr>
        <p:spPr>
          <a:xfrm>
            <a:off x="6000760" y="2857496"/>
            <a:ext cx="1571636" cy="1588"/>
          </a:xfrm>
          <a:prstGeom prst="line">
            <a:avLst/>
          </a:prstGeom>
        </p:spPr>
        <p:style>
          <a:lnRef idx="3">
            <a:schemeClr val="accent1"/>
          </a:lnRef>
          <a:fillRef idx="0">
            <a:schemeClr val="accent1"/>
          </a:fillRef>
          <a:effectRef idx="2">
            <a:schemeClr val="accent1"/>
          </a:effectRef>
          <a:fontRef idx="minor">
            <a:schemeClr val="tx1"/>
          </a:fontRef>
        </p:style>
      </p:cxnSp>
      <p:sp>
        <p:nvSpPr>
          <p:cNvPr id="19" name="Rectangle 18"/>
          <p:cNvSpPr/>
          <p:nvPr/>
        </p:nvSpPr>
        <p:spPr>
          <a:xfrm>
            <a:off x="7500958" y="2620028"/>
            <a:ext cx="429925"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effectLst>
                  <a:outerShdw blurRad="76200" dist="50800" dir="5400000" algn="tl" rotWithShape="0">
                    <a:srgbClr val="000000">
                      <a:alpha val="65000"/>
                    </a:srgbClr>
                  </a:outerShdw>
                </a:effectLst>
              </a:rPr>
              <a:t>4s</a:t>
            </a:r>
            <a:endParaRPr lang="en-US" sz="2000" b="1" cap="none" spc="50" dirty="0">
              <a:ln w="11430"/>
              <a:effectLst>
                <a:outerShdw blurRad="76200" dist="50800" dir="5400000" algn="tl" rotWithShape="0">
                  <a:srgbClr val="000000">
                    <a:alpha val="65000"/>
                  </a:srgbClr>
                </a:outerShdw>
              </a:effectLst>
            </a:endParaRPr>
          </a:p>
        </p:txBody>
      </p:sp>
      <p:cxnSp>
        <p:nvCxnSpPr>
          <p:cNvPr id="20" name="Straight Connector 19"/>
          <p:cNvCxnSpPr/>
          <p:nvPr/>
        </p:nvCxnSpPr>
        <p:spPr>
          <a:xfrm>
            <a:off x="6000760" y="2571744"/>
            <a:ext cx="1571636" cy="1588"/>
          </a:xfrm>
          <a:prstGeom prst="line">
            <a:avLst/>
          </a:prstGeom>
          <a:ln/>
        </p:spPr>
        <p:style>
          <a:lnRef idx="2">
            <a:schemeClr val="accent3"/>
          </a:lnRef>
          <a:fillRef idx="0">
            <a:schemeClr val="accent3"/>
          </a:fillRef>
          <a:effectRef idx="1">
            <a:schemeClr val="accent3"/>
          </a:effectRef>
          <a:fontRef idx="minor">
            <a:schemeClr val="tx1"/>
          </a:fontRef>
        </p:style>
      </p:cxnSp>
      <p:sp>
        <p:nvSpPr>
          <p:cNvPr id="21" name="Rectangle 20"/>
          <p:cNvSpPr/>
          <p:nvPr/>
        </p:nvSpPr>
        <p:spPr>
          <a:xfrm>
            <a:off x="7500958" y="2357430"/>
            <a:ext cx="46519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effectLst>
                  <a:outerShdw blurRad="76200" dist="50800" dir="5400000" algn="tl" rotWithShape="0">
                    <a:srgbClr val="000000">
                      <a:alpha val="65000"/>
                    </a:srgbClr>
                  </a:outerShdw>
                </a:effectLst>
              </a:rPr>
              <a:t>3d</a:t>
            </a:r>
            <a:endParaRPr lang="en-US" sz="2000" b="1" cap="none" spc="50" dirty="0">
              <a:ln w="11430"/>
              <a:effectLst>
                <a:outerShdw blurRad="76200" dist="50800" dir="5400000" algn="tl" rotWithShape="0">
                  <a:srgbClr val="000000">
                    <a:alpha val="65000"/>
                  </a:srgbClr>
                </a:outerShdw>
              </a:effectLst>
            </a:endParaRPr>
          </a:p>
        </p:txBody>
      </p:sp>
      <p:cxnSp>
        <p:nvCxnSpPr>
          <p:cNvPr id="22" name="Straight Connector 21"/>
          <p:cNvCxnSpPr/>
          <p:nvPr/>
        </p:nvCxnSpPr>
        <p:spPr>
          <a:xfrm>
            <a:off x="6000760" y="2285992"/>
            <a:ext cx="1571636" cy="1588"/>
          </a:xfrm>
          <a:prstGeom prst="line">
            <a:avLst/>
          </a:prstGeom>
        </p:spPr>
        <p:style>
          <a:lnRef idx="2">
            <a:schemeClr val="accent2"/>
          </a:lnRef>
          <a:fillRef idx="0">
            <a:schemeClr val="accent2"/>
          </a:fillRef>
          <a:effectRef idx="1">
            <a:schemeClr val="accent2"/>
          </a:effectRef>
          <a:fontRef idx="minor">
            <a:schemeClr val="tx1"/>
          </a:fontRef>
        </p:style>
      </p:cxnSp>
      <p:sp>
        <p:nvSpPr>
          <p:cNvPr id="23" name="Rectangle 22"/>
          <p:cNvSpPr/>
          <p:nvPr/>
        </p:nvSpPr>
        <p:spPr>
          <a:xfrm>
            <a:off x="7500958" y="2071678"/>
            <a:ext cx="465192"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effectLst>
                  <a:outerShdw blurRad="76200" dist="50800" dir="5400000" algn="tl" rotWithShape="0">
                    <a:srgbClr val="000000">
                      <a:alpha val="65000"/>
                    </a:srgbClr>
                  </a:outerShdw>
                </a:effectLst>
              </a:rPr>
              <a:t>4p</a:t>
            </a:r>
            <a:endParaRPr lang="en-US" sz="2000" b="1" cap="none" spc="50" dirty="0">
              <a:ln w="11430"/>
              <a:effectLst>
                <a:outerShdw blurRad="76200" dist="50800" dir="5400000" algn="tl" rotWithShape="0">
                  <a:srgbClr val="000000">
                    <a:alpha val="65000"/>
                  </a:srgbClr>
                </a:outerShdw>
              </a:effectLst>
            </a:endParaRPr>
          </a:p>
        </p:txBody>
      </p:sp>
      <p:cxnSp>
        <p:nvCxnSpPr>
          <p:cNvPr id="24" name="Straight Connector 23"/>
          <p:cNvCxnSpPr/>
          <p:nvPr/>
        </p:nvCxnSpPr>
        <p:spPr>
          <a:xfrm>
            <a:off x="6000760" y="2071678"/>
            <a:ext cx="1571636" cy="1588"/>
          </a:xfrm>
          <a:prstGeom prst="line">
            <a:avLst/>
          </a:prstGeom>
        </p:spPr>
        <p:style>
          <a:lnRef idx="3">
            <a:schemeClr val="accent1"/>
          </a:lnRef>
          <a:fillRef idx="0">
            <a:schemeClr val="accent1"/>
          </a:fillRef>
          <a:effectRef idx="2">
            <a:schemeClr val="accent1"/>
          </a:effectRef>
          <a:fontRef idx="minor">
            <a:schemeClr val="tx1"/>
          </a:fontRef>
        </p:style>
      </p:cxnSp>
      <p:sp>
        <p:nvSpPr>
          <p:cNvPr id="25" name="Rectangle 24"/>
          <p:cNvSpPr/>
          <p:nvPr/>
        </p:nvSpPr>
        <p:spPr>
          <a:xfrm>
            <a:off x="7500958" y="1857364"/>
            <a:ext cx="429925" cy="40011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effectLst>
                  <a:outerShdw blurRad="76200" dist="50800" dir="5400000" algn="tl" rotWithShape="0">
                    <a:srgbClr val="000000">
                      <a:alpha val="65000"/>
                    </a:srgbClr>
                  </a:outerShdw>
                </a:effectLst>
              </a:rPr>
              <a:t>5s</a:t>
            </a:r>
            <a:endParaRPr lang="en-US" sz="2000" b="1" cap="none" spc="50" dirty="0">
              <a:ln w="11430"/>
              <a:effectLst>
                <a:outerShdw blurRad="76200" dist="50800" dir="5400000" algn="tl" rotWithShape="0">
                  <a:srgbClr val="000000">
                    <a:alpha val="65000"/>
                  </a:srgbClr>
                </a:outerShdw>
              </a:effectLst>
            </a:endParaRPr>
          </a:p>
        </p:txBody>
      </p:sp>
      <p:cxnSp>
        <p:nvCxnSpPr>
          <p:cNvPr id="26" name="Straight Connector 25"/>
          <p:cNvCxnSpPr/>
          <p:nvPr/>
        </p:nvCxnSpPr>
        <p:spPr>
          <a:xfrm>
            <a:off x="6000760" y="1857364"/>
            <a:ext cx="1571636" cy="1588"/>
          </a:xfrm>
          <a:prstGeom prst="line">
            <a:avLst/>
          </a:prstGeom>
          <a:ln/>
        </p:spPr>
        <p:style>
          <a:lnRef idx="2">
            <a:schemeClr val="accent3"/>
          </a:lnRef>
          <a:fillRef idx="0">
            <a:schemeClr val="accent3"/>
          </a:fillRef>
          <a:effectRef idx="1">
            <a:schemeClr val="accent3"/>
          </a:effectRef>
          <a:fontRef idx="minor">
            <a:schemeClr val="tx1"/>
          </a:fontRef>
        </p:style>
      </p:cxnSp>
      <p:sp>
        <p:nvSpPr>
          <p:cNvPr id="27" name="Rectangle 26"/>
          <p:cNvSpPr/>
          <p:nvPr/>
        </p:nvSpPr>
        <p:spPr>
          <a:xfrm>
            <a:off x="7500958" y="1643050"/>
            <a:ext cx="437940" cy="369332"/>
          </a:xfrm>
          <a:prstGeom prst="rect">
            <a:avLst/>
          </a:prstGeom>
        </p:spPr>
        <p:txBody>
          <a:bodyPr wrap="none">
            <a:spAutoFit/>
          </a:bodyPr>
          <a:lstStyle/>
          <a:p>
            <a:pPr algn="ctr"/>
            <a:r>
              <a:rPr lang="en-US" b="1" spc="50" dirty="0" smtClean="0">
                <a:ln w="11430"/>
                <a:effectLst>
                  <a:outerShdw blurRad="76200" dist="50800" dir="5400000" algn="tl" rotWithShape="0">
                    <a:srgbClr val="000000">
                      <a:alpha val="65000"/>
                    </a:srgbClr>
                  </a:outerShdw>
                </a:effectLst>
              </a:rPr>
              <a:t>4d</a:t>
            </a:r>
            <a:endParaRPr lang="en-US" b="1" spc="50" dirty="0">
              <a:ln w="11430"/>
              <a:effectLst>
                <a:outerShdw blurRad="76200" dist="50800" dir="5400000" algn="tl" rotWithShape="0">
                  <a:srgbClr val="000000">
                    <a:alpha val="65000"/>
                  </a:srgbClr>
                </a:outerShdw>
              </a:effectLst>
            </a:endParaRPr>
          </a:p>
        </p:txBody>
      </p:sp>
      <p:sp>
        <p:nvSpPr>
          <p:cNvPr id="28" name="Rectangle 27"/>
          <p:cNvSpPr/>
          <p:nvPr/>
        </p:nvSpPr>
        <p:spPr>
          <a:xfrm>
            <a:off x="7478125" y="5357826"/>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endParaRPr lang="en-US" sz="2800" b="1" cap="none" spc="50" dirty="0">
              <a:ln w="11430"/>
              <a:effectLst>
                <a:outerShdw blurRad="76200" dist="50800" dir="5400000" algn="tl" rotWithShape="0">
                  <a:srgbClr val="000000">
                    <a:alpha val="65000"/>
                  </a:srgbClr>
                </a:outerShdw>
              </a:effectLst>
            </a:endParaRPr>
          </a:p>
        </p:txBody>
      </p:sp>
      <p:sp>
        <p:nvSpPr>
          <p:cNvPr id="76" name="Rectangle 75"/>
          <p:cNvSpPr/>
          <p:nvPr/>
        </p:nvSpPr>
        <p:spPr>
          <a:xfrm>
            <a:off x="5357818" y="714356"/>
            <a:ext cx="522900"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6" name="Slide Number Placeholder 55"/>
          <p:cNvSpPr>
            <a:spLocks noGrp="1"/>
          </p:cNvSpPr>
          <p:nvPr>
            <p:ph type="sldNum" sz="quarter" idx="12"/>
          </p:nvPr>
        </p:nvSpPr>
        <p:spPr/>
        <p:txBody>
          <a:bodyPr/>
          <a:lstStyle/>
          <a:p>
            <a:fld id="{4CE537EB-F69F-49DF-B190-42F4AEC61CA4}" type="slidenum">
              <a:rPr lang="fa-IR" smtClean="0"/>
              <a:pPr/>
              <a:t>127</a:t>
            </a:fld>
            <a:endParaRPr lang="fa-IR"/>
          </a:p>
        </p:txBody>
      </p:sp>
      <p:pic>
        <p:nvPicPr>
          <p:cNvPr id="138243" name="Picture 3" descr="F:\hqpic\HDpic\icon\254.Icons.PNG\GFX-Windows.Vista.254.Icons.Collection.PNG\Other\Red Warning.png"/>
          <p:cNvPicPr>
            <a:picLocks noChangeAspect="1" noChangeArrowheads="1"/>
          </p:cNvPicPr>
          <p:nvPr/>
        </p:nvPicPr>
        <p:blipFill>
          <a:blip r:embed="rId2" cstate="print"/>
          <a:srcRect/>
          <a:stretch>
            <a:fillRect/>
          </a:stretch>
        </p:blipFill>
        <p:spPr bwMode="auto">
          <a:xfrm>
            <a:off x="609600" y="5486400"/>
            <a:ext cx="685800" cy="685800"/>
          </a:xfrm>
          <a:prstGeom prst="rect">
            <a:avLst/>
          </a:prstGeom>
          <a:noFill/>
        </p:spPr>
      </p:pic>
      <p:sp>
        <p:nvSpPr>
          <p:cNvPr id="29" name="Rectangle 28"/>
          <p:cNvSpPr/>
          <p:nvPr/>
        </p:nvSpPr>
        <p:spPr>
          <a:xfrm>
            <a:off x="685800" y="5543550"/>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endParaRPr lang="en-US" sz="2800" b="1" cap="none" spc="50" dirty="0">
              <a:ln w="11430"/>
              <a:effectLst>
                <a:outerShdw blurRad="76200" dist="50800" dir="5400000" algn="tl" rotWithShape="0">
                  <a:srgbClr val="000000">
                    <a:alpha val="65000"/>
                  </a:srgbClr>
                </a:outerShdw>
              </a:effectLst>
            </a:endParaRPr>
          </a:p>
        </p:txBody>
      </p:sp>
      <p:pic>
        <p:nvPicPr>
          <p:cNvPr id="34" name="Picture 3" descr="F:\hqpic\HDpic\icon\254.Icons.PNG\GFX-Windows.Vista.254.Icons.Collection.PNG\Other\Red Warning.png"/>
          <p:cNvPicPr>
            <a:picLocks noChangeAspect="1" noChangeArrowheads="1"/>
          </p:cNvPicPr>
          <p:nvPr/>
        </p:nvPicPr>
        <p:blipFill>
          <a:blip r:embed="rId2" cstate="print"/>
          <a:srcRect/>
          <a:stretch>
            <a:fillRect/>
          </a:stretch>
        </p:blipFill>
        <p:spPr bwMode="auto">
          <a:xfrm>
            <a:off x="1371600" y="5505450"/>
            <a:ext cx="685800" cy="685800"/>
          </a:xfrm>
          <a:prstGeom prst="rect">
            <a:avLst/>
          </a:prstGeom>
          <a:noFill/>
        </p:spPr>
      </p:pic>
      <p:sp>
        <p:nvSpPr>
          <p:cNvPr id="35" name="Rectangle 34"/>
          <p:cNvSpPr/>
          <p:nvPr/>
        </p:nvSpPr>
        <p:spPr>
          <a:xfrm>
            <a:off x="1447800" y="5562600"/>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endParaRPr lang="en-US" sz="2800" b="1" cap="none" spc="50" dirty="0">
              <a:ln w="11430"/>
              <a:effectLst>
                <a:outerShdw blurRad="76200" dist="50800" dir="5400000" algn="tl" rotWithShape="0">
                  <a:srgbClr val="000000">
                    <a:alpha val="65000"/>
                  </a:srgbClr>
                </a:outerShdw>
              </a:effectLst>
            </a:endParaRPr>
          </a:p>
        </p:txBody>
      </p:sp>
      <p:pic>
        <p:nvPicPr>
          <p:cNvPr id="36" name="Picture 3" descr="F:\hqpic\HDpic\icon\254.Icons.PNG\GFX-Windows.Vista.254.Icons.Collection.PNG\Other\Red Warning.png"/>
          <p:cNvPicPr>
            <a:picLocks noChangeAspect="1" noChangeArrowheads="1"/>
          </p:cNvPicPr>
          <p:nvPr/>
        </p:nvPicPr>
        <p:blipFill>
          <a:blip r:embed="rId2" cstate="print"/>
          <a:srcRect/>
          <a:stretch>
            <a:fillRect/>
          </a:stretch>
        </p:blipFill>
        <p:spPr bwMode="auto">
          <a:xfrm>
            <a:off x="2133600" y="5495925"/>
            <a:ext cx="685800" cy="685800"/>
          </a:xfrm>
          <a:prstGeom prst="rect">
            <a:avLst/>
          </a:prstGeom>
          <a:noFill/>
        </p:spPr>
      </p:pic>
      <p:sp>
        <p:nvSpPr>
          <p:cNvPr id="37" name="Rectangle 36"/>
          <p:cNvSpPr/>
          <p:nvPr/>
        </p:nvSpPr>
        <p:spPr>
          <a:xfrm>
            <a:off x="2209800" y="5553075"/>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endParaRPr lang="en-US" sz="2800" b="1" cap="none" spc="50" dirty="0">
              <a:ln w="11430"/>
              <a:effectLst>
                <a:outerShdw blurRad="76200" dist="50800" dir="5400000" algn="tl" rotWithShape="0">
                  <a:srgbClr val="000000">
                    <a:alpha val="65000"/>
                  </a:srgbClr>
                </a:outerShdw>
              </a:effectLst>
            </a:endParaRPr>
          </a:p>
        </p:txBody>
      </p:sp>
      <p:pic>
        <p:nvPicPr>
          <p:cNvPr id="38" name="Picture 3" descr="F:\hqpic\HDpic\icon\254.Icons.PNG\GFX-Windows.Vista.254.Icons.Collection.PNG\Other\Red Warning.png"/>
          <p:cNvPicPr>
            <a:picLocks noChangeAspect="1" noChangeArrowheads="1"/>
          </p:cNvPicPr>
          <p:nvPr/>
        </p:nvPicPr>
        <p:blipFill>
          <a:blip r:embed="rId2" cstate="print"/>
          <a:srcRect/>
          <a:stretch>
            <a:fillRect/>
          </a:stretch>
        </p:blipFill>
        <p:spPr bwMode="auto">
          <a:xfrm>
            <a:off x="2895600" y="5514975"/>
            <a:ext cx="685800" cy="685800"/>
          </a:xfrm>
          <a:prstGeom prst="rect">
            <a:avLst/>
          </a:prstGeom>
          <a:noFill/>
        </p:spPr>
      </p:pic>
      <p:sp>
        <p:nvSpPr>
          <p:cNvPr id="39" name="Rectangle 38"/>
          <p:cNvSpPr/>
          <p:nvPr/>
        </p:nvSpPr>
        <p:spPr>
          <a:xfrm>
            <a:off x="2971800" y="5572125"/>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endParaRPr lang="en-US" sz="2800" b="1" cap="none" spc="50" dirty="0">
              <a:ln w="11430"/>
              <a:effectLst>
                <a:outerShdw blurRad="76200" dist="50800" dir="5400000" algn="tl" rotWithShape="0">
                  <a:srgbClr val="000000">
                    <a:alpha val="65000"/>
                  </a:srgbClr>
                </a:outerShdw>
              </a:effectLst>
            </a:endParaRPr>
          </a:p>
        </p:txBody>
      </p:sp>
      <p:pic>
        <p:nvPicPr>
          <p:cNvPr id="40" name="Picture 3" descr="F:\hqpic\HDpic\icon\254.Icons.PNG\GFX-Windows.Vista.254.Icons.Collection.PNG\Other\Red Warning.png"/>
          <p:cNvPicPr>
            <a:picLocks noChangeAspect="1" noChangeArrowheads="1"/>
          </p:cNvPicPr>
          <p:nvPr/>
        </p:nvPicPr>
        <p:blipFill>
          <a:blip r:embed="rId2" cstate="print"/>
          <a:srcRect/>
          <a:stretch>
            <a:fillRect/>
          </a:stretch>
        </p:blipFill>
        <p:spPr bwMode="auto">
          <a:xfrm>
            <a:off x="3733800" y="5486400"/>
            <a:ext cx="685800" cy="685800"/>
          </a:xfrm>
          <a:prstGeom prst="rect">
            <a:avLst/>
          </a:prstGeom>
          <a:noFill/>
        </p:spPr>
      </p:pic>
      <p:sp>
        <p:nvSpPr>
          <p:cNvPr id="41" name="Rectangle 40"/>
          <p:cNvSpPr/>
          <p:nvPr/>
        </p:nvSpPr>
        <p:spPr>
          <a:xfrm>
            <a:off x="3810000" y="5543550"/>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5s</a:t>
            </a:r>
            <a:endParaRPr lang="en-US" sz="2800" b="1" cap="none" spc="50" dirty="0">
              <a:ln w="11430"/>
              <a:effectLst>
                <a:outerShdw blurRad="76200" dist="50800" dir="5400000" algn="tl" rotWithShape="0">
                  <a:srgbClr val="000000">
                    <a:alpha val="65000"/>
                  </a:srgbClr>
                </a:outerShdw>
              </a:effectLst>
            </a:endParaRPr>
          </a:p>
        </p:txBody>
      </p:sp>
      <p:pic>
        <p:nvPicPr>
          <p:cNvPr id="42" name="Picture 3" descr="F:\hqpic\HDpic\icon\254.Icons.PNG\GFX-Windows.Vista.254.Icons.Collection.PNG\Other\Red Warning.png"/>
          <p:cNvPicPr>
            <a:picLocks noChangeAspect="1" noChangeArrowheads="1"/>
          </p:cNvPicPr>
          <p:nvPr/>
        </p:nvPicPr>
        <p:blipFill>
          <a:blip r:embed="rId2" cstate="print"/>
          <a:srcRect/>
          <a:stretch>
            <a:fillRect/>
          </a:stretch>
        </p:blipFill>
        <p:spPr bwMode="auto">
          <a:xfrm>
            <a:off x="4495800" y="5505450"/>
            <a:ext cx="685800" cy="685800"/>
          </a:xfrm>
          <a:prstGeom prst="rect">
            <a:avLst/>
          </a:prstGeom>
          <a:noFill/>
        </p:spPr>
      </p:pic>
      <p:sp>
        <p:nvSpPr>
          <p:cNvPr id="43" name="Rectangle 42"/>
          <p:cNvSpPr/>
          <p:nvPr/>
        </p:nvSpPr>
        <p:spPr>
          <a:xfrm>
            <a:off x="4572000" y="5562600"/>
            <a:ext cx="522899"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6s</a:t>
            </a:r>
            <a:endParaRPr lang="en-US" sz="2800" b="1" cap="none" spc="50" dirty="0">
              <a:ln w="11430"/>
              <a:effectLst>
                <a:outerShdw blurRad="76200" dist="50800" dir="5400000" algn="tl" rotWithShape="0">
                  <a:srgbClr val="000000">
                    <a:alpha val="65000"/>
                  </a:srgbClr>
                </a:outerShdw>
              </a:effectLst>
            </a:endParaRPr>
          </a:p>
        </p:txBody>
      </p:sp>
      <p:pic>
        <p:nvPicPr>
          <p:cNvPr id="44" name="Picture 3" descr="F:\hqpic\HDpic\icon\254.Icons.PNG\GFX-Windows.Vista.254.Icons.Collection.PNG\Other\Red Warning.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1447800" y="4572000"/>
            <a:ext cx="685800" cy="685800"/>
          </a:xfrm>
          <a:prstGeom prst="rect">
            <a:avLst/>
          </a:prstGeom>
          <a:noFill/>
        </p:spPr>
      </p:pic>
      <p:sp>
        <p:nvSpPr>
          <p:cNvPr id="45" name="Rectangle 44"/>
          <p:cNvSpPr/>
          <p:nvPr/>
        </p:nvSpPr>
        <p:spPr>
          <a:xfrm>
            <a:off x="1499153" y="4648200"/>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2p</a:t>
            </a:r>
            <a:endParaRPr lang="en-US" sz="2800" b="1" cap="none"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pic>
        <p:nvPicPr>
          <p:cNvPr id="48" name="Picture 3" descr="F:\hqpic\HDpic\icon\254.Icons.PNG\GFX-Windows.Vista.254.Icons.Collection.PNG\Other\Red Warning.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2209800" y="4581525"/>
            <a:ext cx="685800" cy="685800"/>
          </a:xfrm>
          <a:prstGeom prst="rect">
            <a:avLst/>
          </a:prstGeom>
          <a:noFill/>
        </p:spPr>
      </p:pic>
      <p:sp>
        <p:nvSpPr>
          <p:cNvPr id="49" name="Rectangle 48"/>
          <p:cNvSpPr/>
          <p:nvPr/>
        </p:nvSpPr>
        <p:spPr>
          <a:xfrm>
            <a:off x="2261153" y="4657725"/>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3p</a:t>
            </a:r>
            <a:endParaRPr lang="en-US" sz="2800" b="1" cap="none"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pic>
        <p:nvPicPr>
          <p:cNvPr id="52" name="Picture 3" descr="F:\hqpic\HDpic\icon\254.Icons.PNG\GFX-Windows.Vista.254.Icons.Collection.PNG\Other\Red Warning.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2943225" y="4610100"/>
            <a:ext cx="685800" cy="685800"/>
          </a:xfrm>
          <a:prstGeom prst="rect">
            <a:avLst/>
          </a:prstGeom>
          <a:noFill/>
        </p:spPr>
      </p:pic>
      <p:sp>
        <p:nvSpPr>
          <p:cNvPr id="53" name="Rectangle 52"/>
          <p:cNvSpPr/>
          <p:nvPr/>
        </p:nvSpPr>
        <p:spPr>
          <a:xfrm>
            <a:off x="2994578" y="4686300"/>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4p</a:t>
            </a:r>
            <a:endParaRPr lang="en-US" sz="2800" b="1" cap="none"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pic>
        <p:nvPicPr>
          <p:cNvPr id="54" name="Picture 3" descr="F:\hqpic\HDpic\icon\254.Icons.PNG\GFX-Windows.Vista.254.Icons.Collection.PNG\Other\Red Warning.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3810000" y="4591050"/>
            <a:ext cx="685800" cy="685800"/>
          </a:xfrm>
          <a:prstGeom prst="rect">
            <a:avLst/>
          </a:prstGeom>
          <a:noFill/>
        </p:spPr>
      </p:pic>
      <p:sp>
        <p:nvSpPr>
          <p:cNvPr id="55" name="Rectangle 54"/>
          <p:cNvSpPr/>
          <p:nvPr/>
        </p:nvSpPr>
        <p:spPr>
          <a:xfrm>
            <a:off x="3861353" y="4667250"/>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5p</a:t>
            </a:r>
            <a:endParaRPr lang="en-US" sz="2800" b="1" cap="none"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pic>
        <p:nvPicPr>
          <p:cNvPr id="57" name="Picture 3" descr="F:\hqpic\HDpic\icon\254.Icons.PNG\GFX-Windows.Vista.254.Icons.Collection.PNG\Other\Red Warning.png"/>
          <p:cNvPicPr>
            <a:picLocks noChangeAspect="1" noChangeArrowheads="1"/>
          </p:cNvPicPr>
          <p:nvPr/>
        </p:nvPicPr>
        <p:blipFill>
          <a:blip r:embed="rId2" cstate="print">
            <a:duotone>
              <a:schemeClr val="accent4">
                <a:shade val="45000"/>
                <a:satMod val="135000"/>
              </a:schemeClr>
              <a:prstClr val="white"/>
            </a:duotone>
          </a:blip>
          <a:srcRect/>
          <a:stretch>
            <a:fillRect/>
          </a:stretch>
        </p:blipFill>
        <p:spPr bwMode="auto">
          <a:xfrm>
            <a:off x="4552950" y="4619625"/>
            <a:ext cx="685800" cy="685800"/>
          </a:xfrm>
          <a:prstGeom prst="rect">
            <a:avLst/>
          </a:prstGeom>
          <a:noFill/>
        </p:spPr>
      </p:pic>
      <p:sp>
        <p:nvSpPr>
          <p:cNvPr id="58" name="Rectangle 57"/>
          <p:cNvSpPr/>
          <p:nvPr/>
        </p:nvSpPr>
        <p:spPr>
          <a:xfrm>
            <a:off x="4604303" y="4695825"/>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6p</a:t>
            </a:r>
            <a:endParaRPr lang="en-US" sz="2800" b="1" cap="none"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pic>
        <p:nvPicPr>
          <p:cNvPr id="59" name="Picture 3" descr="F:\hqpic\HDpic\icon\254.Icons.PNG\GFX-Windows.Vista.254.Icons.Collection.PNG\Other\Red Warning.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2266950" y="3733800"/>
            <a:ext cx="685800" cy="685800"/>
          </a:xfrm>
          <a:prstGeom prst="rect">
            <a:avLst/>
          </a:prstGeom>
          <a:noFill/>
        </p:spPr>
      </p:pic>
      <p:sp>
        <p:nvSpPr>
          <p:cNvPr id="60" name="Rectangle 59"/>
          <p:cNvSpPr/>
          <p:nvPr/>
        </p:nvSpPr>
        <p:spPr>
          <a:xfrm>
            <a:off x="2318303" y="3810000"/>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50"/>
                </a:solidFill>
                <a:effectLst>
                  <a:outerShdw blurRad="76200" dist="50800" dir="5400000" algn="tl" rotWithShape="0">
                    <a:srgbClr val="000000">
                      <a:alpha val="65000"/>
                    </a:srgbClr>
                  </a:outerShdw>
                </a:effectLst>
              </a:rPr>
              <a:t>3d</a:t>
            </a:r>
            <a:endParaRPr lang="en-US" sz="2800" b="1" cap="none" spc="50" dirty="0">
              <a:ln w="11430"/>
              <a:solidFill>
                <a:srgbClr val="00B050"/>
              </a:solidFill>
              <a:effectLst>
                <a:outerShdw blurRad="76200" dist="50800" dir="5400000" algn="tl" rotWithShape="0">
                  <a:srgbClr val="000000">
                    <a:alpha val="65000"/>
                  </a:srgbClr>
                </a:outerShdw>
              </a:effectLst>
            </a:endParaRPr>
          </a:p>
        </p:txBody>
      </p:sp>
      <p:pic>
        <p:nvPicPr>
          <p:cNvPr id="61" name="Picture 3" descr="F:\hqpic\HDpic\icon\254.Icons.PNG\GFX-Windows.Vista.254.Icons.Collection.PNG\Other\Red Warning.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009900" y="3733800"/>
            <a:ext cx="685800" cy="685800"/>
          </a:xfrm>
          <a:prstGeom prst="rect">
            <a:avLst/>
          </a:prstGeom>
          <a:noFill/>
        </p:spPr>
      </p:pic>
      <p:sp>
        <p:nvSpPr>
          <p:cNvPr id="62" name="Rectangle 61"/>
          <p:cNvSpPr/>
          <p:nvPr/>
        </p:nvSpPr>
        <p:spPr>
          <a:xfrm>
            <a:off x="3061253" y="3810000"/>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50"/>
                </a:solidFill>
                <a:effectLst>
                  <a:outerShdw blurRad="76200" dist="50800" dir="5400000" algn="tl" rotWithShape="0">
                    <a:srgbClr val="000000">
                      <a:alpha val="65000"/>
                    </a:srgbClr>
                  </a:outerShdw>
                </a:effectLst>
              </a:rPr>
              <a:t>4d</a:t>
            </a:r>
            <a:endParaRPr lang="en-US" sz="2800" b="1" cap="none" spc="50" dirty="0">
              <a:ln w="11430"/>
              <a:solidFill>
                <a:srgbClr val="00B050"/>
              </a:solidFill>
              <a:effectLst>
                <a:outerShdw blurRad="76200" dist="50800" dir="5400000" algn="tl" rotWithShape="0">
                  <a:srgbClr val="000000">
                    <a:alpha val="65000"/>
                  </a:srgbClr>
                </a:outerShdw>
              </a:effectLst>
            </a:endParaRPr>
          </a:p>
        </p:txBody>
      </p:sp>
      <p:pic>
        <p:nvPicPr>
          <p:cNvPr id="63" name="Picture 3" descr="F:\hqpic\HDpic\icon\254.Icons.PNG\GFX-Windows.Vista.254.Icons.Collection.PNG\Other\Red Warning.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3790950" y="3733800"/>
            <a:ext cx="685800" cy="685800"/>
          </a:xfrm>
          <a:prstGeom prst="rect">
            <a:avLst/>
          </a:prstGeom>
          <a:noFill/>
        </p:spPr>
      </p:pic>
      <p:sp>
        <p:nvSpPr>
          <p:cNvPr id="64" name="Rectangle 63"/>
          <p:cNvSpPr/>
          <p:nvPr/>
        </p:nvSpPr>
        <p:spPr>
          <a:xfrm>
            <a:off x="3842303" y="3810000"/>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50"/>
                </a:solidFill>
                <a:effectLst>
                  <a:outerShdw blurRad="76200" dist="50800" dir="5400000" algn="tl" rotWithShape="0">
                    <a:srgbClr val="000000">
                      <a:alpha val="65000"/>
                    </a:srgbClr>
                  </a:outerShdw>
                </a:effectLst>
              </a:rPr>
              <a:t>5d</a:t>
            </a:r>
            <a:endParaRPr lang="en-US" sz="2800" b="1" cap="none" spc="50" dirty="0">
              <a:ln w="11430"/>
              <a:solidFill>
                <a:srgbClr val="00B050"/>
              </a:solidFill>
              <a:effectLst>
                <a:outerShdw blurRad="76200" dist="50800" dir="5400000" algn="tl" rotWithShape="0">
                  <a:srgbClr val="000000">
                    <a:alpha val="65000"/>
                  </a:srgbClr>
                </a:outerShdw>
              </a:effectLst>
            </a:endParaRPr>
          </a:p>
        </p:txBody>
      </p:sp>
      <p:pic>
        <p:nvPicPr>
          <p:cNvPr id="65" name="Picture 3" descr="F:\hqpic\HDpic\icon\254.Icons.PNG\GFX-Windows.Vista.254.Icons.Collection.PNG\Other\Red Warning.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4495800" y="3733800"/>
            <a:ext cx="685800" cy="685800"/>
          </a:xfrm>
          <a:prstGeom prst="rect">
            <a:avLst/>
          </a:prstGeom>
          <a:noFill/>
        </p:spPr>
      </p:pic>
      <p:sp>
        <p:nvSpPr>
          <p:cNvPr id="66" name="Rectangle 65"/>
          <p:cNvSpPr/>
          <p:nvPr/>
        </p:nvSpPr>
        <p:spPr>
          <a:xfrm>
            <a:off x="4547153" y="3810000"/>
            <a:ext cx="57259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50"/>
                </a:solidFill>
                <a:effectLst>
                  <a:outerShdw blurRad="76200" dist="50800" dir="5400000" algn="tl" rotWithShape="0">
                    <a:srgbClr val="000000">
                      <a:alpha val="65000"/>
                    </a:srgbClr>
                  </a:outerShdw>
                </a:effectLst>
              </a:rPr>
              <a:t>6d</a:t>
            </a:r>
            <a:endParaRPr lang="en-US" sz="2800" b="1" cap="none" spc="50" dirty="0">
              <a:ln w="11430"/>
              <a:solidFill>
                <a:srgbClr val="00B050"/>
              </a:solidFill>
              <a:effectLst>
                <a:outerShdw blurRad="76200" dist="50800" dir="5400000" algn="tl" rotWithShape="0">
                  <a:srgbClr val="000000">
                    <a:alpha val="65000"/>
                  </a:srgbClr>
                </a:outerShdw>
              </a:effectLst>
            </a:endParaRPr>
          </a:p>
        </p:txBody>
      </p:sp>
      <p:pic>
        <p:nvPicPr>
          <p:cNvPr id="67" name="Picture 3" descr="F:\hqpic\HDpic\icon\254.Icons.PNG\GFX-Windows.Vista.254.Icons.Collection.PNG\Other\Red Warning.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3105150" y="2752725"/>
            <a:ext cx="685800" cy="685800"/>
          </a:xfrm>
          <a:prstGeom prst="rect">
            <a:avLst/>
          </a:prstGeom>
          <a:noFill/>
        </p:spPr>
      </p:pic>
      <p:sp>
        <p:nvSpPr>
          <p:cNvPr id="68" name="Rectangle 67"/>
          <p:cNvSpPr/>
          <p:nvPr/>
        </p:nvSpPr>
        <p:spPr>
          <a:xfrm>
            <a:off x="3195777" y="2828925"/>
            <a:ext cx="49404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F0"/>
                </a:solidFill>
                <a:effectLst>
                  <a:outerShdw blurRad="76200" dist="50800" dir="5400000" algn="tl" rotWithShape="0">
                    <a:srgbClr val="000000">
                      <a:alpha val="65000"/>
                    </a:srgbClr>
                  </a:outerShdw>
                </a:effectLst>
              </a:rPr>
              <a:t>4f</a:t>
            </a:r>
            <a:endParaRPr lang="en-US" sz="2800" b="1" cap="none" spc="50" dirty="0">
              <a:ln w="11430"/>
              <a:solidFill>
                <a:srgbClr val="00B0F0"/>
              </a:solidFill>
              <a:effectLst>
                <a:outerShdw blurRad="76200" dist="50800" dir="5400000" algn="tl" rotWithShape="0">
                  <a:srgbClr val="000000">
                    <a:alpha val="65000"/>
                  </a:srgbClr>
                </a:outerShdw>
              </a:effectLst>
            </a:endParaRPr>
          </a:p>
        </p:txBody>
      </p:sp>
      <p:pic>
        <p:nvPicPr>
          <p:cNvPr id="71" name="Picture 3" descr="F:\hqpic\HDpic\icon\254.Icons.PNG\GFX-Windows.Vista.254.Icons.Collection.PNG\Other\Red Warning.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3800475" y="2743200"/>
            <a:ext cx="685800" cy="685800"/>
          </a:xfrm>
          <a:prstGeom prst="rect">
            <a:avLst/>
          </a:prstGeom>
          <a:noFill/>
        </p:spPr>
      </p:pic>
      <p:sp>
        <p:nvSpPr>
          <p:cNvPr id="72" name="Rectangle 71"/>
          <p:cNvSpPr/>
          <p:nvPr/>
        </p:nvSpPr>
        <p:spPr>
          <a:xfrm>
            <a:off x="3891102" y="2819400"/>
            <a:ext cx="49404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F0"/>
                </a:solidFill>
                <a:effectLst>
                  <a:outerShdw blurRad="76200" dist="50800" dir="5400000" algn="tl" rotWithShape="0">
                    <a:srgbClr val="000000">
                      <a:alpha val="65000"/>
                    </a:srgbClr>
                  </a:outerShdw>
                </a:effectLst>
              </a:rPr>
              <a:t>5f</a:t>
            </a:r>
            <a:endParaRPr lang="en-US" sz="2800" b="1" cap="none" spc="50" dirty="0">
              <a:ln w="11430"/>
              <a:solidFill>
                <a:srgbClr val="00B0F0"/>
              </a:solidFill>
              <a:effectLst>
                <a:outerShdw blurRad="76200" dist="50800" dir="5400000" algn="tl" rotWithShape="0">
                  <a:srgbClr val="000000">
                    <a:alpha val="65000"/>
                  </a:srgbClr>
                </a:outerShdw>
              </a:effectLst>
            </a:endParaRPr>
          </a:p>
        </p:txBody>
      </p:sp>
      <p:pic>
        <p:nvPicPr>
          <p:cNvPr id="73" name="Picture 3" descr="F:\hqpic\HDpic\icon\254.Icons.PNG\GFX-Windows.Vista.254.Icons.Collection.PNG\Other\Red Warning.pn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4572000" y="2771775"/>
            <a:ext cx="685800" cy="685800"/>
          </a:xfrm>
          <a:prstGeom prst="rect">
            <a:avLst/>
          </a:prstGeom>
          <a:noFill/>
        </p:spPr>
      </p:pic>
      <p:sp>
        <p:nvSpPr>
          <p:cNvPr id="74" name="Rectangle 73"/>
          <p:cNvSpPr/>
          <p:nvPr/>
        </p:nvSpPr>
        <p:spPr>
          <a:xfrm>
            <a:off x="4662627" y="2847975"/>
            <a:ext cx="49404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F0"/>
                </a:solidFill>
                <a:effectLst>
                  <a:outerShdw blurRad="76200" dist="50800" dir="5400000" algn="tl" rotWithShape="0">
                    <a:srgbClr val="000000">
                      <a:alpha val="65000"/>
                    </a:srgbClr>
                  </a:outerShdw>
                </a:effectLst>
              </a:rPr>
              <a:t>6f</a:t>
            </a:r>
            <a:endParaRPr lang="en-US" sz="2800" b="1" cap="none" spc="50" dirty="0">
              <a:ln w="11430"/>
              <a:solidFill>
                <a:srgbClr val="00B0F0"/>
              </a:solidFill>
              <a:effectLst>
                <a:outerShdw blurRad="76200" dist="50800" dir="5400000" algn="tl" rotWithShape="0">
                  <a:srgbClr val="000000">
                    <a:alpha val="65000"/>
                  </a:srgbClr>
                </a:outerShdw>
              </a:effectLst>
            </a:endParaRPr>
          </a:p>
        </p:txBody>
      </p:sp>
      <p:cxnSp>
        <p:nvCxnSpPr>
          <p:cNvPr id="77" name="Straight Arrow Connector 76"/>
          <p:cNvCxnSpPr/>
          <p:nvPr/>
        </p:nvCxnSpPr>
        <p:spPr>
          <a:xfrm rot="16200000" flipH="1">
            <a:off x="190500" y="50673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8" name="Straight Arrow Connector 77"/>
          <p:cNvCxnSpPr/>
          <p:nvPr/>
        </p:nvCxnSpPr>
        <p:spPr>
          <a:xfrm rot="16200000" flipH="1">
            <a:off x="914400" y="4953000"/>
            <a:ext cx="6096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0" name="Straight Arrow Connector 79"/>
          <p:cNvCxnSpPr/>
          <p:nvPr/>
        </p:nvCxnSpPr>
        <p:spPr>
          <a:xfrm rot="16200000" flipH="1">
            <a:off x="1028700" y="41529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p:nvPr/>
        </p:nvCxnSpPr>
        <p:spPr>
          <a:xfrm rot="16200000" flipH="1">
            <a:off x="1866900" y="51435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p:nvPr/>
        </p:nvCxnSpPr>
        <p:spPr>
          <a:xfrm rot="16200000" flipH="1">
            <a:off x="1714500" y="40005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4" name="Straight Arrow Connector 83"/>
          <p:cNvCxnSpPr/>
          <p:nvPr/>
        </p:nvCxnSpPr>
        <p:spPr>
          <a:xfrm rot="16200000" flipH="1">
            <a:off x="2628900" y="51435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5" name="Straight Arrow Connector 84"/>
          <p:cNvCxnSpPr/>
          <p:nvPr/>
        </p:nvCxnSpPr>
        <p:spPr>
          <a:xfrm rot="16200000" flipH="1">
            <a:off x="1866900" y="33147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6" name="Straight Arrow Connector 85"/>
          <p:cNvCxnSpPr/>
          <p:nvPr/>
        </p:nvCxnSpPr>
        <p:spPr>
          <a:xfrm rot="16200000" flipH="1">
            <a:off x="2705100" y="43053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p:nvPr/>
        </p:nvCxnSpPr>
        <p:spPr>
          <a:xfrm rot="16200000" flipH="1">
            <a:off x="3390900" y="51435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8" name="Straight Arrow Connector 87"/>
          <p:cNvCxnSpPr/>
          <p:nvPr/>
        </p:nvCxnSpPr>
        <p:spPr>
          <a:xfrm rot="16200000" flipH="1">
            <a:off x="2628900" y="32385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9" name="Straight Arrow Connector 88"/>
          <p:cNvCxnSpPr/>
          <p:nvPr/>
        </p:nvCxnSpPr>
        <p:spPr>
          <a:xfrm rot="16200000" flipH="1">
            <a:off x="3467100" y="42291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0" name="Straight Arrow Connector 89"/>
          <p:cNvCxnSpPr/>
          <p:nvPr/>
        </p:nvCxnSpPr>
        <p:spPr>
          <a:xfrm rot="16200000" flipH="1">
            <a:off x="4229100" y="5143500"/>
            <a:ext cx="533400" cy="457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0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20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2000"/>
                                        <p:tgtEl>
                                          <p:spTgt spid="23"/>
                                        </p:tgtEl>
                                      </p:cBhvr>
                                    </p:animEffect>
                                  </p:childTnLst>
                                </p:cTn>
                              </p:par>
                              <p:par>
                                <p:cTn id="64" presetID="10"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0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2000"/>
                                        <p:tgtEl>
                                          <p:spTgt spid="25"/>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20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20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20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nodeType="clickEffect">
                                  <p:stCondLst>
                                    <p:cond delay="0"/>
                                  </p:stCondLst>
                                  <p:childTnLst>
                                    <p:set>
                                      <p:cBhvr>
                                        <p:cTn id="84" dur="1" fill="hold">
                                          <p:stCondLst>
                                            <p:cond delay="0"/>
                                          </p:stCondLst>
                                        </p:cTn>
                                        <p:tgtEl>
                                          <p:spTgt spid="138243"/>
                                        </p:tgtEl>
                                        <p:attrNameLst>
                                          <p:attrName>style.visibility</p:attrName>
                                        </p:attrNameLst>
                                      </p:cBhvr>
                                      <p:to>
                                        <p:strVal val="visible"/>
                                      </p:to>
                                    </p:set>
                                    <p:animEffect transition="in" filter="randombar(horizontal)">
                                      <p:cBhvr>
                                        <p:cTn id="85" dur="500"/>
                                        <p:tgtEl>
                                          <p:spTgt spid="138243"/>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randombar(horizontal)">
                                      <p:cBhvr>
                                        <p:cTn id="88" dur="500"/>
                                        <p:tgtEl>
                                          <p:spTgt spid="29"/>
                                        </p:tgtEl>
                                      </p:cBhvr>
                                    </p:animEffect>
                                  </p:childTnLst>
                                </p:cTn>
                              </p:par>
                              <p:par>
                                <p:cTn id="89" presetID="14" presetClass="entr" presetSubtype="1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randombar(horizontal)">
                                      <p:cBhvr>
                                        <p:cTn id="91" dur="500"/>
                                        <p:tgtEl>
                                          <p:spTgt spid="34"/>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randombar(horizontal)">
                                      <p:cBhvr>
                                        <p:cTn id="94" dur="500"/>
                                        <p:tgtEl>
                                          <p:spTgt spid="35"/>
                                        </p:tgtEl>
                                      </p:cBhvr>
                                    </p:animEffect>
                                  </p:childTnLst>
                                </p:cTn>
                              </p:par>
                              <p:par>
                                <p:cTn id="95" presetID="14" presetClass="entr" presetSubtype="1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randombar(horizontal)">
                                      <p:cBhvr>
                                        <p:cTn id="97" dur="500"/>
                                        <p:tgtEl>
                                          <p:spTgt spid="36"/>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randombar(horizontal)">
                                      <p:cBhvr>
                                        <p:cTn id="100" dur="500"/>
                                        <p:tgtEl>
                                          <p:spTgt spid="37"/>
                                        </p:tgtEl>
                                      </p:cBhvr>
                                    </p:animEffect>
                                  </p:childTnLst>
                                </p:cTn>
                              </p:par>
                              <p:par>
                                <p:cTn id="101" presetID="14" presetClass="entr" presetSubtype="1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randombar(horizontal)">
                                      <p:cBhvr>
                                        <p:cTn id="103" dur="500"/>
                                        <p:tgtEl>
                                          <p:spTgt spid="38"/>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randombar(horizontal)">
                                      <p:cBhvr>
                                        <p:cTn id="106" dur="500"/>
                                        <p:tgtEl>
                                          <p:spTgt spid="39"/>
                                        </p:tgtEl>
                                      </p:cBhvr>
                                    </p:animEffect>
                                  </p:childTnLst>
                                </p:cTn>
                              </p:par>
                              <p:par>
                                <p:cTn id="107" presetID="14" presetClass="entr" presetSubtype="1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randombar(horizontal)">
                                      <p:cBhvr>
                                        <p:cTn id="109" dur="500"/>
                                        <p:tgtEl>
                                          <p:spTgt spid="40"/>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randombar(horizontal)">
                                      <p:cBhvr>
                                        <p:cTn id="112" dur="500"/>
                                        <p:tgtEl>
                                          <p:spTgt spid="41"/>
                                        </p:tgtEl>
                                      </p:cBhvr>
                                    </p:animEffect>
                                  </p:childTnLst>
                                </p:cTn>
                              </p:par>
                              <p:par>
                                <p:cTn id="113" presetID="14" presetClass="entr" presetSubtype="10" fill="hold"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randombar(horizontal)">
                                      <p:cBhvr>
                                        <p:cTn id="115" dur="500"/>
                                        <p:tgtEl>
                                          <p:spTgt spid="42"/>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randombar(horizontal)">
                                      <p:cBhvr>
                                        <p:cTn id="118" dur="500"/>
                                        <p:tgtEl>
                                          <p:spTgt spid="43"/>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nodeType="click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randombar(horizontal)">
                                      <p:cBhvr>
                                        <p:cTn id="123" dur="500"/>
                                        <p:tgtEl>
                                          <p:spTgt spid="44"/>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randombar(horizontal)">
                                      <p:cBhvr>
                                        <p:cTn id="126" dur="500"/>
                                        <p:tgtEl>
                                          <p:spTgt spid="45"/>
                                        </p:tgtEl>
                                      </p:cBhvr>
                                    </p:animEffect>
                                  </p:childTnLst>
                                </p:cTn>
                              </p:par>
                              <p:par>
                                <p:cTn id="127" presetID="14" presetClass="entr" presetSubtype="10" fill="hold" nodeType="with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randombar(horizontal)">
                                      <p:cBhvr>
                                        <p:cTn id="129" dur="500"/>
                                        <p:tgtEl>
                                          <p:spTgt spid="48"/>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randombar(horizontal)">
                                      <p:cBhvr>
                                        <p:cTn id="132" dur="500"/>
                                        <p:tgtEl>
                                          <p:spTgt spid="49"/>
                                        </p:tgtEl>
                                      </p:cBhvr>
                                    </p:animEffect>
                                  </p:childTnLst>
                                </p:cTn>
                              </p:par>
                              <p:par>
                                <p:cTn id="133" presetID="14" presetClass="entr" presetSubtype="10" fill="hold" nodeType="withEffect">
                                  <p:stCondLst>
                                    <p:cond delay="0"/>
                                  </p:stCondLst>
                                  <p:childTnLst>
                                    <p:set>
                                      <p:cBhvr>
                                        <p:cTn id="134" dur="1" fill="hold">
                                          <p:stCondLst>
                                            <p:cond delay="0"/>
                                          </p:stCondLst>
                                        </p:cTn>
                                        <p:tgtEl>
                                          <p:spTgt spid="52"/>
                                        </p:tgtEl>
                                        <p:attrNameLst>
                                          <p:attrName>style.visibility</p:attrName>
                                        </p:attrNameLst>
                                      </p:cBhvr>
                                      <p:to>
                                        <p:strVal val="visible"/>
                                      </p:to>
                                    </p:set>
                                    <p:animEffect transition="in" filter="randombar(horizontal)">
                                      <p:cBhvr>
                                        <p:cTn id="135" dur="500"/>
                                        <p:tgtEl>
                                          <p:spTgt spid="52"/>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randombar(horizontal)">
                                      <p:cBhvr>
                                        <p:cTn id="138" dur="500"/>
                                        <p:tgtEl>
                                          <p:spTgt spid="53"/>
                                        </p:tgtEl>
                                      </p:cBhvr>
                                    </p:animEffect>
                                  </p:childTnLst>
                                </p:cTn>
                              </p:par>
                              <p:par>
                                <p:cTn id="139" presetID="14" presetClass="entr" presetSubtype="10" fill="hold" nodeType="with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randombar(horizontal)">
                                      <p:cBhvr>
                                        <p:cTn id="141" dur="500"/>
                                        <p:tgtEl>
                                          <p:spTgt spid="54"/>
                                        </p:tgtEl>
                                      </p:cBhvr>
                                    </p:animEffect>
                                  </p:childTnLst>
                                </p:cTn>
                              </p:par>
                              <p:par>
                                <p:cTn id="142" presetID="14" presetClass="entr" presetSubtype="10" fill="hold" grpId="0" nodeType="with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randombar(horizontal)">
                                      <p:cBhvr>
                                        <p:cTn id="144" dur="500"/>
                                        <p:tgtEl>
                                          <p:spTgt spid="55"/>
                                        </p:tgtEl>
                                      </p:cBhvr>
                                    </p:animEffect>
                                  </p:childTnLst>
                                </p:cTn>
                              </p:par>
                              <p:par>
                                <p:cTn id="145" presetID="14" presetClass="entr" presetSubtype="10" fill="hold"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randombar(horizontal)">
                                      <p:cBhvr>
                                        <p:cTn id="147" dur="500"/>
                                        <p:tgtEl>
                                          <p:spTgt spid="57"/>
                                        </p:tgtEl>
                                      </p:cBhvr>
                                    </p:animEffect>
                                  </p:childTnLst>
                                </p:cTn>
                              </p:par>
                              <p:par>
                                <p:cTn id="148" presetID="14" presetClass="entr" presetSubtype="10" fill="hold" grpId="0" nodeType="withEffect">
                                  <p:stCondLst>
                                    <p:cond delay="0"/>
                                  </p:stCondLst>
                                  <p:childTnLst>
                                    <p:set>
                                      <p:cBhvr>
                                        <p:cTn id="149" dur="1" fill="hold">
                                          <p:stCondLst>
                                            <p:cond delay="0"/>
                                          </p:stCondLst>
                                        </p:cTn>
                                        <p:tgtEl>
                                          <p:spTgt spid="58"/>
                                        </p:tgtEl>
                                        <p:attrNameLst>
                                          <p:attrName>style.visibility</p:attrName>
                                        </p:attrNameLst>
                                      </p:cBhvr>
                                      <p:to>
                                        <p:strVal val="visible"/>
                                      </p:to>
                                    </p:set>
                                    <p:animEffect transition="in" filter="randombar(horizontal)">
                                      <p:cBhvr>
                                        <p:cTn id="150" dur="500"/>
                                        <p:tgtEl>
                                          <p:spTgt spid="58"/>
                                        </p:tgtEl>
                                      </p:cBhvr>
                                    </p:animEffect>
                                  </p:childTnLst>
                                </p:cTn>
                              </p:par>
                            </p:childTnLst>
                          </p:cTn>
                        </p:par>
                      </p:childTnLst>
                    </p:cTn>
                  </p:par>
                  <p:par>
                    <p:cTn id="151" fill="hold">
                      <p:stCondLst>
                        <p:cond delay="indefinite"/>
                      </p:stCondLst>
                      <p:childTnLst>
                        <p:par>
                          <p:cTn id="152" fill="hold">
                            <p:stCondLst>
                              <p:cond delay="0"/>
                            </p:stCondLst>
                            <p:childTnLst>
                              <p:par>
                                <p:cTn id="153" presetID="14" presetClass="entr" presetSubtype="10" fill="hold" nodeType="click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randombar(horizontal)">
                                      <p:cBhvr>
                                        <p:cTn id="155" dur="500"/>
                                        <p:tgtEl>
                                          <p:spTgt spid="59"/>
                                        </p:tgtEl>
                                      </p:cBhvr>
                                    </p:animEffect>
                                  </p:childTnLst>
                                </p:cTn>
                              </p:par>
                              <p:par>
                                <p:cTn id="156" presetID="14" presetClass="entr" presetSubtype="10" fill="hold" grpId="0" nodeType="with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randombar(horizontal)">
                                      <p:cBhvr>
                                        <p:cTn id="158" dur="500"/>
                                        <p:tgtEl>
                                          <p:spTgt spid="60"/>
                                        </p:tgtEl>
                                      </p:cBhvr>
                                    </p:animEffect>
                                  </p:childTnLst>
                                </p:cTn>
                              </p:par>
                              <p:par>
                                <p:cTn id="159" presetID="14" presetClass="entr" presetSubtype="10" fill="hold" nodeType="with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randombar(horizontal)">
                                      <p:cBhvr>
                                        <p:cTn id="161" dur="500"/>
                                        <p:tgtEl>
                                          <p:spTgt spid="61"/>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randombar(horizontal)">
                                      <p:cBhvr>
                                        <p:cTn id="164" dur="500"/>
                                        <p:tgtEl>
                                          <p:spTgt spid="62"/>
                                        </p:tgtEl>
                                      </p:cBhvr>
                                    </p:animEffect>
                                  </p:childTnLst>
                                </p:cTn>
                              </p:par>
                              <p:par>
                                <p:cTn id="165" presetID="14" presetClass="entr" presetSubtype="10" fill="hold" nodeType="with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randombar(horizontal)">
                                      <p:cBhvr>
                                        <p:cTn id="167" dur="500"/>
                                        <p:tgtEl>
                                          <p:spTgt spid="63"/>
                                        </p:tgtEl>
                                      </p:cBhvr>
                                    </p:animEffect>
                                  </p:childTnLst>
                                </p:cTn>
                              </p:par>
                              <p:par>
                                <p:cTn id="168" presetID="14" presetClass="entr" presetSubtype="10" fill="hold" grpId="0" nodeType="withEffect">
                                  <p:stCondLst>
                                    <p:cond delay="0"/>
                                  </p:stCondLst>
                                  <p:childTnLst>
                                    <p:set>
                                      <p:cBhvr>
                                        <p:cTn id="169" dur="1" fill="hold">
                                          <p:stCondLst>
                                            <p:cond delay="0"/>
                                          </p:stCondLst>
                                        </p:cTn>
                                        <p:tgtEl>
                                          <p:spTgt spid="64"/>
                                        </p:tgtEl>
                                        <p:attrNameLst>
                                          <p:attrName>style.visibility</p:attrName>
                                        </p:attrNameLst>
                                      </p:cBhvr>
                                      <p:to>
                                        <p:strVal val="visible"/>
                                      </p:to>
                                    </p:set>
                                    <p:animEffect transition="in" filter="randombar(horizontal)">
                                      <p:cBhvr>
                                        <p:cTn id="170" dur="500"/>
                                        <p:tgtEl>
                                          <p:spTgt spid="64"/>
                                        </p:tgtEl>
                                      </p:cBhvr>
                                    </p:animEffect>
                                  </p:childTnLst>
                                </p:cTn>
                              </p:par>
                              <p:par>
                                <p:cTn id="171" presetID="14" presetClass="entr" presetSubtype="10" fill="hold" nodeType="with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randombar(horizontal)">
                                      <p:cBhvr>
                                        <p:cTn id="173" dur="500"/>
                                        <p:tgtEl>
                                          <p:spTgt spid="65"/>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66"/>
                                        </p:tgtEl>
                                        <p:attrNameLst>
                                          <p:attrName>style.visibility</p:attrName>
                                        </p:attrNameLst>
                                      </p:cBhvr>
                                      <p:to>
                                        <p:strVal val="visible"/>
                                      </p:to>
                                    </p:set>
                                    <p:animEffect transition="in" filter="randombar(horizontal)">
                                      <p:cBhvr>
                                        <p:cTn id="176" dur="500"/>
                                        <p:tgtEl>
                                          <p:spTgt spid="66"/>
                                        </p:tgtEl>
                                      </p:cBhvr>
                                    </p:animEffect>
                                  </p:childTnLst>
                                </p:cTn>
                              </p:par>
                            </p:childTnLst>
                          </p:cTn>
                        </p:par>
                      </p:childTnLst>
                    </p:cTn>
                  </p:par>
                  <p:par>
                    <p:cTn id="177" fill="hold">
                      <p:stCondLst>
                        <p:cond delay="indefinite"/>
                      </p:stCondLst>
                      <p:childTnLst>
                        <p:par>
                          <p:cTn id="178" fill="hold">
                            <p:stCondLst>
                              <p:cond delay="0"/>
                            </p:stCondLst>
                            <p:childTnLst>
                              <p:par>
                                <p:cTn id="179" presetID="14" presetClass="entr" presetSubtype="10" fill="hold" nodeType="clickEffect">
                                  <p:stCondLst>
                                    <p:cond delay="0"/>
                                  </p:stCondLst>
                                  <p:childTnLst>
                                    <p:set>
                                      <p:cBhvr>
                                        <p:cTn id="180" dur="1" fill="hold">
                                          <p:stCondLst>
                                            <p:cond delay="0"/>
                                          </p:stCondLst>
                                        </p:cTn>
                                        <p:tgtEl>
                                          <p:spTgt spid="67"/>
                                        </p:tgtEl>
                                        <p:attrNameLst>
                                          <p:attrName>style.visibility</p:attrName>
                                        </p:attrNameLst>
                                      </p:cBhvr>
                                      <p:to>
                                        <p:strVal val="visible"/>
                                      </p:to>
                                    </p:set>
                                    <p:animEffect transition="in" filter="randombar(horizontal)">
                                      <p:cBhvr>
                                        <p:cTn id="181" dur="500"/>
                                        <p:tgtEl>
                                          <p:spTgt spid="67"/>
                                        </p:tgtEl>
                                      </p:cBhvr>
                                    </p:animEffect>
                                  </p:childTnLst>
                                </p:cTn>
                              </p:par>
                              <p:par>
                                <p:cTn id="182" presetID="14" presetClass="entr" presetSubtype="10" fill="hold" grpId="0" nodeType="withEffect">
                                  <p:stCondLst>
                                    <p:cond delay="0"/>
                                  </p:stCondLst>
                                  <p:childTnLst>
                                    <p:set>
                                      <p:cBhvr>
                                        <p:cTn id="183" dur="1" fill="hold">
                                          <p:stCondLst>
                                            <p:cond delay="0"/>
                                          </p:stCondLst>
                                        </p:cTn>
                                        <p:tgtEl>
                                          <p:spTgt spid="68"/>
                                        </p:tgtEl>
                                        <p:attrNameLst>
                                          <p:attrName>style.visibility</p:attrName>
                                        </p:attrNameLst>
                                      </p:cBhvr>
                                      <p:to>
                                        <p:strVal val="visible"/>
                                      </p:to>
                                    </p:set>
                                    <p:animEffect transition="in" filter="randombar(horizontal)">
                                      <p:cBhvr>
                                        <p:cTn id="184" dur="500"/>
                                        <p:tgtEl>
                                          <p:spTgt spid="68"/>
                                        </p:tgtEl>
                                      </p:cBhvr>
                                    </p:animEffect>
                                  </p:childTnLst>
                                </p:cTn>
                              </p:par>
                              <p:par>
                                <p:cTn id="185" presetID="14" presetClass="entr" presetSubtype="10" fill="hold" nodeType="withEffect">
                                  <p:stCondLst>
                                    <p:cond delay="0"/>
                                  </p:stCondLst>
                                  <p:childTnLst>
                                    <p:set>
                                      <p:cBhvr>
                                        <p:cTn id="186" dur="1" fill="hold">
                                          <p:stCondLst>
                                            <p:cond delay="0"/>
                                          </p:stCondLst>
                                        </p:cTn>
                                        <p:tgtEl>
                                          <p:spTgt spid="71"/>
                                        </p:tgtEl>
                                        <p:attrNameLst>
                                          <p:attrName>style.visibility</p:attrName>
                                        </p:attrNameLst>
                                      </p:cBhvr>
                                      <p:to>
                                        <p:strVal val="visible"/>
                                      </p:to>
                                    </p:set>
                                    <p:animEffect transition="in" filter="randombar(horizontal)">
                                      <p:cBhvr>
                                        <p:cTn id="187" dur="500"/>
                                        <p:tgtEl>
                                          <p:spTgt spid="71"/>
                                        </p:tgtEl>
                                      </p:cBhvr>
                                    </p:animEffect>
                                  </p:childTnLst>
                                </p:cTn>
                              </p:par>
                              <p:par>
                                <p:cTn id="188" presetID="14" presetClass="entr" presetSubtype="10" fill="hold" grpId="0" nodeType="withEffect">
                                  <p:stCondLst>
                                    <p:cond delay="0"/>
                                  </p:stCondLst>
                                  <p:childTnLst>
                                    <p:set>
                                      <p:cBhvr>
                                        <p:cTn id="189" dur="1" fill="hold">
                                          <p:stCondLst>
                                            <p:cond delay="0"/>
                                          </p:stCondLst>
                                        </p:cTn>
                                        <p:tgtEl>
                                          <p:spTgt spid="72"/>
                                        </p:tgtEl>
                                        <p:attrNameLst>
                                          <p:attrName>style.visibility</p:attrName>
                                        </p:attrNameLst>
                                      </p:cBhvr>
                                      <p:to>
                                        <p:strVal val="visible"/>
                                      </p:to>
                                    </p:set>
                                    <p:animEffect transition="in" filter="randombar(horizontal)">
                                      <p:cBhvr>
                                        <p:cTn id="190" dur="500"/>
                                        <p:tgtEl>
                                          <p:spTgt spid="72"/>
                                        </p:tgtEl>
                                      </p:cBhvr>
                                    </p:animEffect>
                                  </p:childTnLst>
                                </p:cTn>
                              </p:par>
                              <p:par>
                                <p:cTn id="191" presetID="14" presetClass="entr" presetSubtype="10" fill="hold" nodeType="withEffect">
                                  <p:stCondLst>
                                    <p:cond delay="0"/>
                                  </p:stCondLst>
                                  <p:childTnLst>
                                    <p:set>
                                      <p:cBhvr>
                                        <p:cTn id="192" dur="1" fill="hold">
                                          <p:stCondLst>
                                            <p:cond delay="0"/>
                                          </p:stCondLst>
                                        </p:cTn>
                                        <p:tgtEl>
                                          <p:spTgt spid="73"/>
                                        </p:tgtEl>
                                        <p:attrNameLst>
                                          <p:attrName>style.visibility</p:attrName>
                                        </p:attrNameLst>
                                      </p:cBhvr>
                                      <p:to>
                                        <p:strVal val="visible"/>
                                      </p:to>
                                    </p:set>
                                    <p:animEffect transition="in" filter="randombar(horizontal)">
                                      <p:cBhvr>
                                        <p:cTn id="193" dur="500"/>
                                        <p:tgtEl>
                                          <p:spTgt spid="73"/>
                                        </p:tgtEl>
                                      </p:cBhvr>
                                    </p:animEffect>
                                  </p:childTnLst>
                                </p:cTn>
                              </p:par>
                              <p:par>
                                <p:cTn id="194" presetID="14" presetClass="entr" presetSubtype="10" fill="hold" grpId="0" nodeType="withEffect">
                                  <p:stCondLst>
                                    <p:cond delay="0"/>
                                  </p:stCondLst>
                                  <p:childTnLst>
                                    <p:set>
                                      <p:cBhvr>
                                        <p:cTn id="195" dur="1" fill="hold">
                                          <p:stCondLst>
                                            <p:cond delay="0"/>
                                          </p:stCondLst>
                                        </p:cTn>
                                        <p:tgtEl>
                                          <p:spTgt spid="74"/>
                                        </p:tgtEl>
                                        <p:attrNameLst>
                                          <p:attrName>style.visibility</p:attrName>
                                        </p:attrNameLst>
                                      </p:cBhvr>
                                      <p:to>
                                        <p:strVal val="visible"/>
                                      </p:to>
                                    </p:set>
                                    <p:animEffect transition="in" filter="randombar(horizontal)">
                                      <p:cBhvr>
                                        <p:cTn id="196" dur="500"/>
                                        <p:tgtEl>
                                          <p:spTgt spid="74"/>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77"/>
                                        </p:tgtEl>
                                        <p:attrNameLst>
                                          <p:attrName>style.visibility</p:attrName>
                                        </p:attrNameLst>
                                      </p:cBhvr>
                                      <p:to>
                                        <p:strVal val="visible"/>
                                      </p:to>
                                    </p:set>
                                    <p:animEffect transition="in" filter="fade">
                                      <p:cBhvr>
                                        <p:cTn id="201" dur="2000"/>
                                        <p:tgtEl>
                                          <p:spTgt spid="77"/>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78"/>
                                        </p:tgtEl>
                                        <p:attrNameLst>
                                          <p:attrName>style.visibility</p:attrName>
                                        </p:attrNameLst>
                                      </p:cBhvr>
                                      <p:to>
                                        <p:strVal val="visible"/>
                                      </p:to>
                                    </p:set>
                                    <p:animEffect transition="in" filter="fade">
                                      <p:cBhvr>
                                        <p:cTn id="206" dur="2000"/>
                                        <p:tgtEl>
                                          <p:spTgt spid="78"/>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80"/>
                                        </p:tgtEl>
                                        <p:attrNameLst>
                                          <p:attrName>style.visibility</p:attrName>
                                        </p:attrNameLst>
                                      </p:cBhvr>
                                      <p:to>
                                        <p:strVal val="visible"/>
                                      </p:to>
                                    </p:set>
                                    <p:animEffect transition="in" filter="fade">
                                      <p:cBhvr>
                                        <p:cTn id="211" dur="2000"/>
                                        <p:tgtEl>
                                          <p:spTgt spid="80"/>
                                        </p:tgtEl>
                                      </p:cBhvr>
                                    </p:animEffect>
                                  </p:childTnLst>
                                </p:cTn>
                              </p:par>
                              <p:par>
                                <p:cTn id="212" presetID="10" presetClass="entr" presetSubtype="0" fill="hold" nodeType="withEffect">
                                  <p:stCondLst>
                                    <p:cond delay="0"/>
                                  </p:stCondLst>
                                  <p:childTnLst>
                                    <p:set>
                                      <p:cBhvr>
                                        <p:cTn id="213" dur="1" fill="hold">
                                          <p:stCondLst>
                                            <p:cond delay="0"/>
                                          </p:stCondLst>
                                        </p:cTn>
                                        <p:tgtEl>
                                          <p:spTgt spid="82"/>
                                        </p:tgtEl>
                                        <p:attrNameLst>
                                          <p:attrName>style.visibility</p:attrName>
                                        </p:attrNameLst>
                                      </p:cBhvr>
                                      <p:to>
                                        <p:strVal val="visible"/>
                                      </p:to>
                                    </p:set>
                                    <p:animEffect transition="in" filter="fade">
                                      <p:cBhvr>
                                        <p:cTn id="214" dur="2000"/>
                                        <p:tgtEl>
                                          <p:spTgt spid="82"/>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83"/>
                                        </p:tgtEl>
                                        <p:attrNameLst>
                                          <p:attrName>style.visibility</p:attrName>
                                        </p:attrNameLst>
                                      </p:cBhvr>
                                      <p:to>
                                        <p:strVal val="visible"/>
                                      </p:to>
                                    </p:set>
                                    <p:animEffect transition="in" filter="fade">
                                      <p:cBhvr>
                                        <p:cTn id="219" dur="2000"/>
                                        <p:tgtEl>
                                          <p:spTgt spid="83"/>
                                        </p:tgtEl>
                                      </p:cBhvr>
                                    </p:animEffect>
                                  </p:childTnLst>
                                </p:cTn>
                              </p:par>
                              <p:par>
                                <p:cTn id="220" presetID="10" presetClass="entr" presetSubtype="0" fill="hold" nodeType="withEffect">
                                  <p:stCondLst>
                                    <p:cond delay="0"/>
                                  </p:stCondLst>
                                  <p:childTnLst>
                                    <p:set>
                                      <p:cBhvr>
                                        <p:cTn id="221" dur="1" fill="hold">
                                          <p:stCondLst>
                                            <p:cond delay="0"/>
                                          </p:stCondLst>
                                        </p:cTn>
                                        <p:tgtEl>
                                          <p:spTgt spid="84"/>
                                        </p:tgtEl>
                                        <p:attrNameLst>
                                          <p:attrName>style.visibility</p:attrName>
                                        </p:attrNameLst>
                                      </p:cBhvr>
                                      <p:to>
                                        <p:strVal val="visible"/>
                                      </p:to>
                                    </p:set>
                                    <p:animEffect transition="in" filter="fade">
                                      <p:cBhvr>
                                        <p:cTn id="222" dur="2000"/>
                                        <p:tgtEl>
                                          <p:spTgt spid="84"/>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85"/>
                                        </p:tgtEl>
                                        <p:attrNameLst>
                                          <p:attrName>style.visibility</p:attrName>
                                        </p:attrNameLst>
                                      </p:cBhvr>
                                      <p:to>
                                        <p:strVal val="visible"/>
                                      </p:to>
                                    </p:set>
                                    <p:animEffect transition="in" filter="fade">
                                      <p:cBhvr>
                                        <p:cTn id="227" dur="2000"/>
                                        <p:tgtEl>
                                          <p:spTgt spid="85"/>
                                        </p:tgtEl>
                                      </p:cBhvr>
                                    </p:animEffect>
                                  </p:childTnLst>
                                </p:cTn>
                              </p:par>
                              <p:par>
                                <p:cTn id="228" presetID="10" presetClass="entr" presetSubtype="0" fill="hold" nodeType="withEffect">
                                  <p:stCondLst>
                                    <p:cond delay="0"/>
                                  </p:stCondLst>
                                  <p:childTnLst>
                                    <p:set>
                                      <p:cBhvr>
                                        <p:cTn id="229" dur="1" fill="hold">
                                          <p:stCondLst>
                                            <p:cond delay="0"/>
                                          </p:stCondLst>
                                        </p:cTn>
                                        <p:tgtEl>
                                          <p:spTgt spid="86"/>
                                        </p:tgtEl>
                                        <p:attrNameLst>
                                          <p:attrName>style.visibility</p:attrName>
                                        </p:attrNameLst>
                                      </p:cBhvr>
                                      <p:to>
                                        <p:strVal val="visible"/>
                                      </p:to>
                                    </p:set>
                                    <p:animEffect transition="in" filter="fade">
                                      <p:cBhvr>
                                        <p:cTn id="230" dur="2000"/>
                                        <p:tgtEl>
                                          <p:spTgt spid="86"/>
                                        </p:tgtEl>
                                      </p:cBhvr>
                                    </p:animEffect>
                                  </p:childTnLst>
                                </p:cTn>
                              </p:par>
                              <p:par>
                                <p:cTn id="231" presetID="10" presetClass="entr" presetSubtype="0" fill="hold" nodeType="withEffect">
                                  <p:stCondLst>
                                    <p:cond delay="0"/>
                                  </p:stCondLst>
                                  <p:childTnLst>
                                    <p:set>
                                      <p:cBhvr>
                                        <p:cTn id="232" dur="1" fill="hold">
                                          <p:stCondLst>
                                            <p:cond delay="0"/>
                                          </p:stCondLst>
                                        </p:cTn>
                                        <p:tgtEl>
                                          <p:spTgt spid="87"/>
                                        </p:tgtEl>
                                        <p:attrNameLst>
                                          <p:attrName>style.visibility</p:attrName>
                                        </p:attrNameLst>
                                      </p:cBhvr>
                                      <p:to>
                                        <p:strVal val="visible"/>
                                      </p:to>
                                    </p:set>
                                    <p:animEffect transition="in" filter="fade">
                                      <p:cBhvr>
                                        <p:cTn id="233" dur="2000"/>
                                        <p:tgtEl>
                                          <p:spTgt spid="87"/>
                                        </p:tgtEl>
                                      </p:cBhvr>
                                    </p:animEffec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88"/>
                                        </p:tgtEl>
                                        <p:attrNameLst>
                                          <p:attrName>style.visibility</p:attrName>
                                        </p:attrNameLst>
                                      </p:cBhvr>
                                      <p:to>
                                        <p:strVal val="visible"/>
                                      </p:to>
                                    </p:set>
                                    <p:animEffect transition="in" filter="fade">
                                      <p:cBhvr>
                                        <p:cTn id="238" dur="2000"/>
                                        <p:tgtEl>
                                          <p:spTgt spid="88"/>
                                        </p:tgtEl>
                                      </p:cBhvr>
                                    </p:animEffect>
                                  </p:childTnLst>
                                </p:cTn>
                              </p:par>
                              <p:par>
                                <p:cTn id="239" presetID="10" presetClass="entr" presetSubtype="0" fill="hold" nodeType="withEffect">
                                  <p:stCondLst>
                                    <p:cond delay="0"/>
                                  </p:stCondLst>
                                  <p:childTnLst>
                                    <p:set>
                                      <p:cBhvr>
                                        <p:cTn id="240" dur="1" fill="hold">
                                          <p:stCondLst>
                                            <p:cond delay="0"/>
                                          </p:stCondLst>
                                        </p:cTn>
                                        <p:tgtEl>
                                          <p:spTgt spid="89"/>
                                        </p:tgtEl>
                                        <p:attrNameLst>
                                          <p:attrName>style.visibility</p:attrName>
                                        </p:attrNameLst>
                                      </p:cBhvr>
                                      <p:to>
                                        <p:strVal val="visible"/>
                                      </p:to>
                                    </p:set>
                                    <p:animEffect transition="in" filter="fade">
                                      <p:cBhvr>
                                        <p:cTn id="241" dur="2000"/>
                                        <p:tgtEl>
                                          <p:spTgt spid="89"/>
                                        </p:tgtEl>
                                      </p:cBhvr>
                                    </p:animEffect>
                                  </p:childTnLst>
                                </p:cTn>
                              </p:par>
                              <p:par>
                                <p:cTn id="242" presetID="10" presetClass="entr" presetSubtype="0" fill="hold" nodeType="withEffect">
                                  <p:stCondLst>
                                    <p:cond delay="0"/>
                                  </p:stCondLst>
                                  <p:childTnLst>
                                    <p:set>
                                      <p:cBhvr>
                                        <p:cTn id="243" dur="1" fill="hold">
                                          <p:stCondLst>
                                            <p:cond delay="0"/>
                                          </p:stCondLst>
                                        </p:cTn>
                                        <p:tgtEl>
                                          <p:spTgt spid="90"/>
                                        </p:tgtEl>
                                        <p:attrNameLst>
                                          <p:attrName>style.visibility</p:attrName>
                                        </p:attrNameLst>
                                      </p:cBhvr>
                                      <p:to>
                                        <p:strVal val="visible"/>
                                      </p:to>
                                    </p:set>
                                    <p:animEffect transition="in" filter="fade">
                                      <p:cBhvr>
                                        <p:cTn id="244"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P spid="21" grpId="0"/>
      <p:bldP spid="23" grpId="0"/>
      <p:bldP spid="25" grpId="0"/>
      <p:bldP spid="27" grpId="0"/>
      <p:bldP spid="28" grpId="0"/>
      <p:bldP spid="29" grpId="0"/>
      <p:bldP spid="35" grpId="0"/>
      <p:bldP spid="37" grpId="0"/>
      <p:bldP spid="39" grpId="0"/>
      <p:bldP spid="41" grpId="0"/>
      <p:bldP spid="43" grpId="0"/>
      <p:bldP spid="45" grpId="0"/>
      <p:bldP spid="49" grpId="0"/>
      <p:bldP spid="53" grpId="0"/>
      <p:bldP spid="55" grpId="0"/>
      <p:bldP spid="58" grpId="0"/>
      <p:bldP spid="60" grpId="0"/>
      <p:bldP spid="62" grpId="0"/>
      <p:bldP spid="64" grpId="0"/>
      <p:bldP spid="66" grpId="0"/>
      <p:bldP spid="68" grpId="0"/>
      <p:bldP spid="72" grpId="0"/>
      <p:bldP spid="7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214414" y="514352"/>
            <a:ext cx="4286280" cy="150019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4" name="Rectangle 3"/>
          <p:cNvSpPr/>
          <p:nvPr/>
        </p:nvSpPr>
        <p:spPr>
          <a:xfrm>
            <a:off x="7391400" y="2133600"/>
            <a:ext cx="1371600" cy="304698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حرکت</a:t>
            </a:r>
          </a:p>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الکترون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5" name="Right Bracket 4"/>
          <p:cNvSpPr/>
          <p:nvPr/>
        </p:nvSpPr>
        <p:spPr>
          <a:xfrm>
            <a:off x="6553200" y="1600200"/>
            <a:ext cx="571504" cy="2386026"/>
          </a:xfrm>
          <a:prstGeom prst="rightBracket">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6" name="Rectangle 5"/>
          <p:cNvSpPr/>
          <p:nvPr/>
        </p:nvSpPr>
        <p:spPr>
          <a:xfrm>
            <a:off x="5715000" y="1828800"/>
            <a:ext cx="1571636" cy="255454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اوربیت</a:t>
            </a:r>
            <a:r>
              <a:rPr lang="fa-IR"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الی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7" name="Rectangle 6"/>
          <p:cNvSpPr/>
          <p:nvPr/>
        </p:nvSpPr>
        <p:spPr>
          <a:xfrm>
            <a:off x="5791200" y="2895600"/>
            <a:ext cx="1571636" cy="206210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اسپینی</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grpSp>
        <p:nvGrpSpPr>
          <p:cNvPr id="9" name="Group 8"/>
          <p:cNvGrpSpPr/>
          <p:nvPr/>
        </p:nvGrpSpPr>
        <p:grpSpPr>
          <a:xfrm>
            <a:off x="2428860" y="228600"/>
            <a:ext cx="402674" cy="461665"/>
            <a:chOff x="1042963" y="857533"/>
            <a:chExt cx="402674" cy="461665"/>
          </a:xfrm>
          <a:effectLst>
            <a:glow rad="228600">
              <a:schemeClr val="accent6">
                <a:satMod val="175000"/>
                <a:alpha val="40000"/>
              </a:schemeClr>
            </a:glow>
          </a:effectLst>
        </p:grpSpPr>
        <p:sp>
          <p:nvSpPr>
            <p:cNvPr id="10" name="Oval 9"/>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3" name="Group 12"/>
          <p:cNvGrpSpPr/>
          <p:nvPr/>
        </p:nvGrpSpPr>
        <p:grpSpPr>
          <a:xfrm>
            <a:off x="3071802" y="942980"/>
            <a:ext cx="642942" cy="677867"/>
            <a:chOff x="4643438" y="2909884"/>
            <a:chExt cx="642942" cy="677867"/>
          </a:xfrm>
        </p:grpSpPr>
        <p:sp>
          <p:nvSpPr>
            <p:cNvPr id="14" name="Oval 13"/>
            <p:cNvSpPr/>
            <p:nvPr/>
          </p:nvSpPr>
          <p:spPr>
            <a:xfrm>
              <a:off x="4643438" y="2920996"/>
              <a:ext cx="642942" cy="666755"/>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4748214" y="2909884"/>
              <a:ext cx="413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effectLst>
                    <a:outerShdw blurRad="50800" dist="39000" dir="5460000" algn="tl">
                      <a:srgbClr val="000000">
                        <a:alpha val="38000"/>
                      </a:srgbClr>
                    </a:outerShdw>
                  </a:effectLst>
                </a:rPr>
                <a:t>+</a:t>
              </a:r>
              <a:endParaRPr lang="en-US" sz="3600" b="1" cap="none" spc="0" dirty="0">
                <a:ln w="11430"/>
                <a:effectLst>
                  <a:outerShdw blurRad="50800" dist="39000" dir="5460000" algn="tl">
                    <a:srgbClr val="000000">
                      <a:alpha val="38000"/>
                    </a:srgbClr>
                  </a:outerShdw>
                </a:effectLst>
              </a:endParaRPr>
            </a:p>
          </p:txBody>
        </p:sp>
      </p:grpSp>
      <p:grpSp>
        <p:nvGrpSpPr>
          <p:cNvPr id="27" name="Group 26"/>
          <p:cNvGrpSpPr/>
          <p:nvPr/>
        </p:nvGrpSpPr>
        <p:grpSpPr>
          <a:xfrm>
            <a:off x="1071538" y="3714752"/>
            <a:ext cx="1573484" cy="3000396"/>
            <a:chOff x="1071538" y="3714752"/>
            <a:chExt cx="1573484" cy="3000396"/>
          </a:xfrm>
        </p:grpSpPr>
        <p:pic>
          <p:nvPicPr>
            <p:cNvPr id="20" name="Picture 19" descr="untitled.bmp"/>
            <p:cNvPicPr>
              <a:picLocks noChangeAspect="1"/>
            </p:cNvPicPr>
            <p:nvPr/>
          </p:nvPicPr>
          <p:blipFill>
            <a:blip r:embed="rId2" cstate="print"/>
            <a:stretch>
              <a:fillRect/>
            </a:stretch>
          </p:blipFill>
          <p:spPr>
            <a:xfrm rot="16200000">
              <a:off x="1143899" y="4499647"/>
              <a:ext cx="1428762" cy="1573484"/>
            </a:xfrm>
            <a:prstGeom prst="rect">
              <a:avLst/>
            </a:prstGeom>
          </p:spPr>
        </p:pic>
        <p:cxnSp>
          <p:nvCxnSpPr>
            <p:cNvPr id="22" name="Straight Arrow Connector 21"/>
            <p:cNvCxnSpPr/>
            <p:nvPr/>
          </p:nvCxnSpPr>
          <p:spPr>
            <a:xfrm rot="5400000" flipH="1" flipV="1">
              <a:off x="1291409" y="4285462"/>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rot="5400000">
              <a:off x="1434284" y="6285726"/>
              <a:ext cx="857256" cy="1588"/>
            </a:xfrm>
            <a:prstGeom prst="line">
              <a:avLst/>
            </a:prstGeom>
          </p:spPr>
          <p:style>
            <a:lnRef idx="3">
              <a:schemeClr val="dk1"/>
            </a:lnRef>
            <a:fillRef idx="0">
              <a:schemeClr val="dk1"/>
            </a:fillRef>
            <a:effectRef idx="2">
              <a:schemeClr val="dk1"/>
            </a:effectRef>
            <a:fontRef idx="minor">
              <a:schemeClr val="tx1"/>
            </a:fontRef>
          </p:style>
        </p:cxnSp>
      </p:grpSp>
      <p:grpSp>
        <p:nvGrpSpPr>
          <p:cNvPr id="28" name="Group 27"/>
          <p:cNvGrpSpPr/>
          <p:nvPr/>
        </p:nvGrpSpPr>
        <p:grpSpPr>
          <a:xfrm>
            <a:off x="2714612" y="3714752"/>
            <a:ext cx="1573484" cy="3000396"/>
            <a:chOff x="1071538" y="3714752"/>
            <a:chExt cx="1573484" cy="3000396"/>
          </a:xfrm>
        </p:grpSpPr>
        <p:pic>
          <p:nvPicPr>
            <p:cNvPr id="29" name="Picture 28" descr="untitled.bmp"/>
            <p:cNvPicPr>
              <a:picLocks noChangeAspect="1"/>
            </p:cNvPicPr>
            <p:nvPr/>
          </p:nvPicPr>
          <p:blipFill>
            <a:blip r:embed="rId2" cstate="print"/>
            <a:stretch>
              <a:fillRect/>
            </a:stretch>
          </p:blipFill>
          <p:spPr>
            <a:xfrm rot="16200000">
              <a:off x="1143899" y="4499647"/>
              <a:ext cx="1428762" cy="1573484"/>
            </a:xfrm>
            <a:prstGeom prst="rect">
              <a:avLst/>
            </a:prstGeom>
          </p:spPr>
        </p:pic>
        <p:cxnSp>
          <p:nvCxnSpPr>
            <p:cNvPr id="30" name="Straight Arrow Connector 29"/>
            <p:cNvCxnSpPr/>
            <p:nvPr/>
          </p:nvCxnSpPr>
          <p:spPr>
            <a:xfrm rot="5400000" flipH="1" flipV="1">
              <a:off x="1291409" y="4285462"/>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rot="5400000">
              <a:off x="1434284" y="6285726"/>
              <a:ext cx="857256" cy="1588"/>
            </a:xfrm>
            <a:prstGeom prst="line">
              <a:avLst/>
            </a:prstGeom>
          </p:spPr>
          <p:style>
            <a:lnRef idx="3">
              <a:schemeClr val="dk1"/>
            </a:lnRef>
            <a:fillRef idx="0">
              <a:schemeClr val="dk1"/>
            </a:fillRef>
            <a:effectRef idx="2">
              <a:schemeClr val="dk1"/>
            </a:effectRef>
            <a:fontRef idx="minor">
              <a:schemeClr val="tx1"/>
            </a:fontRef>
          </p:style>
        </p:cxnSp>
      </p:grpSp>
      <p:sp>
        <p:nvSpPr>
          <p:cNvPr id="32" name="Curved Right Arrow 31"/>
          <p:cNvSpPr/>
          <p:nvPr/>
        </p:nvSpPr>
        <p:spPr>
          <a:xfrm>
            <a:off x="1500166" y="3929066"/>
            <a:ext cx="500066" cy="428628"/>
          </a:xfrm>
          <a:prstGeom prst="curv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34" name="Straight Connector 33"/>
          <p:cNvCxnSpPr/>
          <p:nvPr/>
        </p:nvCxnSpPr>
        <p:spPr>
          <a:xfrm rot="5400000">
            <a:off x="1714480" y="4000504"/>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37" name="Curved Left Arrow 36"/>
          <p:cNvSpPr/>
          <p:nvPr/>
        </p:nvSpPr>
        <p:spPr>
          <a:xfrm>
            <a:off x="3286116" y="3929066"/>
            <a:ext cx="571504" cy="428628"/>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38" name="Straight Connector 37"/>
          <p:cNvCxnSpPr/>
          <p:nvPr/>
        </p:nvCxnSpPr>
        <p:spPr>
          <a:xfrm rot="5400000">
            <a:off x="3367873" y="4071148"/>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25" name="Slide Number Placeholder 24"/>
          <p:cNvSpPr>
            <a:spLocks noGrp="1"/>
          </p:cNvSpPr>
          <p:nvPr>
            <p:ph type="sldNum" sz="quarter" idx="12"/>
          </p:nvPr>
        </p:nvSpPr>
        <p:spPr/>
        <p:txBody>
          <a:bodyPr/>
          <a:lstStyle/>
          <a:p>
            <a:fld id="{4CE537EB-F69F-49DF-B190-42F4AEC61CA4}" type="slidenum">
              <a:rPr lang="fa-IR" smtClean="0"/>
              <a:pPr/>
              <a:t>128</a:t>
            </a:fld>
            <a:endParaRPr lang="fa-IR"/>
          </a:p>
        </p:txBody>
      </p:sp>
      <p:sp>
        <p:nvSpPr>
          <p:cNvPr id="35" name="Rectangle 34"/>
          <p:cNvSpPr/>
          <p:nvPr/>
        </p:nvSpPr>
        <p:spPr>
          <a:xfrm>
            <a:off x="1447800" y="2286000"/>
            <a:ext cx="5410200" cy="646331"/>
          </a:xfrm>
          <a:prstGeom prst="rect">
            <a:avLst/>
          </a:prstGeom>
        </p:spPr>
        <p:txBody>
          <a:bodyPr wrap="square">
            <a:spAutoFit/>
          </a:bodyPr>
          <a:lstStyle/>
          <a:p>
            <a:r>
              <a:rPr lang="fa-IR" dirty="0" smtClean="0">
                <a:cs typeface="Mj_Aref" pitchFamily="2" charset="-78"/>
              </a:rPr>
              <a:t/>
            </a:r>
            <a:br>
              <a:rPr lang="fa-IR" dirty="0" smtClean="0">
                <a:cs typeface="Mj_Aref" pitchFamily="2" charset="-78"/>
              </a:rPr>
            </a:br>
            <a:r>
              <a:rPr lang="fa-IR" dirty="0" smtClean="0">
                <a:cs typeface="Mj_Aref" pitchFamily="2" charset="-78"/>
              </a:rPr>
              <a:t> </a:t>
            </a:r>
            <a:r>
              <a:rPr lang="fa-IR" b="1" dirty="0" smtClean="0">
                <a:cs typeface="Mj_Aref" pitchFamily="2" charset="-78"/>
              </a:rPr>
              <a:t>حركت الكترون در اطراف هسته ی اتم را حركت اوربیتالی می نامند. </a:t>
            </a:r>
            <a:endParaRPr lang="en-US" b="1" dirty="0">
              <a:cs typeface="Mj_Aref" pitchFamily="2" charset="-78"/>
            </a:endParaRPr>
          </a:p>
        </p:txBody>
      </p:sp>
      <p:sp>
        <p:nvSpPr>
          <p:cNvPr id="36" name="Rectangle 35"/>
          <p:cNvSpPr/>
          <p:nvPr/>
        </p:nvSpPr>
        <p:spPr>
          <a:xfrm>
            <a:off x="457200" y="3429000"/>
            <a:ext cx="6400800" cy="369332"/>
          </a:xfrm>
          <a:prstGeom prst="rect">
            <a:avLst/>
          </a:prstGeom>
        </p:spPr>
        <p:txBody>
          <a:bodyPr wrap="square">
            <a:spAutoFit/>
          </a:bodyPr>
          <a:lstStyle/>
          <a:p>
            <a:r>
              <a:rPr lang="fa-IR" b="1" dirty="0" smtClean="0">
                <a:cs typeface="Mj_Aref" pitchFamily="2" charset="-78"/>
              </a:rPr>
              <a:t>گردش الكترون به دور خودش را حركت اسپینی می گویند.</a:t>
            </a:r>
            <a:endParaRPr lang="en-US" b="1" dirty="0">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4000" accel="50000" decel="50000" fill="hold" nodeType="withEffect">
                                  <p:stCondLst>
                                    <p:cond delay="0"/>
                                  </p:stCondLst>
                                  <p:childTnLst>
                                    <p:animMotion origin="layout" path="M 0.07778 0.00579 C 0.20834 0.00579 0.31476 0.0551 0.31476 0.11575 C 0.31476 0.17616 0.20834 0.22593 0.07778 0.22593 C -0.0526 0.22593 -0.15781 0.17616 -0.15781 0.11575 C -0.15781 0.0551 -0.0526 0.00579 0.07778 0.00579 Z " pathEditMode="relative" rAng="0" ptsTypes="fffff">
                                      <p:cBhvr>
                                        <p:cTn id="6" dur="500" fill="hold"/>
                                        <p:tgtEl>
                                          <p:spTgt spid="9"/>
                                        </p:tgtEl>
                                        <p:attrNameLst>
                                          <p:attrName>ppt_x</p:attrName>
                                          <p:attrName>ppt_y</p:attrName>
                                        </p:attrNameLst>
                                      </p:cBhvr>
                                      <p:rCtr x="100" y="11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5257800" y="1524000"/>
            <a:ext cx="1214446" cy="4071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Rectangle 40"/>
          <p:cNvSpPr/>
          <p:nvPr/>
        </p:nvSpPr>
        <p:spPr>
          <a:xfrm>
            <a:off x="2819400" y="1524000"/>
            <a:ext cx="1214446" cy="4071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p:cNvSpPr/>
          <p:nvPr/>
        </p:nvSpPr>
        <p:spPr>
          <a:xfrm>
            <a:off x="2285984" y="1142984"/>
            <a:ext cx="4716000" cy="4714908"/>
          </a:xfrm>
          <a:prstGeom prst="rect">
            <a:avLst/>
          </a:prstGeom>
          <a:noFill/>
          <a:ln w="984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2286000" y="152400"/>
            <a:ext cx="6699270"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حرکت اسپینی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grpSp>
        <p:nvGrpSpPr>
          <p:cNvPr id="8" name="Group 26"/>
          <p:cNvGrpSpPr/>
          <p:nvPr/>
        </p:nvGrpSpPr>
        <p:grpSpPr>
          <a:xfrm>
            <a:off x="2584176" y="2000240"/>
            <a:ext cx="1573484" cy="3000396"/>
            <a:chOff x="1071538" y="3714752"/>
            <a:chExt cx="1573484" cy="3000396"/>
          </a:xfrm>
        </p:grpSpPr>
        <p:pic>
          <p:nvPicPr>
            <p:cNvPr id="20" name="Picture 19" descr="untitled.bmp"/>
            <p:cNvPicPr>
              <a:picLocks noChangeAspect="1"/>
            </p:cNvPicPr>
            <p:nvPr/>
          </p:nvPicPr>
          <p:blipFill>
            <a:blip r:embed="rId2" cstate="print"/>
            <a:stretch>
              <a:fillRect/>
            </a:stretch>
          </p:blipFill>
          <p:spPr>
            <a:xfrm rot="16200000">
              <a:off x="1143899" y="4499647"/>
              <a:ext cx="1428762" cy="1573484"/>
            </a:xfrm>
            <a:prstGeom prst="rect">
              <a:avLst/>
            </a:prstGeom>
          </p:spPr>
        </p:pic>
        <p:cxnSp>
          <p:nvCxnSpPr>
            <p:cNvPr id="22" name="Straight Arrow Connector 21"/>
            <p:cNvCxnSpPr/>
            <p:nvPr/>
          </p:nvCxnSpPr>
          <p:spPr>
            <a:xfrm rot="5400000" flipH="1" flipV="1">
              <a:off x="1291409" y="4285462"/>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rot="5400000">
              <a:off x="1434284" y="6285726"/>
              <a:ext cx="857256" cy="1588"/>
            </a:xfrm>
            <a:prstGeom prst="line">
              <a:avLst/>
            </a:prstGeom>
          </p:spPr>
          <p:style>
            <a:lnRef idx="3">
              <a:schemeClr val="dk1"/>
            </a:lnRef>
            <a:fillRef idx="0">
              <a:schemeClr val="dk1"/>
            </a:fillRef>
            <a:effectRef idx="2">
              <a:schemeClr val="dk1"/>
            </a:effectRef>
            <a:fontRef idx="minor">
              <a:schemeClr val="tx1"/>
            </a:fontRef>
          </p:style>
        </p:cxnSp>
      </p:grpSp>
      <p:cxnSp>
        <p:nvCxnSpPr>
          <p:cNvPr id="30" name="Straight Arrow Connector 29"/>
          <p:cNvCxnSpPr/>
          <p:nvPr/>
        </p:nvCxnSpPr>
        <p:spPr>
          <a:xfrm rot="5400000">
            <a:off x="5258598" y="4418802"/>
            <a:ext cx="121919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rot="5400000">
            <a:off x="3234522" y="2285198"/>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37" name="Curved Left Arrow 36"/>
          <p:cNvSpPr/>
          <p:nvPr/>
        </p:nvSpPr>
        <p:spPr>
          <a:xfrm flipH="1" flipV="1">
            <a:off x="2971800" y="2362200"/>
            <a:ext cx="647696" cy="409572"/>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7" name="Rectangle 26"/>
          <p:cNvSpPr/>
          <p:nvPr/>
        </p:nvSpPr>
        <p:spPr>
          <a:xfrm>
            <a:off x="3200400" y="1371600"/>
            <a:ext cx="489236" cy="646331"/>
          </a:xfrm>
          <a:prstGeom prst="rect">
            <a:avLst/>
          </a:prstGeom>
        </p:spPr>
        <p:txBody>
          <a:bodyPr wrap="none">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Rectangle 27"/>
          <p:cNvSpPr/>
          <p:nvPr/>
        </p:nvSpPr>
        <p:spPr>
          <a:xfrm>
            <a:off x="5638800" y="5029200"/>
            <a:ext cx="489236" cy="646331"/>
          </a:xfrm>
          <a:prstGeom prst="rect">
            <a:avLst/>
          </a:prstGeom>
        </p:spPr>
        <p:txBody>
          <a:bodyPr wrap="none">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Rectangle 32"/>
          <p:cNvSpPr/>
          <p:nvPr/>
        </p:nvSpPr>
        <p:spPr>
          <a:xfrm>
            <a:off x="5638800" y="1447800"/>
            <a:ext cx="402674" cy="646331"/>
          </a:xfrm>
          <a:prstGeom prst="rect">
            <a:avLst/>
          </a:prstGeom>
        </p:spPr>
        <p:txBody>
          <a:bodyPr wrap="none">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Rectangle 34"/>
          <p:cNvSpPr/>
          <p:nvPr/>
        </p:nvSpPr>
        <p:spPr>
          <a:xfrm>
            <a:off x="3124200" y="4953000"/>
            <a:ext cx="402674" cy="646331"/>
          </a:xfrm>
          <a:prstGeom prst="rect">
            <a:avLst/>
          </a:prstGeom>
        </p:spPr>
        <p:txBody>
          <a:bodyPr wrap="none">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3" name="Slide Number Placeholder 22"/>
          <p:cNvSpPr>
            <a:spLocks noGrp="1"/>
          </p:cNvSpPr>
          <p:nvPr>
            <p:ph type="sldNum" sz="quarter" idx="12"/>
          </p:nvPr>
        </p:nvSpPr>
        <p:spPr/>
        <p:txBody>
          <a:bodyPr/>
          <a:lstStyle/>
          <a:p>
            <a:fld id="{4CE537EB-F69F-49DF-B190-42F4AEC61CA4}" type="slidenum">
              <a:rPr lang="fa-IR" smtClean="0"/>
              <a:pPr/>
              <a:t>129</a:t>
            </a:fld>
            <a:endParaRPr lang="fa-IR"/>
          </a:p>
        </p:txBody>
      </p:sp>
      <p:sp>
        <p:nvSpPr>
          <p:cNvPr id="24" name="Footer Placeholder 23"/>
          <p:cNvSpPr>
            <a:spLocks noGrp="1"/>
          </p:cNvSpPr>
          <p:nvPr>
            <p:ph type="ftr" sz="quarter" idx="11"/>
          </p:nvPr>
        </p:nvSpPr>
        <p:spPr/>
        <p:txBody>
          <a:bodyPr/>
          <a:lstStyle/>
          <a:p>
            <a:r>
              <a:rPr lang="en-US" smtClean="0"/>
              <a:t>Tavakoli&amp;Homayoni</a:t>
            </a:r>
            <a:endParaRPr lang="fa-IR"/>
          </a:p>
        </p:txBody>
      </p:sp>
      <p:cxnSp>
        <p:nvCxnSpPr>
          <p:cNvPr id="38" name="Straight Connector 37"/>
          <p:cNvCxnSpPr/>
          <p:nvPr/>
        </p:nvCxnSpPr>
        <p:spPr>
          <a:xfrm rot="5400000">
            <a:off x="3229768" y="2456657"/>
            <a:ext cx="285752" cy="1588"/>
          </a:xfrm>
          <a:prstGeom prst="line">
            <a:avLst/>
          </a:prstGeom>
        </p:spPr>
        <p:style>
          <a:lnRef idx="3">
            <a:schemeClr val="dk1"/>
          </a:lnRef>
          <a:fillRef idx="0">
            <a:schemeClr val="dk1"/>
          </a:fillRef>
          <a:effectRef idx="2">
            <a:schemeClr val="dk1"/>
          </a:effectRef>
          <a:fontRef idx="minor">
            <a:schemeClr val="tx1"/>
          </a:fontRef>
        </p:style>
      </p:cxnSp>
      <p:pic>
        <p:nvPicPr>
          <p:cNvPr id="29" name="Picture 28" descr="untitled.bmp"/>
          <p:cNvPicPr>
            <a:picLocks noChangeAspect="1"/>
          </p:cNvPicPr>
          <p:nvPr/>
        </p:nvPicPr>
        <p:blipFill>
          <a:blip r:embed="rId2" cstate="print"/>
          <a:stretch>
            <a:fillRect/>
          </a:stretch>
        </p:blipFill>
        <p:spPr>
          <a:xfrm rot="16200000">
            <a:off x="5177761" y="2670839"/>
            <a:ext cx="1428762" cy="1573484"/>
          </a:xfrm>
          <a:prstGeom prst="rect">
            <a:avLst/>
          </a:prstGeom>
        </p:spPr>
      </p:pic>
      <p:cxnSp>
        <p:nvCxnSpPr>
          <p:cNvPr id="36" name="Straight Connector 35"/>
          <p:cNvCxnSpPr/>
          <p:nvPr/>
        </p:nvCxnSpPr>
        <p:spPr>
          <a:xfrm rot="5400000">
            <a:off x="5725318" y="4190205"/>
            <a:ext cx="285752" cy="1588"/>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rot="5400000">
            <a:off x="5439566" y="2485234"/>
            <a:ext cx="857256" cy="1588"/>
          </a:xfrm>
          <a:prstGeom prst="line">
            <a:avLst/>
          </a:prstGeom>
        </p:spPr>
        <p:style>
          <a:lnRef idx="3">
            <a:schemeClr val="dk1"/>
          </a:lnRef>
          <a:fillRef idx="0">
            <a:schemeClr val="dk1"/>
          </a:fillRef>
          <a:effectRef idx="2">
            <a:schemeClr val="dk1"/>
          </a:effectRef>
          <a:fontRef idx="minor">
            <a:schemeClr val="tx1"/>
          </a:fontRef>
        </p:style>
      </p:cxnSp>
      <p:sp>
        <p:nvSpPr>
          <p:cNvPr id="32" name="Curved Right Arrow 31"/>
          <p:cNvSpPr/>
          <p:nvPr/>
        </p:nvSpPr>
        <p:spPr>
          <a:xfrm>
            <a:off x="5486400" y="2362200"/>
            <a:ext cx="500066" cy="428628"/>
          </a:xfrm>
          <a:prstGeom prst="curvedRightArrow">
            <a:avLst>
              <a:gd name="adj1" fmla="val 25000"/>
              <a:gd name="adj2" fmla="val 50000"/>
              <a:gd name="adj3" fmla="val 250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43" name="Straight Connector 42"/>
          <p:cNvCxnSpPr/>
          <p:nvPr/>
        </p:nvCxnSpPr>
        <p:spPr>
          <a:xfrm rot="5400000">
            <a:off x="5725318" y="2428082"/>
            <a:ext cx="285752" cy="1588"/>
          </a:xfrm>
          <a:prstGeom prst="line">
            <a:avLst/>
          </a:prstGeom>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2667000" y="85725"/>
            <a:ext cx="1489510" cy="1008995"/>
            <a:chOff x="2667000" y="85725"/>
            <a:chExt cx="1489510" cy="1008995"/>
          </a:xfrm>
        </p:grpSpPr>
        <p:sp>
          <p:nvSpPr>
            <p:cNvPr id="45" name="Rectangle 44"/>
            <p:cNvSpPr/>
            <p:nvPr/>
          </p:nvSpPr>
          <p:spPr>
            <a:xfrm>
              <a:off x="2667000" y="304800"/>
              <a:ext cx="1489510"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6" name="Rectangle 45"/>
            <p:cNvSpPr/>
            <p:nvPr/>
          </p:nvSpPr>
          <p:spPr>
            <a:xfrm>
              <a:off x="3649458" y="85725"/>
              <a:ext cx="385042" cy="523220"/>
            </a:xfrm>
            <a:prstGeom prst="rect">
              <a:avLst/>
            </a:prstGeom>
            <a:noFill/>
          </p:spPr>
          <p:txBody>
            <a:bodyPr wrap="none" lIns="91440" tIns="45720" rIns="91440" bIns="45720">
              <a:spAutoFit/>
            </a:bodyPr>
            <a:lstStyle/>
            <a:p>
              <a:pPr algn="ctr"/>
              <a:r>
                <a:rPr lang="fa-I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7" name="Rectangle 46"/>
            <p:cNvSpPr/>
            <p:nvPr/>
          </p:nvSpPr>
          <p:spPr>
            <a:xfrm>
              <a:off x="3648075" y="571500"/>
              <a:ext cx="385042" cy="523220"/>
            </a:xfrm>
            <a:prstGeom prst="rect">
              <a:avLst/>
            </a:prstGeom>
            <a:noFill/>
          </p:spPr>
          <p:txBody>
            <a:bodyPr wrap="none" lIns="91440" tIns="45720" rIns="91440" bIns="45720">
              <a:spAutoFit/>
            </a:bodyPr>
            <a:lstStyle/>
            <a:p>
              <a:pPr algn="ctr"/>
              <a:r>
                <a:rPr lang="fa-I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grpSp>
        <p:nvGrpSpPr>
          <p:cNvPr id="49" name="Group 48"/>
          <p:cNvGrpSpPr/>
          <p:nvPr/>
        </p:nvGrpSpPr>
        <p:grpSpPr>
          <a:xfrm>
            <a:off x="4916875" y="152400"/>
            <a:ext cx="1409360" cy="1008995"/>
            <a:chOff x="2707075" y="85725"/>
            <a:chExt cx="1409360" cy="1008995"/>
          </a:xfrm>
        </p:grpSpPr>
        <p:sp>
          <p:nvSpPr>
            <p:cNvPr id="50" name="Rectangle 49"/>
            <p:cNvSpPr/>
            <p:nvPr/>
          </p:nvSpPr>
          <p:spPr>
            <a:xfrm>
              <a:off x="2707075" y="304800"/>
              <a:ext cx="1409360"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 name="Rectangle 50"/>
            <p:cNvSpPr/>
            <p:nvPr/>
          </p:nvSpPr>
          <p:spPr>
            <a:xfrm>
              <a:off x="3649458" y="85725"/>
              <a:ext cx="385042" cy="523220"/>
            </a:xfrm>
            <a:prstGeom prst="rect">
              <a:avLst/>
            </a:prstGeom>
            <a:noFill/>
          </p:spPr>
          <p:txBody>
            <a:bodyPr wrap="none" lIns="91440" tIns="45720" rIns="91440" bIns="45720">
              <a:spAutoFit/>
            </a:bodyPr>
            <a:lstStyle/>
            <a:p>
              <a:pPr algn="ctr"/>
              <a:r>
                <a:rPr lang="fa-I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2" name="Rectangle 51"/>
            <p:cNvSpPr/>
            <p:nvPr/>
          </p:nvSpPr>
          <p:spPr>
            <a:xfrm>
              <a:off x="3648075" y="571500"/>
              <a:ext cx="385042" cy="523220"/>
            </a:xfrm>
            <a:prstGeom prst="rect">
              <a:avLst/>
            </a:prstGeom>
            <a:noFill/>
          </p:spPr>
          <p:txBody>
            <a:bodyPr wrap="none" lIns="91440" tIns="45720" rIns="91440" bIns="45720">
              <a:spAutoFit/>
            </a:bodyPr>
            <a:lstStyle/>
            <a:p>
              <a:pPr algn="ctr"/>
              <a:r>
                <a:rPr lang="fa-I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a:p>
        </p:txBody>
      </p:sp>
      <p:sp>
        <p:nvSpPr>
          <p:cNvPr id="5" name="Slide Number Placeholder 4"/>
          <p:cNvSpPr>
            <a:spLocks noGrp="1"/>
          </p:cNvSpPr>
          <p:nvPr>
            <p:ph type="sldNum" sz="quarter" idx="12"/>
          </p:nvPr>
        </p:nvSpPr>
        <p:spPr/>
        <p:txBody>
          <a:bodyPr/>
          <a:lstStyle/>
          <a:p>
            <a:fld id="{4CE537EB-F69F-49DF-B190-42F4AEC61CA4}" type="slidenum">
              <a:rPr lang="fa-IR" smtClean="0"/>
              <a:pPr/>
              <a:t>13</a:t>
            </a:fld>
            <a:endParaRPr lang="fa-IR"/>
          </a:p>
        </p:txBody>
      </p:sp>
      <p:sp>
        <p:nvSpPr>
          <p:cNvPr id="8" name="AutoShape 3"/>
          <p:cNvSpPr>
            <a:spLocks noChangeArrowheads="1"/>
          </p:cNvSpPr>
          <p:nvPr/>
        </p:nvSpPr>
        <p:spPr bwMode="gray">
          <a:xfrm>
            <a:off x="1143000" y="99695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a:p>
        </p:txBody>
      </p:sp>
      <p:grpSp>
        <p:nvGrpSpPr>
          <p:cNvPr id="9" name="Group 11"/>
          <p:cNvGrpSpPr>
            <a:grpSpLocks/>
          </p:cNvGrpSpPr>
          <p:nvPr/>
        </p:nvGrpSpPr>
        <p:grpSpPr bwMode="auto">
          <a:xfrm>
            <a:off x="2192338" y="762000"/>
            <a:ext cx="4686300" cy="463550"/>
            <a:chOff x="720" y="1392"/>
            <a:chExt cx="4058" cy="480"/>
          </a:xfrm>
        </p:grpSpPr>
        <p:sp>
          <p:nvSpPr>
            <p:cNvPr id="10" name="AutoShape 12"/>
            <p:cNvSpPr>
              <a:spLocks noChangeArrowheads="1"/>
            </p:cNvSpPr>
            <p:nvPr/>
          </p:nvSpPr>
          <p:spPr bwMode="ltGray">
            <a:xfrm>
              <a:off x="720" y="1392"/>
              <a:ext cx="4058" cy="480"/>
            </a:xfrm>
            <a:prstGeom prst="roundRect">
              <a:avLst>
                <a:gd name="adj" fmla="val 17509"/>
              </a:avLst>
            </a:prstGeom>
            <a:solidFill>
              <a:schemeClr val="accent1"/>
            </a:solidFill>
            <a:ln w="9525">
              <a:noFill/>
              <a:round/>
              <a:headEnd/>
              <a:tailEnd/>
            </a:ln>
            <a:effectLst/>
          </p:spPr>
          <p:txBody>
            <a:bodyPr wrap="none" anchor="ctr"/>
            <a:lstStyle/>
            <a:p>
              <a:endParaRPr lang="en-US"/>
            </a:p>
          </p:txBody>
        </p:sp>
        <p:grpSp>
          <p:nvGrpSpPr>
            <p:cNvPr id="11" name="Group 13"/>
            <p:cNvGrpSpPr>
              <a:grpSpLocks/>
            </p:cNvGrpSpPr>
            <p:nvPr/>
          </p:nvGrpSpPr>
          <p:grpSpPr bwMode="auto">
            <a:xfrm>
              <a:off x="730" y="1407"/>
              <a:ext cx="4043" cy="444"/>
              <a:chOff x="744" y="1407"/>
              <a:chExt cx="3988" cy="444"/>
            </a:xfrm>
          </p:grpSpPr>
          <p:sp>
            <p:nvSpPr>
              <p:cNvPr id="12" name="AutoShape 14"/>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w="9525">
                <a:noFill/>
                <a:round/>
                <a:headEnd/>
                <a:tailEnd/>
              </a:ln>
              <a:effectLst/>
            </p:spPr>
            <p:txBody>
              <a:bodyPr wrap="none" anchor="ctr"/>
              <a:lstStyle/>
              <a:p>
                <a:endParaRPr lang="en-US"/>
              </a:p>
            </p:txBody>
          </p:sp>
          <p:sp>
            <p:nvSpPr>
              <p:cNvPr id="13" name="AutoShape 15"/>
              <p:cNvSpPr>
                <a:spLocks noChangeArrowheads="1"/>
              </p:cNvSpPr>
              <p:nvPr/>
            </p:nvSpPr>
            <p:spPr bwMode="lt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14" name="Rectangle 13"/>
          <p:cNvSpPr/>
          <p:nvPr/>
        </p:nvSpPr>
        <p:spPr>
          <a:xfrm>
            <a:off x="3242478" y="809625"/>
            <a:ext cx="3252814" cy="400110"/>
          </a:xfrm>
          <a:prstGeom prst="rect">
            <a:avLst/>
          </a:prstGeom>
        </p:spPr>
        <p:txBody>
          <a:bodyPr wrap="none">
            <a:spAutoFit/>
          </a:bodyPr>
          <a:lstStyle/>
          <a:p>
            <a:r>
              <a:rPr lang="fa-IR" sz="2000" b="1" dirty="0" smtClean="0">
                <a:ln w="11430"/>
                <a:effectLst>
                  <a:outerShdw blurRad="50800" dist="39000" dir="5460000" algn="tl">
                    <a:srgbClr val="000000">
                      <a:alpha val="38000"/>
                    </a:srgbClr>
                  </a:outerShdw>
                </a:effectLst>
                <a:cs typeface="Mj_Aref" pitchFamily="2" charset="-78"/>
              </a:rPr>
              <a:t>نظر رابرت بویل  در باره ی عنصر چه بود؟</a:t>
            </a:r>
            <a:endParaRPr lang="en-US" sz="2000" dirty="0">
              <a:cs typeface="Mj_Aref" pitchFamily="2" charset="-78"/>
            </a:endParaRPr>
          </a:p>
        </p:txBody>
      </p:sp>
      <p:sp>
        <p:nvSpPr>
          <p:cNvPr id="7" name="Rectangle 6"/>
          <p:cNvSpPr/>
          <p:nvPr/>
        </p:nvSpPr>
        <p:spPr>
          <a:xfrm>
            <a:off x="228600" y="1295400"/>
            <a:ext cx="8240280" cy="1508105"/>
          </a:xfrm>
          <a:prstGeom prst="rect">
            <a:avLst/>
          </a:prstGeom>
        </p:spPr>
        <p:txBody>
          <a:bodyPr wrap="square">
            <a:spAutoFit/>
          </a:bodyPr>
          <a:lstStyle/>
          <a:p>
            <a:pPr algn="ctr"/>
            <a:r>
              <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عنصر ماده ای است که به مواد ساده تر تبدیل نمی شو</a:t>
            </a:r>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د.</a:t>
            </a:r>
          </a:p>
          <a:p>
            <a:pPr algn="ctr"/>
            <a:endPar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pPr algn="ctr"/>
            <a:endParaRPr lang="fa-IR"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5214942" y="1500174"/>
            <a:ext cx="1214446" cy="4071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Rectangle 40"/>
          <p:cNvSpPr/>
          <p:nvPr/>
        </p:nvSpPr>
        <p:spPr>
          <a:xfrm>
            <a:off x="2786050" y="1500174"/>
            <a:ext cx="1214446" cy="4071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p:cNvSpPr/>
          <p:nvPr/>
        </p:nvSpPr>
        <p:spPr>
          <a:xfrm>
            <a:off x="2285984" y="1142984"/>
            <a:ext cx="4716000" cy="4714908"/>
          </a:xfrm>
          <a:prstGeom prst="rect">
            <a:avLst/>
          </a:prstGeom>
          <a:noFill/>
          <a:ln w="9842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1500166" y="357166"/>
            <a:ext cx="6699270"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حرکت اسپینی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grpSp>
        <p:nvGrpSpPr>
          <p:cNvPr id="2" name="Group 26"/>
          <p:cNvGrpSpPr/>
          <p:nvPr/>
        </p:nvGrpSpPr>
        <p:grpSpPr>
          <a:xfrm>
            <a:off x="2584176" y="2000240"/>
            <a:ext cx="1573484" cy="3000396"/>
            <a:chOff x="1071538" y="3714752"/>
            <a:chExt cx="1573484" cy="3000396"/>
          </a:xfrm>
        </p:grpSpPr>
        <p:pic>
          <p:nvPicPr>
            <p:cNvPr id="20" name="Picture 19" descr="untitled.bmp"/>
            <p:cNvPicPr>
              <a:picLocks noChangeAspect="1"/>
            </p:cNvPicPr>
            <p:nvPr/>
          </p:nvPicPr>
          <p:blipFill>
            <a:blip r:embed="rId2" cstate="print"/>
            <a:stretch>
              <a:fillRect/>
            </a:stretch>
          </p:blipFill>
          <p:spPr>
            <a:xfrm rot="16200000">
              <a:off x="1143899" y="4499647"/>
              <a:ext cx="1428762" cy="1573484"/>
            </a:xfrm>
            <a:prstGeom prst="rect">
              <a:avLst/>
            </a:prstGeom>
          </p:spPr>
        </p:pic>
        <p:cxnSp>
          <p:nvCxnSpPr>
            <p:cNvPr id="22" name="Straight Arrow Connector 21"/>
            <p:cNvCxnSpPr/>
            <p:nvPr/>
          </p:nvCxnSpPr>
          <p:spPr>
            <a:xfrm rot="5400000" flipH="1" flipV="1">
              <a:off x="1291409" y="4285462"/>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rot="5400000">
              <a:off x="1434284" y="6285726"/>
              <a:ext cx="857256" cy="1588"/>
            </a:xfrm>
            <a:prstGeom prst="line">
              <a:avLst/>
            </a:prstGeom>
          </p:spPr>
          <p:style>
            <a:lnRef idx="3">
              <a:schemeClr val="dk1"/>
            </a:lnRef>
            <a:fillRef idx="0">
              <a:schemeClr val="dk1"/>
            </a:fillRef>
            <a:effectRef idx="2">
              <a:schemeClr val="dk1"/>
            </a:effectRef>
            <a:fontRef idx="minor">
              <a:schemeClr val="tx1"/>
            </a:fontRef>
          </p:style>
        </p:cxnSp>
      </p:grpSp>
      <p:grpSp>
        <p:nvGrpSpPr>
          <p:cNvPr id="3" name="Group 27"/>
          <p:cNvGrpSpPr/>
          <p:nvPr/>
        </p:nvGrpSpPr>
        <p:grpSpPr>
          <a:xfrm>
            <a:off x="5070218" y="2000240"/>
            <a:ext cx="1573484" cy="3000396"/>
            <a:chOff x="1071538" y="3714752"/>
            <a:chExt cx="1573484" cy="3000396"/>
          </a:xfrm>
        </p:grpSpPr>
        <p:pic>
          <p:nvPicPr>
            <p:cNvPr id="29" name="Picture 28" descr="untitled.bmp"/>
            <p:cNvPicPr>
              <a:picLocks noChangeAspect="1"/>
            </p:cNvPicPr>
            <p:nvPr/>
          </p:nvPicPr>
          <p:blipFill>
            <a:blip r:embed="rId2" cstate="print"/>
            <a:stretch>
              <a:fillRect/>
            </a:stretch>
          </p:blipFill>
          <p:spPr>
            <a:xfrm rot="16200000">
              <a:off x="1143899" y="4499647"/>
              <a:ext cx="1428762" cy="1573484"/>
            </a:xfrm>
            <a:prstGeom prst="rect">
              <a:avLst/>
            </a:prstGeom>
          </p:spPr>
        </p:pic>
        <p:cxnSp>
          <p:nvCxnSpPr>
            <p:cNvPr id="30" name="Straight Arrow Connector 29"/>
            <p:cNvCxnSpPr/>
            <p:nvPr/>
          </p:nvCxnSpPr>
          <p:spPr>
            <a:xfrm rot="5400000" flipH="1" flipV="1">
              <a:off x="1291409" y="4285462"/>
              <a:ext cx="114300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rot="5400000">
              <a:off x="1434284" y="6285726"/>
              <a:ext cx="857256" cy="1588"/>
            </a:xfrm>
            <a:prstGeom prst="line">
              <a:avLst/>
            </a:prstGeom>
          </p:spPr>
          <p:style>
            <a:lnRef idx="3">
              <a:schemeClr val="dk1"/>
            </a:lnRef>
            <a:fillRef idx="0">
              <a:schemeClr val="dk1"/>
            </a:fillRef>
            <a:effectRef idx="2">
              <a:schemeClr val="dk1"/>
            </a:effectRef>
            <a:fontRef idx="minor">
              <a:schemeClr val="tx1"/>
            </a:fontRef>
          </p:style>
        </p:cxnSp>
      </p:grpSp>
      <p:sp>
        <p:nvSpPr>
          <p:cNvPr id="32" name="Curved Right Arrow 31"/>
          <p:cNvSpPr/>
          <p:nvPr/>
        </p:nvSpPr>
        <p:spPr>
          <a:xfrm>
            <a:off x="3069954" y="2214554"/>
            <a:ext cx="500066" cy="428628"/>
          </a:xfrm>
          <a:prstGeom prst="curved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34" name="Straight Connector 33"/>
          <p:cNvCxnSpPr/>
          <p:nvPr/>
        </p:nvCxnSpPr>
        <p:spPr>
          <a:xfrm rot="5400000">
            <a:off x="3234522" y="2285198"/>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37" name="Curved Left Arrow 36"/>
          <p:cNvSpPr/>
          <p:nvPr/>
        </p:nvSpPr>
        <p:spPr>
          <a:xfrm>
            <a:off x="5641722" y="2214554"/>
            <a:ext cx="571504" cy="428628"/>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38" name="Straight Connector 37"/>
          <p:cNvCxnSpPr/>
          <p:nvPr/>
        </p:nvCxnSpPr>
        <p:spPr>
          <a:xfrm rot="5400000">
            <a:off x="5723479" y="2356636"/>
            <a:ext cx="285752" cy="1588"/>
          </a:xfrm>
          <a:prstGeom prst="line">
            <a:avLst/>
          </a:prstGeom>
        </p:spPr>
        <p:style>
          <a:lnRef idx="3">
            <a:schemeClr val="dk1"/>
          </a:lnRef>
          <a:fillRef idx="0">
            <a:schemeClr val="dk1"/>
          </a:fillRef>
          <a:effectRef idx="2">
            <a:schemeClr val="dk1"/>
          </a:effectRef>
          <a:fontRef idx="minor">
            <a:schemeClr val="tx1"/>
          </a:fontRef>
        </p:style>
      </p:cxnSp>
      <p:sp>
        <p:nvSpPr>
          <p:cNvPr id="27" name="Rectangle 26"/>
          <p:cNvSpPr/>
          <p:nvPr/>
        </p:nvSpPr>
        <p:spPr>
          <a:xfrm>
            <a:off x="3143240" y="5072074"/>
            <a:ext cx="489236" cy="646331"/>
          </a:xfrm>
          <a:prstGeom prst="rect">
            <a:avLst/>
          </a:prstGeom>
        </p:spPr>
        <p:txBody>
          <a:bodyPr wrap="none">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Rectangle 27"/>
          <p:cNvSpPr/>
          <p:nvPr/>
        </p:nvSpPr>
        <p:spPr>
          <a:xfrm>
            <a:off x="5643570" y="1357298"/>
            <a:ext cx="489236" cy="646331"/>
          </a:xfrm>
          <a:prstGeom prst="rect">
            <a:avLst/>
          </a:prstGeom>
        </p:spPr>
        <p:txBody>
          <a:bodyPr wrap="none">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 name="Rectangle 32"/>
          <p:cNvSpPr/>
          <p:nvPr/>
        </p:nvSpPr>
        <p:spPr>
          <a:xfrm>
            <a:off x="5643570" y="5000636"/>
            <a:ext cx="402674" cy="646331"/>
          </a:xfrm>
          <a:prstGeom prst="rect">
            <a:avLst/>
          </a:prstGeom>
        </p:spPr>
        <p:txBody>
          <a:bodyPr wrap="none">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5" name="Rectangle 34"/>
          <p:cNvSpPr/>
          <p:nvPr/>
        </p:nvSpPr>
        <p:spPr>
          <a:xfrm>
            <a:off x="3143240" y="1357298"/>
            <a:ext cx="402674" cy="646331"/>
          </a:xfrm>
          <a:prstGeom prst="rect">
            <a:avLst/>
          </a:prstGeom>
        </p:spPr>
        <p:txBody>
          <a:bodyPr wrap="none">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4" name="Straight Arrow Connector 23"/>
          <p:cNvCxnSpPr>
            <a:endCxn id="35" idx="2"/>
          </p:cNvCxnSpPr>
          <p:nvPr/>
        </p:nvCxnSpPr>
        <p:spPr>
          <a:xfrm rot="5400000" flipH="1" flipV="1">
            <a:off x="1810355" y="3537852"/>
            <a:ext cx="3068445" cy="1588"/>
          </a:xfrm>
          <a:prstGeom prst="straightConnector1">
            <a:avLst/>
          </a:prstGeom>
          <a:ln w="317500">
            <a:tailEnd type="arrow"/>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rot="16200000" flipH="1">
            <a:off x="4365869" y="3492255"/>
            <a:ext cx="2997007" cy="12977"/>
          </a:xfrm>
          <a:prstGeom prst="straightConnector1">
            <a:avLst/>
          </a:prstGeom>
          <a:ln w="317500">
            <a:tailEnd type="arrow"/>
          </a:ln>
        </p:spPr>
        <p:style>
          <a:lnRef idx="3">
            <a:schemeClr val="accent2"/>
          </a:lnRef>
          <a:fillRef idx="0">
            <a:schemeClr val="accent2"/>
          </a:fillRef>
          <a:effectRef idx="2">
            <a:schemeClr val="accent2"/>
          </a:effectRef>
          <a:fontRef idx="minor">
            <a:schemeClr val="tx1"/>
          </a:fontRef>
        </p:style>
      </p:cxnSp>
      <p:sp>
        <p:nvSpPr>
          <p:cNvPr id="36" name="Slide Number Placeholder 35"/>
          <p:cNvSpPr>
            <a:spLocks noGrp="1"/>
          </p:cNvSpPr>
          <p:nvPr>
            <p:ph type="sldNum" sz="quarter" idx="12"/>
          </p:nvPr>
        </p:nvSpPr>
        <p:spPr/>
        <p:txBody>
          <a:bodyPr/>
          <a:lstStyle/>
          <a:p>
            <a:fld id="{4CE537EB-F69F-49DF-B190-42F4AEC61CA4}" type="slidenum">
              <a:rPr lang="fa-IR" smtClean="0"/>
              <a:pPr/>
              <a:t>130</a:t>
            </a:fld>
            <a:endParaRPr lang="fa-IR"/>
          </a:p>
        </p:txBody>
      </p:sp>
      <p:sp>
        <p:nvSpPr>
          <p:cNvPr id="40" name="Footer Placeholder 39"/>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057400" y="2895600"/>
            <a:ext cx="662940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600" b="1" cap="all" baseline="-250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عدد کوانتومی مغناطیسی – جهت گیری فضایی اوربیتال ها  </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5" name="Rectangle 4"/>
          <p:cNvSpPr/>
          <p:nvPr/>
        </p:nvSpPr>
        <p:spPr>
          <a:xfrm>
            <a:off x="228600" y="1524000"/>
            <a:ext cx="8763000" cy="584775"/>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انرژی لایه ها          </a:t>
            </a: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Mj_Aref" pitchFamily="2" charset="-78"/>
              </a:rPr>
              <a:t>n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6" name="Rectangle 5"/>
          <p:cNvSpPr/>
          <p:nvPr/>
        </p:nvSpPr>
        <p:spPr>
          <a:xfrm>
            <a:off x="762000" y="2209800"/>
            <a:ext cx="7696200" cy="954107"/>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زیر لایه ها –  شکل  و  تعداد اوربیتال ها</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l </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            </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7" name="Rectangle 6"/>
          <p:cNvSpPr/>
          <p:nvPr/>
        </p:nvSpPr>
        <p:spPr>
          <a:xfrm>
            <a:off x="785786" y="3048656"/>
            <a:ext cx="535723" cy="523220"/>
          </a:xfrm>
          <a:prstGeom prst="rect">
            <a:avLst/>
          </a:prstGeom>
        </p:spPr>
        <p:txBody>
          <a:bodyPr wrap="none">
            <a:spAutoFit/>
          </a:bodyPr>
          <a:lstStyle/>
          <a:p>
            <a:r>
              <a:rPr lang="en-US" sz="2800" b="1" dirty="0" smtClean="0">
                <a:ln/>
                <a:solidFill>
                  <a:schemeClr val="tx2">
                    <a:lumMod val="60000"/>
                    <a:lumOff val="40000"/>
                  </a:schemeClr>
                </a:solidFill>
              </a:rPr>
              <a:t>m</a:t>
            </a:r>
            <a:r>
              <a:rPr lang="en-US" sz="2800" b="1" baseline="-25000" dirty="0" smtClean="0">
                <a:ln/>
                <a:solidFill>
                  <a:schemeClr val="tx2">
                    <a:lumMod val="60000"/>
                    <a:lumOff val="40000"/>
                  </a:schemeClr>
                </a:solidFill>
              </a:rPr>
              <a:t>l</a:t>
            </a:r>
            <a:endParaRPr lang="fa-IR" sz="2800" dirty="0"/>
          </a:p>
        </p:txBody>
      </p:sp>
      <p:sp>
        <p:nvSpPr>
          <p:cNvPr id="8" name="Rectangle 7"/>
          <p:cNvSpPr/>
          <p:nvPr/>
        </p:nvSpPr>
        <p:spPr>
          <a:xfrm>
            <a:off x="2514600" y="3657600"/>
            <a:ext cx="6072230"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600" b="1" cap="all" baseline="-2500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عدد کوانتومی مغناطیسی اسپین  – جهت گردش الکترون</a:t>
            </a:r>
            <a:endParaRPr lang="en-US" sz="36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9" name="Rectangle 8"/>
          <p:cNvSpPr/>
          <p:nvPr/>
        </p:nvSpPr>
        <p:spPr>
          <a:xfrm>
            <a:off x="785786" y="3786190"/>
            <a:ext cx="590226" cy="523220"/>
          </a:xfrm>
          <a:prstGeom prst="rect">
            <a:avLst/>
          </a:prstGeom>
        </p:spPr>
        <p:txBody>
          <a:bodyPr wrap="none">
            <a:spAutoFit/>
          </a:bodyPr>
          <a:lstStyle/>
          <a:p>
            <a:r>
              <a:rPr lang="en-US" sz="2800" b="1" dirty="0" err="1" smtClean="0">
                <a:ln/>
                <a:solidFill>
                  <a:schemeClr val="tx2">
                    <a:lumMod val="60000"/>
                    <a:lumOff val="40000"/>
                  </a:schemeClr>
                </a:solidFill>
              </a:rPr>
              <a:t>m</a:t>
            </a:r>
            <a:r>
              <a:rPr lang="en-US" sz="2800" b="1" baseline="-25000" dirty="0" err="1" smtClean="0">
                <a:ln/>
                <a:solidFill>
                  <a:schemeClr val="tx2">
                    <a:lumMod val="60000"/>
                    <a:lumOff val="40000"/>
                  </a:schemeClr>
                </a:solidFill>
              </a:rPr>
              <a:t>S</a:t>
            </a:r>
            <a:endParaRPr lang="fa-IR" sz="2800" dirty="0"/>
          </a:p>
        </p:txBody>
      </p:sp>
      <p:sp>
        <p:nvSpPr>
          <p:cNvPr id="10" name="Slide Number Placeholder 9"/>
          <p:cNvSpPr>
            <a:spLocks noGrp="1"/>
          </p:cNvSpPr>
          <p:nvPr>
            <p:ph type="sldNum" sz="quarter" idx="12"/>
          </p:nvPr>
        </p:nvSpPr>
        <p:spPr/>
        <p:txBody>
          <a:bodyPr/>
          <a:lstStyle/>
          <a:p>
            <a:fld id="{4CE537EB-F69F-49DF-B190-42F4AEC61CA4}" type="slidenum">
              <a:rPr lang="fa-IR" smtClean="0"/>
              <a:pPr/>
              <a:t>131</a:t>
            </a:fld>
            <a:endParaRPr lang="fa-IR"/>
          </a:p>
        </p:txBody>
      </p:sp>
      <p:sp>
        <p:nvSpPr>
          <p:cNvPr id="11" name="Footer Placeholder 10"/>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1s.gif"/>
          <p:cNvPicPr>
            <a:picLocks noChangeAspect="1"/>
          </p:cNvPicPr>
          <p:nvPr/>
        </p:nvPicPr>
        <p:blipFill>
          <a:blip r:embed="rId2" cstate="print"/>
          <a:stretch>
            <a:fillRect/>
          </a:stretch>
        </p:blipFill>
        <p:spPr>
          <a:xfrm>
            <a:off x="3214678" y="-500090"/>
            <a:ext cx="2785785" cy="2824143"/>
          </a:xfrm>
          <a:prstGeom prst="rect">
            <a:avLst/>
          </a:prstGeom>
        </p:spPr>
      </p:pic>
      <p:sp>
        <p:nvSpPr>
          <p:cNvPr id="12" name="Oval 11"/>
          <p:cNvSpPr/>
          <p:nvPr/>
        </p:nvSpPr>
        <p:spPr>
          <a:xfrm>
            <a:off x="1214414" y="3357562"/>
            <a:ext cx="2500330" cy="257176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4" name="Rectangle 3"/>
          <p:cNvSpPr/>
          <p:nvPr/>
        </p:nvSpPr>
        <p:spPr>
          <a:xfrm>
            <a:off x="2143108" y="1214422"/>
            <a:ext cx="1254960"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effectLst>
                  <a:outerShdw blurRad="76200" dist="50800" dir="5400000" algn="tl" rotWithShape="0">
                    <a:srgbClr val="000000">
                      <a:alpha val="65000"/>
                    </a:srgbClr>
                  </a:outerShdw>
                </a:effectLst>
              </a:rPr>
              <a:t>1s</a:t>
            </a:r>
            <a:r>
              <a:rPr lang="en-US" sz="6600" b="1" spc="50" baseline="30000" dirty="0" smtClean="0">
                <a:ln w="11430"/>
                <a:effectLst>
                  <a:outerShdw blurRad="76200" dist="50800" dir="5400000" algn="tl" rotWithShape="0">
                    <a:srgbClr val="000000">
                      <a:alpha val="65000"/>
                    </a:srgbClr>
                  </a:outerShdw>
                </a:effectLst>
              </a:rPr>
              <a:t>1</a:t>
            </a:r>
            <a:endParaRPr lang="en-US" sz="6600" b="1" cap="none" spc="50" dirty="0">
              <a:ln w="11430"/>
              <a:effectLst>
                <a:outerShdw blurRad="76200" dist="50800" dir="5400000" algn="tl" rotWithShape="0">
                  <a:srgbClr val="000000">
                    <a:alpha val="65000"/>
                  </a:srgbClr>
                </a:outerShdw>
              </a:effectLst>
            </a:endParaRPr>
          </a:p>
        </p:txBody>
      </p:sp>
      <p:sp>
        <p:nvSpPr>
          <p:cNvPr id="5" name="Rectangle 4"/>
          <p:cNvSpPr/>
          <p:nvPr/>
        </p:nvSpPr>
        <p:spPr>
          <a:xfrm>
            <a:off x="714348" y="1214422"/>
            <a:ext cx="1178528"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9" name="Group 8"/>
          <p:cNvGrpSpPr/>
          <p:nvPr/>
        </p:nvGrpSpPr>
        <p:grpSpPr>
          <a:xfrm>
            <a:off x="2143108" y="4214818"/>
            <a:ext cx="642942" cy="677867"/>
            <a:chOff x="4643438" y="2909884"/>
            <a:chExt cx="642942" cy="677867"/>
          </a:xfrm>
        </p:grpSpPr>
        <p:sp>
          <p:nvSpPr>
            <p:cNvPr id="10" name="Oval 9"/>
            <p:cNvSpPr/>
            <p:nvPr/>
          </p:nvSpPr>
          <p:spPr>
            <a:xfrm>
              <a:off x="4643438" y="2920996"/>
              <a:ext cx="642942" cy="666755"/>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748214" y="2909884"/>
              <a:ext cx="413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effectLst>
                    <a:outerShdw blurRad="50800" dist="39000" dir="5460000" algn="tl">
                      <a:srgbClr val="000000">
                        <a:alpha val="38000"/>
                      </a:srgbClr>
                    </a:outerShdw>
                  </a:effectLst>
                </a:rPr>
                <a:t>+</a:t>
              </a:r>
              <a:endParaRPr lang="en-US" sz="3600" b="1" cap="none" spc="0" dirty="0">
                <a:ln w="11430"/>
                <a:effectLst>
                  <a:outerShdw blurRad="50800" dist="39000" dir="5460000" algn="tl">
                    <a:srgbClr val="000000">
                      <a:alpha val="38000"/>
                    </a:srgbClr>
                  </a:outerShdw>
                </a:effectLst>
              </a:endParaRPr>
            </a:p>
          </p:txBody>
        </p:sp>
      </p:grpSp>
      <p:grpSp>
        <p:nvGrpSpPr>
          <p:cNvPr id="13" name="Group 12"/>
          <p:cNvGrpSpPr/>
          <p:nvPr/>
        </p:nvGrpSpPr>
        <p:grpSpPr>
          <a:xfrm>
            <a:off x="2000232" y="3214686"/>
            <a:ext cx="402674" cy="461665"/>
            <a:chOff x="1042963" y="857533"/>
            <a:chExt cx="402674" cy="461665"/>
          </a:xfrm>
          <a:effectLst>
            <a:glow rad="228600">
              <a:schemeClr val="accent6">
                <a:satMod val="175000"/>
                <a:alpha val="40000"/>
              </a:schemeClr>
            </a:glow>
          </a:effectLst>
        </p:grpSpPr>
        <p:sp>
          <p:nvSpPr>
            <p:cNvPr id="14" name="Oval 13"/>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6" name="Rectangle 15"/>
          <p:cNvSpPr/>
          <p:nvPr/>
        </p:nvSpPr>
        <p:spPr>
          <a:xfrm>
            <a:off x="1142976" y="392906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17" name="Oval 16"/>
          <p:cNvSpPr/>
          <p:nvPr/>
        </p:nvSpPr>
        <p:spPr>
          <a:xfrm>
            <a:off x="642910" y="2871783"/>
            <a:ext cx="3643338" cy="3500462"/>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cxnSp>
        <p:nvCxnSpPr>
          <p:cNvPr id="19" name="Straight Arrow Connector 18"/>
          <p:cNvCxnSpPr/>
          <p:nvPr/>
        </p:nvCxnSpPr>
        <p:spPr>
          <a:xfrm rot="5400000">
            <a:off x="906645" y="2522323"/>
            <a:ext cx="1857388" cy="10989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rot="5400000">
            <a:off x="2035951" y="2250273"/>
            <a:ext cx="1500198" cy="7143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Pie 20"/>
          <p:cNvSpPr/>
          <p:nvPr/>
        </p:nvSpPr>
        <p:spPr>
          <a:xfrm>
            <a:off x="3714744" y="0"/>
            <a:ext cx="1785950" cy="1928826"/>
          </a:xfrm>
          <a:prstGeom prst="pie">
            <a:avLst>
              <a:gd name="adj1" fmla="val 16301778"/>
              <a:gd name="adj2" fmla="val 16200000"/>
            </a:avLst>
          </a:prstGeom>
          <a:scene3d>
            <a:camera prst="orthographicFront"/>
            <a:lightRig rig="threePt" dir="t"/>
          </a:scene3d>
          <a:sp3d extrusionH="19050" prstMaterial="clear">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3" name="Rectangle 22"/>
          <p:cNvSpPr/>
          <p:nvPr/>
        </p:nvSpPr>
        <p:spPr>
          <a:xfrm>
            <a:off x="5715008" y="928670"/>
            <a:ext cx="450764"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Rectangle 23"/>
          <p:cNvSpPr/>
          <p:nvPr/>
        </p:nvSpPr>
        <p:spPr>
          <a:xfrm>
            <a:off x="500034" y="4000504"/>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27" name="Straight Arrow Connector 26"/>
          <p:cNvCxnSpPr/>
          <p:nvPr/>
        </p:nvCxnSpPr>
        <p:spPr>
          <a:xfrm rot="5400000" flipH="1" flipV="1">
            <a:off x="2786050" y="928670"/>
            <a:ext cx="714380" cy="571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5" name="Slide Number Placeholder 24"/>
          <p:cNvSpPr>
            <a:spLocks noGrp="1"/>
          </p:cNvSpPr>
          <p:nvPr>
            <p:ph type="sldNum" sz="quarter" idx="12"/>
          </p:nvPr>
        </p:nvSpPr>
        <p:spPr/>
        <p:txBody>
          <a:bodyPr/>
          <a:lstStyle/>
          <a:p>
            <a:fld id="{4CE537EB-F69F-49DF-B190-42F4AEC61CA4}" type="slidenum">
              <a:rPr lang="fa-IR" smtClean="0"/>
              <a:pPr/>
              <a:t>132</a:t>
            </a:fld>
            <a:endParaRPr lang="fa-IR"/>
          </a:p>
        </p:txBody>
      </p:sp>
      <p:sp>
        <p:nvSpPr>
          <p:cNvPr id="26" name="Footer Placeholder 25"/>
          <p:cNvSpPr>
            <a:spLocks noGrp="1"/>
          </p:cNvSpPr>
          <p:nvPr>
            <p:ph type="ftr" sz="quarter" idx="11"/>
          </p:nvPr>
        </p:nvSpPr>
        <p:spPr/>
        <p:txBody>
          <a:bodyPr/>
          <a:lstStyle/>
          <a:p>
            <a:r>
              <a:rPr lang="en-US" smtClean="0"/>
              <a:t>Tavakoli&amp;Homayoni</a:t>
            </a:r>
            <a:endParaRPr lang="fa-IR"/>
          </a:p>
        </p:txBody>
      </p:sp>
      <p:grpSp>
        <p:nvGrpSpPr>
          <p:cNvPr id="37" name="Group 36"/>
          <p:cNvGrpSpPr/>
          <p:nvPr/>
        </p:nvGrpSpPr>
        <p:grpSpPr>
          <a:xfrm>
            <a:off x="5496848" y="228600"/>
            <a:ext cx="3494752" cy="584775"/>
            <a:chOff x="5496848" y="228600"/>
            <a:chExt cx="3494752" cy="584775"/>
          </a:xfrm>
        </p:grpSpPr>
        <p:grpSp>
          <p:nvGrpSpPr>
            <p:cNvPr id="33" name="Group 9"/>
            <p:cNvGrpSpPr>
              <a:grpSpLocks/>
            </p:cNvGrpSpPr>
            <p:nvPr/>
          </p:nvGrpSpPr>
          <p:grpSpPr bwMode="auto">
            <a:xfrm>
              <a:off x="5516562" y="304800"/>
              <a:ext cx="3475038" cy="457200"/>
              <a:chOff x="406" y="980"/>
              <a:chExt cx="2330" cy="294"/>
            </a:xfrm>
          </p:grpSpPr>
          <p:sp>
            <p:nvSpPr>
              <p:cNvPr id="34"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8" name="Rectangle 27"/>
            <p:cNvSpPr/>
            <p:nvPr/>
          </p:nvSpPr>
          <p:spPr>
            <a:xfrm>
              <a:off x="5496848" y="228600"/>
              <a:ext cx="3443570" cy="584775"/>
            </a:xfrm>
            <a:prstGeom prst="rect">
              <a:avLst/>
            </a:prstGeom>
            <a:noFill/>
          </p:spPr>
          <p:txBody>
            <a:bodyPr wrap="none" lIns="91440" tIns="45720" rIns="91440" bIns="45720">
              <a:spAutoFit/>
            </a:bodyPr>
            <a:lstStyle/>
            <a:p>
              <a:pPr algn="ctr"/>
              <a:r>
                <a:rPr lang="fa-IR" sz="32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a:t>
              </a:r>
              <a:endParaRPr lang="en-US" sz="32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gr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1s.gif"/>
          <p:cNvPicPr>
            <a:picLocks noChangeAspect="1"/>
          </p:cNvPicPr>
          <p:nvPr/>
        </p:nvPicPr>
        <p:blipFill>
          <a:blip r:embed="rId2" cstate="print"/>
          <a:stretch>
            <a:fillRect/>
          </a:stretch>
        </p:blipFill>
        <p:spPr>
          <a:xfrm>
            <a:off x="3214678" y="-500090"/>
            <a:ext cx="2785785" cy="2824143"/>
          </a:xfrm>
          <a:prstGeom prst="rect">
            <a:avLst/>
          </a:prstGeom>
        </p:spPr>
      </p:pic>
      <p:sp>
        <p:nvSpPr>
          <p:cNvPr id="12" name="Oval 11"/>
          <p:cNvSpPr/>
          <p:nvPr/>
        </p:nvSpPr>
        <p:spPr>
          <a:xfrm>
            <a:off x="1214414" y="3357562"/>
            <a:ext cx="2500330" cy="257176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4" name="Rectangle 3"/>
          <p:cNvSpPr/>
          <p:nvPr/>
        </p:nvSpPr>
        <p:spPr>
          <a:xfrm>
            <a:off x="2143108" y="1214422"/>
            <a:ext cx="1254960"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effectLst>
                  <a:outerShdw blurRad="76200" dist="50800" dir="5400000" algn="tl" rotWithShape="0">
                    <a:srgbClr val="000000">
                      <a:alpha val="65000"/>
                    </a:srgbClr>
                  </a:outerShdw>
                </a:effectLst>
              </a:rPr>
              <a:t>1s</a:t>
            </a:r>
            <a:r>
              <a:rPr lang="en-US" sz="6600" b="1" spc="50" baseline="30000" dirty="0" smtClean="0">
                <a:ln w="11430"/>
                <a:effectLst>
                  <a:outerShdw blurRad="76200" dist="50800" dir="5400000" algn="tl" rotWithShape="0">
                    <a:srgbClr val="000000">
                      <a:alpha val="65000"/>
                    </a:srgbClr>
                  </a:outerShdw>
                </a:effectLst>
              </a:rPr>
              <a:t>2</a:t>
            </a:r>
            <a:endParaRPr lang="en-US" sz="6600" b="1" cap="none" spc="50" dirty="0">
              <a:ln w="11430"/>
              <a:effectLst>
                <a:outerShdw blurRad="76200" dist="50800" dir="5400000" algn="tl" rotWithShape="0">
                  <a:srgbClr val="000000">
                    <a:alpha val="65000"/>
                  </a:srgbClr>
                </a:outerShdw>
              </a:effectLst>
            </a:endParaRPr>
          </a:p>
        </p:txBody>
      </p:sp>
      <p:sp>
        <p:nvSpPr>
          <p:cNvPr id="5" name="Rectangle 4"/>
          <p:cNvSpPr/>
          <p:nvPr/>
        </p:nvSpPr>
        <p:spPr>
          <a:xfrm>
            <a:off x="714348" y="1214422"/>
            <a:ext cx="1694695"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 name="Group 8"/>
          <p:cNvGrpSpPr/>
          <p:nvPr/>
        </p:nvGrpSpPr>
        <p:grpSpPr>
          <a:xfrm>
            <a:off x="2143108" y="4214818"/>
            <a:ext cx="642942" cy="677867"/>
            <a:chOff x="4643438" y="2909884"/>
            <a:chExt cx="642942" cy="677867"/>
          </a:xfrm>
        </p:grpSpPr>
        <p:sp>
          <p:nvSpPr>
            <p:cNvPr id="10" name="Oval 9"/>
            <p:cNvSpPr/>
            <p:nvPr/>
          </p:nvSpPr>
          <p:spPr>
            <a:xfrm>
              <a:off x="4643438" y="2920996"/>
              <a:ext cx="642942" cy="666755"/>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748214" y="2909884"/>
              <a:ext cx="413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effectLst>
                    <a:outerShdw blurRad="50800" dist="39000" dir="5460000" algn="tl">
                      <a:srgbClr val="000000">
                        <a:alpha val="38000"/>
                      </a:srgbClr>
                    </a:outerShdw>
                  </a:effectLst>
                </a:rPr>
                <a:t>+</a:t>
              </a:r>
              <a:endParaRPr lang="en-US" sz="3600" b="1" cap="none" spc="0" dirty="0">
                <a:ln w="11430"/>
                <a:effectLst>
                  <a:outerShdw blurRad="50800" dist="39000" dir="5460000" algn="tl">
                    <a:srgbClr val="000000">
                      <a:alpha val="38000"/>
                    </a:srgbClr>
                  </a:outerShdw>
                </a:effectLst>
              </a:endParaRPr>
            </a:p>
          </p:txBody>
        </p:sp>
      </p:grpSp>
      <p:grpSp>
        <p:nvGrpSpPr>
          <p:cNvPr id="3" name="Group 12"/>
          <p:cNvGrpSpPr/>
          <p:nvPr/>
        </p:nvGrpSpPr>
        <p:grpSpPr>
          <a:xfrm>
            <a:off x="2000232" y="3214686"/>
            <a:ext cx="402674" cy="461665"/>
            <a:chOff x="1042963" y="857533"/>
            <a:chExt cx="402674" cy="461665"/>
          </a:xfrm>
          <a:effectLst>
            <a:glow rad="228600">
              <a:schemeClr val="accent6">
                <a:satMod val="175000"/>
                <a:alpha val="40000"/>
              </a:schemeClr>
            </a:glow>
          </a:effectLst>
        </p:grpSpPr>
        <p:sp>
          <p:nvSpPr>
            <p:cNvPr id="14" name="Oval 13"/>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6" name="Rectangle 15"/>
          <p:cNvSpPr/>
          <p:nvPr/>
        </p:nvSpPr>
        <p:spPr>
          <a:xfrm>
            <a:off x="1142976" y="392906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17" name="Oval 16"/>
          <p:cNvSpPr/>
          <p:nvPr/>
        </p:nvSpPr>
        <p:spPr>
          <a:xfrm>
            <a:off x="642910" y="2871783"/>
            <a:ext cx="3643338" cy="3500462"/>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cxnSp>
        <p:nvCxnSpPr>
          <p:cNvPr id="19" name="Straight Arrow Connector 18"/>
          <p:cNvCxnSpPr/>
          <p:nvPr/>
        </p:nvCxnSpPr>
        <p:spPr>
          <a:xfrm rot="5400000">
            <a:off x="906645" y="2522323"/>
            <a:ext cx="1857388" cy="10989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rot="5400000">
            <a:off x="2035951" y="2250273"/>
            <a:ext cx="1500198" cy="7143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Pie 20"/>
          <p:cNvSpPr/>
          <p:nvPr/>
        </p:nvSpPr>
        <p:spPr>
          <a:xfrm>
            <a:off x="3857620" y="0"/>
            <a:ext cx="1785950" cy="1928826"/>
          </a:xfrm>
          <a:prstGeom prst="pie">
            <a:avLst>
              <a:gd name="adj1" fmla="val 16301778"/>
              <a:gd name="adj2" fmla="val 16200000"/>
            </a:avLst>
          </a:prstGeom>
          <a:scene3d>
            <a:camera prst="orthographicFront"/>
            <a:lightRig rig="threePt" dir="t"/>
          </a:scene3d>
          <a:sp3d extrusionH="19050" prstMaterial="clear">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3" name="Rectangle 22"/>
          <p:cNvSpPr/>
          <p:nvPr/>
        </p:nvSpPr>
        <p:spPr>
          <a:xfrm>
            <a:off x="5715008" y="928670"/>
            <a:ext cx="450764"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Rectangle 23"/>
          <p:cNvSpPr/>
          <p:nvPr/>
        </p:nvSpPr>
        <p:spPr>
          <a:xfrm>
            <a:off x="500034" y="4000504"/>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27" name="Straight Arrow Connector 26"/>
          <p:cNvCxnSpPr/>
          <p:nvPr/>
        </p:nvCxnSpPr>
        <p:spPr>
          <a:xfrm rot="5400000" flipH="1" flipV="1">
            <a:off x="2786050" y="928670"/>
            <a:ext cx="714380" cy="571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26" name="Group 12"/>
          <p:cNvGrpSpPr/>
          <p:nvPr/>
        </p:nvGrpSpPr>
        <p:grpSpPr>
          <a:xfrm>
            <a:off x="3357554" y="3929066"/>
            <a:ext cx="402674" cy="461665"/>
            <a:chOff x="1042963" y="857533"/>
            <a:chExt cx="402674" cy="461665"/>
          </a:xfrm>
          <a:effectLst>
            <a:glow rad="228600">
              <a:schemeClr val="accent6">
                <a:satMod val="175000"/>
                <a:alpha val="40000"/>
              </a:schemeClr>
            </a:glow>
          </a:effectLst>
        </p:grpSpPr>
        <p:sp>
          <p:nvSpPr>
            <p:cNvPr id="28" name="Oval 27"/>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ectangle 28"/>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cxnSp>
        <p:nvCxnSpPr>
          <p:cNvPr id="30" name="Straight Arrow Connector 29"/>
          <p:cNvCxnSpPr>
            <a:endCxn id="29" idx="0"/>
          </p:cNvCxnSpPr>
          <p:nvPr/>
        </p:nvCxnSpPr>
        <p:spPr>
          <a:xfrm rot="16200000" flipH="1">
            <a:off x="2315216" y="2685391"/>
            <a:ext cx="2071700" cy="4156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33" name="Picture 32" descr="1s.gif"/>
          <p:cNvPicPr>
            <a:picLocks noChangeAspect="1"/>
          </p:cNvPicPr>
          <p:nvPr/>
        </p:nvPicPr>
        <p:blipFill>
          <a:blip r:embed="rId2" cstate="print"/>
          <a:stretch>
            <a:fillRect/>
          </a:stretch>
        </p:blipFill>
        <p:spPr>
          <a:xfrm>
            <a:off x="3357554" y="-500090"/>
            <a:ext cx="2785785" cy="2824143"/>
          </a:xfrm>
          <a:prstGeom prst="rect">
            <a:avLst/>
          </a:prstGeom>
        </p:spPr>
      </p:pic>
      <p:sp>
        <p:nvSpPr>
          <p:cNvPr id="25" name="Slide Number Placeholder 24"/>
          <p:cNvSpPr>
            <a:spLocks noGrp="1"/>
          </p:cNvSpPr>
          <p:nvPr>
            <p:ph type="sldNum" sz="quarter" idx="12"/>
          </p:nvPr>
        </p:nvSpPr>
        <p:spPr/>
        <p:txBody>
          <a:bodyPr/>
          <a:lstStyle/>
          <a:p>
            <a:fld id="{4CE537EB-F69F-49DF-B190-42F4AEC61CA4}" type="slidenum">
              <a:rPr lang="fa-IR" smtClean="0"/>
              <a:pPr/>
              <a:t>133</a:t>
            </a:fld>
            <a:endParaRPr lang="fa-IR"/>
          </a:p>
        </p:txBody>
      </p:sp>
      <p:sp>
        <p:nvSpPr>
          <p:cNvPr id="31" name="Footer Placeholder 30"/>
          <p:cNvSpPr>
            <a:spLocks noGrp="1"/>
          </p:cNvSpPr>
          <p:nvPr>
            <p:ph type="ftr" sz="quarter" idx="11"/>
          </p:nvPr>
        </p:nvSpPr>
        <p:spPr/>
        <p:txBody>
          <a:bodyPr/>
          <a:lstStyle/>
          <a:p>
            <a:r>
              <a:rPr lang="en-US" smtClean="0"/>
              <a:t>Tavakoli&amp;Homayoni</a:t>
            </a:r>
            <a:endParaRPr lang="fa-IR"/>
          </a:p>
        </p:txBody>
      </p:sp>
      <p:grpSp>
        <p:nvGrpSpPr>
          <p:cNvPr id="32" name="Group 31"/>
          <p:cNvGrpSpPr/>
          <p:nvPr/>
        </p:nvGrpSpPr>
        <p:grpSpPr>
          <a:xfrm>
            <a:off x="5496848" y="228600"/>
            <a:ext cx="3494752" cy="584775"/>
            <a:chOff x="5496848" y="228600"/>
            <a:chExt cx="3494752" cy="584775"/>
          </a:xfrm>
        </p:grpSpPr>
        <p:grpSp>
          <p:nvGrpSpPr>
            <p:cNvPr id="34" name="Group 9"/>
            <p:cNvGrpSpPr>
              <a:grpSpLocks/>
            </p:cNvGrpSpPr>
            <p:nvPr/>
          </p:nvGrpSpPr>
          <p:grpSpPr bwMode="auto">
            <a:xfrm>
              <a:off x="5516562" y="304800"/>
              <a:ext cx="3475038" cy="457200"/>
              <a:chOff x="406" y="980"/>
              <a:chExt cx="2330" cy="294"/>
            </a:xfrm>
          </p:grpSpPr>
          <p:sp>
            <p:nvSpPr>
              <p:cNvPr id="36"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35" name="Rectangle 34"/>
            <p:cNvSpPr/>
            <p:nvPr/>
          </p:nvSpPr>
          <p:spPr>
            <a:xfrm>
              <a:off x="5496848" y="228600"/>
              <a:ext cx="3443570" cy="584775"/>
            </a:xfrm>
            <a:prstGeom prst="rect">
              <a:avLst/>
            </a:prstGeom>
            <a:noFill/>
          </p:spPr>
          <p:txBody>
            <a:bodyPr wrap="none" lIns="91440" tIns="45720" rIns="91440" bIns="45720">
              <a:spAutoFit/>
            </a:bodyPr>
            <a:lstStyle/>
            <a:p>
              <a:pPr algn="ctr"/>
              <a:r>
                <a:rPr lang="fa-IR" sz="32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a:t>
              </a:r>
              <a:endParaRPr lang="en-US" sz="32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gr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1s.gif"/>
          <p:cNvPicPr>
            <a:picLocks noChangeAspect="1"/>
          </p:cNvPicPr>
          <p:nvPr/>
        </p:nvPicPr>
        <p:blipFill>
          <a:blip r:embed="rId2" cstate="print"/>
          <a:stretch>
            <a:fillRect/>
          </a:stretch>
        </p:blipFill>
        <p:spPr>
          <a:xfrm>
            <a:off x="3214678" y="-500090"/>
            <a:ext cx="2785785" cy="2824143"/>
          </a:xfrm>
          <a:prstGeom prst="rect">
            <a:avLst/>
          </a:prstGeom>
        </p:spPr>
      </p:pic>
      <p:sp>
        <p:nvSpPr>
          <p:cNvPr id="12" name="Oval 11"/>
          <p:cNvSpPr/>
          <p:nvPr/>
        </p:nvSpPr>
        <p:spPr>
          <a:xfrm>
            <a:off x="1214414" y="3357562"/>
            <a:ext cx="2500330" cy="2571768"/>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4" name="Rectangle 3"/>
          <p:cNvSpPr/>
          <p:nvPr/>
        </p:nvSpPr>
        <p:spPr>
          <a:xfrm>
            <a:off x="2143108" y="1214422"/>
            <a:ext cx="1254960"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effectLst>
                  <a:outerShdw blurRad="76200" dist="50800" dir="5400000" algn="tl" rotWithShape="0">
                    <a:srgbClr val="000000">
                      <a:alpha val="65000"/>
                    </a:srgbClr>
                  </a:outerShdw>
                </a:effectLst>
              </a:rPr>
              <a:t>1s</a:t>
            </a:r>
            <a:r>
              <a:rPr lang="en-US" sz="6600" b="1" spc="50" baseline="30000" dirty="0" smtClean="0">
                <a:ln w="11430"/>
                <a:effectLst>
                  <a:outerShdw blurRad="76200" dist="50800" dir="5400000" algn="tl" rotWithShape="0">
                    <a:srgbClr val="000000">
                      <a:alpha val="65000"/>
                    </a:srgbClr>
                  </a:outerShdw>
                </a:effectLst>
              </a:rPr>
              <a:t>2</a:t>
            </a:r>
            <a:endParaRPr lang="en-US" sz="6600" b="1" cap="none" spc="50" dirty="0">
              <a:ln w="11430"/>
              <a:effectLst>
                <a:outerShdw blurRad="76200" dist="50800" dir="5400000" algn="tl" rotWithShape="0">
                  <a:srgbClr val="000000">
                    <a:alpha val="65000"/>
                  </a:srgbClr>
                </a:outerShdw>
              </a:effectLst>
            </a:endParaRPr>
          </a:p>
        </p:txBody>
      </p:sp>
      <p:sp>
        <p:nvSpPr>
          <p:cNvPr id="5" name="Rectangle 4"/>
          <p:cNvSpPr/>
          <p:nvPr/>
        </p:nvSpPr>
        <p:spPr>
          <a:xfrm>
            <a:off x="714348" y="1214422"/>
            <a:ext cx="121700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sz="8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a:t>
            </a:r>
            <a:endParaRPr lang="en-US"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2" name="Group 8"/>
          <p:cNvGrpSpPr/>
          <p:nvPr/>
        </p:nvGrpSpPr>
        <p:grpSpPr>
          <a:xfrm>
            <a:off x="2143108" y="4214818"/>
            <a:ext cx="642942" cy="677867"/>
            <a:chOff x="4643438" y="2909884"/>
            <a:chExt cx="642942" cy="677867"/>
          </a:xfrm>
        </p:grpSpPr>
        <p:sp>
          <p:nvSpPr>
            <p:cNvPr id="10" name="Oval 9"/>
            <p:cNvSpPr/>
            <p:nvPr/>
          </p:nvSpPr>
          <p:spPr>
            <a:xfrm>
              <a:off x="4643438" y="2920996"/>
              <a:ext cx="642942" cy="666755"/>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4748214" y="2909884"/>
              <a:ext cx="413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effectLst>
                    <a:outerShdw blurRad="50800" dist="39000" dir="5460000" algn="tl">
                      <a:srgbClr val="000000">
                        <a:alpha val="38000"/>
                      </a:srgbClr>
                    </a:outerShdw>
                  </a:effectLst>
                </a:rPr>
                <a:t>+</a:t>
              </a:r>
              <a:endParaRPr lang="en-US" sz="3600" b="1" cap="none" spc="0" dirty="0">
                <a:ln w="11430"/>
                <a:effectLst>
                  <a:outerShdw blurRad="50800" dist="39000" dir="5460000" algn="tl">
                    <a:srgbClr val="000000">
                      <a:alpha val="38000"/>
                    </a:srgbClr>
                  </a:outerShdw>
                </a:effectLst>
              </a:endParaRPr>
            </a:p>
          </p:txBody>
        </p:sp>
      </p:grpSp>
      <p:grpSp>
        <p:nvGrpSpPr>
          <p:cNvPr id="3" name="Group 12"/>
          <p:cNvGrpSpPr/>
          <p:nvPr/>
        </p:nvGrpSpPr>
        <p:grpSpPr>
          <a:xfrm>
            <a:off x="2000232" y="3214686"/>
            <a:ext cx="402674" cy="461665"/>
            <a:chOff x="1042963" y="857533"/>
            <a:chExt cx="402674" cy="461665"/>
          </a:xfrm>
          <a:effectLst>
            <a:glow rad="228600">
              <a:schemeClr val="accent6">
                <a:satMod val="175000"/>
                <a:alpha val="40000"/>
              </a:schemeClr>
            </a:glow>
          </a:effectLst>
        </p:grpSpPr>
        <p:sp>
          <p:nvSpPr>
            <p:cNvPr id="14" name="Oval 13"/>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6" name="Rectangle 15"/>
          <p:cNvSpPr/>
          <p:nvPr/>
        </p:nvSpPr>
        <p:spPr>
          <a:xfrm>
            <a:off x="1142976" y="3929066"/>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17" name="Oval 16"/>
          <p:cNvSpPr/>
          <p:nvPr/>
        </p:nvSpPr>
        <p:spPr>
          <a:xfrm>
            <a:off x="642910" y="2871783"/>
            <a:ext cx="3643338" cy="3500462"/>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cxnSp>
        <p:nvCxnSpPr>
          <p:cNvPr id="19" name="Straight Arrow Connector 18"/>
          <p:cNvCxnSpPr/>
          <p:nvPr/>
        </p:nvCxnSpPr>
        <p:spPr>
          <a:xfrm rot="5400000">
            <a:off x="906645" y="2522323"/>
            <a:ext cx="1857388" cy="109897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rot="5400000">
            <a:off x="2035951" y="2250273"/>
            <a:ext cx="1500198" cy="7143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Pie 20"/>
          <p:cNvSpPr/>
          <p:nvPr/>
        </p:nvSpPr>
        <p:spPr>
          <a:xfrm>
            <a:off x="3857620" y="0"/>
            <a:ext cx="1785950" cy="1928826"/>
          </a:xfrm>
          <a:prstGeom prst="pie">
            <a:avLst>
              <a:gd name="adj1" fmla="val 16301778"/>
              <a:gd name="adj2" fmla="val 16200000"/>
            </a:avLst>
          </a:prstGeom>
          <a:scene3d>
            <a:camera prst="orthographicFront"/>
            <a:lightRig rig="threePt" dir="t"/>
          </a:scene3d>
          <a:sp3d extrusionH="19050" prstMaterial="clear">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3" name="Rectangle 22"/>
          <p:cNvSpPr/>
          <p:nvPr/>
        </p:nvSpPr>
        <p:spPr>
          <a:xfrm>
            <a:off x="5715008" y="928670"/>
            <a:ext cx="450764"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Rectangle 23"/>
          <p:cNvSpPr/>
          <p:nvPr/>
        </p:nvSpPr>
        <p:spPr>
          <a:xfrm>
            <a:off x="500034" y="4000504"/>
            <a:ext cx="373820"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27" name="Straight Arrow Connector 26"/>
          <p:cNvCxnSpPr/>
          <p:nvPr/>
        </p:nvCxnSpPr>
        <p:spPr>
          <a:xfrm rot="5400000" flipH="1" flipV="1">
            <a:off x="2786050" y="928670"/>
            <a:ext cx="714380" cy="571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6" name="Group 12"/>
          <p:cNvGrpSpPr/>
          <p:nvPr/>
        </p:nvGrpSpPr>
        <p:grpSpPr>
          <a:xfrm>
            <a:off x="3357554" y="3929066"/>
            <a:ext cx="402674" cy="461665"/>
            <a:chOff x="1042963" y="857533"/>
            <a:chExt cx="402674" cy="461665"/>
          </a:xfrm>
          <a:effectLst>
            <a:glow rad="228600">
              <a:schemeClr val="accent6">
                <a:satMod val="175000"/>
                <a:alpha val="40000"/>
              </a:schemeClr>
            </a:glow>
          </a:effectLst>
        </p:grpSpPr>
        <p:sp>
          <p:nvSpPr>
            <p:cNvPr id="28" name="Oval 27"/>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ectangle 28"/>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cxnSp>
        <p:nvCxnSpPr>
          <p:cNvPr id="30" name="Straight Arrow Connector 29"/>
          <p:cNvCxnSpPr>
            <a:endCxn id="29" idx="0"/>
          </p:cNvCxnSpPr>
          <p:nvPr/>
        </p:nvCxnSpPr>
        <p:spPr>
          <a:xfrm rot="16200000" flipH="1">
            <a:off x="2315216" y="2685391"/>
            <a:ext cx="2071700" cy="41564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33" name="Picture 32" descr="1s.gif"/>
          <p:cNvPicPr>
            <a:picLocks noChangeAspect="1"/>
          </p:cNvPicPr>
          <p:nvPr/>
        </p:nvPicPr>
        <p:blipFill>
          <a:blip r:embed="rId2" cstate="print"/>
          <a:stretch>
            <a:fillRect/>
          </a:stretch>
        </p:blipFill>
        <p:spPr>
          <a:xfrm>
            <a:off x="3357554" y="-500090"/>
            <a:ext cx="2785785" cy="2824143"/>
          </a:xfrm>
          <a:prstGeom prst="rect">
            <a:avLst/>
          </a:prstGeom>
        </p:spPr>
      </p:pic>
      <p:grpSp>
        <p:nvGrpSpPr>
          <p:cNvPr id="25" name="Group 12"/>
          <p:cNvGrpSpPr/>
          <p:nvPr/>
        </p:nvGrpSpPr>
        <p:grpSpPr>
          <a:xfrm>
            <a:off x="3714744" y="3286124"/>
            <a:ext cx="402674" cy="461665"/>
            <a:chOff x="1042963" y="857533"/>
            <a:chExt cx="402674" cy="461665"/>
          </a:xfrm>
          <a:effectLst>
            <a:glow rad="228600">
              <a:schemeClr val="accent6">
                <a:satMod val="175000"/>
                <a:alpha val="40000"/>
              </a:schemeClr>
            </a:glow>
          </a:effectLst>
        </p:grpSpPr>
        <p:sp>
          <p:nvSpPr>
            <p:cNvPr id="26" name="Oval 25"/>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Rectangle 30"/>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pic>
        <p:nvPicPr>
          <p:cNvPr id="32" name="Picture 31" descr="1s.gif"/>
          <p:cNvPicPr>
            <a:picLocks noChangeAspect="1"/>
          </p:cNvPicPr>
          <p:nvPr/>
        </p:nvPicPr>
        <p:blipFill>
          <a:blip r:embed="rId2" cstate="print"/>
          <a:stretch>
            <a:fillRect/>
          </a:stretch>
        </p:blipFill>
        <p:spPr>
          <a:xfrm>
            <a:off x="3571868" y="928670"/>
            <a:ext cx="6060222" cy="6143668"/>
          </a:xfrm>
          <a:prstGeom prst="rect">
            <a:avLst/>
          </a:prstGeom>
        </p:spPr>
      </p:pic>
      <p:sp>
        <p:nvSpPr>
          <p:cNvPr id="34" name="Pie 33"/>
          <p:cNvSpPr/>
          <p:nvPr/>
        </p:nvSpPr>
        <p:spPr>
          <a:xfrm>
            <a:off x="4857752" y="2285992"/>
            <a:ext cx="4000528" cy="4295804"/>
          </a:xfrm>
          <a:prstGeom prst="pie">
            <a:avLst>
              <a:gd name="adj1" fmla="val 16301778"/>
              <a:gd name="adj2" fmla="val 16200000"/>
            </a:avLst>
          </a:prstGeom>
          <a:solidFill>
            <a:srgbClr val="FF0000"/>
          </a:solidFill>
          <a:scene3d>
            <a:camera prst="orthographicFront"/>
            <a:lightRig rig="threePt" dir="t"/>
          </a:scene3d>
          <a:sp3d extrusionH="19050" prstMaterial="clear">
            <a:extrusionClr>
              <a:schemeClr val="accent2">
                <a:lumMod val="60000"/>
                <a:lumOff val="4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35" name="Straight Arrow Connector 34"/>
          <p:cNvCxnSpPr/>
          <p:nvPr/>
        </p:nvCxnSpPr>
        <p:spPr>
          <a:xfrm>
            <a:off x="4286248" y="1928802"/>
            <a:ext cx="928694" cy="78581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 name="Rectangle 35"/>
          <p:cNvSpPr/>
          <p:nvPr/>
        </p:nvSpPr>
        <p:spPr>
          <a:xfrm>
            <a:off x="3428992" y="1142984"/>
            <a:ext cx="1254960"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effectLst>
                  <a:outerShdw blurRad="76200" dist="50800" dir="5400000" algn="tl" rotWithShape="0">
                    <a:srgbClr val="000000">
                      <a:alpha val="65000"/>
                    </a:srgbClr>
                  </a:outerShdw>
                </a:effectLst>
              </a:rPr>
              <a:t>2s</a:t>
            </a:r>
            <a:r>
              <a:rPr lang="en-US" sz="6600" b="1" spc="50" baseline="30000" dirty="0" smtClean="0">
                <a:ln w="11430"/>
                <a:effectLst>
                  <a:outerShdw blurRad="76200" dist="50800" dir="5400000" algn="tl" rotWithShape="0">
                    <a:srgbClr val="000000">
                      <a:alpha val="65000"/>
                    </a:srgbClr>
                  </a:outerShdw>
                </a:effectLst>
              </a:rPr>
              <a:t>1</a:t>
            </a:r>
            <a:endParaRPr lang="en-US" sz="6600" b="1" cap="none" spc="50" dirty="0">
              <a:ln w="11430"/>
              <a:effectLst>
                <a:outerShdw blurRad="76200" dist="50800" dir="5400000" algn="tl" rotWithShape="0">
                  <a:srgbClr val="000000">
                    <a:alpha val="65000"/>
                  </a:srgbClr>
                </a:outerShdw>
              </a:effectLst>
            </a:endParaRPr>
          </a:p>
        </p:txBody>
      </p:sp>
      <p:cxnSp>
        <p:nvCxnSpPr>
          <p:cNvPr id="39" name="Straight Arrow Connector 38"/>
          <p:cNvCxnSpPr/>
          <p:nvPr/>
        </p:nvCxnSpPr>
        <p:spPr>
          <a:xfrm rot="5400000">
            <a:off x="3428992" y="2214554"/>
            <a:ext cx="1571636" cy="5715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 name="Slide Number Placeholder 36"/>
          <p:cNvSpPr>
            <a:spLocks noGrp="1"/>
          </p:cNvSpPr>
          <p:nvPr>
            <p:ph type="sldNum" sz="quarter" idx="12"/>
          </p:nvPr>
        </p:nvSpPr>
        <p:spPr/>
        <p:txBody>
          <a:bodyPr/>
          <a:lstStyle/>
          <a:p>
            <a:fld id="{4CE537EB-F69F-49DF-B190-42F4AEC61CA4}" type="slidenum">
              <a:rPr lang="fa-IR" smtClean="0"/>
              <a:pPr/>
              <a:t>134</a:t>
            </a:fld>
            <a:endParaRPr lang="fa-IR"/>
          </a:p>
        </p:txBody>
      </p:sp>
      <p:sp>
        <p:nvSpPr>
          <p:cNvPr id="38" name="Footer Placeholder 37"/>
          <p:cNvSpPr>
            <a:spLocks noGrp="1"/>
          </p:cNvSpPr>
          <p:nvPr>
            <p:ph type="ftr" sz="quarter" idx="11"/>
          </p:nvPr>
        </p:nvSpPr>
        <p:spPr/>
        <p:txBody>
          <a:bodyPr/>
          <a:lstStyle/>
          <a:p>
            <a:r>
              <a:rPr lang="en-US" smtClean="0"/>
              <a:t>Tavakoli&amp;Homayoni</a:t>
            </a:r>
            <a:endParaRPr lang="fa-IR"/>
          </a:p>
        </p:txBody>
      </p:sp>
      <p:grpSp>
        <p:nvGrpSpPr>
          <p:cNvPr id="40" name="Group 39"/>
          <p:cNvGrpSpPr/>
          <p:nvPr/>
        </p:nvGrpSpPr>
        <p:grpSpPr>
          <a:xfrm>
            <a:off x="5496848" y="228600"/>
            <a:ext cx="3494752" cy="584775"/>
            <a:chOff x="5496848" y="228600"/>
            <a:chExt cx="3494752" cy="584775"/>
          </a:xfrm>
        </p:grpSpPr>
        <p:grpSp>
          <p:nvGrpSpPr>
            <p:cNvPr id="41" name="Group 9"/>
            <p:cNvGrpSpPr>
              <a:grpSpLocks/>
            </p:cNvGrpSpPr>
            <p:nvPr/>
          </p:nvGrpSpPr>
          <p:grpSpPr bwMode="auto">
            <a:xfrm>
              <a:off x="5516562" y="304800"/>
              <a:ext cx="3475038" cy="457200"/>
              <a:chOff x="406" y="980"/>
              <a:chExt cx="2330" cy="294"/>
            </a:xfrm>
          </p:grpSpPr>
          <p:sp>
            <p:nvSpPr>
              <p:cNvPr id="43"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42" name="Rectangle 41"/>
            <p:cNvSpPr/>
            <p:nvPr/>
          </p:nvSpPr>
          <p:spPr>
            <a:xfrm>
              <a:off x="5496848" y="228600"/>
              <a:ext cx="3443570" cy="584775"/>
            </a:xfrm>
            <a:prstGeom prst="rect">
              <a:avLst/>
            </a:prstGeom>
            <a:noFill/>
          </p:spPr>
          <p:txBody>
            <a:bodyPr wrap="none" lIns="91440" tIns="45720" rIns="91440" bIns="45720">
              <a:spAutoFit/>
            </a:bodyPr>
            <a:lstStyle/>
            <a:p>
              <a:pPr algn="ctr"/>
              <a:r>
                <a:rPr lang="fa-IR" sz="32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a:t>
              </a:r>
              <a:endParaRPr lang="en-US" sz="32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gr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Group 215"/>
          <p:cNvGrpSpPr/>
          <p:nvPr/>
        </p:nvGrpSpPr>
        <p:grpSpPr>
          <a:xfrm>
            <a:off x="7429520" y="6285726"/>
            <a:ext cx="857256" cy="285752"/>
            <a:chOff x="2643174" y="2071678"/>
            <a:chExt cx="857256" cy="285752"/>
          </a:xfrm>
        </p:grpSpPr>
        <p:sp>
          <p:nvSpPr>
            <p:cNvPr id="217" name="Rectangle 216"/>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8" name="Rectangle 217"/>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9" name="Rectangle 218"/>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4" name="Rectangle 3"/>
          <p:cNvSpPr/>
          <p:nvPr/>
        </p:nvSpPr>
        <p:spPr>
          <a:xfrm>
            <a:off x="1428728" y="64291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5" name="Rectangle 4"/>
          <p:cNvSpPr/>
          <p:nvPr/>
        </p:nvSpPr>
        <p:spPr>
          <a:xfrm>
            <a:off x="714348" y="571480"/>
            <a:ext cx="6319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725386" y="1214422"/>
            <a:ext cx="8643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1428728" y="128586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9" name="Rectangle 8"/>
          <p:cNvSpPr/>
          <p:nvPr/>
        </p:nvSpPr>
        <p:spPr>
          <a:xfrm>
            <a:off x="728635" y="1785926"/>
            <a:ext cx="6495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1428728" y="1853975"/>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1" name="Rectangle 10"/>
          <p:cNvSpPr/>
          <p:nvPr/>
        </p:nvSpPr>
        <p:spPr>
          <a:xfrm>
            <a:off x="2143108" y="185736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12" name="Rectangle 11"/>
          <p:cNvSpPr/>
          <p:nvPr/>
        </p:nvSpPr>
        <p:spPr>
          <a:xfrm>
            <a:off x="712352" y="2428868"/>
            <a:ext cx="83067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1443016" y="2493528"/>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4" name="Rectangle 13"/>
          <p:cNvSpPr/>
          <p:nvPr/>
        </p:nvSpPr>
        <p:spPr>
          <a:xfrm>
            <a:off x="2128821" y="2496917"/>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5" name="Rectangle 14"/>
          <p:cNvSpPr/>
          <p:nvPr/>
        </p:nvSpPr>
        <p:spPr>
          <a:xfrm>
            <a:off x="714348" y="3068421"/>
            <a:ext cx="5982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1445012" y="313308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7" name="Rectangle 16"/>
          <p:cNvSpPr/>
          <p:nvPr/>
        </p:nvSpPr>
        <p:spPr>
          <a:xfrm>
            <a:off x="2130817" y="313647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8" name="Rectangle 17"/>
          <p:cNvSpPr/>
          <p:nvPr/>
        </p:nvSpPr>
        <p:spPr>
          <a:xfrm>
            <a:off x="2714612" y="314324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19" name="Rectangle 18"/>
          <p:cNvSpPr/>
          <p:nvPr/>
        </p:nvSpPr>
        <p:spPr>
          <a:xfrm>
            <a:off x="6286512" y="78579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 name="Rectangle 19"/>
          <p:cNvSpPr/>
          <p:nvPr/>
        </p:nvSpPr>
        <p:spPr>
          <a:xfrm>
            <a:off x="5502690" y="571480"/>
            <a:ext cx="6319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Rectangle 20"/>
          <p:cNvSpPr/>
          <p:nvPr/>
        </p:nvSpPr>
        <p:spPr>
          <a:xfrm>
            <a:off x="5429256" y="1214422"/>
            <a:ext cx="86434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Rectangle 21"/>
          <p:cNvSpPr/>
          <p:nvPr/>
        </p:nvSpPr>
        <p:spPr>
          <a:xfrm>
            <a:off x="5516977" y="1785926"/>
            <a:ext cx="64953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5500694" y="2428868"/>
            <a:ext cx="83067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ctangle 23"/>
          <p:cNvSpPr/>
          <p:nvPr/>
        </p:nvSpPr>
        <p:spPr>
          <a:xfrm>
            <a:off x="5502690" y="3068421"/>
            <a:ext cx="5982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6286512" y="200024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48" name="Straight Arrow Connector 47"/>
          <p:cNvCxnSpPr/>
          <p:nvPr/>
        </p:nvCxnSpPr>
        <p:spPr>
          <a:xfrm rot="5400000" flipH="1" flipV="1">
            <a:off x="6251587" y="89215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a:off x="7393801" y="339248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flipH="1" flipV="1">
            <a:off x="6250793" y="210660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rot="5400000">
            <a:off x="6392875" y="210739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7429520" y="2000240"/>
            <a:ext cx="857256" cy="285752"/>
            <a:chOff x="2643174" y="2071678"/>
            <a:chExt cx="857256" cy="285752"/>
          </a:xfrm>
        </p:grpSpPr>
        <p:sp>
          <p:nvSpPr>
            <p:cNvPr id="83" name="Rectangle 8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84" name="Rectangle 8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85" name="Rectangle 8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92" name="Rectangle 91"/>
          <p:cNvSpPr/>
          <p:nvPr/>
        </p:nvSpPr>
        <p:spPr>
          <a:xfrm>
            <a:off x="6286512" y="142873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93" name="Straight Arrow Connector 92"/>
          <p:cNvCxnSpPr/>
          <p:nvPr/>
        </p:nvCxnSpPr>
        <p:spPr>
          <a:xfrm rot="5400000" flipH="1" flipV="1">
            <a:off x="6250793" y="153509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rot="5400000">
            <a:off x="6392875" y="153589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6286512" y="264318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96" name="Straight Arrow Connector 95"/>
          <p:cNvCxnSpPr/>
          <p:nvPr/>
        </p:nvCxnSpPr>
        <p:spPr>
          <a:xfrm rot="5400000" flipH="1" flipV="1">
            <a:off x="6250793" y="274954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5400000">
            <a:off x="6392875" y="275033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98" name="Group 97"/>
          <p:cNvGrpSpPr/>
          <p:nvPr/>
        </p:nvGrpSpPr>
        <p:grpSpPr>
          <a:xfrm>
            <a:off x="7429520" y="2643182"/>
            <a:ext cx="857256" cy="285752"/>
            <a:chOff x="2643174" y="2071678"/>
            <a:chExt cx="857256" cy="285752"/>
          </a:xfrm>
        </p:grpSpPr>
        <p:sp>
          <p:nvSpPr>
            <p:cNvPr id="99" name="Rectangle 98"/>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00" name="Rectangle 99"/>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01" name="Rectangle 100"/>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grpSp>
        <p:nvGrpSpPr>
          <p:cNvPr id="108" name="Group 107"/>
          <p:cNvGrpSpPr/>
          <p:nvPr/>
        </p:nvGrpSpPr>
        <p:grpSpPr>
          <a:xfrm>
            <a:off x="7429520" y="3213892"/>
            <a:ext cx="857256" cy="285752"/>
            <a:chOff x="2643174" y="2071678"/>
            <a:chExt cx="857256" cy="285752"/>
          </a:xfrm>
        </p:grpSpPr>
        <p:sp>
          <p:nvSpPr>
            <p:cNvPr id="109" name="Rectangle 108"/>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10" name="Rectangle 109"/>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11" name="Rectangle 110"/>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12" name="Straight Arrow Connector 111"/>
          <p:cNvCxnSpPr/>
          <p:nvPr/>
        </p:nvCxnSpPr>
        <p:spPr>
          <a:xfrm rot="5400000" flipH="1" flipV="1">
            <a:off x="7394595" y="332025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8" name="Rectangle 117"/>
          <p:cNvSpPr/>
          <p:nvPr/>
        </p:nvSpPr>
        <p:spPr>
          <a:xfrm>
            <a:off x="6286512" y="321389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19" name="Straight Arrow Connector 118"/>
          <p:cNvCxnSpPr/>
          <p:nvPr/>
        </p:nvCxnSpPr>
        <p:spPr>
          <a:xfrm rot="5400000" flipH="1" flipV="1">
            <a:off x="6250793" y="332025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rot="5400000">
            <a:off x="6392875" y="332104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6929454" y="200024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22" name="Straight Arrow Connector 121"/>
          <p:cNvCxnSpPr/>
          <p:nvPr/>
        </p:nvCxnSpPr>
        <p:spPr>
          <a:xfrm rot="5400000" flipH="1" flipV="1">
            <a:off x="6893735" y="210660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6929454" y="264318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25" name="Straight Arrow Connector 124"/>
          <p:cNvCxnSpPr/>
          <p:nvPr/>
        </p:nvCxnSpPr>
        <p:spPr>
          <a:xfrm rot="5400000" flipH="1" flipV="1">
            <a:off x="6893735" y="274954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rot="5400000">
            <a:off x="7035817" y="275033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Rectangle 126"/>
          <p:cNvSpPr/>
          <p:nvPr/>
        </p:nvSpPr>
        <p:spPr>
          <a:xfrm>
            <a:off x="6929454" y="321389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28" name="Straight Arrow Connector 127"/>
          <p:cNvCxnSpPr/>
          <p:nvPr/>
        </p:nvCxnSpPr>
        <p:spPr>
          <a:xfrm rot="5400000" flipH="1" flipV="1">
            <a:off x="6893735" y="332025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5400000">
            <a:off x="7035817" y="332104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714348" y="3711363"/>
            <a:ext cx="5982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1" name="Rectangle 130"/>
          <p:cNvSpPr/>
          <p:nvPr/>
        </p:nvSpPr>
        <p:spPr>
          <a:xfrm>
            <a:off x="1445012" y="3776023"/>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32" name="Rectangle 131"/>
          <p:cNvSpPr/>
          <p:nvPr/>
        </p:nvSpPr>
        <p:spPr>
          <a:xfrm>
            <a:off x="2130817" y="377941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33" name="Rectangle 132"/>
          <p:cNvSpPr/>
          <p:nvPr/>
        </p:nvSpPr>
        <p:spPr>
          <a:xfrm>
            <a:off x="2714612" y="378619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134" name="Straight Arrow Connector 133"/>
          <p:cNvCxnSpPr/>
          <p:nvPr/>
        </p:nvCxnSpPr>
        <p:spPr>
          <a:xfrm rot="5400000">
            <a:off x="7393801" y="403542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35" name="Group 134"/>
          <p:cNvGrpSpPr/>
          <p:nvPr/>
        </p:nvGrpSpPr>
        <p:grpSpPr>
          <a:xfrm>
            <a:off x="7429520" y="3856834"/>
            <a:ext cx="857256" cy="285752"/>
            <a:chOff x="2643174" y="2071678"/>
            <a:chExt cx="857256" cy="285752"/>
          </a:xfrm>
        </p:grpSpPr>
        <p:sp>
          <p:nvSpPr>
            <p:cNvPr id="136" name="Rectangle 135"/>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37" name="Rectangle 136"/>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38" name="Rectangle 137"/>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39" name="Straight Arrow Connector 138"/>
          <p:cNvCxnSpPr/>
          <p:nvPr/>
        </p:nvCxnSpPr>
        <p:spPr>
          <a:xfrm rot="5400000" flipH="1" flipV="1">
            <a:off x="7394595" y="396319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6286512" y="385683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41" name="Straight Arrow Connector 140"/>
          <p:cNvCxnSpPr/>
          <p:nvPr/>
        </p:nvCxnSpPr>
        <p:spPr>
          <a:xfrm rot="5400000" flipH="1" flipV="1">
            <a:off x="6250793" y="396319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rot="5400000">
            <a:off x="6392875" y="39639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929454" y="385683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44" name="Straight Arrow Connector 143"/>
          <p:cNvCxnSpPr/>
          <p:nvPr/>
        </p:nvCxnSpPr>
        <p:spPr>
          <a:xfrm rot="5400000" flipH="1" flipV="1">
            <a:off x="6893735" y="396319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rot="5400000">
            <a:off x="7035817" y="39639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rot="5400000" flipH="1" flipV="1">
            <a:off x="7680347" y="396399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5500694" y="3571876"/>
            <a:ext cx="5982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9" name="Rectangle 148"/>
          <p:cNvSpPr/>
          <p:nvPr/>
        </p:nvSpPr>
        <p:spPr>
          <a:xfrm>
            <a:off x="714348" y="4286256"/>
            <a:ext cx="6447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0" name="Rectangle 149"/>
          <p:cNvSpPr/>
          <p:nvPr/>
        </p:nvSpPr>
        <p:spPr>
          <a:xfrm>
            <a:off x="1445012" y="4347527"/>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51" name="Rectangle 150"/>
          <p:cNvSpPr/>
          <p:nvPr/>
        </p:nvSpPr>
        <p:spPr>
          <a:xfrm>
            <a:off x="2130817" y="4350916"/>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52" name="Rectangle 151"/>
          <p:cNvSpPr/>
          <p:nvPr/>
        </p:nvSpPr>
        <p:spPr>
          <a:xfrm>
            <a:off x="2714612" y="435769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3</a:t>
            </a:r>
            <a:endParaRPr lang="en-US" sz="2800" b="1" cap="none" spc="50" dirty="0">
              <a:ln w="11430"/>
              <a:effectLst>
                <a:outerShdw blurRad="76200" dist="50800" dir="5400000" algn="tl" rotWithShape="0">
                  <a:srgbClr val="000000">
                    <a:alpha val="65000"/>
                  </a:srgbClr>
                </a:outerShdw>
              </a:effectLst>
            </a:endParaRPr>
          </a:p>
        </p:txBody>
      </p:sp>
      <p:sp>
        <p:nvSpPr>
          <p:cNvPr id="153" name="Rectangle 152"/>
          <p:cNvSpPr/>
          <p:nvPr/>
        </p:nvSpPr>
        <p:spPr>
          <a:xfrm>
            <a:off x="5500694" y="4286256"/>
            <a:ext cx="64472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54" name="Straight Arrow Connector 153"/>
          <p:cNvCxnSpPr/>
          <p:nvPr/>
        </p:nvCxnSpPr>
        <p:spPr>
          <a:xfrm rot="5400000">
            <a:off x="7393801" y="467837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5" name="Group 154"/>
          <p:cNvGrpSpPr/>
          <p:nvPr/>
        </p:nvGrpSpPr>
        <p:grpSpPr>
          <a:xfrm>
            <a:off x="7429520" y="4499776"/>
            <a:ext cx="857256" cy="285752"/>
            <a:chOff x="2643174" y="2071678"/>
            <a:chExt cx="857256" cy="285752"/>
          </a:xfrm>
        </p:grpSpPr>
        <p:sp>
          <p:nvSpPr>
            <p:cNvPr id="156" name="Rectangle 155"/>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7" name="Rectangle 156"/>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8" name="Rectangle 157"/>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59" name="Straight Arrow Connector 158"/>
          <p:cNvCxnSpPr/>
          <p:nvPr/>
        </p:nvCxnSpPr>
        <p:spPr>
          <a:xfrm rot="5400000" flipH="1" flipV="1">
            <a:off x="7394595" y="460613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6286512" y="449977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61" name="Straight Arrow Connector 160"/>
          <p:cNvCxnSpPr/>
          <p:nvPr/>
        </p:nvCxnSpPr>
        <p:spPr>
          <a:xfrm rot="5400000" flipH="1" flipV="1">
            <a:off x="6250793" y="460613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rot="5400000">
            <a:off x="6392875" y="460693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a:off x="6929454" y="449977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64" name="Straight Arrow Connector 163"/>
          <p:cNvCxnSpPr/>
          <p:nvPr/>
        </p:nvCxnSpPr>
        <p:spPr>
          <a:xfrm rot="5400000" flipH="1" flipV="1">
            <a:off x="6893735" y="460613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rot="5400000">
            <a:off x="7035817" y="460693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rot="5400000" flipH="1" flipV="1">
            <a:off x="7680347" y="460693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rot="5400000" flipH="1" flipV="1">
            <a:off x="7966099" y="460693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5500694" y="4857760"/>
            <a:ext cx="65274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9" name="Rectangle 168"/>
          <p:cNvSpPr/>
          <p:nvPr/>
        </p:nvSpPr>
        <p:spPr>
          <a:xfrm>
            <a:off x="1445012" y="4915642"/>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70" name="Rectangle 169"/>
          <p:cNvSpPr/>
          <p:nvPr/>
        </p:nvSpPr>
        <p:spPr>
          <a:xfrm>
            <a:off x="2130817" y="4919031"/>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71" name="Rectangle 170"/>
          <p:cNvSpPr/>
          <p:nvPr/>
        </p:nvSpPr>
        <p:spPr>
          <a:xfrm>
            <a:off x="2714612" y="4925809"/>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4</a:t>
            </a:r>
            <a:endParaRPr lang="en-US" sz="2800" b="1" cap="none" spc="50" dirty="0">
              <a:ln w="11430"/>
              <a:effectLst>
                <a:outerShdw blurRad="76200" dist="50800" dir="5400000" algn="tl" rotWithShape="0">
                  <a:srgbClr val="000000">
                    <a:alpha val="65000"/>
                  </a:srgbClr>
                </a:outerShdw>
              </a:effectLst>
            </a:endParaRPr>
          </a:p>
        </p:txBody>
      </p:sp>
      <p:sp>
        <p:nvSpPr>
          <p:cNvPr id="172" name="Rectangle 171"/>
          <p:cNvSpPr/>
          <p:nvPr/>
        </p:nvSpPr>
        <p:spPr>
          <a:xfrm>
            <a:off x="714348" y="5497313"/>
            <a:ext cx="55175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3" name="Rectangle 172"/>
          <p:cNvSpPr/>
          <p:nvPr/>
        </p:nvSpPr>
        <p:spPr>
          <a:xfrm>
            <a:off x="1445012" y="5558584"/>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74" name="Rectangle 173"/>
          <p:cNvSpPr/>
          <p:nvPr/>
        </p:nvSpPr>
        <p:spPr>
          <a:xfrm>
            <a:off x="2130817" y="5561973"/>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75" name="Rectangle 174"/>
          <p:cNvSpPr/>
          <p:nvPr/>
        </p:nvSpPr>
        <p:spPr>
          <a:xfrm>
            <a:off x="2714612" y="5568751"/>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5</a:t>
            </a:r>
            <a:endParaRPr lang="en-US" sz="2800" b="1" cap="none" spc="50" dirty="0">
              <a:ln w="11430"/>
              <a:effectLst>
                <a:outerShdw blurRad="76200" dist="50800" dir="5400000" algn="tl" rotWithShape="0">
                  <a:srgbClr val="000000">
                    <a:alpha val="65000"/>
                  </a:srgbClr>
                </a:outerShdw>
              </a:effectLst>
            </a:endParaRPr>
          </a:p>
        </p:txBody>
      </p:sp>
      <p:sp>
        <p:nvSpPr>
          <p:cNvPr id="176" name="Rectangle 175"/>
          <p:cNvSpPr/>
          <p:nvPr/>
        </p:nvSpPr>
        <p:spPr>
          <a:xfrm>
            <a:off x="571472" y="6072206"/>
            <a:ext cx="103265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7" name="Rectangle 176"/>
          <p:cNvSpPr/>
          <p:nvPr/>
        </p:nvSpPr>
        <p:spPr>
          <a:xfrm>
            <a:off x="1445012" y="6130088"/>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78" name="Rectangle 177"/>
          <p:cNvSpPr/>
          <p:nvPr/>
        </p:nvSpPr>
        <p:spPr>
          <a:xfrm>
            <a:off x="2130817" y="6133477"/>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79" name="Rectangle 178"/>
          <p:cNvSpPr/>
          <p:nvPr/>
        </p:nvSpPr>
        <p:spPr>
          <a:xfrm>
            <a:off x="2714612" y="6140255"/>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180" name="Rectangle 179"/>
          <p:cNvSpPr/>
          <p:nvPr/>
        </p:nvSpPr>
        <p:spPr>
          <a:xfrm>
            <a:off x="5539609" y="5500702"/>
            <a:ext cx="55175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1" name="Rectangle 180"/>
          <p:cNvSpPr/>
          <p:nvPr/>
        </p:nvSpPr>
        <p:spPr>
          <a:xfrm>
            <a:off x="5286380" y="6075595"/>
            <a:ext cx="103265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2" name="Rectangle 181"/>
          <p:cNvSpPr/>
          <p:nvPr/>
        </p:nvSpPr>
        <p:spPr>
          <a:xfrm>
            <a:off x="714348" y="4857760"/>
            <a:ext cx="65274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83" name="Straight Arrow Connector 182"/>
          <p:cNvCxnSpPr/>
          <p:nvPr/>
        </p:nvCxnSpPr>
        <p:spPr>
          <a:xfrm rot="5400000">
            <a:off x="7393801" y="524987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84" name="Group 183"/>
          <p:cNvGrpSpPr/>
          <p:nvPr/>
        </p:nvGrpSpPr>
        <p:grpSpPr>
          <a:xfrm>
            <a:off x="7429520" y="5071280"/>
            <a:ext cx="857256" cy="285752"/>
            <a:chOff x="2643174" y="2071678"/>
            <a:chExt cx="857256" cy="285752"/>
          </a:xfrm>
        </p:grpSpPr>
        <p:sp>
          <p:nvSpPr>
            <p:cNvPr id="185" name="Rectangle 184"/>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6" name="Rectangle 185"/>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87" name="Rectangle 186"/>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88" name="Straight Arrow Connector 187"/>
          <p:cNvCxnSpPr/>
          <p:nvPr/>
        </p:nvCxnSpPr>
        <p:spPr>
          <a:xfrm rot="5400000" flipH="1" flipV="1">
            <a:off x="7394595" y="517764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9" name="Rectangle 188"/>
          <p:cNvSpPr/>
          <p:nvPr/>
        </p:nvSpPr>
        <p:spPr>
          <a:xfrm>
            <a:off x="6286512" y="507128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90" name="Straight Arrow Connector 189"/>
          <p:cNvCxnSpPr/>
          <p:nvPr/>
        </p:nvCxnSpPr>
        <p:spPr>
          <a:xfrm rot="5400000" flipH="1" flipV="1">
            <a:off x="6250793" y="517764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rot="5400000">
            <a:off x="6392875" y="517843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2" name="Rectangle 191"/>
          <p:cNvSpPr/>
          <p:nvPr/>
        </p:nvSpPr>
        <p:spPr>
          <a:xfrm>
            <a:off x="6929454" y="507128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93" name="Straight Arrow Connector 192"/>
          <p:cNvCxnSpPr/>
          <p:nvPr/>
        </p:nvCxnSpPr>
        <p:spPr>
          <a:xfrm rot="5400000" flipH="1" flipV="1">
            <a:off x="6893735" y="517764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rot="5400000">
            <a:off x="7035817" y="517843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rot="5400000" flipH="1" flipV="1">
            <a:off x="7680347" y="51784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rot="5400000" flipH="1" flipV="1">
            <a:off x="7966099" y="51784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rot="5400000">
            <a:off x="7536677" y="517923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rot="5400000">
            <a:off x="7393801" y="582137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99" name="Group 198"/>
          <p:cNvGrpSpPr/>
          <p:nvPr/>
        </p:nvGrpSpPr>
        <p:grpSpPr>
          <a:xfrm>
            <a:off x="7429520" y="5642784"/>
            <a:ext cx="857256" cy="285752"/>
            <a:chOff x="2643174" y="2071678"/>
            <a:chExt cx="857256" cy="285752"/>
          </a:xfrm>
        </p:grpSpPr>
        <p:sp>
          <p:nvSpPr>
            <p:cNvPr id="200" name="Rectangle 19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1" name="Rectangle 20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2" name="Rectangle 20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203" name="Straight Arrow Connector 202"/>
          <p:cNvCxnSpPr/>
          <p:nvPr/>
        </p:nvCxnSpPr>
        <p:spPr>
          <a:xfrm rot="5400000" flipH="1" flipV="1">
            <a:off x="7394595" y="574914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4" name="Rectangle 203"/>
          <p:cNvSpPr/>
          <p:nvPr/>
        </p:nvSpPr>
        <p:spPr>
          <a:xfrm>
            <a:off x="6286512" y="564278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05" name="Straight Arrow Connector 204"/>
          <p:cNvCxnSpPr/>
          <p:nvPr/>
        </p:nvCxnSpPr>
        <p:spPr>
          <a:xfrm rot="5400000" flipH="1" flipV="1">
            <a:off x="6250793" y="574914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rot="5400000">
            <a:off x="6392875" y="574994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7" name="Rectangle 206"/>
          <p:cNvSpPr/>
          <p:nvPr/>
        </p:nvSpPr>
        <p:spPr>
          <a:xfrm>
            <a:off x="6929454" y="564278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08" name="Straight Arrow Connector 207"/>
          <p:cNvCxnSpPr/>
          <p:nvPr/>
        </p:nvCxnSpPr>
        <p:spPr>
          <a:xfrm rot="5400000" flipH="1" flipV="1">
            <a:off x="6893735" y="574914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9" name="Straight Arrow Connector 208"/>
          <p:cNvCxnSpPr/>
          <p:nvPr/>
        </p:nvCxnSpPr>
        <p:spPr>
          <a:xfrm rot="5400000">
            <a:off x="7035817" y="574994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0" name="Straight Arrow Connector 209"/>
          <p:cNvCxnSpPr/>
          <p:nvPr/>
        </p:nvCxnSpPr>
        <p:spPr>
          <a:xfrm rot="5400000" flipH="1" flipV="1">
            <a:off x="7680347" y="574994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1" name="Straight Arrow Connector 210"/>
          <p:cNvCxnSpPr/>
          <p:nvPr/>
        </p:nvCxnSpPr>
        <p:spPr>
          <a:xfrm rot="5400000" flipH="1" flipV="1">
            <a:off x="7966099" y="574994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rot="5400000">
            <a:off x="7536677" y="575073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p:nvPr/>
        </p:nvCxnSpPr>
        <p:spPr>
          <a:xfrm rot="5400000">
            <a:off x="7821634" y="575073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4" name="Straight Arrow Connector 213"/>
          <p:cNvCxnSpPr/>
          <p:nvPr/>
        </p:nvCxnSpPr>
        <p:spPr>
          <a:xfrm rot="5400000">
            <a:off x="8108181" y="639367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1" name="Rectangle 220"/>
          <p:cNvSpPr/>
          <p:nvPr/>
        </p:nvSpPr>
        <p:spPr>
          <a:xfrm>
            <a:off x="6286512" y="628572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22" name="Straight Arrow Connector 221"/>
          <p:cNvCxnSpPr/>
          <p:nvPr/>
        </p:nvCxnSpPr>
        <p:spPr>
          <a:xfrm rot="5400000" flipH="1" flipV="1">
            <a:off x="6250793" y="639208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rot="5400000">
            <a:off x="6392875" y="639288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4" name="Rectangle 223"/>
          <p:cNvSpPr/>
          <p:nvPr/>
        </p:nvSpPr>
        <p:spPr>
          <a:xfrm>
            <a:off x="6929454" y="628572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25" name="Straight Arrow Connector 224"/>
          <p:cNvCxnSpPr/>
          <p:nvPr/>
        </p:nvCxnSpPr>
        <p:spPr>
          <a:xfrm rot="5400000" flipH="1" flipV="1">
            <a:off x="6893735" y="639208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rot="5400000">
            <a:off x="7035817" y="639288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rot="5400000" flipH="1" flipV="1">
            <a:off x="7680347" y="639288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rot="5400000" flipH="1" flipV="1">
            <a:off x="7966099" y="639288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rot="5400000">
            <a:off x="7536677" y="644606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rot="5400000">
            <a:off x="7821634" y="639367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rot="5400000" flipH="1" flipV="1">
            <a:off x="7394595" y="639288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 name="Slide Number Placeholder 214"/>
          <p:cNvSpPr>
            <a:spLocks noGrp="1"/>
          </p:cNvSpPr>
          <p:nvPr>
            <p:ph type="sldNum" sz="quarter" idx="12"/>
          </p:nvPr>
        </p:nvSpPr>
        <p:spPr/>
        <p:txBody>
          <a:bodyPr/>
          <a:lstStyle/>
          <a:p>
            <a:fld id="{4CE537EB-F69F-49DF-B190-42F4AEC61CA4}" type="slidenum">
              <a:rPr lang="fa-IR" smtClean="0"/>
              <a:pPr/>
              <a:t>135</a:t>
            </a:fld>
            <a:endParaRPr lang="fa-IR"/>
          </a:p>
        </p:txBody>
      </p:sp>
      <p:grpSp>
        <p:nvGrpSpPr>
          <p:cNvPr id="232" name="Group 9"/>
          <p:cNvGrpSpPr>
            <a:grpSpLocks/>
          </p:cNvGrpSpPr>
          <p:nvPr/>
        </p:nvGrpSpPr>
        <p:grpSpPr bwMode="auto">
          <a:xfrm>
            <a:off x="2362200" y="152400"/>
            <a:ext cx="6629400" cy="457200"/>
            <a:chOff x="406" y="980"/>
            <a:chExt cx="2330" cy="294"/>
          </a:xfrm>
        </p:grpSpPr>
        <p:sp>
          <p:nvSpPr>
            <p:cNvPr id="234"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5"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6"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33" name="Rectangle 232"/>
          <p:cNvSpPr/>
          <p:nvPr/>
        </p:nvSpPr>
        <p:spPr>
          <a:xfrm>
            <a:off x="2362200" y="104775"/>
            <a:ext cx="6524542" cy="523220"/>
          </a:xfrm>
          <a:prstGeom prst="rect">
            <a:avLst/>
          </a:prstGeom>
          <a:noFill/>
        </p:spPr>
        <p:txBody>
          <a:bodyPr wrap="none" lIns="91440" tIns="45720" rIns="91440" bIns="45720">
            <a:spAutoFit/>
          </a:bodyPr>
          <a:lstStyle/>
          <a:p>
            <a:r>
              <a:rPr lang="fa-IR" sz="28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 و نموداری عناصر زیر را بنویسید.</a:t>
            </a:r>
            <a:endParaRPr lang="en-US" sz="28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linds(horizontal)">
                                      <p:cBhvr>
                                        <p:cTn id="10" dur="500"/>
                                        <p:tgtEl>
                                          <p:spTgt spid="48"/>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animEffect transition="in" filter="blinds(horizontal)">
                                      <p:cBhvr>
                                        <p:cTn id="21" dur="500"/>
                                        <p:tgtEl>
                                          <p:spTgt spid="93"/>
                                        </p:tgtEl>
                                      </p:cBhvr>
                                    </p:animEffect>
                                  </p:childTnLst>
                                </p:cTn>
                              </p:par>
                              <p:par>
                                <p:cTn id="22" presetID="3" presetClass="entr" presetSubtype="10" fill="hold" nodeType="with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blinds(horizontal)">
                                      <p:cBhvr>
                                        <p:cTn id="24" dur="500"/>
                                        <p:tgtEl>
                                          <p:spTgt spid="9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linds(horizontal)">
                                      <p:cBhvr>
                                        <p:cTn id="27" dur="500"/>
                                        <p:tgtEl>
                                          <p:spTgt spid="9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linds(horizontal)">
                                      <p:cBhvr>
                                        <p:cTn id="38" dur="500"/>
                                        <p:tgtEl>
                                          <p:spTgt spid="25"/>
                                        </p:tgtEl>
                                      </p:cBhvr>
                                    </p:animEffect>
                                  </p:childTnLst>
                                </p:cTn>
                              </p:par>
                              <p:par>
                                <p:cTn id="39" presetID="3" presetClass="entr" presetSubtype="10"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blinds(horizontal)">
                                      <p:cBhvr>
                                        <p:cTn id="41" dur="500"/>
                                        <p:tgtEl>
                                          <p:spTgt spid="80"/>
                                        </p:tgtEl>
                                      </p:cBhvr>
                                    </p:animEffect>
                                  </p:childTnLst>
                                </p:cTn>
                              </p:par>
                              <p:par>
                                <p:cTn id="42" presetID="3" presetClass="entr" presetSubtype="10" fill="hold"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blinds(horizontal)">
                                      <p:cBhvr>
                                        <p:cTn id="44" dur="500"/>
                                        <p:tgtEl>
                                          <p:spTgt spid="81"/>
                                        </p:tgtEl>
                                      </p:cBhvr>
                                    </p:animEffect>
                                  </p:childTnLst>
                                </p:cTn>
                              </p:par>
                              <p:par>
                                <p:cTn id="45" presetID="3" presetClass="entr" presetSubtype="10"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blinds(horizontal)">
                                      <p:cBhvr>
                                        <p:cTn id="47" dur="500"/>
                                        <p:tgtEl>
                                          <p:spTgt spid="8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21"/>
                                        </p:tgtEl>
                                        <p:attrNameLst>
                                          <p:attrName>style.visibility</p:attrName>
                                        </p:attrNameLst>
                                      </p:cBhvr>
                                      <p:to>
                                        <p:strVal val="visible"/>
                                      </p:to>
                                    </p:set>
                                    <p:animEffect transition="in" filter="blinds(horizontal)">
                                      <p:cBhvr>
                                        <p:cTn id="50" dur="500"/>
                                        <p:tgtEl>
                                          <p:spTgt spid="121"/>
                                        </p:tgtEl>
                                      </p:cBhvr>
                                    </p:animEffect>
                                  </p:childTnLst>
                                </p:cTn>
                              </p:par>
                              <p:par>
                                <p:cTn id="51" presetID="3" presetClass="entr" presetSubtype="10" fill="hold" nodeType="withEffect">
                                  <p:stCondLst>
                                    <p:cond delay="0"/>
                                  </p:stCondLst>
                                  <p:childTnLst>
                                    <p:set>
                                      <p:cBhvr>
                                        <p:cTn id="52" dur="1" fill="hold">
                                          <p:stCondLst>
                                            <p:cond delay="0"/>
                                          </p:stCondLst>
                                        </p:cTn>
                                        <p:tgtEl>
                                          <p:spTgt spid="122"/>
                                        </p:tgtEl>
                                        <p:attrNameLst>
                                          <p:attrName>style.visibility</p:attrName>
                                        </p:attrNameLst>
                                      </p:cBhvr>
                                      <p:to>
                                        <p:strVal val="visible"/>
                                      </p:to>
                                    </p:set>
                                    <p:animEffect transition="in" filter="blinds(horizontal)">
                                      <p:cBhvr>
                                        <p:cTn id="53" dur="500"/>
                                        <p:tgtEl>
                                          <p:spTgt spid="122"/>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blinds(horizontal)">
                                      <p:cBhvr>
                                        <p:cTn id="58" dur="500"/>
                                        <p:tgtEl>
                                          <p:spTgt spid="1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blinds(horizontal)">
                                      <p:cBhvr>
                                        <p:cTn id="64" dur="500"/>
                                        <p:tgtEl>
                                          <p:spTgt spid="95"/>
                                        </p:tgtEl>
                                      </p:cBhvr>
                                    </p:animEffect>
                                  </p:childTnLst>
                                </p:cTn>
                              </p:par>
                              <p:par>
                                <p:cTn id="65" presetID="3" presetClass="entr" presetSubtype="10" fill="hold" nodeType="with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blinds(horizontal)">
                                      <p:cBhvr>
                                        <p:cTn id="67" dur="500"/>
                                        <p:tgtEl>
                                          <p:spTgt spid="96"/>
                                        </p:tgtEl>
                                      </p:cBhvr>
                                    </p:animEffect>
                                  </p:childTnLst>
                                </p:cTn>
                              </p:par>
                              <p:par>
                                <p:cTn id="68" presetID="3" presetClass="entr" presetSubtype="10" fill="hold" nodeType="withEffect">
                                  <p:stCondLst>
                                    <p:cond delay="0"/>
                                  </p:stCondLst>
                                  <p:childTnLst>
                                    <p:set>
                                      <p:cBhvr>
                                        <p:cTn id="69" dur="1" fill="hold">
                                          <p:stCondLst>
                                            <p:cond delay="0"/>
                                          </p:stCondLst>
                                        </p:cTn>
                                        <p:tgtEl>
                                          <p:spTgt spid="97"/>
                                        </p:tgtEl>
                                        <p:attrNameLst>
                                          <p:attrName>style.visibility</p:attrName>
                                        </p:attrNameLst>
                                      </p:cBhvr>
                                      <p:to>
                                        <p:strVal val="visible"/>
                                      </p:to>
                                    </p:set>
                                    <p:animEffect transition="in" filter="blinds(horizontal)">
                                      <p:cBhvr>
                                        <p:cTn id="70" dur="500"/>
                                        <p:tgtEl>
                                          <p:spTgt spid="97"/>
                                        </p:tgtEl>
                                      </p:cBhvr>
                                    </p:animEffect>
                                  </p:childTnLst>
                                </p:cTn>
                              </p:par>
                              <p:par>
                                <p:cTn id="71" presetID="3" presetClass="entr" presetSubtype="10" fill="hold" nodeType="withEffect">
                                  <p:stCondLst>
                                    <p:cond delay="0"/>
                                  </p:stCondLst>
                                  <p:childTnLst>
                                    <p:set>
                                      <p:cBhvr>
                                        <p:cTn id="72" dur="1" fill="hold">
                                          <p:stCondLst>
                                            <p:cond delay="0"/>
                                          </p:stCondLst>
                                        </p:cTn>
                                        <p:tgtEl>
                                          <p:spTgt spid="98"/>
                                        </p:tgtEl>
                                        <p:attrNameLst>
                                          <p:attrName>style.visibility</p:attrName>
                                        </p:attrNameLst>
                                      </p:cBhvr>
                                      <p:to>
                                        <p:strVal val="visible"/>
                                      </p:to>
                                    </p:set>
                                    <p:animEffect transition="in" filter="blinds(horizontal)">
                                      <p:cBhvr>
                                        <p:cTn id="73" dur="500"/>
                                        <p:tgtEl>
                                          <p:spTgt spid="98"/>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124"/>
                                        </p:tgtEl>
                                        <p:attrNameLst>
                                          <p:attrName>style.visibility</p:attrName>
                                        </p:attrNameLst>
                                      </p:cBhvr>
                                      <p:to>
                                        <p:strVal val="visible"/>
                                      </p:to>
                                    </p:set>
                                    <p:animEffect transition="in" filter="blinds(horizontal)">
                                      <p:cBhvr>
                                        <p:cTn id="76" dur="500"/>
                                        <p:tgtEl>
                                          <p:spTgt spid="124"/>
                                        </p:tgtEl>
                                      </p:cBhvr>
                                    </p:animEffect>
                                  </p:childTnLst>
                                </p:cTn>
                              </p:par>
                              <p:par>
                                <p:cTn id="77" presetID="3" presetClass="entr" presetSubtype="10" fill="hold" nodeType="withEffect">
                                  <p:stCondLst>
                                    <p:cond delay="0"/>
                                  </p:stCondLst>
                                  <p:childTnLst>
                                    <p:set>
                                      <p:cBhvr>
                                        <p:cTn id="78" dur="1" fill="hold">
                                          <p:stCondLst>
                                            <p:cond delay="0"/>
                                          </p:stCondLst>
                                        </p:cTn>
                                        <p:tgtEl>
                                          <p:spTgt spid="125"/>
                                        </p:tgtEl>
                                        <p:attrNameLst>
                                          <p:attrName>style.visibility</p:attrName>
                                        </p:attrNameLst>
                                      </p:cBhvr>
                                      <p:to>
                                        <p:strVal val="visible"/>
                                      </p:to>
                                    </p:set>
                                    <p:animEffect transition="in" filter="blinds(horizontal)">
                                      <p:cBhvr>
                                        <p:cTn id="79" dur="500"/>
                                        <p:tgtEl>
                                          <p:spTgt spid="125"/>
                                        </p:tgtEl>
                                      </p:cBhvr>
                                    </p:animEffect>
                                  </p:childTnLst>
                                </p:cTn>
                              </p:par>
                              <p:par>
                                <p:cTn id="80" presetID="3" presetClass="entr" presetSubtype="10" fill="hold" nodeType="with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blinds(horizontal)">
                                      <p:cBhvr>
                                        <p:cTn id="82" dur="500"/>
                                        <p:tgtEl>
                                          <p:spTgt spid="12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blinds(horizontal)">
                                      <p:cBhvr>
                                        <p:cTn id="87" dur="500"/>
                                        <p:tgtEl>
                                          <p:spTgt spid="16"/>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blinds(horizontal)">
                                      <p:cBhvr>
                                        <p:cTn id="90" dur="500"/>
                                        <p:tgtEl>
                                          <p:spTgt spid="17"/>
                                        </p:tgtEl>
                                      </p:cBhvr>
                                    </p:animEffect>
                                  </p:childTnLst>
                                </p:cTn>
                              </p:par>
                              <p:par>
                                <p:cTn id="91" presetID="3" presetClass="entr" presetSubtype="10" fill="hold" grpId="0" nodeType="with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blinds(horizontal)">
                                      <p:cBhvr>
                                        <p:cTn id="93" dur="500"/>
                                        <p:tgtEl>
                                          <p:spTgt spid="18"/>
                                        </p:tgtEl>
                                      </p:cBhvr>
                                    </p:animEffect>
                                  </p:childTnLst>
                                </p:cTn>
                              </p:par>
                              <p:par>
                                <p:cTn id="94" presetID="3" presetClass="entr" presetSubtype="10" fill="hold" nodeType="with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blinds(horizontal)">
                                      <p:cBhvr>
                                        <p:cTn id="96" dur="500"/>
                                        <p:tgtEl>
                                          <p:spTgt spid="65"/>
                                        </p:tgtEl>
                                      </p:cBhvr>
                                    </p:animEffect>
                                  </p:childTnLst>
                                </p:cTn>
                              </p:par>
                              <p:par>
                                <p:cTn id="97" presetID="3" presetClass="entr" presetSubtype="10" fill="hold" nodeType="withEffect">
                                  <p:stCondLst>
                                    <p:cond delay="0"/>
                                  </p:stCondLst>
                                  <p:childTnLst>
                                    <p:set>
                                      <p:cBhvr>
                                        <p:cTn id="98" dur="1" fill="hold">
                                          <p:stCondLst>
                                            <p:cond delay="0"/>
                                          </p:stCondLst>
                                        </p:cTn>
                                        <p:tgtEl>
                                          <p:spTgt spid="108"/>
                                        </p:tgtEl>
                                        <p:attrNameLst>
                                          <p:attrName>style.visibility</p:attrName>
                                        </p:attrNameLst>
                                      </p:cBhvr>
                                      <p:to>
                                        <p:strVal val="visible"/>
                                      </p:to>
                                    </p:set>
                                    <p:animEffect transition="in" filter="blinds(horizontal)">
                                      <p:cBhvr>
                                        <p:cTn id="99" dur="500"/>
                                        <p:tgtEl>
                                          <p:spTgt spid="108"/>
                                        </p:tgtEl>
                                      </p:cBhvr>
                                    </p:animEffect>
                                  </p:childTnLst>
                                </p:cTn>
                              </p:par>
                              <p:par>
                                <p:cTn id="100" presetID="3" presetClass="entr" presetSubtype="10" fill="hold" nodeType="withEffect">
                                  <p:stCondLst>
                                    <p:cond delay="0"/>
                                  </p:stCondLst>
                                  <p:childTnLst>
                                    <p:set>
                                      <p:cBhvr>
                                        <p:cTn id="101" dur="1" fill="hold">
                                          <p:stCondLst>
                                            <p:cond delay="0"/>
                                          </p:stCondLst>
                                        </p:cTn>
                                        <p:tgtEl>
                                          <p:spTgt spid="112"/>
                                        </p:tgtEl>
                                        <p:attrNameLst>
                                          <p:attrName>style.visibility</p:attrName>
                                        </p:attrNameLst>
                                      </p:cBhvr>
                                      <p:to>
                                        <p:strVal val="visible"/>
                                      </p:to>
                                    </p:set>
                                    <p:animEffect transition="in" filter="blinds(horizontal)">
                                      <p:cBhvr>
                                        <p:cTn id="102" dur="500"/>
                                        <p:tgtEl>
                                          <p:spTgt spid="112"/>
                                        </p:tgtEl>
                                      </p:cBhvr>
                                    </p:animEffect>
                                  </p:childTnLst>
                                </p:cTn>
                              </p:par>
                              <p:par>
                                <p:cTn id="103" presetID="3" presetClass="entr" presetSubtype="10" fill="hold" grpId="0" nodeType="withEffect">
                                  <p:stCondLst>
                                    <p:cond delay="0"/>
                                  </p:stCondLst>
                                  <p:childTnLst>
                                    <p:set>
                                      <p:cBhvr>
                                        <p:cTn id="104" dur="1" fill="hold">
                                          <p:stCondLst>
                                            <p:cond delay="0"/>
                                          </p:stCondLst>
                                        </p:cTn>
                                        <p:tgtEl>
                                          <p:spTgt spid="118"/>
                                        </p:tgtEl>
                                        <p:attrNameLst>
                                          <p:attrName>style.visibility</p:attrName>
                                        </p:attrNameLst>
                                      </p:cBhvr>
                                      <p:to>
                                        <p:strVal val="visible"/>
                                      </p:to>
                                    </p:set>
                                    <p:animEffect transition="in" filter="blinds(horizontal)">
                                      <p:cBhvr>
                                        <p:cTn id="105" dur="500"/>
                                        <p:tgtEl>
                                          <p:spTgt spid="118"/>
                                        </p:tgtEl>
                                      </p:cBhvr>
                                    </p:animEffect>
                                  </p:childTnLst>
                                </p:cTn>
                              </p:par>
                              <p:par>
                                <p:cTn id="106" presetID="3" presetClass="entr" presetSubtype="10" fill="hold" nodeType="withEffect">
                                  <p:stCondLst>
                                    <p:cond delay="0"/>
                                  </p:stCondLst>
                                  <p:childTnLst>
                                    <p:set>
                                      <p:cBhvr>
                                        <p:cTn id="107" dur="1" fill="hold">
                                          <p:stCondLst>
                                            <p:cond delay="0"/>
                                          </p:stCondLst>
                                        </p:cTn>
                                        <p:tgtEl>
                                          <p:spTgt spid="119"/>
                                        </p:tgtEl>
                                        <p:attrNameLst>
                                          <p:attrName>style.visibility</p:attrName>
                                        </p:attrNameLst>
                                      </p:cBhvr>
                                      <p:to>
                                        <p:strVal val="visible"/>
                                      </p:to>
                                    </p:set>
                                    <p:animEffect transition="in" filter="blinds(horizontal)">
                                      <p:cBhvr>
                                        <p:cTn id="108" dur="500"/>
                                        <p:tgtEl>
                                          <p:spTgt spid="119"/>
                                        </p:tgtEl>
                                      </p:cBhvr>
                                    </p:animEffect>
                                  </p:childTnLst>
                                </p:cTn>
                              </p:par>
                              <p:par>
                                <p:cTn id="109" presetID="3" presetClass="entr" presetSubtype="10" fill="hold" nodeType="withEffect">
                                  <p:stCondLst>
                                    <p:cond delay="0"/>
                                  </p:stCondLst>
                                  <p:childTnLst>
                                    <p:set>
                                      <p:cBhvr>
                                        <p:cTn id="110" dur="1" fill="hold">
                                          <p:stCondLst>
                                            <p:cond delay="0"/>
                                          </p:stCondLst>
                                        </p:cTn>
                                        <p:tgtEl>
                                          <p:spTgt spid="120"/>
                                        </p:tgtEl>
                                        <p:attrNameLst>
                                          <p:attrName>style.visibility</p:attrName>
                                        </p:attrNameLst>
                                      </p:cBhvr>
                                      <p:to>
                                        <p:strVal val="visible"/>
                                      </p:to>
                                    </p:set>
                                    <p:animEffect transition="in" filter="blinds(horizontal)">
                                      <p:cBhvr>
                                        <p:cTn id="111" dur="500"/>
                                        <p:tgtEl>
                                          <p:spTgt spid="120"/>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127"/>
                                        </p:tgtEl>
                                        <p:attrNameLst>
                                          <p:attrName>style.visibility</p:attrName>
                                        </p:attrNameLst>
                                      </p:cBhvr>
                                      <p:to>
                                        <p:strVal val="visible"/>
                                      </p:to>
                                    </p:set>
                                    <p:animEffect transition="in" filter="blinds(horizontal)">
                                      <p:cBhvr>
                                        <p:cTn id="114" dur="500"/>
                                        <p:tgtEl>
                                          <p:spTgt spid="127"/>
                                        </p:tgtEl>
                                      </p:cBhvr>
                                    </p:animEffect>
                                  </p:childTnLst>
                                </p:cTn>
                              </p:par>
                              <p:par>
                                <p:cTn id="115" presetID="3" presetClass="entr" presetSubtype="10" fill="hold" nodeType="with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blinds(horizontal)">
                                      <p:cBhvr>
                                        <p:cTn id="117" dur="500"/>
                                        <p:tgtEl>
                                          <p:spTgt spid="128"/>
                                        </p:tgtEl>
                                      </p:cBhvr>
                                    </p:animEffect>
                                  </p:childTnLst>
                                </p:cTn>
                              </p:par>
                              <p:par>
                                <p:cTn id="118" presetID="3" presetClass="entr" presetSubtype="10" fill="hold" nodeType="withEffect">
                                  <p:stCondLst>
                                    <p:cond delay="0"/>
                                  </p:stCondLst>
                                  <p:childTnLst>
                                    <p:set>
                                      <p:cBhvr>
                                        <p:cTn id="119" dur="1" fill="hold">
                                          <p:stCondLst>
                                            <p:cond delay="0"/>
                                          </p:stCondLst>
                                        </p:cTn>
                                        <p:tgtEl>
                                          <p:spTgt spid="129"/>
                                        </p:tgtEl>
                                        <p:attrNameLst>
                                          <p:attrName>style.visibility</p:attrName>
                                        </p:attrNameLst>
                                      </p:cBhvr>
                                      <p:to>
                                        <p:strVal val="visible"/>
                                      </p:to>
                                    </p:set>
                                    <p:animEffect transition="in" filter="blinds(horizontal)">
                                      <p:cBhvr>
                                        <p:cTn id="120" dur="500"/>
                                        <p:tgtEl>
                                          <p:spTgt spid="129"/>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blinds(horizontal)">
                                      <p:cBhvr>
                                        <p:cTn id="125" dur="500"/>
                                        <p:tgtEl>
                                          <p:spTgt spid="131"/>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132"/>
                                        </p:tgtEl>
                                        <p:attrNameLst>
                                          <p:attrName>style.visibility</p:attrName>
                                        </p:attrNameLst>
                                      </p:cBhvr>
                                      <p:to>
                                        <p:strVal val="visible"/>
                                      </p:to>
                                    </p:set>
                                    <p:animEffect transition="in" filter="blinds(horizontal)">
                                      <p:cBhvr>
                                        <p:cTn id="128" dur="500"/>
                                        <p:tgtEl>
                                          <p:spTgt spid="132"/>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133"/>
                                        </p:tgtEl>
                                        <p:attrNameLst>
                                          <p:attrName>style.visibility</p:attrName>
                                        </p:attrNameLst>
                                      </p:cBhvr>
                                      <p:to>
                                        <p:strVal val="visible"/>
                                      </p:to>
                                    </p:set>
                                    <p:animEffect transition="in" filter="blinds(horizontal)">
                                      <p:cBhvr>
                                        <p:cTn id="131" dur="500"/>
                                        <p:tgtEl>
                                          <p:spTgt spid="133"/>
                                        </p:tgtEl>
                                      </p:cBhvr>
                                    </p:animEffect>
                                  </p:childTnLst>
                                </p:cTn>
                              </p:par>
                              <p:par>
                                <p:cTn id="132" presetID="3" presetClass="entr" presetSubtype="10" fill="hold" nodeType="withEffect">
                                  <p:stCondLst>
                                    <p:cond delay="0"/>
                                  </p:stCondLst>
                                  <p:childTnLst>
                                    <p:set>
                                      <p:cBhvr>
                                        <p:cTn id="133" dur="1" fill="hold">
                                          <p:stCondLst>
                                            <p:cond delay="0"/>
                                          </p:stCondLst>
                                        </p:cTn>
                                        <p:tgtEl>
                                          <p:spTgt spid="134"/>
                                        </p:tgtEl>
                                        <p:attrNameLst>
                                          <p:attrName>style.visibility</p:attrName>
                                        </p:attrNameLst>
                                      </p:cBhvr>
                                      <p:to>
                                        <p:strVal val="visible"/>
                                      </p:to>
                                    </p:set>
                                    <p:animEffect transition="in" filter="blinds(horizontal)">
                                      <p:cBhvr>
                                        <p:cTn id="134" dur="500"/>
                                        <p:tgtEl>
                                          <p:spTgt spid="134"/>
                                        </p:tgtEl>
                                      </p:cBhvr>
                                    </p:animEffect>
                                  </p:childTnLst>
                                </p:cTn>
                              </p:par>
                              <p:par>
                                <p:cTn id="135" presetID="3" presetClass="entr" presetSubtype="10" fill="hold" nodeType="withEffect">
                                  <p:stCondLst>
                                    <p:cond delay="0"/>
                                  </p:stCondLst>
                                  <p:childTnLst>
                                    <p:set>
                                      <p:cBhvr>
                                        <p:cTn id="136" dur="1" fill="hold">
                                          <p:stCondLst>
                                            <p:cond delay="0"/>
                                          </p:stCondLst>
                                        </p:cTn>
                                        <p:tgtEl>
                                          <p:spTgt spid="135"/>
                                        </p:tgtEl>
                                        <p:attrNameLst>
                                          <p:attrName>style.visibility</p:attrName>
                                        </p:attrNameLst>
                                      </p:cBhvr>
                                      <p:to>
                                        <p:strVal val="visible"/>
                                      </p:to>
                                    </p:set>
                                    <p:animEffect transition="in" filter="blinds(horizontal)">
                                      <p:cBhvr>
                                        <p:cTn id="137" dur="500"/>
                                        <p:tgtEl>
                                          <p:spTgt spid="135"/>
                                        </p:tgtEl>
                                      </p:cBhvr>
                                    </p:animEffect>
                                  </p:childTnLst>
                                </p:cTn>
                              </p:par>
                              <p:par>
                                <p:cTn id="138" presetID="3" presetClass="entr" presetSubtype="10" fill="hold" nodeType="withEffect">
                                  <p:stCondLst>
                                    <p:cond delay="0"/>
                                  </p:stCondLst>
                                  <p:childTnLst>
                                    <p:set>
                                      <p:cBhvr>
                                        <p:cTn id="139" dur="1" fill="hold">
                                          <p:stCondLst>
                                            <p:cond delay="0"/>
                                          </p:stCondLst>
                                        </p:cTn>
                                        <p:tgtEl>
                                          <p:spTgt spid="139"/>
                                        </p:tgtEl>
                                        <p:attrNameLst>
                                          <p:attrName>style.visibility</p:attrName>
                                        </p:attrNameLst>
                                      </p:cBhvr>
                                      <p:to>
                                        <p:strVal val="visible"/>
                                      </p:to>
                                    </p:set>
                                    <p:animEffect transition="in" filter="blinds(horizontal)">
                                      <p:cBhvr>
                                        <p:cTn id="140" dur="500"/>
                                        <p:tgtEl>
                                          <p:spTgt spid="139"/>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140"/>
                                        </p:tgtEl>
                                        <p:attrNameLst>
                                          <p:attrName>style.visibility</p:attrName>
                                        </p:attrNameLst>
                                      </p:cBhvr>
                                      <p:to>
                                        <p:strVal val="visible"/>
                                      </p:to>
                                    </p:set>
                                    <p:animEffect transition="in" filter="blinds(horizontal)">
                                      <p:cBhvr>
                                        <p:cTn id="143" dur="500"/>
                                        <p:tgtEl>
                                          <p:spTgt spid="140"/>
                                        </p:tgtEl>
                                      </p:cBhvr>
                                    </p:animEffect>
                                  </p:childTnLst>
                                </p:cTn>
                              </p:par>
                              <p:par>
                                <p:cTn id="144" presetID="3" presetClass="entr" presetSubtype="10" fill="hold" nodeType="withEffect">
                                  <p:stCondLst>
                                    <p:cond delay="0"/>
                                  </p:stCondLst>
                                  <p:childTnLst>
                                    <p:set>
                                      <p:cBhvr>
                                        <p:cTn id="145" dur="1" fill="hold">
                                          <p:stCondLst>
                                            <p:cond delay="0"/>
                                          </p:stCondLst>
                                        </p:cTn>
                                        <p:tgtEl>
                                          <p:spTgt spid="141"/>
                                        </p:tgtEl>
                                        <p:attrNameLst>
                                          <p:attrName>style.visibility</p:attrName>
                                        </p:attrNameLst>
                                      </p:cBhvr>
                                      <p:to>
                                        <p:strVal val="visible"/>
                                      </p:to>
                                    </p:set>
                                    <p:animEffect transition="in" filter="blinds(horizontal)">
                                      <p:cBhvr>
                                        <p:cTn id="146" dur="500"/>
                                        <p:tgtEl>
                                          <p:spTgt spid="141"/>
                                        </p:tgtEl>
                                      </p:cBhvr>
                                    </p:animEffect>
                                  </p:childTnLst>
                                </p:cTn>
                              </p:par>
                              <p:par>
                                <p:cTn id="147" presetID="3" presetClass="entr" presetSubtype="10" fill="hold" nodeType="withEffect">
                                  <p:stCondLst>
                                    <p:cond delay="0"/>
                                  </p:stCondLst>
                                  <p:childTnLst>
                                    <p:set>
                                      <p:cBhvr>
                                        <p:cTn id="148" dur="1" fill="hold">
                                          <p:stCondLst>
                                            <p:cond delay="0"/>
                                          </p:stCondLst>
                                        </p:cTn>
                                        <p:tgtEl>
                                          <p:spTgt spid="142"/>
                                        </p:tgtEl>
                                        <p:attrNameLst>
                                          <p:attrName>style.visibility</p:attrName>
                                        </p:attrNameLst>
                                      </p:cBhvr>
                                      <p:to>
                                        <p:strVal val="visible"/>
                                      </p:to>
                                    </p:set>
                                    <p:animEffect transition="in" filter="blinds(horizontal)">
                                      <p:cBhvr>
                                        <p:cTn id="149" dur="500"/>
                                        <p:tgtEl>
                                          <p:spTgt spid="142"/>
                                        </p:tgtEl>
                                      </p:cBhvr>
                                    </p:animEffect>
                                  </p:childTnLst>
                                </p:cTn>
                              </p:par>
                              <p:par>
                                <p:cTn id="150" presetID="3" presetClass="entr" presetSubtype="10" fill="hold" grpId="0" nodeType="withEffect">
                                  <p:stCondLst>
                                    <p:cond delay="0"/>
                                  </p:stCondLst>
                                  <p:childTnLst>
                                    <p:set>
                                      <p:cBhvr>
                                        <p:cTn id="151" dur="1" fill="hold">
                                          <p:stCondLst>
                                            <p:cond delay="0"/>
                                          </p:stCondLst>
                                        </p:cTn>
                                        <p:tgtEl>
                                          <p:spTgt spid="143"/>
                                        </p:tgtEl>
                                        <p:attrNameLst>
                                          <p:attrName>style.visibility</p:attrName>
                                        </p:attrNameLst>
                                      </p:cBhvr>
                                      <p:to>
                                        <p:strVal val="visible"/>
                                      </p:to>
                                    </p:set>
                                    <p:animEffect transition="in" filter="blinds(horizontal)">
                                      <p:cBhvr>
                                        <p:cTn id="152" dur="500"/>
                                        <p:tgtEl>
                                          <p:spTgt spid="143"/>
                                        </p:tgtEl>
                                      </p:cBhvr>
                                    </p:animEffect>
                                  </p:childTnLst>
                                </p:cTn>
                              </p:par>
                              <p:par>
                                <p:cTn id="153" presetID="3" presetClass="entr" presetSubtype="10" fill="hold" nodeType="withEffect">
                                  <p:stCondLst>
                                    <p:cond delay="0"/>
                                  </p:stCondLst>
                                  <p:childTnLst>
                                    <p:set>
                                      <p:cBhvr>
                                        <p:cTn id="154" dur="1" fill="hold">
                                          <p:stCondLst>
                                            <p:cond delay="0"/>
                                          </p:stCondLst>
                                        </p:cTn>
                                        <p:tgtEl>
                                          <p:spTgt spid="144"/>
                                        </p:tgtEl>
                                        <p:attrNameLst>
                                          <p:attrName>style.visibility</p:attrName>
                                        </p:attrNameLst>
                                      </p:cBhvr>
                                      <p:to>
                                        <p:strVal val="visible"/>
                                      </p:to>
                                    </p:set>
                                    <p:animEffect transition="in" filter="blinds(horizontal)">
                                      <p:cBhvr>
                                        <p:cTn id="155" dur="500"/>
                                        <p:tgtEl>
                                          <p:spTgt spid="144"/>
                                        </p:tgtEl>
                                      </p:cBhvr>
                                    </p:animEffect>
                                  </p:childTnLst>
                                </p:cTn>
                              </p:par>
                              <p:par>
                                <p:cTn id="156" presetID="3" presetClass="entr" presetSubtype="10" fill="hold" nodeType="withEffect">
                                  <p:stCondLst>
                                    <p:cond delay="0"/>
                                  </p:stCondLst>
                                  <p:childTnLst>
                                    <p:set>
                                      <p:cBhvr>
                                        <p:cTn id="157" dur="1" fill="hold">
                                          <p:stCondLst>
                                            <p:cond delay="0"/>
                                          </p:stCondLst>
                                        </p:cTn>
                                        <p:tgtEl>
                                          <p:spTgt spid="145"/>
                                        </p:tgtEl>
                                        <p:attrNameLst>
                                          <p:attrName>style.visibility</p:attrName>
                                        </p:attrNameLst>
                                      </p:cBhvr>
                                      <p:to>
                                        <p:strVal val="visible"/>
                                      </p:to>
                                    </p:set>
                                    <p:animEffect transition="in" filter="blinds(horizontal)">
                                      <p:cBhvr>
                                        <p:cTn id="158" dur="500"/>
                                        <p:tgtEl>
                                          <p:spTgt spid="145"/>
                                        </p:tgtEl>
                                      </p:cBhvr>
                                    </p:animEffect>
                                  </p:childTnLst>
                                </p:cTn>
                              </p:par>
                              <p:par>
                                <p:cTn id="159" presetID="3" presetClass="entr" presetSubtype="10" fill="hold" nodeType="withEffect">
                                  <p:stCondLst>
                                    <p:cond delay="0"/>
                                  </p:stCondLst>
                                  <p:childTnLst>
                                    <p:set>
                                      <p:cBhvr>
                                        <p:cTn id="160" dur="1" fill="hold">
                                          <p:stCondLst>
                                            <p:cond delay="0"/>
                                          </p:stCondLst>
                                        </p:cTn>
                                        <p:tgtEl>
                                          <p:spTgt spid="147"/>
                                        </p:tgtEl>
                                        <p:attrNameLst>
                                          <p:attrName>style.visibility</p:attrName>
                                        </p:attrNameLst>
                                      </p:cBhvr>
                                      <p:to>
                                        <p:strVal val="visible"/>
                                      </p:to>
                                    </p:set>
                                    <p:animEffect transition="in" filter="blinds(horizontal)">
                                      <p:cBhvr>
                                        <p:cTn id="161" dur="500"/>
                                        <p:tgtEl>
                                          <p:spTgt spid="147"/>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150"/>
                                        </p:tgtEl>
                                        <p:attrNameLst>
                                          <p:attrName>style.visibility</p:attrName>
                                        </p:attrNameLst>
                                      </p:cBhvr>
                                      <p:to>
                                        <p:strVal val="visible"/>
                                      </p:to>
                                    </p:set>
                                    <p:animEffect transition="in" filter="blinds(horizontal)">
                                      <p:cBhvr>
                                        <p:cTn id="166" dur="500"/>
                                        <p:tgtEl>
                                          <p:spTgt spid="150"/>
                                        </p:tgtEl>
                                      </p:cBhvr>
                                    </p:animEffect>
                                  </p:childTnLst>
                                </p:cTn>
                              </p:par>
                              <p:par>
                                <p:cTn id="167" presetID="3" presetClass="entr" presetSubtype="10" fill="hold" grpId="0" nodeType="withEffect">
                                  <p:stCondLst>
                                    <p:cond delay="0"/>
                                  </p:stCondLst>
                                  <p:childTnLst>
                                    <p:set>
                                      <p:cBhvr>
                                        <p:cTn id="168" dur="1" fill="hold">
                                          <p:stCondLst>
                                            <p:cond delay="0"/>
                                          </p:stCondLst>
                                        </p:cTn>
                                        <p:tgtEl>
                                          <p:spTgt spid="151"/>
                                        </p:tgtEl>
                                        <p:attrNameLst>
                                          <p:attrName>style.visibility</p:attrName>
                                        </p:attrNameLst>
                                      </p:cBhvr>
                                      <p:to>
                                        <p:strVal val="visible"/>
                                      </p:to>
                                    </p:set>
                                    <p:animEffect transition="in" filter="blinds(horizontal)">
                                      <p:cBhvr>
                                        <p:cTn id="169" dur="500"/>
                                        <p:tgtEl>
                                          <p:spTgt spid="151"/>
                                        </p:tgtEl>
                                      </p:cBhvr>
                                    </p:animEffect>
                                  </p:childTnLst>
                                </p:cTn>
                              </p:par>
                              <p:par>
                                <p:cTn id="170" presetID="3" presetClass="entr" presetSubtype="10" fill="hold" grpId="0" nodeType="withEffect">
                                  <p:stCondLst>
                                    <p:cond delay="0"/>
                                  </p:stCondLst>
                                  <p:childTnLst>
                                    <p:set>
                                      <p:cBhvr>
                                        <p:cTn id="171" dur="1" fill="hold">
                                          <p:stCondLst>
                                            <p:cond delay="0"/>
                                          </p:stCondLst>
                                        </p:cTn>
                                        <p:tgtEl>
                                          <p:spTgt spid="152"/>
                                        </p:tgtEl>
                                        <p:attrNameLst>
                                          <p:attrName>style.visibility</p:attrName>
                                        </p:attrNameLst>
                                      </p:cBhvr>
                                      <p:to>
                                        <p:strVal val="visible"/>
                                      </p:to>
                                    </p:set>
                                    <p:animEffect transition="in" filter="blinds(horizontal)">
                                      <p:cBhvr>
                                        <p:cTn id="172" dur="500"/>
                                        <p:tgtEl>
                                          <p:spTgt spid="152"/>
                                        </p:tgtEl>
                                      </p:cBhvr>
                                    </p:animEffect>
                                  </p:childTnLst>
                                </p:cTn>
                              </p:par>
                              <p:par>
                                <p:cTn id="173" presetID="3" presetClass="entr" presetSubtype="10" fill="hold" nodeType="withEffect">
                                  <p:stCondLst>
                                    <p:cond delay="0"/>
                                  </p:stCondLst>
                                  <p:childTnLst>
                                    <p:set>
                                      <p:cBhvr>
                                        <p:cTn id="174" dur="1" fill="hold">
                                          <p:stCondLst>
                                            <p:cond delay="0"/>
                                          </p:stCondLst>
                                        </p:cTn>
                                        <p:tgtEl>
                                          <p:spTgt spid="154"/>
                                        </p:tgtEl>
                                        <p:attrNameLst>
                                          <p:attrName>style.visibility</p:attrName>
                                        </p:attrNameLst>
                                      </p:cBhvr>
                                      <p:to>
                                        <p:strVal val="visible"/>
                                      </p:to>
                                    </p:set>
                                    <p:animEffect transition="in" filter="blinds(horizontal)">
                                      <p:cBhvr>
                                        <p:cTn id="175" dur="500"/>
                                        <p:tgtEl>
                                          <p:spTgt spid="154"/>
                                        </p:tgtEl>
                                      </p:cBhvr>
                                    </p:animEffect>
                                  </p:childTnLst>
                                </p:cTn>
                              </p:par>
                              <p:par>
                                <p:cTn id="176" presetID="3" presetClass="entr" presetSubtype="10" fill="hold" nodeType="withEffect">
                                  <p:stCondLst>
                                    <p:cond delay="0"/>
                                  </p:stCondLst>
                                  <p:childTnLst>
                                    <p:set>
                                      <p:cBhvr>
                                        <p:cTn id="177" dur="1" fill="hold">
                                          <p:stCondLst>
                                            <p:cond delay="0"/>
                                          </p:stCondLst>
                                        </p:cTn>
                                        <p:tgtEl>
                                          <p:spTgt spid="155"/>
                                        </p:tgtEl>
                                        <p:attrNameLst>
                                          <p:attrName>style.visibility</p:attrName>
                                        </p:attrNameLst>
                                      </p:cBhvr>
                                      <p:to>
                                        <p:strVal val="visible"/>
                                      </p:to>
                                    </p:set>
                                    <p:animEffect transition="in" filter="blinds(horizontal)">
                                      <p:cBhvr>
                                        <p:cTn id="178" dur="500"/>
                                        <p:tgtEl>
                                          <p:spTgt spid="155"/>
                                        </p:tgtEl>
                                      </p:cBhvr>
                                    </p:animEffect>
                                  </p:childTnLst>
                                </p:cTn>
                              </p:par>
                              <p:par>
                                <p:cTn id="179" presetID="3" presetClass="entr" presetSubtype="10" fill="hold" nodeType="withEffect">
                                  <p:stCondLst>
                                    <p:cond delay="0"/>
                                  </p:stCondLst>
                                  <p:childTnLst>
                                    <p:set>
                                      <p:cBhvr>
                                        <p:cTn id="180" dur="1" fill="hold">
                                          <p:stCondLst>
                                            <p:cond delay="0"/>
                                          </p:stCondLst>
                                        </p:cTn>
                                        <p:tgtEl>
                                          <p:spTgt spid="159"/>
                                        </p:tgtEl>
                                        <p:attrNameLst>
                                          <p:attrName>style.visibility</p:attrName>
                                        </p:attrNameLst>
                                      </p:cBhvr>
                                      <p:to>
                                        <p:strVal val="visible"/>
                                      </p:to>
                                    </p:set>
                                    <p:animEffect transition="in" filter="blinds(horizontal)">
                                      <p:cBhvr>
                                        <p:cTn id="181" dur="500"/>
                                        <p:tgtEl>
                                          <p:spTgt spid="159"/>
                                        </p:tgtEl>
                                      </p:cBhvr>
                                    </p:animEffect>
                                  </p:childTnLst>
                                </p:cTn>
                              </p:par>
                              <p:par>
                                <p:cTn id="182" presetID="3" presetClass="entr" presetSubtype="10" fill="hold" grpId="0" nodeType="withEffect">
                                  <p:stCondLst>
                                    <p:cond delay="0"/>
                                  </p:stCondLst>
                                  <p:childTnLst>
                                    <p:set>
                                      <p:cBhvr>
                                        <p:cTn id="183" dur="1" fill="hold">
                                          <p:stCondLst>
                                            <p:cond delay="0"/>
                                          </p:stCondLst>
                                        </p:cTn>
                                        <p:tgtEl>
                                          <p:spTgt spid="160"/>
                                        </p:tgtEl>
                                        <p:attrNameLst>
                                          <p:attrName>style.visibility</p:attrName>
                                        </p:attrNameLst>
                                      </p:cBhvr>
                                      <p:to>
                                        <p:strVal val="visible"/>
                                      </p:to>
                                    </p:set>
                                    <p:animEffect transition="in" filter="blinds(horizontal)">
                                      <p:cBhvr>
                                        <p:cTn id="184" dur="500"/>
                                        <p:tgtEl>
                                          <p:spTgt spid="160"/>
                                        </p:tgtEl>
                                      </p:cBhvr>
                                    </p:animEffect>
                                  </p:childTnLst>
                                </p:cTn>
                              </p:par>
                              <p:par>
                                <p:cTn id="185" presetID="3" presetClass="entr" presetSubtype="10" fill="hold" nodeType="withEffect">
                                  <p:stCondLst>
                                    <p:cond delay="0"/>
                                  </p:stCondLst>
                                  <p:childTnLst>
                                    <p:set>
                                      <p:cBhvr>
                                        <p:cTn id="186" dur="1" fill="hold">
                                          <p:stCondLst>
                                            <p:cond delay="0"/>
                                          </p:stCondLst>
                                        </p:cTn>
                                        <p:tgtEl>
                                          <p:spTgt spid="161"/>
                                        </p:tgtEl>
                                        <p:attrNameLst>
                                          <p:attrName>style.visibility</p:attrName>
                                        </p:attrNameLst>
                                      </p:cBhvr>
                                      <p:to>
                                        <p:strVal val="visible"/>
                                      </p:to>
                                    </p:set>
                                    <p:animEffect transition="in" filter="blinds(horizontal)">
                                      <p:cBhvr>
                                        <p:cTn id="187" dur="500"/>
                                        <p:tgtEl>
                                          <p:spTgt spid="161"/>
                                        </p:tgtEl>
                                      </p:cBhvr>
                                    </p:animEffect>
                                  </p:childTnLst>
                                </p:cTn>
                              </p:par>
                              <p:par>
                                <p:cTn id="188" presetID="3" presetClass="entr" presetSubtype="10" fill="hold" nodeType="withEffect">
                                  <p:stCondLst>
                                    <p:cond delay="0"/>
                                  </p:stCondLst>
                                  <p:childTnLst>
                                    <p:set>
                                      <p:cBhvr>
                                        <p:cTn id="189" dur="1" fill="hold">
                                          <p:stCondLst>
                                            <p:cond delay="0"/>
                                          </p:stCondLst>
                                        </p:cTn>
                                        <p:tgtEl>
                                          <p:spTgt spid="162"/>
                                        </p:tgtEl>
                                        <p:attrNameLst>
                                          <p:attrName>style.visibility</p:attrName>
                                        </p:attrNameLst>
                                      </p:cBhvr>
                                      <p:to>
                                        <p:strVal val="visible"/>
                                      </p:to>
                                    </p:set>
                                    <p:animEffect transition="in" filter="blinds(horizontal)">
                                      <p:cBhvr>
                                        <p:cTn id="190" dur="500"/>
                                        <p:tgtEl>
                                          <p:spTgt spid="162"/>
                                        </p:tgtEl>
                                      </p:cBhvr>
                                    </p:animEffect>
                                  </p:childTnLst>
                                </p:cTn>
                              </p:par>
                              <p:par>
                                <p:cTn id="191" presetID="3" presetClass="entr" presetSubtype="10" fill="hold" grpId="0" nodeType="withEffect">
                                  <p:stCondLst>
                                    <p:cond delay="0"/>
                                  </p:stCondLst>
                                  <p:childTnLst>
                                    <p:set>
                                      <p:cBhvr>
                                        <p:cTn id="192" dur="1" fill="hold">
                                          <p:stCondLst>
                                            <p:cond delay="0"/>
                                          </p:stCondLst>
                                        </p:cTn>
                                        <p:tgtEl>
                                          <p:spTgt spid="163"/>
                                        </p:tgtEl>
                                        <p:attrNameLst>
                                          <p:attrName>style.visibility</p:attrName>
                                        </p:attrNameLst>
                                      </p:cBhvr>
                                      <p:to>
                                        <p:strVal val="visible"/>
                                      </p:to>
                                    </p:set>
                                    <p:animEffect transition="in" filter="blinds(horizontal)">
                                      <p:cBhvr>
                                        <p:cTn id="193" dur="500"/>
                                        <p:tgtEl>
                                          <p:spTgt spid="163"/>
                                        </p:tgtEl>
                                      </p:cBhvr>
                                    </p:animEffect>
                                  </p:childTnLst>
                                </p:cTn>
                              </p:par>
                              <p:par>
                                <p:cTn id="194" presetID="3" presetClass="entr" presetSubtype="10" fill="hold" nodeType="withEffect">
                                  <p:stCondLst>
                                    <p:cond delay="0"/>
                                  </p:stCondLst>
                                  <p:childTnLst>
                                    <p:set>
                                      <p:cBhvr>
                                        <p:cTn id="195" dur="1" fill="hold">
                                          <p:stCondLst>
                                            <p:cond delay="0"/>
                                          </p:stCondLst>
                                        </p:cTn>
                                        <p:tgtEl>
                                          <p:spTgt spid="164"/>
                                        </p:tgtEl>
                                        <p:attrNameLst>
                                          <p:attrName>style.visibility</p:attrName>
                                        </p:attrNameLst>
                                      </p:cBhvr>
                                      <p:to>
                                        <p:strVal val="visible"/>
                                      </p:to>
                                    </p:set>
                                    <p:animEffect transition="in" filter="blinds(horizontal)">
                                      <p:cBhvr>
                                        <p:cTn id="196" dur="500"/>
                                        <p:tgtEl>
                                          <p:spTgt spid="164"/>
                                        </p:tgtEl>
                                      </p:cBhvr>
                                    </p:animEffect>
                                  </p:childTnLst>
                                </p:cTn>
                              </p:par>
                              <p:par>
                                <p:cTn id="197" presetID="3" presetClass="entr" presetSubtype="10" fill="hold" nodeType="withEffect">
                                  <p:stCondLst>
                                    <p:cond delay="0"/>
                                  </p:stCondLst>
                                  <p:childTnLst>
                                    <p:set>
                                      <p:cBhvr>
                                        <p:cTn id="198" dur="1" fill="hold">
                                          <p:stCondLst>
                                            <p:cond delay="0"/>
                                          </p:stCondLst>
                                        </p:cTn>
                                        <p:tgtEl>
                                          <p:spTgt spid="165"/>
                                        </p:tgtEl>
                                        <p:attrNameLst>
                                          <p:attrName>style.visibility</p:attrName>
                                        </p:attrNameLst>
                                      </p:cBhvr>
                                      <p:to>
                                        <p:strVal val="visible"/>
                                      </p:to>
                                    </p:set>
                                    <p:animEffect transition="in" filter="blinds(horizontal)">
                                      <p:cBhvr>
                                        <p:cTn id="199" dur="500"/>
                                        <p:tgtEl>
                                          <p:spTgt spid="165"/>
                                        </p:tgtEl>
                                      </p:cBhvr>
                                    </p:animEffect>
                                  </p:childTnLst>
                                </p:cTn>
                              </p:par>
                              <p:par>
                                <p:cTn id="200" presetID="3" presetClass="entr" presetSubtype="10" fill="hold" nodeType="withEffect">
                                  <p:stCondLst>
                                    <p:cond delay="0"/>
                                  </p:stCondLst>
                                  <p:childTnLst>
                                    <p:set>
                                      <p:cBhvr>
                                        <p:cTn id="201" dur="1" fill="hold">
                                          <p:stCondLst>
                                            <p:cond delay="0"/>
                                          </p:stCondLst>
                                        </p:cTn>
                                        <p:tgtEl>
                                          <p:spTgt spid="166"/>
                                        </p:tgtEl>
                                        <p:attrNameLst>
                                          <p:attrName>style.visibility</p:attrName>
                                        </p:attrNameLst>
                                      </p:cBhvr>
                                      <p:to>
                                        <p:strVal val="visible"/>
                                      </p:to>
                                    </p:set>
                                    <p:animEffect transition="in" filter="blinds(horizontal)">
                                      <p:cBhvr>
                                        <p:cTn id="202" dur="500"/>
                                        <p:tgtEl>
                                          <p:spTgt spid="166"/>
                                        </p:tgtEl>
                                      </p:cBhvr>
                                    </p:animEffect>
                                  </p:childTnLst>
                                </p:cTn>
                              </p:par>
                              <p:par>
                                <p:cTn id="203" presetID="3" presetClass="entr" presetSubtype="10" fill="hold" nodeType="withEffect">
                                  <p:stCondLst>
                                    <p:cond delay="0"/>
                                  </p:stCondLst>
                                  <p:childTnLst>
                                    <p:set>
                                      <p:cBhvr>
                                        <p:cTn id="204" dur="1" fill="hold">
                                          <p:stCondLst>
                                            <p:cond delay="0"/>
                                          </p:stCondLst>
                                        </p:cTn>
                                        <p:tgtEl>
                                          <p:spTgt spid="167"/>
                                        </p:tgtEl>
                                        <p:attrNameLst>
                                          <p:attrName>style.visibility</p:attrName>
                                        </p:attrNameLst>
                                      </p:cBhvr>
                                      <p:to>
                                        <p:strVal val="visible"/>
                                      </p:to>
                                    </p:set>
                                    <p:animEffect transition="in" filter="blinds(horizontal)">
                                      <p:cBhvr>
                                        <p:cTn id="205" dur="500"/>
                                        <p:tgtEl>
                                          <p:spTgt spid="167"/>
                                        </p:tgtEl>
                                      </p:cBhvr>
                                    </p:animEffect>
                                  </p:childTnLst>
                                </p:cTn>
                              </p:par>
                            </p:childTnLst>
                          </p:cTn>
                        </p:par>
                      </p:childTnLst>
                    </p:cTn>
                  </p:par>
                  <p:par>
                    <p:cTn id="206" fill="hold">
                      <p:stCondLst>
                        <p:cond delay="indefinite"/>
                      </p:stCondLst>
                      <p:childTnLst>
                        <p:par>
                          <p:cTn id="207" fill="hold">
                            <p:stCondLst>
                              <p:cond delay="0"/>
                            </p:stCondLst>
                            <p:childTnLst>
                              <p:par>
                                <p:cTn id="208" presetID="3" presetClass="entr" presetSubtype="10" fill="hold" grpId="0" nodeType="clickEffect">
                                  <p:stCondLst>
                                    <p:cond delay="0"/>
                                  </p:stCondLst>
                                  <p:childTnLst>
                                    <p:set>
                                      <p:cBhvr>
                                        <p:cTn id="209" dur="1" fill="hold">
                                          <p:stCondLst>
                                            <p:cond delay="0"/>
                                          </p:stCondLst>
                                        </p:cTn>
                                        <p:tgtEl>
                                          <p:spTgt spid="169"/>
                                        </p:tgtEl>
                                        <p:attrNameLst>
                                          <p:attrName>style.visibility</p:attrName>
                                        </p:attrNameLst>
                                      </p:cBhvr>
                                      <p:to>
                                        <p:strVal val="visible"/>
                                      </p:to>
                                    </p:set>
                                    <p:animEffect transition="in" filter="blinds(horizontal)">
                                      <p:cBhvr>
                                        <p:cTn id="210" dur="500"/>
                                        <p:tgtEl>
                                          <p:spTgt spid="169"/>
                                        </p:tgtEl>
                                      </p:cBhvr>
                                    </p:animEffect>
                                  </p:childTnLst>
                                </p:cTn>
                              </p:par>
                              <p:par>
                                <p:cTn id="211" presetID="3" presetClass="entr" presetSubtype="10" fill="hold" grpId="0" nodeType="withEffect">
                                  <p:stCondLst>
                                    <p:cond delay="0"/>
                                  </p:stCondLst>
                                  <p:childTnLst>
                                    <p:set>
                                      <p:cBhvr>
                                        <p:cTn id="212" dur="1" fill="hold">
                                          <p:stCondLst>
                                            <p:cond delay="0"/>
                                          </p:stCondLst>
                                        </p:cTn>
                                        <p:tgtEl>
                                          <p:spTgt spid="170"/>
                                        </p:tgtEl>
                                        <p:attrNameLst>
                                          <p:attrName>style.visibility</p:attrName>
                                        </p:attrNameLst>
                                      </p:cBhvr>
                                      <p:to>
                                        <p:strVal val="visible"/>
                                      </p:to>
                                    </p:set>
                                    <p:animEffect transition="in" filter="blinds(horizontal)">
                                      <p:cBhvr>
                                        <p:cTn id="213" dur="500"/>
                                        <p:tgtEl>
                                          <p:spTgt spid="170"/>
                                        </p:tgtEl>
                                      </p:cBhvr>
                                    </p:animEffect>
                                  </p:childTnLst>
                                </p:cTn>
                              </p:par>
                              <p:par>
                                <p:cTn id="214" presetID="3" presetClass="entr" presetSubtype="10" fill="hold" grpId="0" nodeType="withEffect">
                                  <p:stCondLst>
                                    <p:cond delay="0"/>
                                  </p:stCondLst>
                                  <p:childTnLst>
                                    <p:set>
                                      <p:cBhvr>
                                        <p:cTn id="215" dur="1" fill="hold">
                                          <p:stCondLst>
                                            <p:cond delay="0"/>
                                          </p:stCondLst>
                                        </p:cTn>
                                        <p:tgtEl>
                                          <p:spTgt spid="171"/>
                                        </p:tgtEl>
                                        <p:attrNameLst>
                                          <p:attrName>style.visibility</p:attrName>
                                        </p:attrNameLst>
                                      </p:cBhvr>
                                      <p:to>
                                        <p:strVal val="visible"/>
                                      </p:to>
                                    </p:set>
                                    <p:animEffect transition="in" filter="blinds(horizontal)">
                                      <p:cBhvr>
                                        <p:cTn id="216" dur="500"/>
                                        <p:tgtEl>
                                          <p:spTgt spid="171"/>
                                        </p:tgtEl>
                                      </p:cBhvr>
                                    </p:animEffect>
                                  </p:childTnLst>
                                </p:cTn>
                              </p:par>
                              <p:par>
                                <p:cTn id="217" presetID="3" presetClass="entr" presetSubtype="10" fill="hold" nodeType="withEffect">
                                  <p:stCondLst>
                                    <p:cond delay="0"/>
                                  </p:stCondLst>
                                  <p:childTnLst>
                                    <p:set>
                                      <p:cBhvr>
                                        <p:cTn id="218" dur="1" fill="hold">
                                          <p:stCondLst>
                                            <p:cond delay="0"/>
                                          </p:stCondLst>
                                        </p:cTn>
                                        <p:tgtEl>
                                          <p:spTgt spid="183"/>
                                        </p:tgtEl>
                                        <p:attrNameLst>
                                          <p:attrName>style.visibility</p:attrName>
                                        </p:attrNameLst>
                                      </p:cBhvr>
                                      <p:to>
                                        <p:strVal val="visible"/>
                                      </p:to>
                                    </p:set>
                                    <p:animEffect transition="in" filter="blinds(horizontal)">
                                      <p:cBhvr>
                                        <p:cTn id="219" dur="500"/>
                                        <p:tgtEl>
                                          <p:spTgt spid="183"/>
                                        </p:tgtEl>
                                      </p:cBhvr>
                                    </p:animEffect>
                                  </p:childTnLst>
                                </p:cTn>
                              </p:par>
                              <p:par>
                                <p:cTn id="220" presetID="3" presetClass="entr" presetSubtype="10" fill="hold" nodeType="withEffect">
                                  <p:stCondLst>
                                    <p:cond delay="0"/>
                                  </p:stCondLst>
                                  <p:childTnLst>
                                    <p:set>
                                      <p:cBhvr>
                                        <p:cTn id="221" dur="1" fill="hold">
                                          <p:stCondLst>
                                            <p:cond delay="0"/>
                                          </p:stCondLst>
                                        </p:cTn>
                                        <p:tgtEl>
                                          <p:spTgt spid="184"/>
                                        </p:tgtEl>
                                        <p:attrNameLst>
                                          <p:attrName>style.visibility</p:attrName>
                                        </p:attrNameLst>
                                      </p:cBhvr>
                                      <p:to>
                                        <p:strVal val="visible"/>
                                      </p:to>
                                    </p:set>
                                    <p:animEffect transition="in" filter="blinds(horizontal)">
                                      <p:cBhvr>
                                        <p:cTn id="222" dur="500"/>
                                        <p:tgtEl>
                                          <p:spTgt spid="184"/>
                                        </p:tgtEl>
                                      </p:cBhvr>
                                    </p:animEffect>
                                  </p:childTnLst>
                                </p:cTn>
                              </p:par>
                              <p:par>
                                <p:cTn id="223" presetID="3" presetClass="entr" presetSubtype="10" fill="hold" nodeType="withEffect">
                                  <p:stCondLst>
                                    <p:cond delay="0"/>
                                  </p:stCondLst>
                                  <p:childTnLst>
                                    <p:set>
                                      <p:cBhvr>
                                        <p:cTn id="224" dur="1" fill="hold">
                                          <p:stCondLst>
                                            <p:cond delay="0"/>
                                          </p:stCondLst>
                                        </p:cTn>
                                        <p:tgtEl>
                                          <p:spTgt spid="188"/>
                                        </p:tgtEl>
                                        <p:attrNameLst>
                                          <p:attrName>style.visibility</p:attrName>
                                        </p:attrNameLst>
                                      </p:cBhvr>
                                      <p:to>
                                        <p:strVal val="visible"/>
                                      </p:to>
                                    </p:set>
                                    <p:animEffect transition="in" filter="blinds(horizontal)">
                                      <p:cBhvr>
                                        <p:cTn id="225" dur="500"/>
                                        <p:tgtEl>
                                          <p:spTgt spid="188"/>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189"/>
                                        </p:tgtEl>
                                        <p:attrNameLst>
                                          <p:attrName>style.visibility</p:attrName>
                                        </p:attrNameLst>
                                      </p:cBhvr>
                                      <p:to>
                                        <p:strVal val="visible"/>
                                      </p:to>
                                    </p:set>
                                    <p:animEffect transition="in" filter="blinds(horizontal)">
                                      <p:cBhvr>
                                        <p:cTn id="228" dur="500"/>
                                        <p:tgtEl>
                                          <p:spTgt spid="189"/>
                                        </p:tgtEl>
                                      </p:cBhvr>
                                    </p:animEffect>
                                  </p:childTnLst>
                                </p:cTn>
                              </p:par>
                              <p:par>
                                <p:cTn id="229" presetID="3" presetClass="entr" presetSubtype="10" fill="hold" nodeType="withEffect">
                                  <p:stCondLst>
                                    <p:cond delay="0"/>
                                  </p:stCondLst>
                                  <p:childTnLst>
                                    <p:set>
                                      <p:cBhvr>
                                        <p:cTn id="230" dur="1" fill="hold">
                                          <p:stCondLst>
                                            <p:cond delay="0"/>
                                          </p:stCondLst>
                                        </p:cTn>
                                        <p:tgtEl>
                                          <p:spTgt spid="190"/>
                                        </p:tgtEl>
                                        <p:attrNameLst>
                                          <p:attrName>style.visibility</p:attrName>
                                        </p:attrNameLst>
                                      </p:cBhvr>
                                      <p:to>
                                        <p:strVal val="visible"/>
                                      </p:to>
                                    </p:set>
                                    <p:animEffect transition="in" filter="blinds(horizontal)">
                                      <p:cBhvr>
                                        <p:cTn id="231" dur="500"/>
                                        <p:tgtEl>
                                          <p:spTgt spid="190"/>
                                        </p:tgtEl>
                                      </p:cBhvr>
                                    </p:animEffect>
                                  </p:childTnLst>
                                </p:cTn>
                              </p:par>
                              <p:par>
                                <p:cTn id="232" presetID="3" presetClass="entr" presetSubtype="10" fill="hold" nodeType="withEffect">
                                  <p:stCondLst>
                                    <p:cond delay="0"/>
                                  </p:stCondLst>
                                  <p:childTnLst>
                                    <p:set>
                                      <p:cBhvr>
                                        <p:cTn id="233" dur="1" fill="hold">
                                          <p:stCondLst>
                                            <p:cond delay="0"/>
                                          </p:stCondLst>
                                        </p:cTn>
                                        <p:tgtEl>
                                          <p:spTgt spid="191"/>
                                        </p:tgtEl>
                                        <p:attrNameLst>
                                          <p:attrName>style.visibility</p:attrName>
                                        </p:attrNameLst>
                                      </p:cBhvr>
                                      <p:to>
                                        <p:strVal val="visible"/>
                                      </p:to>
                                    </p:set>
                                    <p:animEffect transition="in" filter="blinds(horizontal)">
                                      <p:cBhvr>
                                        <p:cTn id="234" dur="500"/>
                                        <p:tgtEl>
                                          <p:spTgt spid="191"/>
                                        </p:tgtEl>
                                      </p:cBhvr>
                                    </p:animEffect>
                                  </p:childTnLst>
                                </p:cTn>
                              </p:par>
                              <p:par>
                                <p:cTn id="235" presetID="3" presetClass="entr" presetSubtype="10" fill="hold" grpId="0" nodeType="withEffect">
                                  <p:stCondLst>
                                    <p:cond delay="0"/>
                                  </p:stCondLst>
                                  <p:childTnLst>
                                    <p:set>
                                      <p:cBhvr>
                                        <p:cTn id="236" dur="1" fill="hold">
                                          <p:stCondLst>
                                            <p:cond delay="0"/>
                                          </p:stCondLst>
                                        </p:cTn>
                                        <p:tgtEl>
                                          <p:spTgt spid="192"/>
                                        </p:tgtEl>
                                        <p:attrNameLst>
                                          <p:attrName>style.visibility</p:attrName>
                                        </p:attrNameLst>
                                      </p:cBhvr>
                                      <p:to>
                                        <p:strVal val="visible"/>
                                      </p:to>
                                    </p:set>
                                    <p:animEffect transition="in" filter="blinds(horizontal)">
                                      <p:cBhvr>
                                        <p:cTn id="237" dur="500"/>
                                        <p:tgtEl>
                                          <p:spTgt spid="192"/>
                                        </p:tgtEl>
                                      </p:cBhvr>
                                    </p:animEffect>
                                  </p:childTnLst>
                                </p:cTn>
                              </p:par>
                              <p:par>
                                <p:cTn id="238" presetID="3" presetClass="entr" presetSubtype="10" fill="hold" nodeType="withEffect">
                                  <p:stCondLst>
                                    <p:cond delay="0"/>
                                  </p:stCondLst>
                                  <p:childTnLst>
                                    <p:set>
                                      <p:cBhvr>
                                        <p:cTn id="239" dur="1" fill="hold">
                                          <p:stCondLst>
                                            <p:cond delay="0"/>
                                          </p:stCondLst>
                                        </p:cTn>
                                        <p:tgtEl>
                                          <p:spTgt spid="193"/>
                                        </p:tgtEl>
                                        <p:attrNameLst>
                                          <p:attrName>style.visibility</p:attrName>
                                        </p:attrNameLst>
                                      </p:cBhvr>
                                      <p:to>
                                        <p:strVal val="visible"/>
                                      </p:to>
                                    </p:set>
                                    <p:animEffect transition="in" filter="blinds(horizontal)">
                                      <p:cBhvr>
                                        <p:cTn id="240" dur="500"/>
                                        <p:tgtEl>
                                          <p:spTgt spid="193"/>
                                        </p:tgtEl>
                                      </p:cBhvr>
                                    </p:animEffect>
                                  </p:childTnLst>
                                </p:cTn>
                              </p:par>
                              <p:par>
                                <p:cTn id="241" presetID="3" presetClass="entr" presetSubtype="10" fill="hold" nodeType="withEffect">
                                  <p:stCondLst>
                                    <p:cond delay="0"/>
                                  </p:stCondLst>
                                  <p:childTnLst>
                                    <p:set>
                                      <p:cBhvr>
                                        <p:cTn id="242" dur="1" fill="hold">
                                          <p:stCondLst>
                                            <p:cond delay="0"/>
                                          </p:stCondLst>
                                        </p:cTn>
                                        <p:tgtEl>
                                          <p:spTgt spid="194"/>
                                        </p:tgtEl>
                                        <p:attrNameLst>
                                          <p:attrName>style.visibility</p:attrName>
                                        </p:attrNameLst>
                                      </p:cBhvr>
                                      <p:to>
                                        <p:strVal val="visible"/>
                                      </p:to>
                                    </p:set>
                                    <p:animEffect transition="in" filter="blinds(horizontal)">
                                      <p:cBhvr>
                                        <p:cTn id="243" dur="500"/>
                                        <p:tgtEl>
                                          <p:spTgt spid="194"/>
                                        </p:tgtEl>
                                      </p:cBhvr>
                                    </p:animEffect>
                                  </p:childTnLst>
                                </p:cTn>
                              </p:par>
                              <p:par>
                                <p:cTn id="244" presetID="3" presetClass="entr" presetSubtype="10" fill="hold" nodeType="withEffect">
                                  <p:stCondLst>
                                    <p:cond delay="0"/>
                                  </p:stCondLst>
                                  <p:childTnLst>
                                    <p:set>
                                      <p:cBhvr>
                                        <p:cTn id="245" dur="1" fill="hold">
                                          <p:stCondLst>
                                            <p:cond delay="0"/>
                                          </p:stCondLst>
                                        </p:cTn>
                                        <p:tgtEl>
                                          <p:spTgt spid="195"/>
                                        </p:tgtEl>
                                        <p:attrNameLst>
                                          <p:attrName>style.visibility</p:attrName>
                                        </p:attrNameLst>
                                      </p:cBhvr>
                                      <p:to>
                                        <p:strVal val="visible"/>
                                      </p:to>
                                    </p:set>
                                    <p:animEffect transition="in" filter="blinds(horizontal)">
                                      <p:cBhvr>
                                        <p:cTn id="246" dur="500"/>
                                        <p:tgtEl>
                                          <p:spTgt spid="195"/>
                                        </p:tgtEl>
                                      </p:cBhvr>
                                    </p:animEffect>
                                  </p:childTnLst>
                                </p:cTn>
                              </p:par>
                              <p:par>
                                <p:cTn id="247" presetID="3" presetClass="entr" presetSubtype="10" fill="hold" nodeType="withEffect">
                                  <p:stCondLst>
                                    <p:cond delay="0"/>
                                  </p:stCondLst>
                                  <p:childTnLst>
                                    <p:set>
                                      <p:cBhvr>
                                        <p:cTn id="248" dur="1" fill="hold">
                                          <p:stCondLst>
                                            <p:cond delay="0"/>
                                          </p:stCondLst>
                                        </p:cTn>
                                        <p:tgtEl>
                                          <p:spTgt spid="196"/>
                                        </p:tgtEl>
                                        <p:attrNameLst>
                                          <p:attrName>style.visibility</p:attrName>
                                        </p:attrNameLst>
                                      </p:cBhvr>
                                      <p:to>
                                        <p:strVal val="visible"/>
                                      </p:to>
                                    </p:set>
                                    <p:animEffect transition="in" filter="blinds(horizontal)">
                                      <p:cBhvr>
                                        <p:cTn id="249" dur="500"/>
                                        <p:tgtEl>
                                          <p:spTgt spid="196"/>
                                        </p:tgtEl>
                                      </p:cBhvr>
                                    </p:animEffect>
                                  </p:childTnLst>
                                </p:cTn>
                              </p:par>
                              <p:par>
                                <p:cTn id="250" presetID="3" presetClass="entr" presetSubtype="10" fill="hold" nodeType="withEffect">
                                  <p:stCondLst>
                                    <p:cond delay="0"/>
                                  </p:stCondLst>
                                  <p:childTnLst>
                                    <p:set>
                                      <p:cBhvr>
                                        <p:cTn id="251" dur="1" fill="hold">
                                          <p:stCondLst>
                                            <p:cond delay="0"/>
                                          </p:stCondLst>
                                        </p:cTn>
                                        <p:tgtEl>
                                          <p:spTgt spid="197"/>
                                        </p:tgtEl>
                                        <p:attrNameLst>
                                          <p:attrName>style.visibility</p:attrName>
                                        </p:attrNameLst>
                                      </p:cBhvr>
                                      <p:to>
                                        <p:strVal val="visible"/>
                                      </p:to>
                                    </p:set>
                                    <p:animEffect transition="in" filter="blinds(horizontal)">
                                      <p:cBhvr>
                                        <p:cTn id="252" dur="500"/>
                                        <p:tgtEl>
                                          <p:spTgt spid="197"/>
                                        </p:tgtEl>
                                      </p:cBhvr>
                                    </p:animEffect>
                                  </p:childTnLst>
                                </p:cTn>
                              </p:par>
                            </p:childTnLst>
                          </p:cTn>
                        </p:par>
                      </p:childTnLst>
                    </p:cTn>
                  </p:par>
                  <p:par>
                    <p:cTn id="253" fill="hold">
                      <p:stCondLst>
                        <p:cond delay="indefinite"/>
                      </p:stCondLst>
                      <p:childTnLst>
                        <p:par>
                          <p:cTn id="254" fill="hold">
                            <p:stCondLst>
                              <p:cond delay="0"/>
                            </p:stCondLst>
                            <p:childTnLst>
                              <p:par>
                                <p:cTn id="255" presetID="3" presetClass="entr" presetSubtype="10" fill="hold" grpId="0" nodeType="clickEffect">
                                  <p:stCondLst>
                                    <p:cond delay="0"/>
                                  </p:stCondLst>
                                  <p:childTnLst>
                                    <p:set>
                                      <p:cBhvr>
                                        <p:cTn id="256" dur="1" fill="hold">
                                          <p:stCondLst>
                                            <p:cond delay="0"/>
                                          </p:stCondLst>
                                        </p:cTn>
                                        <p:tgtEl>
                                          <p:spTgt spid="173"/>
                                        </p:tgtEl>
                                        <p:attrNameLst>
                                          <p:attrName>style.visibility</p:attrName>
                                        </p:attrNameLst>
                                      </p:cBhvr>
                                      <p:to>
                                        <p:strVal val="visible"/>
                                      </p:to>
                                    </p:set>
                                    <p:animEffect transition="in" filter="blinds(horizontal)">
                                      <p:cBhvr>
                                        <p:cTn id="257" dur="500"/>
                                        <p:tgtEl>
                                          <p:spTgt spid="173"/>
                                        </p:tgtEl>
                                      </p:cBhvr>
                                    </p:animEffect>
                                  </p:childTnLst>
                                </p:cTn>
                              </p:par>
                              <p:par>
                                <p:cTn id="258" presetID="3" presetClass="entr" presetSubtype="10" fill="hold" grpId="0" nodeType="withEffect">
                                  <p:stCondLst>
                                    <p:cond delay="0"/>
                                  </p:stCondLst>
                                  <p:childTnLst>
                                    <p:set>
                                      <p:cBhvr>
                                        <p:cTn id="259" dur="1" fill="hold">
                                          <p:stCondLst>
                                            <p:cond delay="0"/>
                                          </p:stCondLst>
                                        </p:cTn>
                                        <p:tgtEl>
                                          <p:spTgt spid="174"/>
                                        </p:tgtEl>
                                        <p:attrNameLst>
                                          <p:attrName>style.visibility</p:attrName>
                                        </p:attrNameLst>
                                      </p:cBhvr>
                                      <p:to>
                                        <p:strVal val="visible"/>
                                      </p:to>
                                    </p:set>
                                    <p:animEffect transition="in" filter="blinds(horizontal)">
                                      <p:cBhvr>
                                        <p:cTn id="260" dur="500"/>
                                        <p:tgtEl>
                                          <p:spTgt spid="174"/>
                                        </p:tgtEl>
                                      </p:cBhvr>
                                    </p:animEffect>
                                  </p:childTnLst>
                                </p:cTn>
                              </p:par>
                              <p:par>
                                <p:cTn id="261" presetID="3" presetClass="entr" presetSubtype="10" fill="hold" grpId="0" nodeType="withEffect">
                                  <p:stCondLst>
                                    <p:cond delay="0"/>
                                  </p:stCondLst>
                                  <p:childTnLst>
                                    <p:set>
                                      <p:cBhvr>
                                        <p:cTn id="262" dur="1" fill="hold">
                                          <p:stCondLst>
                                            <p:cond delay="0"/>
                                          </p:stCondLst>
                                        </p:cTn>
                                        <p:tgtEl>
                                          <p:spTgt spid="175"/>
                                        </p:tgtEl>
                                        <p:attrNameLst>
                                          <p:attrName>style.visibility</p:attrName>
                                        </p:attrNameLst>
                                      </p:cBhvr>
                                      <p:to>
                                        <p:strVal val="visible"/>
                                      </p:to>
                                    </p:set>
                                    <p:animEffect transition="in" filter="blinds(horizontal)">
                                      <p:cBhvr>
                                        <p:cTn id="263" dur="500"/>
                                        <p:tgtEl>
                                          <p:spTgt spid="175"/>
                                        </p:tgtEl>
                                      </p:cBhvr>
                                    </p:animEffect>
                                  </p:childTnLst>
                                </p:cTn>
                              </p:par>
                              <p:par>
                                <p:cTn id="264" presetID="3" presetClass="entr" presetSubtype="10" fill="hold" nodeType="withEffect">
                                  <p:stCondLst>
                                    <p:cond delay="0"/>
                                  </p:stCondLst>
                                  <p:childTnLst>
                                    <p:set>
                                      <p:cBhvr>
                                        <p:cTn id="265" dur="1" fill="hold">
                                          <p:stCondLst>
                                            <p:cond delay="0"/>
                                          </p:stCondLst>
                                        </p:cTn>
                                        <p:tgtEl>
                                          <p:spTgt spid="198"/>
                                        </p:tgtEl>
                                        <p:attrNameLst>
                                          <p:attrName>style.visibility</p:attrName>
                                        </p:attrNameLst>
                                      </p:cBhvr>
                                      <p:to>
                                        <p:strVal val="visible"/>
                                      </p:to>
                                    </p:set>
                                    <p:animEffect transition="in" filter="blinds(horizontal)">
                                      <p:cBhvr>
                                        <p:cTn id="266" dur="500"/>
                                        <p:tgtEl>
                                          <p:spTgt spid="198"/>
                                        </p:tgtEl>
                                      </p:cBhvr>
                                    </p:animEffect>
                                  </p:childTnLst>
                                </p:cTn>
                              </p:par>
                              <p:par>
                                <p:cTn id="267" presetID="3" presetClass="entr" presetSubtype="10" fill="hold" nodeType="withEffect">
                                  <p:stCondLst>
                                    <p:cond delay="0"/>
                                  </p:stCondLst>
                                  <p:childTnLst>
                                    <p:set>
                                      <p:cBhvr>
                                        <p:cTn id="268" dur="1" fill="hold">
                                          <p:stCondLst>
                                            <p:cond delay="0"/>
                                          </p:stCondLst>
                                        </p:cTn>
                                        <p:tgtEl>
                                          <p:spTgt spid="199"/>
                                        </p:tgtEl>
                                        <p:attrNameLst>
                                          <p:attrName>style.visibility</p:attrName>
                                        </p:attrNameLst>
                                      </p:cBhvr>
                                      <p:to>
                                        <p:strVal val="visible"/>
                                      </p:to>
                                    </p:set>
                                    <p:animEffect transition="in" filter="blinds(horizontal)">
                                      <p:cBhvr>
                                        <p:cTn id="269" dur="500"/>
                                        <p:tgtEl>
                                          <p:spTgt spid="199"/>
                                        </p:tgtEl>
                                      </p:cBhvr>
                                    </p:animEffect>
                                  </p:childTnLst>
                                </p:cTn>
                              </p:par>
                              <p:par>
                                <p:cTn id="270" presetID="3" presetClass="entr" presetSubtype="10" fill="hold" nodeType="withEffect">
                                  <p:stCondLst>
                                    <p:cond delay="0"/>
                                  </p:stCondLst>
                                  <p:childTnLst>
                                    <p:set>
                                      <p:cBhvr>
                                        <p:cTn id="271" dur="1" fill="hold">
                                          <p:stCondLst>
                                            <p:cond delay="0"/>
                                          </p:stCondLst>
                                        </p:cTn>
                                        <p:tgtEl>
                                          <p:spTgt spid="203"/>
                                        </p:tgtEl>
                                        <p:attrNameLst>
                                          <p:attrName>style.visibility</p:attrName>
                                        </p:attrNameLst>
                                      </p:cBhvr>
                                      <p:to>
                                        <p:strVal val="visible"/>
                                      </p:to>
                                    </p:set>
                                    <p:animEffect transition="in" filter="blinds(horizontal)">
                                      <p:cBhvr>
                                        <p:cTn id="272" dur="500"/>
                                        <p:tgtEl>
                                          <p:spTgt spid="203"/>
                                        </p:tgtEl>
                                      </p:cBhvr>
                                    </p:animEffect>
                                  </p:childTnLst>
                                </p:cTn>
                              </p:par>
                              <p:par>
                                <p:cTn id="273" presetID="3" presetClass="entr" presetSubtype="10" fill="hold" grpId="0" nodeType="withEffect">
                                  <p:stCondLst>
                                    <p:cond delay="0"/>
                                  </p:stCondLst>
                                  <p:childTnLst>
                                    <p:set>
                                      <p:cBhvr>
                                        <p:cTn id="274" dur="1" fill="hold">
                                          <p:stCondLst>
                                            <p:cond delay="0"/>
                                          </p:stCondLst>
                                        </p:cTn>
                                        <p:tgtEl>
                                          <p:spTgt spid="204"/>
                                        </p:tgtEl>
                                        <p:attrNameLst>
                                          <p:attrName>style.visibility</p:attrName>
                                        </p:attrNameLst>
                                      </p:cBhvr>
                                      <p:to>
                                        <p:strVal val="visible"/>
                                      </p:to>
                                    </p:set>
                                    <p:animEffect transition="in" filter="blinds(horizontal)">
                                      <p:cBhvr>
                                        <p:cTn id="275" dur="500"/>
                                        <p:tgtEl>
                                          <p:spTgt spid="204"/>
                                        </p:tgtEl>
                                      </p:cBhvr>
                                    </p:animEffect>
                                  </p:childTnLst>
                                </p:cTn>
                              </p:par>
                              <p:par>
                                <p:cTn id="276" presetID="3" presetClass="entr" presetSubtype="10" fill="hold" nodeType="withEffect">
                                  <p:stCondLst>
                                    <p:cond delay="0"/>
                                  </p:stCondLst>
                                  <p:childTnLst>
                                    <p:set>
                                      <p:cBhvr>
                                        <p:cTn id="277" dur="1" fill="hold">
                                          <p:stCondLst>
                                            <p:cond delay="0"/>
                                          </p:stCondLst>
                                        </p:cTn>
                                        <p:tgtEl>
                                          <p:spTgt spid="205"/>
                                        </p:tgtEl>
                                        <p:attrNameLst>
                                          <p:attrName>style.visibility</p:attrName>
                                        </p:attrNameLst>
                                      </p:cBhvr>
                                      <p:to>
                                        <p:strVal val="visible"/>
                                      </p:to>
                                    </p:set>
                                    <p:animEffect transition="in" filter="blinds(horizontal)">
                                      <p:cBhvr>
                                        <p:cTn id="278" dur="500"/>
                                        <p:tgtEl>
                                          <p:spTgt spid="205"/>
                                        </p:tgtEl>
                                      </p:cBhvr>
                                    </p:animEffect>
                                  </p:childTnLst>
                                </p:cTn>
                              </p:par>
                              <p:par>
                                <p:cTn id="279" presetID="3" presetClass="entr" presetSubtype="10" fill="hold" nodeType="withEffect">
                                  <p:stCondLst>
                                    <p:cond delay="0"/>
                                  </p:stCondLst>
                                  <p:childTnLst>
                                    <p:set>
                                      <p:cBhvr>
                                        <p:cTn id="280" dur="1" fill="hold">
                                          <p:stCondLst>
                                            <p:cond delay="0"/>
                                          </p:stCondLst>
                                        </p:cTn>
                                        <p:tgtEl>
                                          <p:spTgt spid="206"/>
                                        </p:tgtEl>
                                        <p:attrNameLst>
                                          <p:attrName>style.visibility</p:attrName>
                                        </p:attrNameLst>
                                      </p:cBhvr>
                                      <p:to>
                                        <p:strVal val="visible"/>
                                      </p:to>
                                    </p:set>
                                    <p:animEffect transition="in" filter="blinds(horizontal)">
                                      <p:cBhvr>
                                        <p:cTn id="281" dur="500"/>
                                        <p:tgtEl>
                                          <p:spTgt spid="206"/>
                                        </p:tgtEl>
                                      </p:cBhvr>
                                    </p:animEffect>
                                  </p:childTnLst>
                                </p:cTn>
                              </p:par>
                              <p:par>
                                <p:cTn id="282" presetID="3" presetClass="entr" presetSubtype="10" fill="hold" grpId="0" nodeType="withEffect">
                                  <p:stCondLst>
                                    <p:cond delay="0"/>
                                  </p:stCondLst>
                                  <p:childTnLst>
                                    <p:set>
                                      <p:cBhvr>
                                        <p:cTn id="283" dur="1" fill="hold">
                                          <p:stCondLst>
                                            <p:cond delay="0"/>
                                          </p:stCondLst>
                                        </p:cTn>
                                        <p:tgtEl>
                                          <p:spTgt spid="207"/>
                                        </p:tgtEl>
                                        <p:attrNameLst>
                                          <p:attrName>style.visibility</p:attrName>
                                        </p:attrNameLst>
                                      </p:cBhvr>
                                      <p:to>
                                        <p:strVal val="visible"/>
                                      </p:to>
                                    </p:set>
                                    <p:animEffect transition="in" filter="blinds(horizontal)">
                                      <p:cBhvr>
                                        <p:cTn id="284" dur="500"/>
                                        <p:tgtEl>
                                          <p:spTgt spid="207"/>
                                        </p:tgtEl>
                                      </p:cBhvr>
                                    </p:animEffect>
                                  </p:childTnLst>
                                </p:cTn>
                              </p:par>
                              <p:par>
                                <p:cTn id="285" presetID="3" presetClass="entr" presetSubtype="10" fill="hold" nodeType="withEffect">
                                  <p:stCondLst>
                                    <p:cond delay="0"/>
                                  </p:stCondLst>
                                  <p:childTnLst>
                                    <p:set>
                                      <p:cBhvr>
                                        <p:cTn id="286" dur="1" fill="hold">
                                          <p:stCondLst>
                                            <p:cond delay="0"/>
                                          </p:stCondLst>
                                        </p:cTn>
                                        <p:tgtEl>
                                          <p:spTgt spid="208"/>
                                        </p:tgtEl>
                                        <p:attrNameLst>
                                          <p:attrName>style.visibility</p:attrName>
                                        </p:attrNameLst>
                                      </p:cBhvr>
                                      <p:to>
                                        <p:strVal val="visible"/>
                                      </p:to>
                                    </p:set>
                                    <p:animEffect transition="in" filter="blinds(horizontal)">
                                      <p:cBhvr>
                                        <p:cTn id="287" dur="500"/>
                                        <p:tgtEl>
                                          <p:spTgt spid="208"/>
                                        </p:tgtEl>
                                      </p:cBhvr>
                                    </p:animEffect>
                                  </p:childTnLst>
                                </p:cTn>
                              </p:par>
                              <p:par>
                                <p:cTn id="288" presetID="3" presetClass="entr" presetSubtype="10" fill="hold" nodeType="withEffect">
                                  <p:stCondLst>
                                    <p:cond delay="0"/>
                                  </p:stCondLst>
                                  <p:childTnLst>
                                    <p:set>
                                      <p:cBhvr>
                                        <p:cTn id="289" dur="1" fill="hold">
                                          <p:stCondLst>
                                            <p:cond delay="0"/>
                                          </p:stCondLst>
                                        </p:cTn>
                                        <p:tgtEl>
                                          <p:spTgt spid="209"/>
                                        </p:tgtEl>
                                        <p:attrNameLst>
                                          <p:attrName>style.visibility</p:attrName>
                                        </p:attrNameLst>
                                      </p:cBhvr>
                                      <p:to>
                                        <p:strVal val="visible"/>
                                      </p:to>
                                    </p:set>
                                    <p:animEffect transition="in" filter="blinds(horizontal)">
                                      <p:cBhvr>
                                        <p:cTn id="290" dur="500"/>
                                        <p:tgtEl>
                                          <p:spTgt spid="209"/>
                                        </p:tgtEl>
                                      </p:cBhvr>
                                    </p:animEffect>
                                  </p:childTnLst>
                                </p:cTn>
                              </p:par>
                              <p:par>
                                <p:cTn id="291" presetID="3" presetClass="entr" presetSubtype="10" fill="hold" nodeType="withEffect">
                                  <p:stCondLst>
                                    <p:cond delay="0"/>
                                  </p:stCondLst>
                                  <p:childTnLst>
                                    <p:set>
                                      <p:cBhvr>
                                        <p:cTn id="292" dur="1" fill="hold">
                                          <p:stCondLst>
                                            <p:cond delay="0"/>
                                          </p:stCondLst>
                                        </p:cTn>
                                        <p:tgtEl>
                                          <p:spTgt spid="210"/>
                                        </p:tgtEl>
                                        <p:attrNameLst>
                                          <p:attrName>style.visibility</p:attrName>
                                        </p:attrNameLst>
                                      </p:cBhvr>
                                      <p:to>
                                        <p:strVal val="visible"/>
                                      </p:to>
                                    </p:set>
                                    <p:animEffect transition="in" filter="blinds(horizontal)">
                                      <p:cBhvr>
                                        <p:cTn id="293" dur="500"/>
                                        <p:tgtEl>
                                          <p:spTgt spid="210"/>
                                        </p:tgtEl>
                                      </p:cBhvr>
                                    </p:animEffect>
                                  </p:childTnLst>
                                </p:cTn>
                              </p:par>
                              <p:par>
                                <p:cTn id="294" presetID="3" presetClass="entr" presetSubtype="10" fill="hold" nodeType="withEffect">
                                  <p:stCondLst>
                                    <p:cond delay="0"/>
                                  </p:stCondLst>
                                  <p:childTnLst>
                                    <p:set>
                                      <p:cBhvr>
                                        <p:cTn id="295" dur="1" fill="hold">
                                          <p:stCondLst>
                                            <p:cond delay="0"/>
                                          </p:stCondLst>
                                        </p:cTn>
                                        <p:tgtEl>
                                          <p:spTgt spid="211"/>
                                        </p:tgtEl>
                                        <p:attrNameLst>
                                          <p:attrName>style.visibility</p:attrName>
                                        </p:attrNameLst>
                                      </p:cBhvr>
                                      <p:to>
                                        <p:strVal val="visible"/>
                                      </p:to>
                                    </p:set>
                                    <p:animEffect transition="in" filter="blinds(horizontal)">
                                      <p:cBhvr>
                                        <p:cTn id="296" dur="500"/>
                                        <p:tgtEl>
                                          <p:spTgt spid="211"/>
                                        </p:tgtEl>
                                      </p:cBhvr>
                                    </p:animEffect>
                                  </p:childTnLst>
                                </p:cTn>
                              </p:par>
                              <p:par>
                                <p:cTn id="297" presetID="3" presetClass="entr" presetSubtype="10" fill="hold" nodeType="withEffect">
                                  <p:stCondLst>
                                    <p:cond delay="0"/>
                                  </p:stCondLst>
                                  <p:childTnLst>
                                    <p:set>
                                      <p:cBhvr>
                                        <p:cTn id="298" dur="1" fill="hold">
                                          <p:stCondLst>
                                            <p:cond delay="0"/>
                                          </p:stCondLst>
                                        </p:cTn>
                                        <p:tgtEl>
                                          <p:spTgt spid="212"/>
                                        </p:tgtEl>
                                        <p:attrNameLst>
                                          <p:attrName>style.visibility</p:attrName>
                                        </p:attrNameLst>
                                      </p:cBhvr>
                                      <p:to>
                                        <p:strVal val="visible"/>
                                      </p:to>
                                    </p:set>
                                    <p:animEffect transition="in" filter="blinds(horizontal)">
                                      <p:cBhvr>
                                        <p:cTn id="299" dur="500"/>
                                        <p:tgtEl>
                                          <p:spTgt spid="212"/>
                                        </p:tgtEl>
                                      </p:cBhvr>
                                    </p:animEffect>
                                  </p:childTnLst>
                                </p:cTn>
                              </p:par>
                              <p:par>
                                <p:cTn id="300" presetID="3" presetClass="entr" presetSubtype="10" fill="hold" nodeType="withEffect">
                                  <p:stCondLst>
                                    <p:cond delay="0"/>
                                  </p:stCondLst>
                                  <p:childTnLst>
                                    <p:set>
                                      <p:cBhvr>
                                        <p:cTn id="301" dur="1" fill="hold">
                                          <p:stCondLst>
                                            <p:cond delay="0"/>
                                          </p:stCondLst>
                                        </p:cTn>
                                        <p:tgtEl>
                                          <p:spTgt spid="213"/>
                                        </p:tgtEl>
                                        <p:attrNameLst>
                                          <p:attrName>style.visibility</p:attrName>
                                        </p:attrNameLst>
                                      </p:cBhvr>
                                      <p:to>
                                        <p:strVal val="visible"/>
                                      </p:to>
                                    </p:set>
                                    <p:animEffect transition="in" filter="blinds(horizontal)">
                                      <p:cBhvr>
                                        <p:cTn id="302" dur="500"/>
                                        <p:tgtEl>
                                          <p:spTgt spid="213"/>
                                        </p:tgtEl>
                                      </p:cBhvr>
                                    </p:animEffect>
                                  </p:childTnLst>
                                </p:cTn>
                              </p:par>
                            </p:childTnLst>
                          </p:cTn>
                        </p:par>
                      </p:childTnLst>
                    </p:cTn>
                  </p:par>
                  <p:par>
                    <p:cTn id="303" fill="hold">
                      <p:stCondLst>
                        <p:cond delay="indefinite"/>
                      </p:stCondLst>
                      <p:childTnLst>
                        <p:par>
                          <p:cTn id="304" fill="hold">
                            <p:stCondLst>
                              <p:cond delay="0"/>
                            </p:stCondLst>
                            <p:childTnLst>
                              <p:par>
                                <p:cTn id="305" presetID="3" presetClass="entr" presetSubtype="10" fill="hold" grpId="0" nodeType="clickEffect">
                                  <p:stCondLst>
                                    <p:cond delay="0"/>
                                  </p:stCondLst>
                                  <p:childTnLst>
                                    <p:set>
                                      <p:cBhvr>
                                        <p:cTn id="306" dur="1" fill="hold">
                                          <p:stCondLst>
                                            <p:cond delay="0"/>
                                          </p:stCondLst>
                                        </p:cTn>
                                        <p:tgtEl>
                                          <p:spTgt spid="177"/>
                                        </p:tgtEl>
                                        <p:attrNameLst>
                                          <p:attrName>style.visibility</p:attrName>
                                        </p:attrNameLst>
                                      </p:cBhvr>
                                      <p:to>
                                        <p:strVal val="visible"/>
                                      </p:to>
                                    </p:set>
                                    <p:animEffect transition="in" filter="blinds(horizontal)">
                                      <p:cBhvr>
                                        <p:cTn id="307" dur="500"/>
                                        <p:tgtEl>
                                          <p:spTgt spid="177"/>
                                        </p:tgtEl>
                                      </p:cBhvr>
                                    </p:animEffect>
                                  </p:childTnLst>
                                </p:cTn>
                              </p:par>
                              <p:par>
                                <p:cTn id="308" presetID="3" presetClass="entr" presetSubtype="10" fill="hold" grpId="0" nodeType="withEffect">
                                  <p:stCondLst>
                                    <p:cond delay="0"/>
                                  </p:stCondLst>
                                  <p:childTnLst>
                                    <p:set>
                                      <p:cBhvr>
                                        <p:cTn id="309" dur="1" fill="hold">
                                          <p:stCondLst>
                                            <p:cond delay="0"/>
                                          </p:stCondLst>
                                        </p:cTn>
                                        <p:tgtEl>
                                          <p:spTgt spid="178"/>
                                        </p:tgtEl>
                                        <p:attrNameLst>
                                          <p:attrName>style.visibility</p:attrName>
                                        </p:attrNameLst>
                                      </p:cBhvr>
                                      <p:to>
                                        <p:strVal val="visible"/>
                                      </p:to>
                                    </p:set>
                                    <p:animEffect transition="in" filter="blinds(horizontal)">
                                      <p:cBhvr>
                                        <p:cTn id="310" dur="500"/>
                                        <p:tgtEl>
                                          <p:spTgt spid="178"/>
                                        </p:tgtEl>
                                      </p:cBhvr>
                                    </p:animEffect>
                                  </p:childTnLst>
                                </p:cTn>
                              </p:par>
                              <p:par>
                                <p:cTn id="311" presetID="3" presetClass="entr" presetSubtype="10" fill="hold" grpId="0" nodeType="withEffect">
                                  <p:stCondLst>
                                    <p:cond delay="0"/>
                                  </p:stCondLst>
                                  <p:childTnLst>
                                    <p:set>
                                      <p:cBhvr>
                                        <p:cTn id="312" dur="1" fill="hold">
                                          <p:stCondLst>
                                            <p:cond delay="0"/>
                                          </p:stCondLst>
                                        </p:cTn>
                                        <p:tgtEl>
                                          <p:spTgt spid="179"/>
                                        </p:tgtEl>
                                        <p:attrNameLst>
                                          <p:attrName>style.visibility</p:attrName>
                                        </p:attrNameLst>
                                      </p:cBhvr>
                                      <p:to>
                                        <p:strVal val="visible"/>
                                      </p:to>
                                    </p:set>
                                    <p:animEffect transition="in" filter="blinds(horizontal)">
                                      <p:cBhvr>
                                        <p:cTn id="313" dur="500"/>
                                        <p:tgtEl>
                                          <p:spTgt spid="179"/>
                                        </p:tgtEl>
                                      </p:cBhvr>
                                    </p:animEffect>
                                  </p:childTnLst>
                                </p:cTn>
                              </p:par>
                              <p:par>
                                <p:cTn id="314" presetID="3" presetClass="entr" presetSubtype="10" fill="hold" nodeType="withEffect">
                                  <p:stCondLst>
                                    <p:cond delay="0"/>
                                  </p:stCondLst>
                                  <p:childTnLst>
                                    <p:set>
                                      <p:cBhvr>
                                        <p:cTn id="315" dur="1" fill="hold">
                                          <p:stCondLst>
                                            <p:cond delay="0"/>
                                          </p:stCondLst>
                                        </p:cTn>
                                        <p:tgtEl>
                                          <p:spTgt spid="216"/>
                                        </p:tgtEl>
                                        <p:attrNameLst>
                                          <p:attrName>style.visibility</p:attrName>
                                        </p:attrNameLst>
                                      </p:cBhvr>
                                      <p:to>
                                        <p:strVal val="visible"/>
                                      </p:to>
                                    </p:set>
                                    <p:animEffect transition="in" filter="blinds(horizontal)">
                                      <p:cBhvr>
                                        <p:cTn id="316" dur="500"/>
                                        <p:tgtEl>
                                          <p:spTgt spid="216"/>
                                        </p:tgtEl>
                                      </p:cBhvr>
                                    </p:animEffect>
                                  </p:childTnLst>
                                </p:cTn>
                              </p:par>
                              <p:par>
                                <p:cTn id="317" presetID="3" presetClass="entr" presetSubtype="10" fill="hold" nodeType="withEffect">
                                  <p:stCondLst>
                                    <p:cond delay="0"/>
                                  </p:stCondLst>
                                  <p:childTnLst>
                                    <p:set>
                                      <p:cBhvr>
                                        <p:cTn id="318" dur="1" fill="hold">
                                          <p:stCondLst>
                                            <p:cond delay="0"/>
                                          </p:stCondLst>
                                        </p:cTn>
                                        <p:tgtEl>
                                          <p:spTgt spid="214"/>
                                        </p:tgtEl>
                                        <p:attrNameLst>
                                          <p:attrName>style.visibility</p:attrName>
                                        </p:attrNameLst>
                                      </p:cBhvr>
                                      <p:to>
                                        <p:strVal val="visible"/>
                                      </p:to>
                                    </p:set>
                                    <p:animEffect transition="in" filter="blinds(horizontal)">
                                      <p:cBhvr>
                                        <p:cTn id="319" dur="500"/>
                                        <p:tgtEl>
                                          <p:spTgt spid="214"/>
                                        </p:tgtEl>
                                      </p:cBhvr>
                                    </p:animEffect>
                                  </p:childTnLst>
                                </p:cTn>
                              </p:par>
                              <p:par>
                                <p:cTn id="320" presetID="3" presetClass="entr" presetSubtype="10" fill="hold" grpId="0" nodeType="withEffect">
                                  <p:stCondLst>
                                    <p:cond delay="0"/>
                                  </p:stCondLst>
                                  <p:childTnLst>
                                    <p:set>
                                      <p:cBhvr>
                                        <p:cTn id="321" dur="1" fill="hold">
                                          <p:stCondLst>
                                            <p:cond delay="0"/>
                                          </p:stCondLst>
                                        </p:cTn>
                                        <p:tgtEl>
                                          <p:spTgt spid="221"/>
                                        </p:tgtEl>
                                        <p:attrNameLst>
                                          <p:attrName>style.visibility</p:attrName>
                                        </p:attrNameLst>
                                      </p:cBhvr>
                                      <p:to>
                                        <p:strVal val="visible"/>
                                      </p:to>
                                    </p:set>
                                    <p:animEffect transition="in" filter="blinds(horizontal)">
                                      <p:cBhvr>
                                        <p:cTn id="322" dur="500"/>
                                        <p:tgtEl>
                                          <p:spTgt spid="221"/>
                                        </p:tgtEl>
                                      </p:cBhvr>
                                    </p:animEffect>
                                  </p:childTnLst>
                                </p:cTn>
                              </p:par>
                              <p:par>
                                <p:cTn id="323" presetID="3" presetClass="entr" presetSubtype="10" fill="hold" nodeType="withEffect">
                                  <p:stCondLst>
                                    <p:cond delay="0"/>
                                  </p:stCondLst>
                                  <p:childTnLst>
                                    <p:set>
                                      <p:cBhvr>
                                        <p:cTn id="324" dur="1" fill="hold">
                                          <p:stCondLst>
                                            <p:cond delay="0"/>
                                          </p:stCondLst>
                                        </p:cTn>
                                        <p:tgtEl>
                                          <p:spTgt spid="222"/>
                                        </p:tgtEl>
                                        <p:attrNameLst>
                                          <p:attrName>style.visibility</p:attrName>
                                        </p:attrNameLst>
                                      </p:cBhvr>
                                      <p:to>
                                        <p:strVal val="visible"/>
                                      </p:to>
                                    </p:set>
                                    <p:animEffect transition="in" filter="blinds(horizontal)">
                                      <p:cBhvr>
                                        <p:cTn id="325" dur="500"/>
                                        <p:tgtEl>
                                          <p:spTgt spid="222"/>
                                        </p:tgtEl>
                                      </p:cBhvr>
                                    </p:animEffect>
                                  </p:childTnLst>
                                </p:cTn>
                              </p:par>
                              <p:par>
                                <p:cTn id="326" presetID="3" presetClass="entr" presetSubtype="10" fill="hold" nodeType="withEffect">
                                  <p:stCondLst>
                                    <p:cond delay="0"/>
                                  </p:stCondLst>
                                  <p:childTnLst>
                                    <p:set>
                                      <p:cBhvr>
                                        <p:cTn id="327" dur="1" fill="hold">
                                          <p:stCondLst>
                                            <p:cond delay="0"/>
                                          </p:stCondLst>
                                        </p:cTn>
                                        <p:tgtEl>
                                          <p:spTgt spid="223"/>
                                        </p:tgtEl>
                                        <p:attrNameLst>
                                          <p:attrName>style.visibility</p:attrName>
                                        </p:attrNameLst>
                                      </p:cBhvr>
                                      <p:to>
                                        <p:strVal val="visible"/>
                                      </p:to>
                                    </p:set>
                                    <p:animEffect transition="in" filter="blinds(horizontal)">
                                      <p:cBhvr>
                                        <p:cTn id="328" dur="500"/>
                                        <p:tgtEl>
                                          <p:spTgt spid="223"/>
                                        </p:tgtEl>
                                      </p:cBhvr>
                                    </p:animEffect>
                                  </p:childTnLst>
                                </p:cTn>
                              </p:par>
                              <p:par>
                                <p:cTn id="329" presetID="3" presetClass="entr" presetSubtype="10" fill="hold" grpId="0" nodeType="withEffect">
                                  <p:stCondLst>
                                    <p:cond delay="0"/>
                                  </p:stCondLst>
                                  <p:childTnLst>
                                    <p:set>
                                      <p:cBhvr>
                                        <p:cTn id="330" dur="1" fill="hold">
                                          <p:stCondLst>
                                            <p:cond delay="0"/>
                                          </p:stCondLst>
                                        </p:cTn>
                                        <p:tgtEl>
                                          <p:spTgt spid="224"/>
                                        </p:tgtEl>
                                        <p:attrNameLst>
                                          <p:attrName>style.visibility</p:attrName>
                                        </p:attrNameLst>
                                      </p:cBhvr>
                                      <p:to>
                                        <p:strVal val="visible"/>
                                      </p:to>
                                    </p:set>
                                    <p:animEffect transition="in" filter="blinds(horizontal)">
                                      <p:cBhvr>
                                        <p:cTn id="331" dur="500"/>
                                        <p:tgtEl>
                                          <p:spTgt spid="224"/>
                                        </p:tgtEl>
                                      </p:cBhvr>
                                    </p:animEffect>
                                  </p:childTnLst>
                                </p:cTn>
                              </p:par>
                              <p:par>
                                <p:cTn id="332" presetID="3" presetClass="entr" presetSubtype="10" fill="hold" nodeType="withEffect">
                                  <p:stCondLst>
                                    <p:cond delay="0"/>
                                  </p:stCondLst>
                                  <p:childTnLst>
                                    <p:set>
                                      <p:cBhvr>
                                        <p:cTn id="333" dur="1" fill="hold">
                                          <p:stCondLst>
                                            <p:cond delay="0"/>
                                          </p:stCondLst>
                                        </p:cTn>
                                        <p:tgtEl>
                                          <p:spTgt spid="225"/>
                                        </p:tgtEl>
                                        <p:attrNameLst>
                                          <p:attrName>style.visibility</p:attrName>
                                        </p:attrNameLst>
                                      </p:cBhvr>
                                      <p:to>
                                        <p:strVal val="visible"/>
                                      </p:to>
                                    </p:set>
                                    <p:animEffect transition="in" filter="blinds(horizontal)">
                                      <p:cBhvr>
                                        <p:cTn id="334" dur="500"/>
                                        <p:tgtEl>
                                          <p:spTgt spid="225"/>
                                        </p:tgtEl>
                                      </p:cBhvr>
                                    </p:animEffect>
                                  </p:childTnLst>
                                </p:cTn>
                              </p:par>
                              <p:par>
                                <p:cTn id="335" presetID="3" presetClass="entr" presetSubtype="10" fill="hold" nodeType="withEffect">
                                  <p:stCondLst>
                                    <p:cond delay="0"/>
                                  </p:stCondLst>
                                  <p:childTnLst>
                                    <p:set>
                                      <p:cBhvr>
                                        <p:cTn id="336" dur="1" fill="hold">
                                          <p:stCondLst>
                                            <p:cond delay="0"/>
                                          </p:stCondLst>
                                        </p:cTn>
                                        <p:tgtEl>
                                          <p:spTgt spid="226"/>
                                        </p:tgtEl>
                                        <p:attrNameLst>
                                          <p:attrName>style.visibility</p:attrName>
                                        </p:attrNameLst>
                                      </p:cBhvr>
                                      <p:to>
                                        <p:strVal val="visible"/>
                                      </p:to>
                                    </p:set>
                                    <p:animEffect transition="in" filter="blinds(horizontal)">
                                      <p:cBhvr>
                                        <p:cTn id="337" dur="500"/>
                                        <p:tgtEl>
                                          <p:spTgt spid="226"/>
                                        </p:tgtEl>
                                      </p:cBhvr>
                                    </p:animEffect>
                                  </p:childTnLst>
                                </p:cTn>
                              </p:par>
                              <p:par>
                                <p:cTn id="338" presetID="3" presetClass="entr" presetSubtype="10" fill="hold" nodeType="withEffect">
                                  <p:stCondLst>
                                    <p:cond delay="0"/>
                                  </p:stCondLst>
                                  <p:childTnLst>
                                    <p:set>
                                      <p:cBhvr>
                                        <p:cTn id="339" dur="1" fill="hold">
                                          <p:stCondLst>
                                            <p:cond delay="0"/>
                                          </p:stCondLst>
                                        </p:cTn>
                                        <p:tgtEl>
                                          <p:spTgt spid="227"/>
                                        </p:tgtEl>
                                        <p:attrNameLst>
                                          <p:attrName>style.visibility</p:attrName>
                                        </p:attrNameLst>
                                      </p:cBhvr>
                                      <p:to>
                                        <p:strVal val="visible"/>
                                      </p:to>
                                    </p:set>
                                    <p:animEffect transition="in" filter="blinds(horizontal)">
                                      <p:cBhvr>
                                        <p:cTn id="340" dur="500"/>
                                        <p:tgtEl>
                                          <p:spTgt spid="227"/>
                                        </p:tgtEl>
                                      </p:cBhvr>
                                    </p:animEffect>
                                  </p:childTnLst>
                                </p:cTn>
                              </p:par>
                              <p:par>
                                <p:cTn id="341" presetID="3" presetClass="entr" presetSubtype="10" fill="hold" nodeType="withEffect">
                                  <p:stCondLst>
                                    <p:cond delay="0"/>
                                  </p:stCondLst>
                                  <p:childTnLst>
                                    <p:set>
                                      <p:cBhvr>
                                        <p:cTn id="342" dur="1" fill="hold">
                                          <p:stCondLst>
                                            <p:cond delay="0"/>
                                          </p:stCondLst>
                                        </p:cTn>
                                        <p:tgtEl>
                                          <p:spTgt spid="228"/>
                                        </p:tgtEl>
                                        <p:attrNameLst>
                                          <p:attrName>style.visibility</p:attrName>
                                        </p:attrNameLst>
                                      </p:cBhvr>
                                      <p:to>
                                        <p:strVal val="visible"/>
                                      </p:to>
                                    </p:set>
                                    <p:animEffect transition="in" filter="blinds(horizontal)">
                                      <p:cBhvr>
                                        <p:cTn id="343" dur="500"/>
                                        <p:tgtEl>
                                          <p:spTgt spid="228"/>
                                        </p:tgtEl>
                                      </p:cBhvr>
                                    </p:animEffect>
                                  </p:childTnLst>
                                </p:cTn>
                              </p:par>
                              <p:par>
                                <p:cTn id="344" presetID="3" presetClass="entr" presetSubtype="10" fill="hold" nodeType="withEffect">
                                  <p:stCondLst>
                                    <p:cond delay="0"/>
                                  </p:stCondLst>
                                  <p:childTnLst>
                                    <p:set>
                                      <p:cBhvr>
                                        <p:cTn id="345" dur="1" fill="hold">
                                          <p:stCondLst>
                                            <p:cond delay="0"/>
                                          </p:stCondLst>
                                        </p:cTn>
                                        <p:tgtEl>
                                          <p:spTgt spid="229"/>
                                        </p:tgtEl>
                                        <p:attrNameLst>
                                          <p:attrName>style.visibility</p:attrName>
                                        </p:attrNameLst>
                                      </p:cBhvr>
                                      <p:to>
                                        <p:strVal val="visible"/>
                                      </p:to>
                                    </p:set>
                                    <p:animEffect transition="in" filter="blinds(horizontal)">
                                      <p:cBhvr>
                                        <p:cTn id="346" dur="500"/>
                                        <p:tgtEl>
                                          <p:spTgt spid="229"/>
                                        </p:tgtEl>
                                      </p:cBhvr>
                                    </p:animEffect>
                                  </p:childTnLst>
                                </p:cTn>
                              </p:par>
                              <p:par>
                                <p:cTn id="347" presetID="3" presetClass="entr" presetSubtype="10" fill="hold" nodeType="withEffect">
                                  <p:stCondLst>
                                    <p:cond delay="0"/>
                                  </p:stCondLst>
                                  <p:childTnLst>
                                    <p:set>
                                      <p:cBhvr>
                                        <p:cTn id="348" dur="1" fill="hold">
                                          <p:stCondLst>
                                            <p:cond delay="0"/>
                                          </p:stCondLst>
                                        </p:cTn>
                                        <p:tgtEl>
                                          <p:spTgt spid="230"/>
                                        </p:tgtEl>
                                        <p:attrNameLst>
                                          <p:attrName>style.visibility</p:attrName>
                                        </p:attrNameLst>
                                      </p:cBhvr>
                                      <p:to>
                                        <p:strVal val="visible"/>
                                      </p:to>
                                    </p:set>
                                    <p:animEffect transition="in" filter="blinds(horizontal)">
                                      <p:cBhvr>
                                        <p:cTn id="349" dur="500"/>
                                        <p:tgtEl>
                                          <p:spTgt spid="230"/>
                                        </p:tgtEl>
                                      </p:cBhvr>
                                    </p:animEffect>
                                  </p:childTnLst>
                                </p:cTn>
                              </p:par>
                              <p:par>
                                <p:cTn id="350" presetID="3" presetClass="entr" presetSubtype="10" fill="hold" nodeType="withEffect">
                                  <p:stCondLst>
                                    <p:cond delay="0"/>
                                  </p:stCondLst>
                                  <p:childTnLst>
                                    <p:set>
                                      <p:cBhvr>
                                        <p:cTn id="351" dur="1" fill="hold">
                                          <p:stCondLst>
                                            <p:cond delay="0"/>
                                          </p:stCondLst>
                                        </p:cTn>
                                        <p:tgtEl>
                                          <p:spTgt spid="231"/>
                                        </p:tgtEl>
                                        <p:attrNameLst>
                                          <p:attrName>style.visibility</p:attrName>
                                        </p:attrNameLst>
                                      </p:cBhvr>
                                      <p:to>
                                        <p:strVal val="visible"/>
                                      </p:to>
                                    </p:set>
                                    <p:animEffect transition="in" filter="blinds(horizontal)">
                                      <p:cBhvr>
                                        <p:cTn id="352"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3" grpId="0"/>
      <p:bldP spid="14" grpId="0"/>
      <p:bldP spid="16" grpId="0"/>
      <p:bldP spid="17" grpId="0"/>
      <p:bldP spid="18" grpId="0"/>
      <p:bldP spid="25" grpId="0" animBg="1"/>
      <p:bldP spid="92" grpId="0" animBg="1"/>
      <p:bldP spid="95" grpId="0" animBg="1"/>
      <p:bldP spid="118" grpId="0" animBg="1"/>
      <p:bldP spid="121" grpId="0" animBg="1"/>
      <p:bldP spid="124" grpId="0" animBg="1"/>
      <p:bldP spid="127" grpId="0" animBg="1"/>
      <p:bldP spid="131" grpId="0"/>
      <p:bldP spid="132" grpId="0"/>
      <p:bldP spid="133" grpId="0"/>
      <p:bldP spid="140" grpId="0" animBg="1"/>
      <p:bldP spid="143" grpId="0" animBg="1"/>
      <p:bldP spid="150" grpId="0"/>
      <p:bldP spid="151" grpId="0"/>
      <p:bldP spid="152" grpId="0"/>
      <p:bldP spid="160" grpId="0" animBg="1"/>
      <p:bldP spid="163" grpId="0" animBg="1"/>
      <p:bldP spid="169" grpId="0"/>
      <p:bldP spid="170" grpId="0"/>
      <p:bldP spid="171" grpId="0"/>
      <p:bldP spid="173" grpId="0"/>
      <p:bldP spid="174" grpId="0"/>
      <p:bldP spid="175" grpId="0"/>
      <p:bldP spid="177" grpId="0"/>
      <p:bldP spid="178" grpId="0"/>
      <p:bldP spid="179" grpId="0"/>
      <p:bldP spid="189" grpId="0" animBg="1"/>
      <p:bldP spid="192" grpId="0" animBg="1"/>
      <p:bldP spid="204" grpId="0" animBg="1"/>
      <p:bldP spid="207" grpId="0" animBg="1"/>
      <p:bldP spid="221" grpId="0" animBg="1"/>
      <p:bldP spid="22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251"/>
          <p:cNvSpPr/>
          <p:nvPr/>
        </p:nvSpPr>
        <p:spPr>
          <a:xfrm>
            <a:off x="4505325" y="268604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4" name="Rectangle 3"/>
          <p:cNvSpPr/>
          <p:nvPr/>
        </p:nvSpPr>
        <p:spPr>
          <a:xfrm>
            <a:off x="4380176" y="6858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5" name="Rectangle 4"/>
          <p:cNvSpPr/>
          <p:nvPr/>
        </p:nvSpPr>
        <p:spPr>
          <a:xfrm>
            <a:off x="714348" y="571480"/>
            <a:ext cx="10278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725386" y="1944469"/>
            <a:ext cx="111921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Mg</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0" name="Rectangle 159"/>
          <p:cNvSpPr/>
          <p:nvPr/>
        </p:nvSpPr>
        <p:spPr>
          <a:xfrm>
            <a:off x="4495800" y="144780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61" name="Straight Arrow Connector 160"/>
          <p:cNvCxnSpPr/>
          <p:nvPr/>
        </p:nvCxnSpPr>
        <p:spPr>
          <a:xfrm rot="5400000" flipH="1" flipV="1">
            <a:off x="4503737" y="155416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2" name="Straight Arrow Connector 161"/>
          <p:cNvCxnSpPr/>
          <p:nvPr/>
        </p:nvCxnSpPr>
        <p:spPr>
          <a:xfrm rot="5400000">
            <a:off x="4607718" y="28503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4" name="Rectangle 183"/>
          <p:cNvSpPr/>
          <p:nvPr/>
        </p:nvSpPr>
        <p:spPr>
          <a:xfrm>
            <a:off x="1824688" y="666763"/>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99" name="Rectangle 198"/>
          <p:cNvSpPr/>
          <p:nvPr/>
        </p:nvSpPr>
        <p:spPr>
          <a:xfrm>
            <a:off x="2510493" y="67015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16" name="Rectangle 215"/>
          <p:cNvSpPr/>
          <p:nvPr/>
        </p:nvSpPr>
        <p:spPr>
          <a:xfrm>
            <a:off x="3263683" y="67693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232" name="Rectangle 231"/>
          <p:cNvSpPr/>
          <p:nvPr/>
        </p:nvSpPr>
        <p:spPr>
          <a:xfrm>
            <a:off x="4380176" y="204448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33" name="Rectangle 232"/>
          <p:cNvSpPr/>
          <p:nvPr/>
        </p:nvSpPr>
        <p:spPr>
          <a:xfrm>
            <a:off x="1828800" y="2025447"/>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234" name="Rectangle 233"/>
          <p:cNvSpPr/>
          <p:nvPr/>
        </p:nvSpPr>
        <p:spPr>
          <a:xfrm>
            <a:off x="2514605" y="2028836"/>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35" name="Rectangle 234"/>
          <p:cNvSpPr/>
          <p:nvPr/>
        </p:nvSpPr>
        <p:spPr>
          <a:xfrm>
            <a:off x="3263683" y="20356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236" name="Group 215"/>
          <p:cNvGrpSpPr/>
          <p:nvPr/>
        </p:nvGrpSpPr>
        <p:grpSpPr>
          <a:xfrm>
            <a:off x="3133733" y="1447800"/>
            <a:ext cx="857256" cy="285752"/>
            <a:chOff x="2643174" y="2071678"/>
            <a:chExt cx="857256" cy="285752"/>
          </a:xfrm>
        </p:grpSpPr>
        <p:sp>
          <p:nvSpPr>
            <p:cNvPr id="237" name="Rectangle 236"/>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8" name="Rectangle 237"/>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9" name="Rectangle 238"/>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240" name="Straight Arrow Connector 239"/>
          <p:cNvCxnSpPr/>
          <p:nvPr/>
        </p:nvCxnSpPr>
        <p:spPr>
          <a:xfrm rot="5400000">
            <a:off x="3812394" y="15557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1" name="Rectangle 240"/>
          <p:cNvSpPr/>
          <p:nvPr/>
        </p:nvSpPr>
        <p:spPr>
          <a:xfrm>
            <a:off x="1990725" y="144780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42" name="Straight Arrow Connector 241"/>
          <p:cNvCxnSpPr/>
          <p:nvPr/>
        </p:nvCxnSpPr>
        <p:spPr>
          <a:xfrm rot="5400000" flipH="1" flipV="1">
            <a:off x="1955006" y="155416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rot="5400000">
            <a:off x="2097088" y="15549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4" name="Rectangle 243"/>
          <p:cNvSpPr/>
          <p:nvPr/>
        </p:nvSpPr>
        <p:spPr>
          <a:xfrm>
            <a:off x="2633667" y="144780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45" name="Straight Arrow Connector 244"/>
          <p:cNvCxnSpPr/>
          <p:nvPr/>
        </p:nvCxnSpPr>
        <p:spPr>
          <a:xfrm rot="5400000" flipH="1" flipV="1">
            <a:off x="2597948" y="155416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rot="5400000">
            <a:off x="2740030" y="15549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p:nvPr/>
        </p:nvCxnSpPr>
        <p:spPr>
          <a:xfrm rot="5400000" flipH="1" flipV="1">
            <a:off x="3384560" y="155495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p:nvPr/>
        </p:nvCxnSpPr>
        <p:spPr>
          <a:xfrm rot="5400000" flipH="1" flipV="1">
            <a:off x="3670312" y="155495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p:nvPr/>
        </p:nvCxnSpPr>
        <p:spPr>
          <a:xfrm rot="5400000">
            <a:off x="3240890" y="160813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p:nvPr/>
        </p:nvCxnSpPr>
        <p:spPr>
          <a:xfrm rot="5400000">
            <a:off x="3525847" y="15557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1" name="Straight Arrow Connector 250"/>
          <p:cNvCxnSpPr/>
          <p:nvPr/>
        </p:nvCxnSpPr>
        <p:spPr>
          <a:xfrm rot="5400000" flipH="1" flipV="1">
            <a:off x="3098808" y="155495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3" name="Straight Arrow Connector 252"/>
          <p:cNvCxnSpPr/>
          <p:nvPr/>
        </p:nvCxnSpPr>
        <p:spPr>
          <a:xfrm rot="5400000" flipH="1" flipV="1">
            <a:off x="4494212" y="279241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4" name="Group 215"/>
          <p:cNvGrpSpPr/>
          <p:nvPr/>
        </p:nvGrpSpPr>
        <p:grpSpPr>
          <a:xfrm>
            <a:off x="3143258" y="2686048"/>
            <a:ext cx="857256" cy="285752"/>
            <a:chOff x="2643174" y="2071678"/>
            <a:chExt cx="857256" cy="285752"/>
          </a:xfrm>
        </p:grpSpPr>
        <p:sp>
          <p:nvSpPr>
            <p:cNvPr id="255" name="Rectangle 254"/>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56" name="Rectangle 255"/>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57" name="Rectangle 256"/>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258" name="Straight Arrow Connector 257"/>
          <p:cNvCxnSpPr/>
          <p:nvPr/>
        </p:nvCxnSpPr>
        <p:spPr>
          <a:xfrm rot="5400000">
            <a:off x="3821919" y="27939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9" name="Rectangle 258"/>
          <p:cNvSpPr/>
          <p:nvPr/>
        </p:nvSpPr>
        <p:spPr>
          <a:xfrm>
            <a:off x="2000250" y="268604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60" name="Straight Arrow Connector 259"/>
          <p:cNvCxnSpPr/>
          <p:nvPr/>
        </p:nvCxnSpPr>
        <p:spPr>
          <a:xfrm rot="5400000" flipH="1" flipV="1">
            <a:off x="1964531" y="279241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1" name="Straight Arrow Connector 260"/>
          <p:cNvCxnSpPr/>
          <p:nvPr/>
        </p:nvCxnSpPr>
        <p:spPr>
          <a:xfrm rot="5400000">
            <a:off x="2106613" y="279320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2" name="Rectangle 261"/>
          <p:cNvSpPr/>
          <p:nvPr/>
        </p:nvSpPr>
        <p:spPr>
          <a:xfrm>
            <a:off x="2643192" y="268604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63" name="Straight Arrow Connector 262"/>
          <p:cNvCxnSpPr/>
          <p:nvPr/>
        </p:nvCxnSpPr>
        <p:spPr>
          <a:xfrm rot="5400000" flipH="1" flipV="1">
            <a:off x="2607473" y="279241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rot="5400000">
            <a:off x="2749555" y="279320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rot="5400000" flipH="1" flipV="1">
            <a:off x="3394085" y="27932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p:nvPr/>
        </p:nvCxnSpPr>
        <p:spPr>
          <a:xfrm rot="5400000" flipH="1" flipV="1">
            <a:off x="3679837" y="27932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p:nvPr/>
        </p:nvCxnSpPr>
        <p:spPr>
          <a:xfrm rot="5400000">
            <a:off x="3250415" y="284638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p:nvPr/>
        </p:nvCxnSpPr>
        <p:spPr>
          <a:xfrm rot="5400000">
            <a:off x="3535372" y="27939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p:nvPr/>
        </p:nvCxnSpPr>
        <p:spPr>
          <a:xfrm rot="5400000" flipH="1" flipV="1">
            <a:off x="3108333" y="27932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0" name="Rectangle 269"/>
          <p:cNvSpPr/>
          <p:nvPr/>
        </p:nvSpPr>
        <p:spPr>
          <a:xfrm>
            <a:off x="4494314" y="405764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71" name="Rectangle 270"/>
          <p:cNvSpPr/>
          <p:nvPr/>
        </p:nvSpPr>
        <p:spPr>
          <a:xfrm>
            <a:off x="714375" y="3316069"/>
            <a:ext cx="88998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13</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272" name="Straight Arrow Connector 271"/>
          <p:cNvCxnSpPr/>
          <p:nvPr/>
        </p:nvCxnSpPr>
        <p:spPr>
          <a:xfrm rot="5400000">
            <a:off x="4596707" y="42219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3" name="Rectangle 272"/>
          <p:cNvSpPr/>
          <p:nvPr/>
        </p:nvSpPr>
        <p:spPr>
          <a:xfrm>
            <a:off x="4369165" y="341608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74" name="Rectangle 273"/>
          <p:cNvSpPr/>
          <p:nvPr/>
        </p:nvSpPr>
        <p:spPr>
          <a:xfrm>
            <a:off x="1817789" y="3397047"/>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275" name="Rectangle 274"/>
          <p:cNvSpPr/>
          <p:nvPr/>
        </p:nvSpPr>
        <p:spPr>
          <a:xfrm>
            <a:off x="2503594" y="3400436"/>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76" name="Rectangle 275"/>
          <p:cNvSpPr/>
          <p:nvPr/>
        </p:nvSpPr>
        <p:spPr>
          <a:xfrm>
            <a:off x="3252672" y="34072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277" name="Straight Arrow Connector 276"/>
          <p:cNvCxnSpPr/>
          <p:nvPr/>
        </p:nvCxnSpPr>
        <p:spPr>
          <a:xfrm rot="5400000" flipH="1" flipV="1">
            <a:off x="4483201" y="416401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8" name="Group 215"/>
          <p:cNvGrpSpPr/>
          <p:nvPr/>
        </p:nvGrpSpPr>
        <p:grpSpPr>
          <a:xfrm>
            <a:off x="3132247" y="4057648"/>
            <a:ext cx="857256" cy="285752"/>
            <a:chOff x="2643174" y="2071678"/>
            <a:chExt cx="857256" cy="285752"/>
          </a:xfrm>
        </p:grpSpPr>
        <p:sp>
          <p:nvSpPr>
            <p:cNvPr id="279" name="Rectangle 278"/>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80" name="Rectangle 279"/>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81" name="Rectangle 280"/>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282" name="Straight Arrow Connector 281"/>
          <p:cNvCxnSpPr/>
          <p:nvPr/>
        </p:nvCxnSpPr>
        <p:spPr>
          <a:xfrm rot="5400000">
            <a:off x="3810908" y="41655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3" name="Rectangle 282"/>
          <p:cNvSpPr/>
          <p:nvPr/>
        </p:nvSpPr>
        <p:spPr>
          <a:xfrm>
            <a:off x="1989239" y="405764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84" name="Straight Arrow Connector 283"/>
          <p:cNvCxnSpPr/>
          <p:nvPr/>
        </p:nvCxnSpPr>
        <p:spPr>
          <a:xfrm rot="5400000" flipH="1" flipV="1">
            <a:off x="1953520" y="416401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5" name="Straight Arrow Connector 284"/>
          <p:cNvCxnSpPr/>
          <p:nvPr/>
        </p:nvCxnSpPr>
        <p:spPr>
          <a:xfrm rot="5400000">
            <a:off x="2095602" y="416480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 name="Rectangle 285"/>
          <p:cNvSpPr/>
          <p:nvPr/>
        </p:nvSpPr>
        <p:spPr>
          <a:xfrm>
            <a:off x="2632181" y="405764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87" name="Straight Arrow Connector 286"/>
          <p:cNvCxnSpPr/>
          <p:nvPr/>
        </p:nvCxnSpPr>
        <p:spPr>
          <a:xfrm rot="5400000" flipH="1" flipV="1">
            <a:off x="2596462" y="416401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8" name="Straight Arrow Connector 287"/>
          <p:cNvCxnSpPr/>
          <p:nvPr/>
        </p:nvCxnSpPr>
        <p:spPr>
          <a:xfrm rot="5400000">
            <a:off x="2738544" y="416480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9" name="Straight Arrow Connector 288"/>
          <p:cNvCxnSpPr/>
          <p:nvPr/>
        </p:nvCxnSpPr>
        <p:spPr>
          <a:xfrm rot="5400000" flipH="1" flipV="1">
            <a:off x="3383074" y="41648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0" name="Straight Arrow Connector 289"/>
          <p:cNvCxnSpPr/>
          <p:nvPr/>
        </p:nvCxnSpPr>
        <p:spPr>
          <a:xfrm rot="5400000" flipH="1" flipV="1">
            <a:off x="3668826" y="41648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1" name="Straight Arrow Connector 290"/>
          <p:cNvCxnSpPr/>
          <p:nvPr/>
        </p:nvCxnSpPr>
        <p:spPr>
          <a:xfrm rot="5400000">
            <a:off x="3239404" y="421798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2" name="Straight Arrow Connector 291"/>
          <p:cNvCxnSpPr/>
          <p:nvPr/>
        </p:nvCxnSpPr>
        <p:spPr>
          <a:xfrm rot="5400000">
            <a:off x="3524361" y="41655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3" name="Straight Arrow Connector 292"/>
          <p:cNvCxnSpPr/>
          <p:nvPr/>
        </p:nvCxnSpPr>
        <p:spPr>
          <a:xfrm rot="5400000" flipH="1" flipV="1">
            <a:off x="3097322" y="41648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4" name="Rectangle 293"/>
          <p:cNvSpPr/>
          <p:nvPr/>
        </p:nvSpPr>
        <p:spPr>
          <a:xfrm>
            <a:off x="5435369" y="340995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grpSp>
        <p:nvGrpSpPr>
          <p:cNvPr id="295" name="Group 215"/>
          <p:cNvGrpSpPr/>
          <p:nvPr/>
        </p:nvGrpSpPr>
        <p:grpSpPr>
          <a:xfrm>
            <a:off x="5314944" y="4060384"/>
            <a:ext cx="857256" cy="285752"/>
            <a:chOff x="2643174" y="2071678"/>
            <a:chExt cx="857256" cy="285752"/>
          </a:xfrm>
        </p:grpSpPr>
        <p:sp>
          <p:nvSpPr>
            <p:cNvPr id="296" name="Rectangle 295"/>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97" name="Rectangle 296"/>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98" name="Rectangle 297"/>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304" name="Straight Arrow Connector 303"/>
          <p:cNvCxnSpPr/>
          <p:nvPr/>
        </p:nvCxnSpPr>
        <p:spPr>
          <a:xfrm rot="5400000" flipH="1" flipV="1">
            <a:off x="5280019" y="416754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 name="Slide Number Placeholder 78"/>
          <p:cNvSpPr>
            <a:spLocks noGrp="1"/>
          </p:cNvSpPr>
          <p:nvPr>
            <p:ph type="sldNum" sz="quarter" idx="12"/>
          </p:nvPr>
        </p:nvSpPr>
        <p:spPr/>
        <p:txBody>
          <a:bodyPr/>
          <a:lstStyle/>
          <a:p>
            <a:fld id="{4CE537EB-F69F-49DF-B190-42F4AEC61CA4}" type="slidenum">
              <a:rPr lang="fa-IR" smtClean="0"/>
              <a:pPr/>
              <a:t>136</a:t>
            </a:fld>
            <a:endParaRPr lang="fa-IR"/>
          </a:p>
        </p:txBody>
      </p:sp>
      <p:sp>
        <p:nvSpPr>
          <p:cNvPr id="80" name="Footer Placeholder 79"/>
          <p:cNvSpPr>
            <a:spLocks noGrp="1"/>
          </p:cNvSpPr>
          <p:nvPr>
            <p:ph type="ftr" sz="quarter" idx="11"/>
          </p:nvPr>
        </p:nvSpPr>
        <p:spPr/>
        <p:txBody>
          <a:bodyPr/>
          <a:lstStyle/>
          <a:p>
            <a:r>
              <a:rPr lang="en-US" smtClean="0"/>
              <a:t>Tavakoli&amp;Homayoni</a:t>
            </a:r>
            <a:endParaRPr lang="fa-IR"/>
          </a:p>
        </p:txBody>
      </p:sp>
      <p:grpSp>
        <p:nvGrpSpPr>
          <p:cNvPr id="82" name="Group 9"/>
          <p:cNvGrpSpPr>
            <a:grpSpLocks/>
          </p:cNvGrpSpPr>
          <p:nvPr/>
        </p:nvGrpSpPr>
        <p:grpSpPr bwMode="auto">
          <a:xfrm>
            <a:off x="2362200" y="152400"/>
            <a:ext cx="6629400" cy="457200"/>
            <a:chOff x="406" y="980"/>
            <a:chExt cx="2330" cy="294"/>
          </a:xfrm>
        </p:grpSpPr>
        <p:sp>
          <p:nvSpPr>
            <p:cNvPr id="83"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4"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5"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86" name="Rectangle 85"/>
          <p:cNvSpPr/>
          <p:nvPr/>
        </p:nvSpPr>
        <p:spPr>
          <a:xfrm>
            <a:off x="2362200" y="104775"/>
            <a:ext cx="6524542" cy="523220"/>
          </a:xfrm>
          <a:prstGeom prst="rect">
            <a:avLst/>
          </a:prstGeom>
          <a:noFill/>
        </p:spPr>
        <p:txBody>
          <a:bodyPr wrap="none" lIns="91440" tIns="45720" rIns="91440" bIns="45720">
            <a:spAutoFit/>
          </a:bodyPr>
          <a:lstStyle/>
          <a:p>
            <a:r>
              <a:rPr lang="fa-IR" sz="28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 و نموداری عناصر زیر را بنویسید.</a:t>
            </a:r>
            <a:endParaRPr lang="en-US" sz="28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fade">
                                      <p:cBhvr>
                                        <p:cTn id="7" dur="2000"/>
                                        <p:tgtEl>
                                          <p:spTgt spid="2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fade">
                                      <p:cBhvr>
                                        <p:cTn id="13" dur="2000"/>
                                        <p:tgtEl>
                                          <p:spTgt spid="160"/>
                                        </p:tgtEl>
                                      </p:cBhvr>
                                    </p:animEffect>
                                  </p:childTnLst>
                                </p:cTn>
                              </p:par>
                              <p:par>
                                <p:cTn id="14" presetID="10" presetClass="entr" presetSubtype="0" fill="hold"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2000"/>
                                        <p:tgtEl>
                                          <p:spTgt spid="161"/>
                                        </p:tgtEl>
                                      </p:cBhvr>
                                    </p:animEffect>
                                  </p:childTnLst>
                                </p:cTn>
                              </p:par>
                              <p:par>
                                <p:cTn id="17" presetID="10" presetClass="entr" presetSubtype="0" fill="hold" nodeType="withEffect">
                                  <p:stCondLst>
                                    <p:cond delay="0"/>
                                  </p:stCondLst>
                                  <p:childTnLst>
                                    <p:set>
                                      <p:cBhvr>
                                        <p:cTn id="18" dur="1" fill="hold">
                                          <p:stCondLst>
                                            <p:cond delay="0"/>
                                          </p:stCondLst>
                                        </p:cTn>
                                        <p:tgtEl>
                                          <p:spTgt spid="162"/>
                                        </p:tgtEl>
                                        <p:attrNameLst>
                                          <p:attrName>style.visibility</p:attrName>
                                        </p:attrNameLst>
                                      </p:cBhvr>
                                      <p:to>
                                        <p:strVal val="visible"/>
                                      </p:to>
                                    </p:set>
                                    <p:animEffect transition="in" filter="fade">
                                      <p:cBhvr>
                                        <p:cTn id="19" dur="2000"/>
                                        <p:tgtEl>
                                          <p:spTgt spid="1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4"/>
                                        </p:tgtEl>
                                        <p:attrNameLst>
                                          <p:attrName>style.visibility</p:attrName>
                                        </p:attrNameLst>
                                      </p:cBhvr>
                                      <p:to>
                                        <p:strVal val="visible"/>
                                      </p:to>
                                    </p:set>
                                    <p:animEffect transition="in" filter="fade">
                                      <p:cBhvr>
                                        <p:cTn id="22" dur="2000"/>
                                        <p:tgtEl>
                                          <p:spTgt spid="18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9"/>
                                        </p:tgtEl>
                                        <p:attrNameLst>
                                          <p:attrName>style.visibility</p:attrName>
                                        </p:attrNameLst>
                                      </p:cBhvr>
                                      <p:to>
                                        <p:strVal val="visible"/>
                                      </p:to>
                                    </p:set>
                                    <p:animEffect transition="in" filter="fade">
                                      <p:cBhvr>
                                        <p:cTn id="25" dur="2000"/>
                                        <p:tgtEl>
                                          <p:spTgt spid="19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6"/>
                                        </p:tgtEl>
                                        <p:attrNameLst>
                                          <p:attrName>style.visibility</p:attrName>
                                        </p:attrNameLst>
                                      </p:cBhvr>
                                      <p:to>
                                        <p:strVal val="visible"/>
                                      </p:to>
                                    </p:set>
                                    <p:animEffect transition="in" filter="fade">
                                      <p:cBhvr>
                                        <p:cTn id="28" dur="2000"/>
                                        <p:tgtEl>
                                          <p:spTgt spid="2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2"/>
                                        </p:tgtEl>
                                        <p:attrNameLst>
                                          <p:attrName>style.visibility</p:attrName>
                                        </p:attrNameLst>
                                      </p:cBhvr>
                                      <p:to>
                                        <p:strVal val="visible"/>
                                      </p:to>
                                    </p:set>
                                    <p:animEffect transition="in" filter="fade">
                                      <p:cBhvr>
                                        <p:cTn id="31" dur="2000"/>
                                        <p:tgtEl>
                                          <p:spTgt spid="2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3"/>
                                        </p:tgtEl>
                                        <p:attrNameLst>
                                          <p:attrName>style.visibility</p:attrName>
                                        </p:attrNameLst>
                                      </p:cBhvr>
                                      <p:to>
                                        <p:strVal val="visible"/>
                                      </p:to>
                                    </p:set>
                                    <p:animEffect transition="in" filter="fade">
                                      <p:cBhvr>
                                        <p:cTn id="34" dur="2000"/>
                                        <p:tgtEl>
                                          <p:spTgt spid="2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2000"/>
                                        <p:tgtEl>
                                          <p:spTgt spid="2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5"/>
                                        </p:tgtEl>
                                        <p:attrNameLst>
                                          <p:attrName>style.visibility</p:attrName>
                                        </p:attrNameLst>
                                      </p:cBhvr>
                                      <p:to>
                                        <p:strVal val="visible"/>
                                      </p:to>
                                    </p:set>
                                    <p:animEffect transition="in" filter="fade">
                                      <p:cBhvr>
                                        <p:cTn id="40" dur="2000"/>
                                        <p:tgtEl>
                                          <p:spTgt spid="235"/>
                                        </p:tgtEl>
                                      </p:cBhvr>
                                    </p:animEffect>
                                  </p:childTnLst>
                                </p:cTn>
                              </p:par>
                              <p:par>
                                <p:cTn id="41" presetID="10" presetClass="entr" presetSubtype="0" fill="hold" nodeType="withEffect">
                                  <p:stCondLst>
                                    <p:cond delay="0"/>
                                  </p:stCondLst>
                                  <p:childTnLst>
                                    <p:set>
                                      <p:cBhvr>
                                        <p:cTn id="42" dur="1" fill="hold">
                                          <p:stCondLst>
                                            <p:cond delay="0"/>
                                          </p:stCondLst>
                                        </p:cTn>
                                        <p:tgtEl>
                                          <p:spTgt spid="236"/>
                                        </p:tgtEl>
                                        <p:attrNameLst>
                                          <p:attrName>style.visibility</p:attrName>
                                        </p:attrNameLst>
                                      </p:cBhvr>
                                      <p:to>
                                        <p:strVal val="visible"/>
                                      </p:to>
                                    </p:set>
                                    <p:animEffect transition="in" filter="fade">
                                      <p:cBhvr>
                                        <p:cTn id="43" dur="2000"/>
                                        <p:tgtEl>
                                          <p:spTgt spid="236"/>
                                        </p:tgtEl>
                                      </p:cBhvr>
                                    </p:animEffect>
                                  </p:childTnLst>
                                </p:cTn>
                              </p:par>
                              <p:par>
                                <p:cTn id="44" presetID="10" presetClass="entr" presetSubtype="0" fill="hold" nodeType="withEffect">
                                  <p:stCondLst>
                                    <p:cond delay="0"/>
                                  </p:stCondLst>
                                  <p:childTnLst>
                                    <p:set>
                                      <p:cBhvr>
                                        <p:cTn id="45" dur="1" fill="hold">
                                          <p:stCondLst>
                                            <p:cond delay="0"/>
                                          </p:stCondLst>
                                        </p:cTn>
                                        <p:tgtEl>
                                          <p:spTgt spid="240"/>
                                        </p:tgtEl>
                                        <p:attrNameLst>
                                          <p:attrName>style.visibility</p:attrName>
                                        </p:attrNameLst>
                                      </p:cBhvr>
                                      <p:to>
                                        <p:strVal val="visible"/>
                                      </p:to>
                                    </p:set>
                                    <p:animEffect transition="in" filter="fade">
                                      <p:cBhvr>
                                        <p:cTn id="46" dur="2000"/>
                                        <p:tgtEl>
                                          <p:spTgt spid="2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1"/>
                                        </p:tgtEl>
                                        <p:attrNameLst>
                                          <p:attrName>style.visibility</p:attrName>
                                        </p:attrNameLst>
                                      </p:cBhvr>
                                      <p:to>
                                        <p:strVal val="visible"/>
                                      </p:to>
                                    </p:set>
                                    <p:animEffect transition="in" filter="fade">
                                      <p:cBhvr>
                                        <p:cTn id="49" dur="2000"/>
                                        <p:tgtEl>
                                          <p:spTgt spid="241"/>
                                        </p:tgtEl>
                                      </p:cBhvr>
                                    </p:animEffect>
                                  </p:childTnLst>
                                </p:cTn>
                              </p:par>
                              <p:par>
                                <p:cTn id="50" presetID="10" presetClass="entr" presetSubtype="0" fill="hold" nodeType="withEffect">
                                  <p:stCondLst>
                                    <p:cond delay="0"/>
                                  </p:stCondLst>
                                  <p:childTnLst>
                                    <p:set>
                                      <p:cBhvr>
                                        <p:cTn id="51" dur="1" fill="hold">
                                          <p:stCondLst>
                                            <p:cond delay="0"/>
                                          </p:stCondLst>
                                        </p:cTn>
                                        <p:tgtEl>
                                          <p:spTgt spid="242"/>
                                        </p:tgtEl>
                                        <p:attrNameLst>
                                          <p:attrName>style.visibility</p:attrName>
                                        </p:attrNameLst>
                                      </p:cBhvr>
                                      <p:to>
                                        <p:strVal val="visible"/>
                                      </p:to>
                                    </p:set>
                                    <p:animEffect transition="in" filter="fade">
                                      <p:cBhvr>
                                        <p:cTn id="52" dur="2000"/>
                                        <p:tgtEl>
                                          <p:spTgt spid="242"/>
                                        </p:tgtEl>
                                      </p:cBhvr>
                                    </p:animEffect>
                                  </p:childTnLst>
                                </p:cTn>
                              </p:par>
                              <p:par>
                                <p:cTn id="53" presetID="10" presetClass="entr" presetSubtype="0" fill="hold" nodeType="withEffect">
                                  <p:stCondLst>
                                    <p:cond delay="0"/>
                                  </p:stCondLst>
                                  <p:childTnLst>
                                    <p:set>
                                      <p:cBhvr>
                                        <p:cTn id="54" dur="1" fill="hold">
                                          <p:stCondLst>
                                            <p:cond delay="0"/>
                                          </p:stCondLst>
                                        </p:cTn>
                                        <p:tgtEl>
                                          <p:spTgt spid="243"/>
                                        </p:tgtEl>
                                        <p:attrNameLst>
                                          <p:attrName>style.visibility</p:attrName>
                                        </p:attrNameLst>
                                      </p:cBhvr>
                                      <p:to>
                                        <p:strVal val="visible"/>
                                      </p:to>
                                    </p:set>
                                    <p:animEffect transition="in" filter="fade">
                                      <p:cBhvr>
                                        <p:cTn id="55" dur="2000"/>
                                        <p:tgtEl>
                                          <p:spTgt spid="2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4"/>
                                        </p:tgtEl>
                                        <p:attrNameLst>
                                          <p:attrName>style.visibility</p:attrName>
                                        </p:attrNameLst>
                                      </p:cBhvr>
                                      <p:to>
                                        <p:strVal val="visible"/>
                                      </p:to>
                                    </p:set>
                                    <p:animEffect transition="in" filter="fade">
                                      <p:cBhvr>
                                        <p:cTn id="58" dur="2000"/>
                                        <p:tgtEl>
                                          <p:spTgt spid="244"/>
                                        </p:tgtEl>
                                      </p:cBhvr>
                                    </p:animEffect>
                                  </p:childTnLst>
                                </p:cTn>
                              </p:par>
                              <p:par>
                                <p:cTn id="59" presetID="10" presetClass="entr" presetSubtype="0" fill="hold" nodeType="withEffect">
                                  <p:stCondLst>
                                    <p:cond delay="0"/>
                                  </p:stCondLst>
                                  <p:childTnLst>
                                    <p:set>
                                      <p:cBhvr>
                                        <p:cTn id="60" dur="1" fill="hold">
                                          <p:stCondLst>
                                            <p:cond delay="0"/>
                                          </p:stCondLst>
                                        </p:cTn>
                                        <p:tgtEl>
                                          <p:spTgt spid="245"/>
                                        </p:tgtEl>
                                        <p:attrNameLst>
                                          <p:attrName>style.visibility</p:attrName>
                                        </p:attrNameLst>
                                      </p:cBhvr>
                                      <p:to>
                                        <p:strVal val="visible"/>
                                      </p:to>
                                    </p:set>
                                    <p:animEffect transition="in" filter="fade">
                                      <p:cBhvr>
                                        <p:cTn id="61" dur="2000"/>
                                        <p:tgtEl>
                                          <p:spTgt spid="245"/>
                                        </p:tgtEl>
                                      </p:cBhvr>
                                    </p:animEffect>
                                  </p:childTnLst>
                                </p:cTn>
                              </p:par>
                              <p:par>
                                <p:cTn id="62" presetID="10" presetClass="entr" presetSubtype="0" fill="hold" nodeType="withEffect">
                                  <p:stCondLst>
                                    <p:cond delay="0"/>
                                  </p:stCondLst>
                                  <p:childTnLst>
                                    <p:set>
                                      <p:cBhvr>
                                        <p:cTn id="63" dur="1" fill="hold">
                                          <p:stCondLst>
                                            <p:cond delay="0"/>
                                          </p:stCondLst>
                                        </p:cTn>
                                        <p:tgtEl>
                                          <p:spTgt spid="246"/>
                                        </p:tgtEl>
                                        <p:attrNameLst>
                                          <p:attrName>style.visibility</p:attrName>
                                        </p:attrNameLst>
                                      </p:cBhvr>
                                      <p:to>
                                        <p:strVal val="visible"/>
                                      </p:to>
                                    </p:set>
                                    <p:animEffect transition="in" filter="fade">
                                      <p:cBhvr>
                                        <p:cTn id="64" dur="2000"/>
                                        <p:tgtEl>
                                          <p:spTgt spid="246"/>
                                        </p:tgtEl>
                                      </p:cBhvr>
                                    </p:animEffect>
                                  </p:childTnLst>
                                </p:cTn>
                              </p:par>
                              <p:par>
                                <p:cTn id="65" presetID="10" presetClass="entr" presetSubtype="0" fill="hold" nodeType="withEffect">
                                  <p:stCondLst>
                                    <p:cond delay="0"/>
                                  </p:stCondLst>
                                  <p:childTnLst>
                                    <p:set>
                                      <p:cBhvr>
                                        <p:cTn id="66" dur="1" fill="hold">
                                          <p:stCondLst>
                                            <p:cond delay="0"/>
                                          </p:stCondLst>
                                        </p:cTn>
                                        <p:tgtEl>
                                          <p:spTgt spid="247"/>
                                        </p:tgtEl>
                                        <p:attrNameLst>
                                          <p:attrName>style.visibility</p:attrName>
                                        </p:attrNameLst>
                                      </p:cBhvr>
                                      <p:to>
                                        <p:strVal val="visible"/>
                                      </p:to>
                                    </p:set>
                                    <p:animEffect transition="in" filter="fade">
                                      <p:cBhvr>
                                        <p:cTn id="67" dur="2000"/>
                                        <p:tgtEl>
                                          <p:spTgt spid="247"/>
                                        </p:tgtEl>
                                      </p:cBhvr>
                                    </p:animEffect>
                                  </p:childTnLst>
                                </p:cTn>
                              </p:par>
                              <p:par>
                                <p:cTn id="68" presetID="10" presetClass="entr" presetSubtype="0" fill="hold" nodeType="withEffect">
                                  <p:stCondLst>
                                    <p:cond delay="0"/>
                                  </p:stCondLst>
                                  <p:childTnLst>
                                    <p:set>
                                      <p:cBhvr>
                                        <p:cTn id="69" dur="1" fill="hold">
                                          <p:stCondLst>
                                            <p:cond delay="0"/>
                                          </p:stCondLst>
                                        </p:cTn>
                                        <p:tgtEl>
                                          <p:spTgt spid="248"/>
                                        </p:tgtEl>
                                        <p:attrNameLst>
                                          <p:attrName>style.visibility</p:attrName>
                                        </p:attrNameLst>
                                      </p:cBhvr>
                                      <p:to>
                                        <p:strVal val="visible"/>
                                      </p:to>
                                    </p:set>
                                    <p:animEffect transition="in" filter="fade">
                                      <p:cBhvr>
                                        <p:cTn id="70" dur="2000"/>
                                        <p:tgtEl>
                                          <p:spTgt spid="248"/>
                                        </p:tgtEl>
                                      </p:cBhvr>
                                    </p:animEffect>
                                  </p:childTnLst>
                                </p:cTn>
                              </p:par>
                              <p:par>
                                <p:cTn id="71" presetID="10" presetClass="entr" presetSubtype="0" fill="hold" nodeType="withEffect">
                                  <p:stCondLst>
                                    <p:cond delay="0"/>
                                  </p:stCondLst>
                                  <p:childTnLst>
                                    <p:set>
                                      <p:cBhvr>
                                        <p:cTn id="72" dur="1" fill="hold">
                                          <p:stCondLst>
                                            <p:cond delay="0"/>
                                          </p:stCondLst>
                                        </p:cTn>
                                        <p:tgtEl>
                                          <p:spTgt spid="249"/>
                                        </p:tgtEl>
                                        <p:attrNameLst>
                                          <p:attrName>style.visibility</p:attrName>
                                        </p:attrNameLst>
                                      </p:cBhvr>
                                      <p:to>
                                        <p:strVal val="visible"/>
                                      </p:to>
                                    </p:set>
                                    <p:animEffect transition="in" filter="fade">
                                      <p:cBhvr>
                                        <p:cTn id="73" dur="2000"/>
                                        <p:tgtEl>
                                          <p:spTgt spid="249"/>
                                        </p:tgtEl>
                                      </p:cBhvr>
                                    </p:animEffect>
                                  </p:childTnLst>
                                </p:cTn>
                              </p:par>
                              <p:par>
                                <p:cTn id="74" presetID="10" presetClass="entr" presetSubtype="0" fill="hold" nodeType="withEffect">
                                  <p:stCondLst>
                                    <p:cond delay="0"/>
                                  </p:stCondLst>
                                  <p:childTnLst>
                                    <p:set>
                                      <p:cBhvr>
                                        <p:cTn id="75" dur="1" fill="hold">
                                          <p:stCondLst>
                                            <p:cond delay="0"/>
                                          </p:stCondLst>
                                        </p:cTn>
                                        <p:tgtEl>
                                          <p:spTgt spid="250"/>
                                        </p:tgtEl>
                                        <p:attrNameLst>
                                          <p:attrName>style.visibility</p:attrName>
                                        </p:attrNameLst>
                                      </p:cBhvr>
                                      <p:to>
                                        <p:strVal val="visible"/>
                                      </p:to>
                                    </p:set>
                                    <p:animEffect transition="in" filter="fade">
                                      <p:cBhvr>
                                        <p:cTn id="76" dur="2000"/>
                                        <p:tgtEl>
                                          <p:spTgt spid="250"/>
                                        </p:tgtEl>
                                      </p:cBhvr>
                                    </p:animEffect>
                                  </p:childTnLst>
                                </p:cTn>
                              </p:par>
                              <p:par>
                                <p:cTn id="77" presetID="10" presetClass="entr" presetSubtype="0" fill="hold" nodeType="withEffect">
                                  <p:stCondLst>
                                    <p:cond delay="0"/>
                                  </p:stCondLst>
                                  <p:childTnLst>
                                    <p:set>
                                      <p:cBhvr>
                                        <p:cTn id="78" dur="1" fill="hold">
                                          <p:stCondLst>
                                            <p:cond delay="0"/>
                                          </p:stCondLst>
                                        </p:cTn>
                                        <p:tgtEl>
                                          <p:spTgt spid="251"/>
                                        </p:tgtEl>
                                        <p:attrNameLst>
                                          <p:attrName>style.visibility</p:attrName>
                                        </p:attrNameLst>
                                      </p:cBhvr>
                                      <p:to>
                                        <p:strVal val="visible"/>
                                      </p:to>
                                    </p:set>
                                    <p:animEffect transition="in" filter="fade">
                                      <p:cBhvr>
                                        <p:cTn id="79" dur="2000"/>
                                        <p:tgtEl>
                                          <p:spTgt spid="251"/>
                                        </p:tgtEl>
                                      </p:cBhvr>
                                    </p:animEffect>
                                  </p:childTnLst>
                                </p:cTn>
                              </p:par>
                              <p:par>
                                <p:cTn id="80" presetID="10" presetClass="entr" presetSubtype="0" fill="hold" nodeType="withEffect">
                                  <p:stCondLst>
                                    <p:cond delay="0"/>
                                  </p:stCondLst>
                                  <p:childTnLst>
                                    <p:set>
                                      <p:cBhvr>
                                        <p:cTn id="81" dur="1" fill="hold">
                                          <p:stCondLst>
                                            <p:cond delay="0"/>
                                          </p:stCondLst>
                                        </p:cTn>
                                        <p:tgtEl>
                                          <p:spTgt spid="253"/>
                                        </p:tgtEl>
                                        <p:attrNameLst>
                                          <p:attrName>style.visibility</p:attrName>
                                        </p:attrNameLst>
                                      </p:cBhvr>
                                      <p:to>
                                        <p:strVal val="visible"/>
                                      </p:to>
                                    </p:set>
                                    <p:animEffect transition="in" filter="fade">
                                      <p:cBhvr>
                                        <p:cTn id="82" dur="2000"/>
                                        <p:tgtEl>
                                          <p:spTgt spid="253"/>
                                        </p:tgtEl>
                                      </p:cBhvr>
                                    </p:animEffect>
                                  </p:childTnLst>
                                </p:cTn>
                              </p:par>
                              <p:par>
                                <p:cTn id="83" presetID="10" presetClass="entr" presetSubtype="0" fill="hold" nodeType="withEffect">
                                  <p:stCondLst>
                                    <p:cond delay="0"/>
                                  </p:stCondLst>
                                  <p:childTnLst>
                                    <p:set>
                                      <p:cBhvr>
                                        <p:cTn id="84" dur="1" fill="hold">
                                          <p:stCondLst>
                                            <p:cond delay="0"/>
                                          </p:stCondLst>
                                        </p:cTn>
                                        <p:tgtEl>
                                          <p:spTgt spid="254"/>
                                        </p:tgtEl>
                                        <p:attrNameLst>
                                          <p:attrName>style.visibility</p:attrName>
                                        </p:attrNameLst>
                                      </p:cBhvr>
                                      <p:to>
                                        <p:strVal val="visible"/>
                                      </p:to>
                                    </p:set>
                                    <p:animEffect transition="in" filter="fade">
                                      <p:cBhvr>
                                        <p:cTn id="85" dur="2000"/>
                                        <p:tgtEl>
                                          <p:spTgt spid="254"/>
                                        </p:tgtEl>
                                      </p:cBhvr>
                                    </p:animEffect>
                                  </p:childTnLst>
                                </p:cTn>
                              </p:par>
                              <p:par>
                                <p:cTn id="86" presetID="10" presetClass="entr" presetSubtype="0" fill="hold" nodeType="withEffect">
                                  <p:stCondLst>
                                    <p:cond delay="0"/>
                                  </p:stCondLst>
                                  <p:childTnLst>
                                    <p:set>
                                      <p:cBhvr>
                                        <p:cTn id="87" dur="1" fill="hold">
                                          <p:stCondLst>
                                            <p:cond delay="0"/>
                                          </p:stCondLst>
                                        </p:cTn>
                                        <p:tgtEl>
                                          <p:spTgt spid="258"/>
                                        </p:tgtEl>
                                        <p:attrNameLst>
                                          <p:attrName>style.visibility</p:attrName>
                                        </p:attrNameLst>
                                      </p:cBhvr>
                                      <p:to>
                                        <p:strVal val="visible"/>
                                      </p:to>
                                    </p:set>
                                    <p:animEffect transition="in" filter="fade">
                                      <p:cBhvr>
                                        <p:cTn id="88" dur="2000"/>
                                        <p:tgtEl>
                                          <p:spTgt spid="25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9"/>
                                        </p:tgtEl>
                                        <p:attrNameLst>
                                          <p:attrName>style.visibility</p:attrName>
                                        </p:attrNameLst>
                                      </p:cBhvr>
                                      <p:to>
                                        <p:strVal val="visible"/>
                                      </p:to>
                                    </p:set>
                                    <p:animEffect transition="in" filter="fade">
                                      <p:cBhvr>
                                        <p:cTn id="91" dur="2000"/>
                                        <p:tgtEl>
                                          <p:spTgt spid="259"/>
                                        </p:tgtEl>
                                      </p:cBhvr>
                                    </p:animEffect>
                                  </p:childTnLst>
                                </p:cTn>
                              </p:par>
                              <p:par>
                                <p:cTn id="92" presetID="10" presetClass="entr" presetSubtype="0" fill="hold" nodeType="withEffect">
                                  <p:stCondLst>
                                    <p:cond delay="0"/>
                                  </p:stCondLst>
                                  <p:childTnLst>
                                    <p:set>
                                      <p:cBhvr>
                                        <p:cTn id="93" dur="1" fill="hold">
                                          <p:stCondLst>
                                            <p:cond delay="0"/>
                                          </p:stCondLst>
                                        </p:cTn>
                                        <p:tgtEl>
                                          <p:spTgt spid="260"/>
                                        </p:tgtEl>
                                        <p:attrNameLst>
                                          <p:attrName>style.visibility</p:attrName>
                                        </p:attrNameLst>
                                      </p:cBhvr>
                                      <p:to>
                                        <p:strVal val="visible"/>
                                      </p:to>
                                    </p:set>
                                    <p:animEffect transition="in" filter="fade">
                                      <p:cBhvr>
                                        <p:cTn id="94" dur="2000"/>
                                        <p:tgtEl>
                                          <p:spTgt spid="260"/>
                                        </p:tgtEl>
                                      </p:cBhvr>
                                    </p:animEffect>
                                  </p:childTnLst>
                                </p:cTn>
                              </p:par>
                              <p:par>
                                <p:cTn id="95" presetID="10" presetClass="entr" presetSubtype="0" fill="hold" nodeType="withEffect">
                                  <p:stCondLst>
                                    <p:cond delay="0"/>
                                  </p:stCondLst>
                                  <p:childTnLst>
                                    <p:set>
                                      <p:cBhvr>
                                        <p:cTn id="96" dur="1" fill="hold">
                                          <p:stCondLst>
                                            <p:cond delay="0"/>
                                          </p:stCondLst>
                                        </p:cTn>
                                        <p:tgtEl>
                                          <p:spTgt spid="261"/>
                                        </p:tgtEl>
                                        <p:attrNameLst>
                                          <p:attrName>style.visibility</p:attrName>
                                        </p:attrNameLst>
                                      </p:cBhvr>
                                      <p:to>
                                        <p:strVal val="visible"/>
                                      </p:to>
                                    </p:set>
                                    <p:animEffect transition="in" filter="fade">
                                      <p:cBhvr>
                                        <p:cTn id="97" dur="2000"/>
                                        <p:tgtEl>
                                          <p:spTgt spid="26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62"/>
                                        </p:tgtEl>
                                        <p:attrNameLst>
                                          <p:attrName>style.visibility</p:attrName>
                                        </p:attrNameLst>
                                      </p:cBhvr>
                                      <p:to>
                                        <p:strVal val="visible"/>
                                      </p:to>
                                    </p:set>
                                    <p:animEffect transition="in" filter="fade">
                                      <p:cBhvr>
                                        <p:cTn id="100" dur="2000"/>
                                        <p:tgtEl>
                                          <p:spTgt spid="262"/>
                                        </p:tgtEl>
                                      </p:cBhvr>
                                    </p:animEffect>
                                  </p:childTnLst>
                                </p:cTn>
                              </p:par>
                              <p:par>
                                <p:cTn id="101" presetID="10" presetClass="entr" presetSubtype="0" fill="hold" nodeType="withEffect">
                                  <p:stCondLst>
                                    <p:cond delay="0"/>
                                  </p:stCondLst>
                                  <p:childTnLst>
                                    <p:set>
                                      <p:cBhvr>
                                        <p:cTn id="102" dur="1" fill="hold">
                                          <p:stCondLst>
                                            <p:cond delay="0"/>
                                          </p:stCondLst>
                                        </p:cTn>
                                        <p:tgtEl>
                                          <p:spTgt spid="263"/>
                                        </p:tgtEl>
                                        <p:attrNameLst>
                                          <p:attrName>style.visibility</p:attrName>
                                        </p:attrNameLst>
                                      </p:cBhvr>
                                      <p:to>
                                        <p:strVal val="visible"/>
                                      </p:to>
                                    </p:set>
                                    <p:animEffect transition="in" filter="fade">
                                      <p:cBhvr>
                                        <p:cTn id="103" dur="2000"/>
                                        <p:tgtEl>
                                          <p:spTgt spid="263"/>
                                        </p:tgtEl>
                                      </p:cBhvr>
                                    </p:animEffect>
                                  </p:childTnLst>
                                </p:cTn>
                              </p:par>
                              <p:par>
                                <p:cTn id="104" presetID="10" presetClass="entr" presetSubtype="0" fill="hold" nodeType="withEffect">
                                  <p:stCondLst>
                                    <p:cond delay="0"/>
                                  </p:stCondLst>
                                  <p:childTnLst>
                                    <p:set>
                                      <p:cBhvr>
                                        <p:cTn id="105" dur="1" fill="hold">
                                          <p:stCondLst>
                                            <p:cond delay="0"/>
                                          </p:stCondLst>
                                        </p:cTn>
                                        <p:tgtEl>
                                          <p:spTgt spid="264"/>
                                        </p:tgtEl>
                                        <p:attrNameLst>
                                          <p:attrName>style.visibility</p:attrName>
                                        </p:attrNameLst>
                                      </p:cBhvr>
                                      <p:to>
                                        <p:strVal val="visible"/>
                                      </p:to>
                                    </p:set>
                                    <p:animEffect transition="in" filter="fade">
                                      <p:cBhvr>
                                        <p:cTn id="106" dur="2000"/>
                                        <p:tgtEl>
                                          <p:spTgt spid="264"/>
                                        </p:tgtEl>
                                      </p:cBhvr>
                                    </p:animEffect>
                                  </p:childTnLst>
                                </p:cTn>
                              </p:par>
                              <p:par>
                                <p:cTn id="107" presetID="10" presetClass="entr" presetSubtype="0" fill="hold" nodeType="withEffect">
                                  <p:stCondLst>
                                    <p:cond delay="0"/>
                                  </p:stCondLst>
                                  <p:childTnLst>
                                    <p:set>
                                      <p:cBhvr>
                                        <p:cTn id="108" dur="1" fill="hold">
                                          <p:stCondLst>
                                            <p:cond delay="0"/>
                                          </p:stCondLst>
                                        </p:cTn>
                                        <p:tgtEl>
                                          <p:spTgt spid="265"/>
                                        </p:tgtEl>
                                        <p:attrNameLst>
                                          <p:attrName>style.visibility</p:attrName>
                                        </p:attrNameLst>
                                      </p:cBhvr>
                                      <p:to>
                                        <p:strVal val="visible"/>
                                      </p:to>
                                    </p:set>
                                    <p:animEffect transition="in" filter="fade">
                                      <p:cBhvr>
                                        <p:cTn id="109" dur="2000"/>
                                        <p:tgtEl>
                                          <p:spTgt spid="265"/>
                                        </p:tgtEl>
                                      </p:cBhvr>
                                    </p:animEffect>
                                  </p:childTnLst>
                                </p:cTn>
                              </p:par>
                              <p:par>
                                <p:cTn id="110" presetID="10" presetClass="entr" presetSubtype="0" fill="hold" nodeType="withEffect">
                                  <p:stCondLst>
                                    <p:cond delay="0"/>
                                  </p:stCondLst>
                                  <p:childTnLst>
                                    <p:set>
                                      <p:cBhvr>
                                        <p:cTn id="111" dur="1" fill="hold">
                                          <p:stCondLst>
                                            <p:cond delay="0"/>
                                          </p:stCondLst>
                                        </p:cTn>
                                        <p:tgtEl>
                                          <p:spTgt spid="266"/>
                                        </p:tgtEl>
                                        <p:attrNameLst>
                                          <p:attrName>style.visibility</p:attrName>
                                        </p:attrNameLst>
                                      </p:cBhvr>
                                      <p:to>
                                        <p:strVal val="visible"/>
                                      </p:to>
                                    </p:set>
                                    <p:animEffect transition="in" filter="fade">
                                      <p:cBhvr>
                                        <p:cTn id="112" dur="2000"/>
                                        <p:tgtEl>
                                          <p:spTgt spid="266"/>
                                        </p:tgtEl>
                                      </p:cBhvr>
                                    </p:animEffect>
                                  </p:childTnLst>
                                </p:cTn>
                              </p:par>
                              <p:par>
                                <p:cTn id="113" presetID="10" presetClass="entr" presetSubtype="0" fill="hold" nodeType="withEffect">
                                  <p:stCondLst>
                                    <p:cond delay="0"/>
                                  </p:stCondLst>
                                  <p:childTnLst>
                                    <p:set>
                                      <p:cBhvr>
                                        <p:cTn id="114" dur="1" fill="hold">
                                          <p:stCondLst>
                                            <p:cond delay="0"/>
                                          </p:stCondLst>
                                        </p:cTn>
                                        <p:tgtEl>
                                          <p:spTgt spid="267"/>
                                        </p:tgtEl>
                                        <p:attrNameLst>
                                          <p:attrName>style.visibility</p:attrName>
                                        </p:attrNameLst>
                                      </p:cBhvr>
                                      <p:to>
                                        <p:strVal val="visible"/>
                                      </p:to>
                                    </p:set>
                                    <p:animEffect transition="in" filter="fade">
                                      <p:cBhvr>
                                        <p:cTn id="115" dur="2000"/>
                                        <p:tgtEl>
                                          <p:spTgt spid="267"/>
                                        </p:tgtEl>
                                      </p:cBhvr>
                                    </p:animEffect>
                                  </p:childTnLst>
                                </p:cTn>
                              </p:par>
                              <p:par>
                                <p:cTn id="116" presetID="10" presetClass="entr" presetSubtype="0" fill="hold" nodeType="withEffect">
                                  <p:stCondLst>
                                    <p:cond delay="0"/>
                                  </p:stCondLst>
                                  <p:childTnLst>
                                    <p:set>
                                      <p:cBhvr>
                                        <p:cTn id="117" dur="1" fill="hold">
                                          <p:stCondLst>
                                            <p:cond delay="0"/>
                                          </p:stCondLst>
                                        </p:cTn>
                                        <p:tgtEl>
                                          <p:spTgt spid="268"/>
                                        </p:tgtEl>
                                        <p:attrNameLst>
                                          <p:attrName>style.visibility</p:attrName>
                                        </p:attrNameLst>
                                      </p:cBhvr>
                                      <p:to>
                                        <p:strVal val="visible"/>
                                      </p:to>
                                    </p:set>
                                    <p:animEffect transition="in" filter="fade">
                                      <p:cBhvr>
                                        <p:cTn id="118" dur="2000"/>
                                        <p:tgtEl>
                                          <p:spTgt spid="268"/>
                                        </p:tgtEl>
                                      </p:cBhvr>
                                    </p:animEffect>
                                  </p:childTnLst>
                                </p:cTn>
                              </p:par>
                              <p:par>
                                <p:cTn id="119" presetID="10" presetClass="entr" presetSubtype="0" fill="hold" nodeType="withEffect">
                                  <p:stCondLst>
                                    <p:cond delay="0"/>
                                  </p:stCondLst>
                                  <p:childTnLst>
                                    <p:set>
                                      <p:cBhvr>
                                        <p:cTn id="120" dur="1" fill="hold">
                                          <p:stCondLst>
                                            <p:cond delay="0"/>
                                          </p:stCondLst>
                                        </p:cTn>
                                        <p:tgtEl>
                                          <p:spTgt spid="269"/>
                                        </p:tgtEl>
                                        <p:attrNameLst>
                                          <p:attrName>style.visibility</p:attrName>
                                        </p:attrNameLst>
                                      </p:cBhvr>
                                      <p:to>
                                        <p:strVal val="visible"/>
                                      </p:to>
                                    </p:set>
                                    <p:animEffect transition="in" filter="fade">
                                      <p:cBhvr>
                                        <p:cTn id="121" dur="2000"/>
                                        <p:tgtEl>
                                          <p:spTgt spid="26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0"/>
                                        </p:tgtEl>
                                        <p:attrNameLst>
                                          <p:attrName>style.visibility</p:attrName>
                                        </p:attrNameLst>
                                      </p:cBhvr>
                                      <p:to>
                                        <p:strVal val="visible"/>
                                      </p:to>
                                    </p:set>
                                    <p:animEffect transition="in" filter="fade">
                                      <p:cBhvr>
                                        <p:cTn id="124" dur="2000"/>
                                        <p:tgtEl>
                                          <p:spTgt spid="270"/>
                                        </p:tgtEl>
                                      </p:cBhvr>
                                    </p:animEffect>
                                  </p:childTnLst>
                                </p:cTn>
                              </p:par>
                              <p:par>
                                <p:cTn id="125" presetID="10" presetClass="entr" presetSubtype="0" fill="hold" nodeType="withEffect">
                                  <p:stCondLst>
                                    <p:cond delay="0"/>
                                  </p:stCondLst>
                                  <p:childTnLst>
                                    <p:set>
                                      <p:cBhvr>
                                        <p:cTn id="126" dur="1" fill="hold">
                                          <p:stCondLst>
                                            <p:cond delay="0"/>
                                          </p:stCondLst>
                                        </p:cTn>
                                        <p:tgtEl>
                                          <p:spTgt spid="272"/>
                                        </p:tgtEl>
                                        <p:attrNameLst>
                                          <p:attrName>style.visibility</p:attrName>
                                        </p:attrNameLst>
                                      </p:cBhvr>
                                      <p:to>
                                        <p:strVal val="visible"/>
                                      </p:to>
                                    </p:set>
                                    <p:animEffect transition="in" filter="fade">
                                      <p:cBhvr>
                                        <p:cTn id="127" dur="2000"/>
                                        <p:tgtEl>
                                          <p:spTgt spid="27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73"/>
                                        </p:tgtEl>
                                        <p:attrNameLst>
                                          <p:attrName>style.visibility</p:attrName>
                                        </p:attrNameLst>
                                      </p:cBhvr>
                                      <p:to>
                                        <p:strVal val="visible"/>
                                      </p:to>
                                    </p:set>
                                    <p:animEffect transition="in" filter="fade">
                                      <p:cBhvr>
                                        <p:cTn id="130" dur="2000"/>
                                        <p:tgtEl>
                                          <p:spTgt spid="273"/>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74"/>
                                        </p:tgtEl>
                                        <p:attrNameLst>
                                          <p:attrName>style.visibility</p:attrName>
                                        </p:attrNameLst>
                                      </p:cBhvr>
                                      <p:to>
                                        <p:strVal val="visible"/>
                                      </p:to>
                                    </p:set>
                                    <p:animEffect transition="in" filter="fade">
                                      <p:cBhvr>
                                        <p:cTn id="133" dur="2000"/>
                                        <p:tgtEl>
                                          <p:spTgt spid="27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5"/>
                                        </p:tgtEl>
                                        <p:attrNameLst>
                                          <p:attrName>style.visibility</p:attrName>
                                        </p:attrNameLst>
                                      </p:cBhvr>
                                      <p:to>
                                        <p:strVal val="visible"/>
                                      </p:to>
                                    </p:set>
                                    <p:animEffect transition="in" filter="fade">
                                      <p:cBhvr>
                                        <p:cTn id="136" dur="2000"/>
                                        <p:tgtEl>
                                          <p:spTgt spid="27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76"/>
                                        </p:tgtEl>
                                        <p:attrNameLst>
                                          <p:attrName>style.visibility</p:attrName>
                                        </p:attrNameLst>
                                      </p:cBhvr>
                                      <p:to>
                                        <p:strVal val="visible"/>
                                      </p:to>
                                    </p:set>
                                    <p:animEffect transition="in" filter="fade">
                                      <p:cBhvr>
                                        <p:cTn id="139" dur="2000"/>
                                        <p:tgtEl>
                                          <p:spTgt spid="276"/>
                                        </p:tgtEl>
                                      </p:cBhvr>
                                    </p:animEffect>
                                  </p:childTnLst>
                                </p:cTn>
                              </p:par>
                              <p:par>
                                <p:cTn id="140" presetID="10" presetClass="entr" presetSubtype="0" fill="hold" nodeType="withEffect">
                                  <p:stCondLst>
                                    <p:cond delay="0"/>
                                  </p:stCondLst>
                                  <p:childTnLst>
                                    <p:set>
                                      <p:cBhvr>
                                        <p:cTn id="141" dur="1" fill="hold">
                                          <p:stCondLst>
                                            <p:cond delay="0"/>
                                          </p:stCondLst>
                                        </p:cTn>
                                        <p:tgtEl>
                                          <p:spTgt spid="277"/>
                                        </p:tgtEl>
                                        <p:attrNameLst>
                                          <p:attrName>style.visibility</p:attrName>
                                        </p:attrNameLst>
                                      </p:cBhvr>
                                      <p:to>
                                        <p:strVal val="visible"/>
                                      </p:to>
                                    </p:set>
                                    <p:animEffect transition="in" filter="fade">
                                      <p:cBhvr>
                                        <p:cTn id="142" dur="2000"/>
                                        <p:tgtEl>
                                          <p:spTgt spid="277"/>
                                        </p:tgtEl>
                                      </p:cBhvr>
                                    </p:animEffect>
                                  </p:childTnLst>
                                </p:cTn>
                              </p:par>
                              <p:par>
                                <p:cTn id="143" presetID="10" presetClass="entr" presetSubtype="0" fill="hold" nodeType="withEffect">
                                  <p:stCondLst>
                                    <p:cond delay="0"/>
                                  </p:stCondLst>
                                  <p:childTnLst>
                                    <p:set>
                                      <p:cBhvr>
                                        <p:cTn id="144" dur="1" fill="hold">
                                          <p:stCondLst>
                                            <p:cond delay="0"/>
                                          </p:stCondLst>
                                        </p:cTn>
                                        <p:tgtEl>
                                          <p:spTgt spid="278"/>
                                        </p:tgtEl>
                                        <p:attrNameLst>
                                          <p:attrName>style.visibility</p:attrName>
                                        </p:attrNameLst>
                                      </p:cBhvr>
                                      <p:to>
                                        <p:strVal val="visible"/>
                                      </p:to>
                                    </p:set>
                                    <p:animEffect transition="in" filter="fade">
                                      <p:cBhvr>
                                        <p:cTn id="145" dur="2000"/>
                                        <p:tgtEl>
                                          <p:spTgt spid="278"/>
                                        </p:tgtEl>
                                      </p:cBhvr>
                                    </p:animEffect>
                                  </p:childTnLst>
                                </p:cTn>
                              </p:par>
                              <p:par>
                                <p:cTn id="146" presetID="10" presetClass="entr" presetSubtype="0" fill="hold" nodeType="withEffect">
                                  <p:stCondLst>
                                    <p:cond delay="0"/>
                                  </p:stCondLst>
                                  <p:childTnLst>
                                    <p:set>
                                      <p:cBhvr>
                                        <p:cTn id="147" dur="1" fill="hold">
                                          <p:stCondLst>
                                            <p:cond delay="0"/>
                                          </p:stCondLst>
                                        </p:cTn>
                                        <p:tgtEl>
                                          <p:spTgt spid="282"/>
                                        </p:tgtEl>
                                        <p:attrNameLst>
                                          <p:attrName>style.visibility</p:attrName>
                                        </p:attrNameLst>
                                      </p:cBhvr>
                                      <p:to>
                                        <p:strVal val="visible"/>
                                      </p:to>
                                    </p:set>
                                    <p:animEffect transition="in" filter="fade">
                                      <p:cBhvr>
                                        <p:cTn id="148" dur="2000"/>
                                        <p:tgtEl>
                                          <p:spTgt spid="28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83"/>
                                        </p:tgtEl>
                                        <p:attrNameLst>
                                          <p:attrName>style.visibility</p:attrName>
                                        </p:attrNameLst>
                                      </p:cBhvr>
                                      <p:to>
                                        <p:strVal val="visible"/>
                                      </p:to>
                                    </p:set>
                                    <p:animEffect transition="in" filter="fade">
                                      <p:cBhvr>
                                        <p:cTn id="151" dur="2000"/>
                                        <p:tgtEl>
                                          <p:spTgt spid="283"/>
                                        </p:tgtEl>
                                      </p:cBhvr>
                                    </p:animEffect>
                                  </p:childTnLst>
                                </p:cTn>
                              </p:par>
                              <p:par>
                                <p:cTn id="152" presetID="10" presetClass="entr" presetSubtype="0" fill="hold" nodeType="withEffect">
                                  <p:stCondLst>
                                    <p:cond delay="0"/>
                                  </p:stCondLst>
                                  <p:childTnLst>
                                    <p:set>
                                      <p:cBhvr>
                                        <p:cTn id="153" dur="1" fill="hold">
                                          <p:stCondLst>
                                            <p:cond delay="0"/>
                                          </p:stCondLst>
                                        </p:cTn>
                                        <p:tgtEl>
                                          <p:spTgt spid="284"/>
                                        </p:tgtEl>
                                        <p:attrNameLst>
                                          <p:attrName>style.visibility</p:attrName>
                                        </p:attrNameLst>
                                      </p:cBhvr>
                                      <p:to>
                                        <p:strVal val="visible"/>
                                      </p:to>
                                    </p:set>
                                    <p:animEffect transition="in" filter="fade">
                                      <p:cBhvr>
                                        <p:cTn id="154" dur="2000"/>
                                        <p:tgtEl>
                                          <p:spTgt spid="284"/>
                                        </p:tgtEl>
                                      </p:cBhvr>
                                    </p:animEffect>
                                  </p:childTnLst>
                                </p:cTn>
                              </p:par>
                              <p:par>
                                <p:cTn id="155" presetID="10" presetClass="entr" presetSubtype="0" fill="hold" nodeType="withEffect">
                                  <p:stCondLst>
                                    <p:cond delay="0"/>
                                  </p:stCondLst>
                                  <p:childTnLst>
                                    <p:set>
                                      <p:cBhvr>
                                        <p:cTn id="156" dur="1" fill="hold">
                                          <p:stCondLst>
                                            <p:cond delay="0"/>
                                          </p:stCondLst>
                                        </p:cTn>
                                        <p:tgtEl>
                                          <p:spTgt spid="285"/>
                                        </p:tgtEl>
                                        <p:attrNameLst>
                                          <p:attrName>style.visibility</p:attrName>
                                        </p:attrNameLst>
                                      </p:cBhvr>
                                      <p:to>
                                        <p:strVal val="visible"/>
                                      </p:to>
                                    </p:set>
                                    <p:animEffect transition="in" filter="fade">
                                      <p:cBhvr>
                                        <p:cTn id="157" dur="2000"/>
                                        <p:tgtEl>
                                          <p:spTgt spid="28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86"/>
                                        </p:tgtEl>
                                        <p:attrNameLst>
                                          <p:attrName>style.visibility</p:attrName>
                                        </p:attrNameLst>
                                      </p:cBhvr>
                                      <p:to>
                                        <p:strVal val="visible"/>
                                      </p:to>
                                    </p:set>
                                    <p:animEffect transition="in" filter="fade">
                                      <p:cBhvr>
                                        <p:cTn id="160" dur="2000"/>
                                        <p:tgtEl>
                                          <p:spTgt spid="286"/>
                                        </p:tgtEl>
                                      </p:cBhvr>
                                    </p:animEffect>
                                  </p:childTnLst>
                                </p:cTn>
                              </p:par>
                              <p:par>
                                <p:cTn id="161" presetID="10" presetClass="entr" presetSubtype="0" fill="hold" nodeType="withEffect">
                                  <p:stCondLst>
                                    <p:cond delay="0"/>
                                  </p:stCondLst>
                                  <p:childTnLst>
                                    <p:set>
                                      <p:cBhvr>
                                        <p:cTn id="162" dur="1" fill="hold">
                                          <p:stCondLst>
                                            <p:cond delay="0"/>
                                          </p:stCondLst>
                                        </p:cTn>
                                        <p:tgtEl>
                                          <p:spTgt spid="287"/>
                                        </p:tgtEl>
                                        <p:attrNameLst>
                                          <p:attrName>style.visibility</p:attrName>
                                        </p:attrNameLst>
                                      </p:cBhvr>
                                      <p:to>
                                        <p:strVal val="visible"/>
                                      </p:to>
                                    </p:set>
                                    <p:animEffect transition="in" filter="fade">
                                      <p:cBhvr>
                                        <p:cTn id="163" dur="2000"/>
                                        <p:tgtEl>
                                          <p:spTgt spid="287"/>
                                        </p:tgtEl>
                                      </p:cBhvr>
                                    </p:animEffect>
                                  </p:childTnLst>
                                </p:cTn>
                              </p:par>
                              <p:par>
                                <p:cTn id="164" presetID="10" presetClass="entr" presetSubtype="0" fill="hold" nodeType="withEffect">
                                  <p:stCondLst>
                                    <p:cond delay="0"/>
                                  </p:stCondLst>
                                  <p:childTnLst>
                                    <p:set>
                                      <p:cBhvr>
                                        <p:cTn id="165" dur="1" fill="hold">
                                          <p:stCondLst>
                                            <p:cond delay="0"/>
                                          </p:stCondLst>
                                        </p:cTn>
                                        <p:tgtEl>
                                          <p:spTgt spid="288"/>
                                        </p:tgtEl>
                                        <p:attrNameLst>
                                          <p:attrName>style.visibility</p:attrName>
                                        </p:attrNameLst>
                                      </p:cBhvr>
                                      <p:to>
                                        <p:strVal val="visible"/>
                                      </p:to>
                                    </p:set>
                                    <p:animEffect transition="in" filter="fade">
                                      <p:cBhvr>
                                        <p:cTn id="166" dur="2000"/>
                                        <p:tgtEl>
                                          <p:spTgt spid="288"/>
                                        </p:tgtEl>
                                      </p:cBhvr>
                                    </p:animEffect>
                                  </p:childTnLst>
                                </p:cTn>
                              </p:par>
                              <p:par>
                                <p:cTn id="167" presetID="10" presetClass="entr" presetSubtype="0" fill="hold" nodeType="withEffect">
                                  <p:stCondLst>
                                    <p:cond delay="0"/>
                                  </p:stCondLst>
                                  <p:childTnLst>
                                    <p:set>
                                      <p:cBhvr>
                                        <p:cTn id="168" dur="1" fill="hold">
                                          <p:stCondLst>
                                            <p:cond delay="0"/>
                                          </p:stCondLst>
                                        </p:cTn>
                                        <p:tgtEl>
                                          <p:spTgt spid="289"/>
                                        </p:tgtEl>
                                        <p:attrNameLst>
                                          <p:attrName>style.visibility</p:attrName>
                                        </p:attrNameLst>
                                      </p:cBhvr>
                                      <p:to>
                                        <p:strVal val="visible"/>
                                      </p:to>
                                    </p:set>
                                    <p:animEffect transition="in" filter="fade">
                                      <p:cBhvr>
                                        <p:cTn id="169" dur="2000"/>
                                        <p:tgtEl>
                                          <p:spTgt spid="289"/>
                                        </p:tgtEl>
                                      </p:cBhvr>
                                    </p:animEffect>
                                  </p:childTnLst>
                                </p:cTn>
                              </p:par>
                              <p:par>
                                <p:cTn id="170" presetID="10" presetClass="entr" presetSubtype="0" fill="hold" nodeType="withEffect">
                                  <p:stCondLst>
                                    <p:cond delay="0"/>
                                  </p:stCondLst>
                                  <p:childTnLst>
                                    <p:set>
                                      <p:cBhvr>
                                        <p:cTn id="171" dur="1" fill="hold">
                                          <p:stCondLst>
                                            <p:cond delay="0"/>
                                          </p:stCondLst>
                                        </p:cTn>
                                        <p:tgtEl>
                                          <p:spTgt spid="290"/>
                                        </p:tgtEl>
                                        <p:attrNameLst>
                                          <p:attrName>style.visibility</p:attrName>
                                        </p:attrNameLst>
                                      </p:cBhvr>
                                      <p:to>
                                        <p:strVal val="visible"/>
                                      </p:to>
                                    </p:set>
                                    <p:animEffect transition="in" filter="fade">
                                      <p:cBhvr>
                                        <p:cTn id="172" dur="2000"/>
                                        <p:tgtEl>
                                          <p:spTgt spid="290"/>
                                        </p:tgtEl>
                                      </p:cBhvr>
                                    </p:animEffect>
                                  </p:childTnLst>
                                </p:cTn>
                              </p:par>
                              <p:par>
                                <p:cTn id="173" presetID="10" presetClass="entr" presetSubtype="0" fill="hold" nodeType="withEffect">
                                  <p:stCondLst>
                                    <p:cond delay="0"/>
                                  </p:stCondLst>
                                  <p:childTnLst>
                                    <p:set>
                                      <p:cBhvr>
                                        <p:cTn id="174" dur="1" fill="hold">
                                          <p:stCondLst>
                                            <p:cond delay="0"/>
                                          </p:stCondLst>
                                        </p:cTn>
                                        <p:tgtEl>
                                          <p:spTgt spid="291"/>
                                        </p:tgtEl>
                                        <p:attrNameLst>
                                          <p:attrName>style.visibility</p:attrName>
                                        </p:attrNameLst>
                                      </p:cBhvr>
                                      <p:to>
                                        <p:strVal val="visible"/>
                                      </p:to>
                                    </p:set>
                                    <p:animEffect transition="in" filter="fade">
                                      <p:cBhvr>
                                        <p:cTn id="175" dur="2000"/>
                                        <p:tgtEl>
                                          <p:spTgt spid="291"/>
                                        </p:tgtEl>
                                      </p:cBhvr>
                                    </p:animEffect>
                                  </p:childTnLst>
                                </p:cTn>
                              </p:par>
                              <p:par>
                                <p:cTn id="176" presetID="10" presetClass="entr" presetSubtype="0" fill="hold" nodeType="withEffect">
                                  <p:stCondLst>
                                    <p:cond delay="0"/>
                                  </p:stCondLst>
                                  <p:childTnLst>
                                    <p:set>
                                      <p:cBhvr>
                                        <p:cTn id="177" dur="1" fill="hold">
                                          <p:stCondLst>
                                            <p:cond delay="0"/>
                                          </p:stCondLst>
                                        </p:cTn>
                                        <p:tgtEl>
                                          <p:spTgt spid="292"/>
                                        </p:tgtEl>
                                        <p:attrNameLst>
                                          <p:attrName>style.visibility</p:attrName>
                                        </p:attrNameLst>
                                      </p:cBhvr>
                                      <p:to>
                                        <p:strVal val="visible"/>
                                      </p:to>
                                    </p:set>
                                    <p:animEffect transition="in" filter="fade">
                                      <p:cBhvr>
                                        <p:cTn id="178" dur="2000"/>
                                        <p:tgtEl>
                                          <p:spTgt spid="292"/>
                                        </p:tgtEl>
                                      </p:cBhvr>
                                    </p:animEffect>
                                  </p:childTnLst>
                                </p:cTn>
                              </p:par>
                              <p:par>
                                <p:cTn id="179" presetID="10" presetClass="entr" presetSubtype="0" fill="hold" nodeType="withEffect">
                                  <p:stCondLst>
                                    <p:cond delay="0"/>
                                  </p:stCondLst>
                                  <p:childTnLst>
                                    <p:set>
                                      <p:cBhvr>
                                        <p:cTn id="180" dur="1" fill="hold">
                                          <p:stCondLst>
                                            <p:cond delay="0"/>
                                          </p:stCondLst>
                                        </p:cTn>
                                        <p:tgtEl>
                                          <p:spTgt spid="293"/>
                                        </p:tgtEl>
                                        <p:attrNameLst>
                                          <p:attrName>style.visibility</p:attrName>
                                        </p:attrNameLst>
                                      </p:cBhvr>
                                      <p:to>
                                        <p:strVal val="visible"/>
                                      </p:to>
                                    </p:set>
                                    <p:animEffect transition="in" filter="fade">
                                      <p:cBhvr>
                                        <p:cTn id="181" dur="2000"/>
                                        <p:tgtEl>
                                          <p:spTgt spid="293"/>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94"/>
                                        </p:tgtEl>
                                        <p:attrNameLst>
                                          <p:attrName>style.visibility</p:attrName>
                                        </p:attrNameLst>
                                      </p:cBhvr>
                                      <p:to>
                                        <p:strVal val="visible"/>
                                      </p:to>
                                    </p:set>
                                    <p:animEffect transition="in" filter="fade">
                                      <p:cBhvr>
                                        <p:cTn id="184" dur="2000"/>
                                        <p:tgtEl>
                                          <p:spTgt spid="294"/>
                                        </p:tgtEl>
                                      </p:cBhvr>
                                    </p:animEffect>
                                  </p:childTnLst>
                                </p:cTn>
                              </p:par>
                              <p:par>
                                <p:cTn id="185" presetID="10" presetClass="entr" presetSubtype="0" fill="hold" nodeType="withEffect">
                                  <p:stCondLst>
                                    <p:cond delay="0"/>
                                  </p:stCondLst>
                                  <p:childTnLst>
                                    <p:set>
                                      <p:cBhvr>
                                        <p:cTn id="186" dur="1" fill="hold">
                                          <p:stCondLst>
                                            <p:cond delay="0"/>
                                          </p:stCondLst>
                                        </p:cTn>
                                        <p:tgtEl>
                                          <p:spTgt spid="295"/>
                                        </p:tgtEl>
                                        <p:attrNameLst>
                                          <p:attrName>style.visibility</p:attrName>
                                        </p:attrNameLst>
                                      </p:cBhvr>
                                      <p:to>
                                        <p:strVal val="visible"/>
                                      </p:to>
                                    </p:set>
                                    <p:animEffect transition="in" filter="fade">
                                      <p:cBhvr>
                                        <p:cTn id="187" dur="2000"/>
                                        <p:tgtEl>
                                          <p:spTgt spid="295"/>
                                        </p:tgtEl>
                                      </p:cBhvr>
                                    </p:animEffect>
                                  </p:childTnLst>
                                </p:cTn>
                              </p:par>
                              <p:par>
                                <p:cTn id="188" presetID="10" presetClass="entr" presetSubtype="0" fill="hold" nodeType="withEffect">
                                  <p:stCondLst>
                                    <p:cond delay="0"/>
                                  </p:stCondLst>
                                  <p:childTnLst>
                                    <p:set>
                                      <p:cBhvr>
                                        <p:cTn id="189" dur="1" fill="hold">
                                          <p:stCondLst>
                                            <p:cond delay="0"/>
                                          </p:stCondLst>
                                        </p:cTn>
                                        <p:tgtEl>
                                          <p:spTgt spid="304"/>
                                        </p:tgtEl>
                                        <p:attrNameLst>
                                          <p:attrName>style.visibility</p:attrName>
                                        </p:attrNameLst>
                                      </p:cBhvr>
                                      <p:to>
                                        <p:strVal val="visible"/>
                                      </p:to>
                                    </p:set>
                                    <p:animEffect transition="in" filter="fade">
                                      <p:cBhvr>
                                        <p:cTn id="190" dur="2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animBg="1"/>
      <p:bldP spid="4" grpId="0"/>
      <p:bldP spid="160" grpId="0" animBg="1"/>
      <p:bldP spid="184" grpId="0"/>
      <p:bldP spid="199" grpId="0"/>
      <p:bldP spid="216" grpId="0"/>
      <p:bldP spid="232" grpId="0"/>
      <p:bldP spid="233" grpId="0"/>
      <p:bldP spid="234" grpId="0"/>
      <p:bldP spid="235" grpId="0"/>
      <p:bldP spid="241" grpId="0" animBg="1"/>
      <p:bldP spid="244" grpId="0" animBg="1"/>
      <p:bldP spid="259" grpId="0" animBg="1"/>
      <p:bldP spid="262" grpId="0" animBg="1"/>
      <p:bldP spid="270" grpId="0" animBg="1"/>
      <p:bldP spid="273" grpId="0"/>
      <p:bldP spid="274" grpId="0"/>
      <p:bldP spid="275" grpId="0"/>
      <p:bldP spid="276" grpId="0"/>
      <p:bldP spid="283" grpId="0" animBg="1"/>
      <p:bldP spid="286" grpId="0" animBg="1"/>
      <p:bldP spid="294"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137</a:t>
            </a:fld>
            <a:endParaRPr lang="fa-IR"/>
          </a:p>
        </p:txBody>
      </p:sp>
      <p:sp>
        <p:nvSpPr>
          <p:cNvPr id="4" name="Rectangle 3"/>
          <p:cNvSpPr/>
          <p:nvPr/>
        </p:nvSpPr>
        <p:spPr>
          <a:xfrm>
            <a:off x="4494314" y="1464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5" name="Rectangle 4"/>
          <p:cNvSpPr/>
          <p:nvPr/>
        </p:nvSpPr>
        <p:spPr>
          <a:xfrm>
            <a:off x="714375" y="722533"/>
            <a:ext cx="82747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6" name="Straight Arrow Connector 5"/>
          <p:cNvCxnSpPr/>
          <p:nvPr/>
        </p:nvCxnSpPr>
        <p:spPr>
          <a:xfrm rot="5400000">
            <a:off x="4596707" y="16284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369165" y="8225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8" name="Rectangle 7"/>
          <p:cNvSpPr/>
          <p:nvPr/>
        </p:nvSpPr>
        <p:spPr>
          <a:xfrm>
            <a:off x="1817789" y="8035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9" name="Rectangle 8"/>
          <p:cNvSpPr/>
          <p:nvPr/>
        </p:nvSpPr>
        <p:spPr>
          <a:xfrm>
            <a:off x="2503594" y="8069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0" name="Rectangle 9"/>
          <p:cNvSpPr/>
          <p:nvPr/>
        </p:nvSpPr>
        <p:spPr>
          <a:xfrm>
            <a:off x="3252672" y="8136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11" name="Straight Arrow Connector 10"/>
          <p:cNvCxnSpPr/>
          <p:nvPr/>
        </p:nvCxnSpPr>
        <p:spPr>
          <a:xfrm rot="5400000" flipH="1" flipV="1">
            <a:off x="4483201" y="1570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215"/>
          <p:cNvGrpSpPr/>
          <p:nvPr/>
        </p:nvGrpSpPr>
        <p:grpSpPr>
          <a:xfrm>
            <a:off x="3132247" y="1464112"/>
            <a:ext cx="857256" cy="285752"/>
            <a:chOff x="2643174" y="2071678"/>
            <a:chExt cx="857256" cy="285752"/>
          </a:xfrm>
        </p:grpSpPr>
        <p:sp>
          <p:nvSpPr>
            <p:cNvPr id="13" name="Rectangle 1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6" name="Straight Arrow Connector 15"/>
          <p:cNvCxnSpPr/>
          <p:nvPr/>
        </p:nvCxnSpPr>
        <p:spPr>
          <a:xfrm rot="5400000">
            <a:off x="3810908" y="1572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989239" y="1464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8" name="Straight Arrow Connector 17"/>
          <p:cNvCxnSpPr/>
          <p:nvPr/>
        </p:nvCxnSpPr>
        <p:spPr>
          <a:xfrm rot="5400000" flipH="1" flipV="1">
            <a:off x="1953520" y="1570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2095602" y="1571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632181" y="1464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1" name="Straight Arrow Connector 20"/>
          <p:cNvCxnSpPr/>
          <p:nvPr/>
        </p:nvCxnSpPr>
        <p:spPr>
          <a:xfrm rot="5400000" flipH="1" flipV="1">
            <a:off x="2596462" y="1570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2738544" y="1571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3383074" y="1571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3668826" y="1571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3239404" y="16244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524361" y="1572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097322" y="1571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435369" y="8164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grpSp>
        <p:nvGrpSpPr>
          <p:cNvPr id="29" name="Group 215"/>
          <p:cNvGrpSpPr/>
          <p:nvPr/>
        </p:nvGrpSpPr>
        <p:grpSpPr>
          <a:xfrm>
            <a:off x="5314944" y="1466848"/>
            <a:ext cx="857256" cy="285752"/>
            <a:chOff x="2643174" y="2071678"/>
            <a:chExt cx="857256" cy="285752"/>
          </a:xfrm>
        </p:grpSpPr>
        <p:sp>
          <p:nvSpPr>
            <p:cNvPr id="30" name="Rectangle 2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1" name="Rectangle 3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2" name="Rectangle 3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33" name="Straight Arrow Connector 32"/>
          <p:cNvCxnSpPr/>
          <p:nvPr/>
        </p:nvCxnSpPr>
        <p:spPr>
          <a:xfrm rot="5400000" flipH="1" flipV="1">
            <a:off x="5280019" y="15740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flipH="1" flipV="1">
            <a:off x="5588793" y="15827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4494314" y="2988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6" name="Rectangle 35"/>
          <p:cNvSpPr/>
          <p:nvPr/>
        </p:nvSpPr>
        <p:spPr>
          <a:xfrm>
            <a:off x="714375" y="2246533"/>
            <a:ext cx="74090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15</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7" name="Straight Arrow Connector 36"/>
          <p:cNvCxnSpPr/>
          <p:nvPr/>
        </p:nvCxnSpPr>
        <p:spPr>
          <a:xfrm rot="5400000">
            <a:off x="4596707" y="31524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369165" y="23465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39" name="Rectangle 38"/>
          <p:cNvSpPr/>
          <p:nvPr/>
        </p:nvSpPr>
        <p:spPr>
          <a:xfrm>
            <a:off x="1817789" y="23275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40" name="Rectangle 39"/>
          <p:cNvSpPr/>
          <p:nvPr/>
        </p:nvSpPr>
        <p:spPr>
          <a:xfrm>
            <a:off x="2503594" y="23309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41" name="Rectangle 40"/>
          <p:cNvSpPr/>
          <p:nvPr/>
        </p:nvSpPr>
        <p:spPr>
          <a:xfrm>
            <a:off x="3252672" y="23376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42" name="Straight Arrow Connector 41"/>
          <p:cNvCxnSpPr/>
          <p:nvPr/>
        </p:nvCxnSpPr>
        <p:spPr>
          <a:xfrm rot="5400000" flipH="1" flipV="1">
            <a:off x="4483201" y="3094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3" name="Group 215"/>
          <p:cNvGrpSpPr/>
          <p:nvPr/>
        </p:nvGrpSpPr>
        <p:grpSpPr>
          <a:xfrm>
            <a:off x="3132247" y="2988112"/>
            <a:ext cx="857256" cy="285752"/>
            <a:chOff x="2643174" y="2071678"/>
            <a:chExt cx="857256" cy="285752"/>
          </a:xfrm>
        </p:grpSpPr>
        <p:sp>
          <p:nvSpPr>
            <p:cNvPr id="44" name="Rectangle 43"/>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45" name="Rectangle 44"/>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46" name="Rectangle 45"/>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47" name="Straight Arrow Connector 46"/>
          <p:cNvCxnSpPr/>
          <p:nvPr/>
        </p:nvCxnSpPr>
        <p:spPr>
          <a:xfrm rot="5400000">
            <a:off x="3810908" y="3096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989239" y="2988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49" name="Straight Arrow Connector 48"/>
          <p:cNvCxnSpPr/>
          <p:nvPr/>
        </p:nvCxnSpPr>
        <p:spPr>
          <a:xfrm rot="5400000" flipH="1" flipV="1">
            <a:off x="1953520" y="3094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2095602" y="3095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2632181" y="2988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52" name="Straight Arrow Connector 51"/>
          <p:cNvCxnSpPr/>
          <p:nvPr/>
        </p:nvCxnSpPr>
        <p:spPr>
          <a:xfrm rot="5400000" flipH="1" flipV="1">
            <a:off x="2596462" y="3094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2738544" y="3095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flipH="1" flipV="1">
            <a:off x="3383074" y="3095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flipH="1" flipV="1">
            <a:off x="3668826" y="3095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3239404" y="31484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3524361" y="3096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flipH="1" flipV="1">
            <a:off x="3097322" y="3095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5435369" y="23404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3</a:t>
            </a:r>
            <a:endParaRPr lang="en-US" sz="2800" b="1" cap="none" spc="50" dirty="0">
              <a:ln w="11430"/>
              <a:effectLst>
                <a:outerShdw blurRad="76200" dist="50800" dir="5400000" algn="tl" rotWithShape="0">
                  <a:srgbClr val="000000">
                    <a:alpha val="65000"/>
                  </a:srgbClr>
                </a:outerShdw>
              </a:effectLst>
            </a:endParaRPr>
          </a:p>
        </p:txBody>
      </p:sp>
      <p:grpSp>
        <p:nvGrpSpPr>
          <p:cNvPr id="60" name="Group 215"/>
          <p:cNvGrpSpPr/>
          <p:nvPr/>
        </p:nvGrpSpPr>
        <p:grpSpPr>
          <a:xfrm>
            <a:off x="5314944" y="2990848"/>
            <a:ext cx="857256" cy="285752"/>
            <a:chOff x="2643174" y="2071678"/>
            <a:chExt cx="857256" cy="285752"/>
          </a:xfrm>
        </p:grpSpPr>
        <p:sp>
          <p:nvSpPr>
            <p:cNvPr id="61" name="Rectangle 60"/>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2" name="Rectangle 61"/>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3" name="Rectangle 62"/>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64" name="Straight Arrow Connector 63"/>
          <p:cNvCxnSpPr/>
          <p:nvPr/>
        </p:nvCxnSpPr>
        <p:spPr>
          <a:xfrm rot="5400000" flipH="1" flipV="1">
            <a:off x="5280019" y="30980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flipH="1" flipV="1">
            <a:off x="5588793" y="31067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rot="5400000" flipH="1" flipV="1">
            <a:off x="5865812" y="31257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4494314" y="4512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8" name="Rectangle 67"/>
          <p:cNvSpPr/>
          <p:nvPr/>
        </p:nvSpPr>
        <p:spPr>
          <a:xfrm>
            <a:off x="714375" y="3770533"/>
            <a:ext cx="74090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69" name="Straight Arrow Connector 68"/>
          <p:cNvCxnSpPr/>
          <p:nvPr/>
        </p:nvCxnSpPr>
        <p:spPr>
          <a:xfrm rot="5400000">
            <a:off x="4596707" y="46764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4369165" y="38705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71" name="Rectangle 70"/>
          <p:cNvSpPr/>
          <p:nvPr/>
        </p:nvSpPr>
        <p:spPr>
          <a:xfrm>
            <a:off x="1817789" y="38515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72" name="Rectangle 71"/>
          <p:cNvSpPr/>
          <p:nvPr/>
        </p:nvSpPr>
        <p:spPr>
          <a:xfrm>
            <a:off x="2503594" y="38549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73" name="Rectangle 72"/>
          <p:cNvSpPr/>
          <p:nvPr/>
        </p:nvSpPr>
        <p:spPr>
          <a:xfrm>
            <a:off x="3252672" y="38616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74" name="Straight Arrow Connector 73"/>
          <p:cNvCxnSpPr/>
          <p:nvPr/>
        </p:nvCxnSpPr>
        <p:spPr>
          <a:xfrm rot="5400000" flipH="1" flipV="1">
            <a:off x="4483201" y="4618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5" name="Group 215"/>
          <p:cNvGrpSpPr/>
          <p:nvPr/>
        </p:nvGrpSpPr>
        <p:grpSpPr>
          <a:xfrm>
            <a:off x="3132247" y="4512112"/>
            <a:ext cx="857256" cy="285752"/>
            <a:chOff x="2643174" y="2071678"/>
            <a:chExt cx="857256" cy="285752"/>
          </a:xfrm>
        </p:grpSpPr>
        <p:sp>
          <p:nvSpPr>
            <p:cNvPr id="76" name="Rectangle 75"/>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7" name="Rectangle 76"/>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8" name="Rectangle 77"/>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79" name="Straight Arrow Connector 78"/>
          <p:cNvCxnSpPr/>
          <p:nvPr/>
        </p:nvCxnSpPr>
        <p:spPr>
          <a:xfrm rot="5400000">
            <a:off x="3810908" y="4620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1989239" y="4512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81" name="Straight Arrow Connector 80"/>
          <p:cNvCxnSpPr/>
          <p:nvPr/>
        </p:nvCxnSpPr>
        <p:spPr>
          <a:xfrm rot="5400000" flipH="1" flipV="1">
            <a:off x="1953520" y="4618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a:off x="2095602" y="4619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2632181" y="4512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84" name="Straight Arrow Connector 83"/>
          <p:cNvCxnSpPr/>
          <p:nvPr/>
        </p:nvCxnSpPr>
        <p:spPr>
          <a:xfrm rot="5400000" flipH="1" flipV="1">
            <a:off x="2596462" y="4618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rot="5400000">
            <a:off x="2738544" y="4619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5400000" flipH="1" flipV="1">
            <a:off x="3383074" y="4619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5400000" flipH="1" flipV="1">
            <a:off x="3668826" y="4619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5400000">
            <a:off x="3239404" y="46724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5400000">
            <a:off x="3524361" y="4620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3097322" y="4619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5435369" y="38644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4</a:t>
            </a:r>
            <a:endParaRPr lang="en-US" sz="2800" b="1" cap="none" spc="50" dirty="0">
              <a:ln w="11430"/>
              <a:effectLst>
                <a:outerShdw blurRad="76200" dist="50800" dir="5400000" algn="tl" rotWithShape="0">
                  <a:srgbClr val="000000">
                    <a:alpha val="65000"/>
                  </a:srgbClr>
                </a:outerShdw>
              </a:effectLst>
            </a:endParaRPr>
          </a:p>
        </p:txBody>
      </p:sp>
      <p:grpSp>
        <p:nvGrpSpPr>
          <p:cNvPr id="92" name="Group 215"/>
          <p:cNvGrpSpPr/>
          <p:nvPr/>
        </p:nvGrpSpPr>
        <p:grpSpPr>
          <a:xfrm>
            <a:off x="5314944" y="4514848"/>
            <a:ext cx="857256" cy="285752"/>
            <a:chOff x="2643174" y="2071678"/>
            <a:chExt cx="857256" cy="285752"/>
          </a:xfrm>
        </p:grpSpPr>
        <p:sp>
          <p:nvSpPr>
            <p:cNvPr id="93" name="Rectangle 9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4" name="Rectangle 9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5" name="Rectangle 9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96" name="Straight Arrow Connector 95"/>
          <p:cNvCxnSpPr/>
          <p:nvPr/>
        </p:nvCxnSpPr>
        <p:spPr>
          <a:xfrm rot="5400000" flipH="1" flipV="1">
            <a:off x="5280019" y="46220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5400000" flipH="1" flipV="1">
            <a:off x="5588793" y="46307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rot="5400000" flipH="1" flipV="1">
            <a:off x="5865812" y="46497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5400000">
            <a:off x="5407024" y="46791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00" name="Group 9"/>
          <p:cNvGrpSpPr>
            <a:grpSpLocks/>
          </p:cNvGrpSpPr>
          <p:nvPr/>
        </p:nvGrpSpPr>
        <p:grpSpPr bwMode="auto">
          <a:xfrm>
            <a:off x="2362200" y="152400"/>
            <a:ext cx="6629400" cy="457200"/>
            <a:chOff x="406" y="980"/>
            <a:chExt cx="2330" cy="294"/>
          </a:xfrm>
        </p:grpSpPr>
        <p:sp>
          <p:nvSpPr>
            <p:cNvPr id="101"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2"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03"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104" name="Rectangle 103"/>
          <p:cNvSpPr/>
          <p:nvPr/>
        </p:nvSpPr>
        <p:spPr>
          <a:xfrm>
            <a:off x="2362200" y="104775"/>
            <a:ext cx="6524542" cy="523220"/>
          </a:xfrm>
          <a:prstGeom prst="rect">
            <a:avLst/>
          </a:prstGeom>
          <a:noFill/>
        </p:spPr>
        <p:txBody>
          <a:bodyPr wrap="none" lIns="91440" tIns="45720" rIns="91440" bIns="45720">
            <a:spAutoFit/>
          </a:bodyPr>
          <a:lstStyle/>
          <a:p>
            <a:r>
              <a:rPr lang="fa-IR" sz="28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 و نموداری عناصر زیر را بنویسید.</a:t>
            </a:r>
            <a:endParaRPr lang="en-US" sz="28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20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2000"/>
                                        <p:tgtEl>
                                          <p:spTgt spid="24"/>
                                        </p:tgtEl>
                                      </p:cBhvr>
                                    </p:animEffect>
                                  </p:childTnLst>
                                </p:cTn>
                              </p:par>
                              <p:par>
                                <p:cTn id="56" presetID="10"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2000"/>
                                        <p:tgtEl>
                                          <p:spTgt spid="25"/>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000"/>
                                        <p:tgtEl>
                                          <p:spTgt spid="26"/>
                                        </p:tgtEl>
                                      </p:cBhvr>
                                    </p:animEffect>
                                  </p:childTnLst>
                                </p:cTn>
                              </p:par>
                              <p:par>
                                <p:cTn id="62" presetID="10" presetClass="entr" presetSubtype="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20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2000"/>
                                        <p:tgtEl>
                                          <p:spTgt spid="28"/>
                                        </p:tgtEl>
                                      </p:cBhvr>
                                    </p:animEffect>
                                  </p:childTnLst>
                                </p:cTn>
                              </p:par>
                              <p:par>
                                <p:cTn id="68" presetID="10" presetClass="entr" presetSubtype="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2000"/>
                                        <p:tgtEl>
                                          <p:spTgt spid="29"/>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20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20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2000"/>
                                        <p:tgtEl>
                                          <p:spTgt spid="35"/>
                                        </p:tgtEl>
                                      </p:cBhvr>
                                    </p:animEffect>
                                  </p:childTnLst>
                                </p:cTn>
                              </p:par>
                              <p:par>
                                <p:cTn id="82" presetID="10" presetClass="entr" presetSubtype="0"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20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0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0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20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2000"/>
                                        <p:tgtEl>
                                          <p:spTgt spid="41"/>
                                        </p:tgtEl>
                                      </p:cBhvr>
                                    </p:animEffect>
                                  </p:childTnLst>
                                </p:cTn>
                              </p:par>
                              <p:par>
                                <p:cTn id="97" presetID="10" presetClass="entr" presetSubtype="0" fill="hold"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2000"/>
                                        <p:tgtEl>
                                          <p:spTgt spid="42"/>
                                        </p:tgtEl>
                                      </p:cBhvr>
                                    </p:animEffect>
                                  </p:childTnLst>
                                </p:cTn>
                              </p:par>
                              <p:par>
                                <p:cTn id="100" presetID="10" presetClass="entr" presetSubtype="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2000"/>
                                        <p:tgtEl>
                                          <p:spTgt spid="43"/>
                                        </p:tgtEl>
                                      </p:cBhvr>
                                    </p:animEffect>
                                  </p:childTnLst>
                                </p:cTn>
                              </p:par>
                              <p:par>
                                <p:cTn id="103" presetID="10" presetClass="entr" presetSubtype="0" fill="hold" nodeType="with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fade">
                                      <p:cBhvr>
                                        <p:cTn id="105" dur="2000"/>
                                        <p:tgtEl>
                                          <p:spTgt spid="4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8"/>
                                        </p:tgtEl>
                                        <p:attrNameLst>
                                          <p:attrName>style.visibility</p:attrName>
                                        </p:attrNameLst>
                                      </p:cBhvr>
                                      <p:to>
                                        <p:strVal val="visible"/>
                                      </p:to>
                                    </p:set>
                                    <p:animEffect transition="in" filter="fade">
                                      <p:cBhvr>
                                        <p:cTn id="108" dur="2000"/>
                                        <p:tgtEl>
                                          <p:spTgt spid="48"/>
                                        </p:tgtEl>
                                      </p:cBhvr>
                                    </p:animEffect>
                                  </p:childTnLst>
                                </p:cTn>
                              </p:par>
                              <p:par>
                                <p:cTn id="109" presetID="10" presetClass="entr" presetSubtype="0" fill="hold"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2000"/>
                                        <p:tgtEl>
                                          <p:spTgt spid="49"/>
                                        </p:tgtEl>
                                      </p:cBhvr>
                                    </p:animEffect>
                                  </p:childTnLst>
                                </p:cTn>
                              </p:par>
                              <p:par>
                                <p:cTn id="112" presetID="10" presetClass="entr" presetSubtype="0"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2000"/>
                                        <p:tgtEl>
                                          <p:spTgt spid="5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fade">
                                      <p:cBhvr>
                                        <p:cTn id="117" dur="2000"/>
                                        <p:tgtEl>
                                          <p:spTgt spid="51"/>
                                        </p:tgtEl>
                                      </p:cBhvr>
                                    </p:animEffect>
                                  </p:childTnLst>
                                </p:cTn>
                              </p:par>
                              <p:par>
                                <p:cTn id="118" presetID="10" presetClass="entr" presetSubtype="0" fill="hold"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fade">
                                      <p:cBhvr>
                                        <p:cTn id="120" dur="2000"/>
                                        <p:tgtEl>
                                          <p:spTgt spid="52"/>
                                        </p:tgtEl>
                                      </p:cBhvr>
                                    </p:animEffect>
                                  </p:childTnLst>
                                </p:cTn>
                              </p:par>
                              <p:par>
                                <p:cTn id="121" presetID="10" presetClass="entr" presetSubtype="0" fill="hold" nodeType="with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fade">
                                      <p:cBhvr>
                                        <p:cTn id="123" dur="2000"/>
                                        <p:tgtEl>
                                          <p:spTgt spid="53"/>
                                        </p:tgtEl>
                                      </p:cBhvr>
                                    </p:animEffect>
                                  </p:childTnLst>
                                </p:cTn>
                              </p:par>
                              <p:par>
                                <p:cTn id="124" presetID="10" presetClass="entr" presetSubtype="0"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fade">
                                      <p:cBhvr>
                                        <p:cTn id="126" dur="2000"/>
                                        <p:tgtEl>
                                          <p:spTgt spid="54"/>
                                        </p:tgtEl>
                                      </p:cBhvr>
                                    </p:animEffect>
                                  </p:childTnLst>
                                </p:cTn>
                              </p:par>
                              <p:par>
                                <p:cTn id="127" presetID="10" presetClass="entr" presetSubtype="0" fill="hold"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2000"/>
                                        <p:tgtEl>
                                          <p:spTgt spid="55"/>
                                        </p:tgtEl>
                                      </p:cBhvr>
                                    </p:animEffect>
                                  </p:childTnLst>
                                </p:cTn>
                              </p:par>
                              <p:par>
                                <p:cTn id="130" presetID="10" presetClass="entr" presetSubtype="0" fill="hold" nodeType="with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fade">
                                      <p:cBhvr>
                                        <p:cTn id="132" dur="2000"/>
                                        <p:tgtEl>
                                          <p:spTgt spid="56"/>
                                        </p:tgtEl>
                                      </p:cBhvr>
                                    </p:animEffect>
                                  </p:childTnLst>
                                </p:cTn>
                              </p:par>
                              <p:par>
                                <p:cTn id="133" presetID="10" presetClass="entr" presetSubtype="0" fill="hold" nodeType="with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fade">
                                      <p:cBhvr>
                                        <p:cTn id="135" dur="2000"/>
                                        <p:tgtEl>
                                          <p:spTgt spid="57"/>
                                        </p:tgtEl>
                                      </p:cBhvr>
                                    </p:animEffect>
                                  </p:childTnLst>
                                </p:cTn>
                              </p:par>
                              <p:par>
                                <p:cTn id="136" presetID="10" presetClass="entr" presetSubtype="0" fill="hold" nodeType="withEffect">
                                  <p:stCondLst>
                                    <p:cond delay="0"/>
                                  </p:stCondLst>
                                  <p:childTnLst>
                                    <p:set>
                                      <p:cBhvr>
                                        <p:cTn id="137" dur="1" fill="hold">
                                          <p:stCondLst>
                                            <p:cond delay="0"/>
                                          </p:stCondLst>
                                        </p:cTn>
                                        <p:tgtEl>
                                          <p:spTgt spid="58"/>
                                        </p:tgtEl>
                                        <p:attrNameLst>
                                          <p:attrName>style.visibility</p:attrName>
                                        </p:attrNameLst>
                                      </p:cBhvr>
                                      <p:to>
                                        <p:strVal val="visible"/>
                                      </p:to>
                                    </p:set>
                                    <p:animEffect transition="in" filter="fade">
                                      <p:cBhvr>
                                        <p:cTn id="138" dur="2000"/>
                                        <p:tgtEl>
                                          <p:spTgt spid="5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childTnLst>
                                </p:cTn>
                              </p:par>
                              <p:par>
                                <p:cTn id="142" presetID="10" presetClass="entr" presetSubtype="0" fill="hold" nodeType="withEffect">
                                  <p:stCondLst>
                                    <p:cond delay="0"/>
                                  </p:stCondLst>
                                  <p:childTnLst>
                                    <p:set>
                                      <p:cBhvr>
                                        <p:cTn id="143" dur="1" fill="hold">
                                          <p:stCondLst>
                                            <p:cond delay="0"/>
                                          </p:stCondLst>
                                        </p:cTn>
                                        <p:tgtEl>
                                          <p:spTgt spid="60"/>
                                        </p:tgtEl>
                                        <p:attrNameLst>
                                          <p:attrName>style.visibility</p:attrName>
                                        </p:attrNameLst>
                                      </p:cBhvr>
                                      <p:to>
                                        <p:strVal val="visible"/>
                                      </p:to>
                                    </p:set>
                                    <p:animEffect transition="in" filter="fade">
                                      <p:cBhvr>
                                        <p:cTn id="144" dur="2000"/>
                                        <p:tgtEl>
                                          <p:spTgt spid="60"/>
                                        </p:tgtEl>
                                      </p:cBhvr>
                                    </p:animEffect>
                                  </p:childTnLst>
                                </p:cTn>
                              </p:par>
                              <p:par>
                                <p:cTn id="145" presetID="10" presetClass="entr" presetSubtype="0" fill="hold" nodeType="withEffect">
                                  <p:stCondLst>
                                    <p:cond delay="0"/>
                                  </p:stCondLst>
                                  <p:childTnLst>
                                    <p:set>
                                      <p:cBhvr>
                                        <p:cTn id="146" dur="1" fill="hold">
                                          <p:stCondLst>
                                            <p:cond delay="0"/>
                                          </p:stCondLst>
                                        </p:cTn>
                                        <p:tgtEl>
                                          <p:spTgt spid="64"/>
                                        </p:tgtEl>
                                        <p:attrNameLst>
                                          <p:attrName>style.visibility</p:attrName>
                                        </p:attrNameLst>
                                      </p:cBhvr>
                                      <p:to>
                                        <p:strVal val="visible"/>
                                      </p:to>
                                    </p:set>
                                    <p:animEffect transition="in" filter="fade">
                                      <p:cBhvr>
                                        <p:cTn id="147" dur="2000"/>
                                        <p:tgtEl>
                                          <p:spTgt spid="64"/>
                                        </p:tgtEl>
                                      </p:cBhvr>
                                    </p:animEffect>
                                  </p:childTnLst>
                                </p:cTn>
                              </p:par>
                              <p:par>
                                <p:cTn id="148" presetID="10" presetClass="entr" presetSubtype="0" fill="hold" nodeType="with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fade">
                                      <p:cBhvr>
                                        <p:cTn id="150" dur="2000"/>
                                        <p:tgtEl>
                                          <p:spTgt spid="65"/>
                                        </p:tgtEl>
                                      </p:cBhvr>
                                    </p:animEffect>
                                  </p:childTnLst>
                                </p:cTn>
                              </p:par>
                              <p:par>
                                <p:cTn id="151" presetID="10" presetClass="entr" presetSubtype="0" fill="hold" nodeType="with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fade">
                                      <p:cBhvr>
                                        <p:cTn id="153" dur="2000"/>
                                        <p:tgtEl>
                                          <p:spTgt spid="66"/>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67"/>
                                        </p:tgtEl>
                                        <p:attrNameLst>
                                          <p:attrName>style.visibility</p:attrName>
                                        </p:attrNameLst>
                                      </p:cBhvr>
                                      <p:to>
                                        <p:strVal val="visible"/>
                                      </p:to>
                                    </p:set>
                                    <p:animEffect transition="in" filter="fade">
                                      <p:cBhvr>
                                        <p:cTn id="158" dur="2000"/>
                                        <p:tgtEl>
                                          <p:spTgt spid="67"/>
                                        </p:tgtEl>
                                      </p:cBhvr>
                                    </p:animEffect>
                                  </p:childTnLst>
                                </p:cTn>
                              </p:par>
                              <p:par>
                                <p:cTn id="159" presetID="10" presetClass="entr" presetSubtype="0" fill="hold" nodeType="withEffect">
                                  <p:stCondLst>
                                    <p:cond delay="0"/>
                                  </p:stCondLst>
                                  <p:childTnLst>
                                    <p:set>
                                      <p:cBhvr>
                                        <p:cTn id="160" dur="1" fill="hold">
                                          <p:stCondLst>
                                            <p:cond delay="0"/>
                                          </p:stCondLst>
                                        </p:cTn>
                                        <p:tgtEl>
                                          <p:spTgt spid="69"/>
                                        </p:tgtEl>
                                        <p:attrNameLst>
                                          <p:attrName>style.visibility</p:attrName>
                                        </p:attrNameLst>
                                      </p:cBhvr>
                                      <p:to>
                                        <p:strVal val="visible"/>
                                      </p:to>
                                    </p:set>
                                    <p:animEffect transition="in" filter="fade">
                                      <p:cBhvr>
                                        <p:cTn id="161" dur="2000"/>
                                        <p:tgtEl>
                                          <p:spTgt spid="6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70"/>
                                        </p:tgtEl>
                                        <p:attrNameLst>
                                          <p:attrName>style.visibility</p:attrName>
                                        </p:attrNameLst>
                                      </p:cBhvr>
                                      <p:to>
                                        <p:strVal val="visible"/>
                                      </p:to>
                                    </p:set>
                                    <p:animEffect transition="in" filter="fade">
                                      <p:cBhvr>
                                        <p:cTn id="164" dur="2000"/>
                                        <p:tgtEl>
                                          <p:spTgt spid="70"/>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71"/>
                                        </p:tgtEl>
                                        <p:attrNameLst>
                                          <p:attrName>style.visibility</p:attrName>
                                        </p:attrNameLst>
                                      </p:cBhvr>
                                      <p:to>
                                        <p:strVal val="visible"/>
                                      </p:to>
                                    </p:set>
                                    <p:animEffect transition="in" filter="fade">
                                      <p:cBhvr>
                                        <p:cTn id="167" dur="2000"/>
                                        <p:tgtEl>
                                          <p:spTgt spid="7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2"/>
                                        </p:tgtEl>
                                        <p:attrNameLst>
                                          <p:attrName>style.visibility</p:attrName>
                                        </p:attrNameLst>
                                      </p:cBhvr>
                                      <p:to>
                                        <p:strVal val="visible"/>
                                      </p:to>
                                    </p:set>
                                    <p:animEffect transition="in" filter="fade">
                                      <p:cBhvr>
                                        <p:cTn id="170" dur="2000"/>
                                        <p:tgtEl>
                                          <p:spTgt spid="72"/>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73"/>
                                        </p:tgtEl>
                                        <p:attrNameLst>
                                          <p:attrName>style.visibility</p:attrName>
                                        </p:attrNameLst>
                                      </p:cBhvr>
                                      <p:to>
                                        <p:strVal val="visible"/>
                                      </p:to>
                                    </p:set>
                                    <p:animEffect transition="in" filter="fade">
                                      <p:cBhvr>
                                        <p:cTn id="173" dur="2000"/>
                                        <p:tgtEl>
                                          <p:spTgt spid="73"/>
                                        </p:tgtEl>
                                      </p:cBhvr>
                                    </p:animEffect>
                                  </p:childTnLst>
                                </p:cTn>
                              </p:par>
                              <p:par>
                                <p:cTn id="174" presetID="10" presetClass="entr" presetSubtype="0" fill="hold" nodeType="withEffect">
                                  <p:stCondLst>
                                    <p:cond delay="0"/>
                                  </p:stCondLst>
                                  <p:childTnLst>
                                    <p:set>
                                      <p:cBhvr>
                                        <p:cTn id="175" dur="1" fill="hold">
                                          <p:stCondLst>
                                            <p:cond delay="0"/>
                                          </p:stCondLst>
                                        </p:cTn>
                                        <p:tgtEl>
                                          <p:spTgt spid="74"/>
                                        </p:tgtEl>
                                        <p:attrNameLst>
                                          <p:attrName>style.visibility</p:attrName>
                                        </p:attrNameLst>
                                      </p:cBhvr>
                                      <p:to>
                                        <p:strVal val="visible"/>
                                      </p:to>
                                    </p:set>
                                    <p:animEffect transition="in" filter="fade">
                                      <p:cBhvr>
                                        <p:cTn id="176" dur="2000"/>
                                        <p:tgtEl>
                                          <p:spTgt spid="74"/>
                                        </p:tgtEl>
                                      </p:cBhvr>
                                    </p:animEffect>
                                  </p:childTnLst>
                                </p:cTn>
                              </p:par>
                              <p:par>
                                <p:cTn id="177" presetID="10" presetClass="entr" presetSubtype="0" fill="hold" nodeType="withEffect">
                                  <p:stCondLst>
                                    <p:cond delay="0"/>
                                  </p:stCondLst>
                                  <p:childTnLst>
                                    <p:set>
                                      <p:cBhvr>
                                        <p:cTn id="178" dur="1" fill="hold">
                                          <p:stCondLst>
                                            <p:cond delay="0"/>
                                          </p:stCondLst>
                                        </p:cTn>
                                        <p:tgtEl>
                                          <p:spTgt spid="75"/>
                                        </p:tgtEl>
                                        <p:attrNameLst>
                                          <p:attrName>style.visibility</p:attrName>
                                        </p:attrNameLst>
                                      </p:cBhvr>
                                      <p:to>
                                        <p:strVal val="visible"/>
                                      </p:to>
                                    </p:set>
                                    <p:animEffect transition="in" filter="fade">
                                      <p:cBhvr>
                                        <p:cTn id="179" dur="2000"/>
                                        <p:tgtEl>
                                          <p:spTgt spid="75"/>
                                        </p:tgtEl>
                                      </p:cBhvr>
                                    </p:animEffect>
                                  </p:childTnLst>
                                </p:cTn>
                              </p:par>
                              <p:par>
                                <p:cTn id="180" presetID="10" presetClass="entr" presetSubtype="0" fill="hold" nodeType="withEffect">
                                  <p:stCondLst>
                                    <p:cond delay="0"/>
                                  </p:stCondLst>
                                  <p:childTnLst>
                                    <p:set>
                                      <p:cBhvr>
                                        <p:cTn id="181" dur="1" fill="hold">
                                          <p:stCondLst>
                                            <p:cond delay="0"/>
                                          </p:stCondLst>
                                        </p:cTn>
                                        <p:tgtEl>
                                          <p:spTgt spid="79"/>
                                        </p:tgtEl>
                                        <p:attrNameLst>
                                          <p:attrName>style.visibility</p:attrName>
                                        </p:attrNameLst>
                                      </p:cBhvr>
                                      <p:to>
                                        <p:strVal val="visible"/>
                                      </p:to>
                                    </p:set>
                                    <p:animEffect transition="in" filter="fade">
                                      <p:cBhvr>
                                        <p:cTn id="182" dur="2000"/>
                                        <p:tgtEl>
                                          <p:spTgt spid="79"/>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fade">
                                      <p:cBhvr>
                                        <p:cTn id="185" dur="2000"/>
                                        <p:tgtEl>
                                          <p:spTgt spid="80"/>
                                        </p:tgtEl>
                                      </p:cBhvr>
                                    </p:animEffect>
                                  </p:childTnLst>
                                </p:cTn>
                              </p:par>
                              <p:par>
                                <p:cTn id="186" presetID="10" presetClass="entr" presetSubtype="0" fill="hold" nodeType="withEffect">
                                  <p:stCondLst>
                                    <p:cond delay="0"/>
                                  </p:stCondLst>
                                  <p:childTnLst>
                                    <p:set>
                                      <p:cBhvr>
                                        <p:cTn id="187" dur="1" fill="hold">
                                          <p:stCondLst>
                                            <p:cond delay="0"/>
                                          </p:stCondLst>
                                        </p:cTn>
                                        <p:tgtEl>
                                          <p:spTgt spid="81"/>
                                        </p:tgtEl>
                                        <p:attrNameLst>
                                          <p:attrName>style.visibility</p:attrName>
                                        </p:attrNameLst>
                                      </p:cBhvr>
                                      <p:to>
                                        <p:strVal val="visible"/>
                                      </p:to>
                                    </p:set>
                                    <p:animEffect transition="in" filter="fade">
                                      <p:cBhvr>
                                        <p:cTn id="188" dur="2000"/>
                                        <p:tgtEl>
                                          <p:spTgt spid="81"/>
                                        </p:tgtEl>
                                      </p:cBhvr>
                                    </p:animEffect>
                                  </p:childTnLst>
                                </p:cTn>
                              </p:par>
                              <p:par>
                                <p:cTn id="189" presetID="10" presetClass="entr" presetSubtype="0" fill="hold" nodeType="withEffect">
                                  <p:stCondLst>
                                    <p:cond delay="0"/>
                                  </p:stCondLst>
                                  <p:childTnLst>
                                    <p:set>
                                      <p:cBhvr>
                                        <p:cTn id="190" dur="1" fill="hold">
                                          <p:stCondLst>
                                            <p:cond delay="0"/>
                                          </p:stCondLst>
                                        </p:cTn>
                                        <p:tgtEl>
                                          <p:spTgt spid="82"/>
                                        </p:tgtEl>
                                        <p:attrNameLst>
                                          <p:attrName>style.visibility</p:attrName>
                                        </p:attrNameLst>
                                      </p:cBhvr>
                                      <p:to>
                                        <p:strVal val="visible"/>
                                      </p:to>
                                    </p:set>
                                    <p:animEffect transition="in" filter="fade">
                                      <p:cBhvr>
                                        <p:cTn id="191" dur="2000"/>
                                        <p:tgtEl>
                                          <p:spTgt spid="82"/>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83"/>
                                        </p:tgtEl>
                                        <p:attrNameLst>
                                          <p:attrName>style.visibility</p:attrName>
                                        </p:attrNameLst>
                                      </p:cBhvr>
                                      <p:to>
                                        <p:strVal val="visible"/>
                                      </p:to>
                                    </p:set>
                                    <p:animEffect transition="in" filter="fade">
                                      <p:cBhvr>
                                        <p:cTn id="194" dur="2000"/>
                                        <p:tgtEl>
                                          <p:spTgt spid="83"/>
                                        </p:tgtEl>
                                      </p:cBhvr>
                                    </p:animEffect>
                                  </p:childTnLst>
                                </p:cTn>
                              </p:par>
                              <p:par>
                                <p:cTn id="195" presetID="10" presetClass="entr" presetSubtype="0" fill="hold" nodeType="withEffect">
                                  <p:stCondLst>
                                    <p:cond delay="0"/>
                                  </p:stCondLst>
                                  <p:childTnLst>
                                    <p:set>
                                      <p:cBhvr>
                                        <p:cTn id="196" dur="1" fill="hold">
                                          <p:stCondLst>
                                            <p:cond delay="0"/>
                                          </p:stCondLst>
                                        </p:cTn>
                                        <p:tgtEl>
                                          <p:spTgt spid="84"/>
                                        </p:tgtEl>
                                        <p:attrNameLst>
                                          <p:attrName>style.visibility</p:attrName>
                                        </p:attrNameLst>
                                      </p:cBhvr>
                                      <p:to>
                                        <p:strVal val="visible"/>
                                      </p:to>
                                    </p:set>
                                    <p:animEffect transition="in" filter="fade">
                                      <p:cBhvr>
                                        <p:cTn id="197" dur="2000"/>
                                        <p:tgtEl>
                                          <p:spTgt spid="84"/>
                                        </p:tgtEl>
                                      </p:cBhvr>
                                    </p:animEffect>
                                  </p:childTnLst>
                                </p:cTn>
                              </p:par>
                              <p:par>
                                <p:cTn id="198" presetID="10" presetClass="entr" presetSubtype="0" fill="hold" nodeType="withEffect">
                                  <p:stCondLst>
                                    <p:cond delay="0"/>
                                  </p:stCondLst>
                                  <p:childTnLst>
                                    <p:set>
                                      <p:cBhvr>
                                        <p:cTn id="199" dur="1" fill="hold">
                                          <p:stCondLst>
                                            <p:cond delay="0"/>
                                          </p:stCondLst>
                                        </p:cTn>
                                        <p:tgtEl>
                                          <p:spTgt spid="85"/>
                                        </p:tgtEl>
                                        <p:attrNameLst>
                                          <p:attrName>style.visibility</p:attrName>
                                        </p:attrNameLst>
                                      </p:cBhvr>
                                      <p:to>
                                        <p:strVal val="visible"/>
                                      </p:to>
                                    </p:set>
                                    <p:animEffect transition="in" filter="fade">
                                      <p:cBhvr>
                                        <p:cTn id="200" dur="2000"/>
                                        <p:tgtEl>
                                          <p:spTgt spid="85"/>
                                        </p:tgtEl>
                                      </p:cBhvr>
                                    </p:animEffect>
                                  </p:childTnLst>
                                </p:cTn>
                              </p:par>
                              <p:par>
                                <p:cTn id="201" presetID="10" presetClass="entr" presetSubtype="0" fill="hold" nodeType="with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fade">
                                      <p:cBhvr>
                                        <p:cTn id="203" dur="2000"/>
                                        <p:tgtEl>
                                          <p:spTgt spid="86"/>
                                        </p:tgtEl>
                                      </p:cBhvr>
                                    </p:animEffect>
                                  </p:childTnLst>
                                </p:cTn>
                              </p:par>
                              <p:par>
                                <p:cTn id="204" presetID="10" presetClass="entr" presetSubtype="0" fill="hold"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fade">
                                      <p:cBhvr>
                                        <p:cTn id="206" dur="2000"/>
                                        <p:tgtEl>
                                          <p:spTgt spid="87"/>
                                        </p:tgtEl>
                                      </p:cBhvr>
                                    </p:animEffect>
                                  </p:childTnLst>
                                </p:cTn>
                              </p:par>
                              <p:par>
                                <p:cTn id="207" presetID="10" presetClass="entr" presetSubtype="0" fill="hold"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fade">
                                      <p:cBhvr>
                                        <p:cTn id="209" dur="2000"/>
                                        <p:tgtEl>
                                          <p:spTgt spid="88"/>
                                        </p:tgtEl>
                                      </p:cBhvr>
                                    </p:animEffect>
                                  </p:childTnLst>
                                </p:cTn>
                              </p:par>
                              <p:par>
                                <p:cTn id="210" presetID="10" presetClass="entr" presetSubtype="0" fill="hold"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childTnLst>
                                </p:cTn>
                              </p:par>
                              <p:par>
                                <p:cTn id="213" presetID="10" presetClass="entr" presetSubtype="0" fill="hold"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fade">
                                      <p:cBhvr>
                                        <p:cTn id="215" dur="2000"/>
                                        <p:tgtEl>
                                          <p:spTgt spid="90"/>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fade">
                                      <p:cBhvr>
                                        <p:cTn id="218" dur="2000"/>
                                        <p:tgtEl>
                                          <p:spTgt spid="91"/>
                                        </p:tgtEl>
                                      </p:cBhvr>
                                    </p:animEffect>
                                  </p:childTnLst>
                                </p:cTn>
                              </p:par>
                              <p:par>
                                <p:cTn id="219" presetID="10" presetClass="entr" presetSubtype="0" fill="hold"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fade">
                                      <p:cBhvr>
                                        <p:cTn id="221" dur="2000"/>
                                        <p:tgtEl>
                                          <p:spTgt spid="92"/>
                                        </p:tgtEl>
                                      </p:cBhvr>
                                    </p:animEffect>
                                  </p:childTnLst>
                                </p:cTn>
                              </p:par>
                              <p:par>
                                <p:cTn id="222" presetID="10" presetClass="entr" presetSubtype="0" fill="hold" nodeType="withEffect">
                                  <p:stCondLst>
                                    <p:cond delay="0"/>
                                  </p:stCondLst>
                                  <p:childTnLst>
                                    <p:set>
                                      <p:cBhvr>
                                        <p:cTn id="223" dur="1" fill="hold">
                                          <p:stCondLst>
                                            <p:cond delay="0"/>
                                          </p:stCondLst>
                                        </p:cTn>
                                        <p:tgtEl>
                                          <p:spTgt spid="96"/>
                                        </p:tgtEl>
                                        <p:attrNameLst>
                                          <p:attrName>style.visibility</p:attrName>
                                        </p:attrNameLst>
                                      </p:cBhvr>
                                      <p:to>
                                        <p:strVal val="visible"/>
                                      </p:to>
                                    </p:set>
                                    <p:animEffect transition="in" filter="fade">
                                      <p:cBhvr>
                                        <p:cTn id="224" dur="2000"/>
                                        <p:tgtEl>
                                          <p:spTgt spid="96"/>
                                        </p:tgtEl>
                                      </p:cBhvr>
                                    </p:animEffect>
                                  </p:childTnLst>
                                </p:cTn>
                              </p:par>
                              <p:par>
                                <p:cTn id="225" presetID="10" presetClass="entr" presetSubtype="0" fill="hold" nodeType="withEffect">
                                  <p:stCondLst>
                                    <p:cond delay="0"/>
                                  </p:stCondLst>
                                  <p:childTnLst>
                                    <p:set>
                                      <p:cBhvr>
                                        <p:cTn id="226" dur="1" fill="hold">
                                          <p:stCondLst>
                                            <p:cond delay="0"/>
                                          </p:stCondLst>
                                        </p:cTn>
                                        <p:tgtEl>
                                          <p:spTgt spid="97"/>
                                        </p:tgtEl>
                                        <p:attrNameLst>
                                          <p:attrName>style.visibility</p:attrName>
                                        </p:attrNameLst>
                                      </p:cBhvr>
                                      <p:to>
                                        <p:strVal val="visible"/>
                                      </p:to>
                                    </p:set>
                                    <p:animEffect transition="in" filter="fade">
                                      <p:cBhvr>
                                        <p:cTn id="227" dur="2000"/>
                                        <p:tgtEl>
                                          <p:spTgt spid="97"/>
                                        </p:tgtEl>
                                      </p:cBhvr>
                                    </p:animEffect>
                                  </p:childTnLst>
                                </p:cTn>
                              </p:par>
                              <p:par>
                                <p:cTn id="228" presetID="10" presetClass="entr" presetSubtype="0" fill="hold" nodeType="withEffect">
                                  <p:stCondLst>
                                    <p:cond delay="0"/>
                                  </p:stCondLst>
                                  <p:childTnLst>
                                    <p:set>
                                      <p:cBhvr>
                                        <p:cTn id="229" dur="1" fill="hold">
                                          <p:stCondLst>
                                            <p:cond delay="0"/>
                                          </p:stCondLst>
                                        </p:cTn>
                                        <p:tgtEl>
                                          <p:spTgt spid="98"/>
                                        </p:tgtEl>
                                        <p:attrNameLst>
                                          <p:attrName>style.visibility</p:attrName>
                                        </p:attrNameLst>
                                      </p:cBhvr>
                                      <p:to>
                                        <p:strVal val="visible"/>
                                      </p:to>
                                    </p:set>
                                    <p:animEffect transition="in" filter="fade">
                                      <p:cBhvr>
                                        <p:cTn id="230" dur="2000"/>
                                        <p:tgtEl>
                                          <p:spTgt spid="98"/>
                                        </p:tgtEl>
                                      </p:cBhvr>
                                    </p:animEffect>
                                  </p:childTnLst>
                                </p:cTn>
                              </p:par>
                              <p:par>
                                <p:cTn id="231" presetID="10" presetClass="entr" presetSubtype="0" fill="hold" nodeType="withEffect">
                                  <p:stCondLst>
                                    <p:cond delay="0"/>
                                  </p:stCondLst>
                                  <p:childTnLst>
                                    <p:set>
                                      <p:cBhvr>
                                        <p:cTn id="232" dur="1" fill="hold">
                                          <p:stCondLst>
                                            <p:cond delay="0"/>
                                          </p:stCondLst>
                                        </p:cTn>
                                        <p:tgtEl>
                                          <p:spTgt spid="99"/>
                                        </p:tgtEl>
                                        <p:attrNameLst>
                                          <p:attrName>style.visibility</p:attrName>
                                        </p:attrNameLst>
                                      </p:cBhvr>
                                      <p:to>
                                        <p:strVal val="visible"/>
                                      </p:to>
                                    </p:set>
                                    <p:animEffect transition="in" filter="fade">
                                      <p:cBhvr>
                                        <p:cTn id="233" dur="2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7" grpId="0" animBg="1"/>
      <p:bldP spid="20" grpId="0" animBg="1"/>
      <p:bldP spid="28" grpId="0"/>
      <p:bldP spid="35" grpId="0" animBg="1"/>
      <p:bldP spid="38" grpId="0"/>
      <p:bldP spid="39" grpId="0"/>
      <p:bldP spid="40" grpId="0"/>
      <p:bldP spid="41" grpId="0"/>
      <p:bldP spid="48" grpId="0" animBg="1"/>
      <p:bldP spid="51" grpId="0" animBg="1"/>
      <p:bldP spid="59" grpId="0"/>
      <p:bldP spid="67" grpId="0" animBg="1"/>
      <p:bldP spid="70" grpId="0"/>
      <p:bldP spid="71" grpId="0"/>
      <p:bldP spid="72" grpId="0"/>
      <p:bldP spid="73" grpId="0"/>
      <p:bldP spid="80" grpId="0" animBg="1"/>
      <p:bldP spid="83" grpId="0" animBg="1"/>
      <p:bldP spid="9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138</a:t>
            </a:fld>
            <a:endParaRPr lang="fa-IR"/>
          </a:p>
        </p:txBody>
      </p:sp>
      <p:sp>
        <p:nvSpPr>
          <p:cNvPr id="4" name="Rectangle 3"/>
          <p:cNvSpPr/>
          <p:nvPr/>
        </p:nvSpPr>
        <p:spPr>
          <a:xfrm>
            <a:off x="4494314" y="1464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5" name="Rectangle 4"/>
          <p:cNvSpPr/>
          <p:nvPr/>
        </p:nvSpPr>
        <p:spPr>
          <a:xfrm>
            <a:off x="714375" y="722533"/>
            <a:ext cx="85311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6" name="Straight Arrow Connector 5"/>
          <p:cNvCxnSpPr/>
          <p:nvPr/>
        </p:nvCxnSpPr>
        <p:spPr>
          <a:xfrm rot="5400000">
            <a:off x="4596707" y="16284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369165" y="8225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8" name="Rectangle 7"/>
          <p:cNvSpPr/>
          <p:nvPr/>
        </p:nvSpPr>
        <p:spPr>
          <a:xfrm>
            <a:off x="1817789" y="8035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9" name="Rectangle 8"/>
          <p:cNvSpPr/>
          <p:nvPr/>
        </p:nvSpPr>
        <p:spPr>
          <a:xfrm>
            <a:off x="2503594" y="8069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0" name="Rectangle 9"/>
          <p:cNvSpPr/>
          <p:nvPr/>
        </p:nvSpPr>
        <p:spPr>
          <a:xfrm>
            <a:off x="3252672" y="8136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11" name="Straight Arrow Connector 10"/>
          <p:cNvCxnSpPr/>
          <p:nvPr/>
        </p:nvCxnSpPr>
        <p:spPr>
          <a:xfrm rot="5400000" flipH="1" flipV="1">
            <a:off x="4483201" y="1570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215"/>
          <p:cNvGrpSpPr/>
          <p:nvPr/>
        </p:nvGrpSpPr>
        <p:grpSpPr>
          <a:xfrm>
            <a:off x="3132247" y="1464112"/>
            <a:ext cx="857256" cy="285752"/>
            <a:chOff x="2643174" y="2071678"/>
            <a:chExt cx="857256" cy="285752"/>
          </a:xfrm>
        </p:grpSpPr>
        <p:sp>
          <p:nvSpPr>
            <p:cNvPr id="13" name="Rectangle 1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 name="Rectangle 1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 name="Rectangle 1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6" name="Straight Arrow Connector 15"/>
          <p:cNvCxnSpPr/>
          <p:nvPr/>
        </p:nvCxnSpPr>
        <p:spPr>
          <a:xfrm rot="5400000">
            <a:off x="3810908" y="1572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989239" y="1464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8" name="Straight Arrow Connector 17"/>
          <p:cNvCxnSpPr/>
          <p:nvPr/>
        </p:nvCxnSpPr>
        <p:spPr>
          <a:xfrm rot="5400000" flipH="1" flipV="1">
            <a:off x="1953520" y="1570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a:off x="2095602" y="1571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2632181" y="1464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1" name="Straight Arrow Connector 20"/>
          <p:cNvCxnSpPr/>
          <p:nvPr/>
        </p:nvCxnSpPr>
        <p:spPr>
          <a:xfrm rot="5400000" flipH="1" flipV="1">
            <a:off x="2596462" y="1570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a:off x="2738544" y="1571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5400000" flipH="1" flipV="1">
            <a:off x="3383074" y="1571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flipH="1" flipV="1">
            <a:off x="3668826" y="1571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3239404" y="16244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524361" y="1572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flipH="1" flipV="1">
            <a:off x="3097322" y="1571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5435369" y="8164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5</a:t>
            </a:r>
            <a:endParaRPr lang="en-US" sz="2800" b="1" cap="none" spc="50" dirty="0">
              <a:ln w="11430"/>
              <a:effectLst>
                <a:outerShdw blurRad="76200" dist="50800" dir="5400000" algn="tl" rotWithShape="0">
                  <a:srgbClr val="000000">
                    <a:alpha val="65000"/>
                  </a:srgbClr>
                </a:outerShdw>
              </a:effectLst>
            </a:endParaRPr>
          </a:p>
        </p:txBody>
      </p:sp>
      <p:grpSp>
        <p:nvGrpSpPr>
          <p:cNvPr id="29" name="Group 215"/>
          <p:cNvGrpSpPr/>
          <p:nvPr/>
        </p:nvGrpSpPr>
        <p:grpSpPr>
          <a:xfrm>
            <a:off x="5314944" y="1466848"/>
            <a:ext cx="857256" cy="285752"/>
            <a:chOff x="2643174" y="2071678"/>
            <a:chExt cx="857256" cy="285752"/>
          </a:xfrm>
        </p:grpSpPr>
        <p:sp>
          <p:nvSpPr>
            <p:cNvPr id="30" name="Rectangle 2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1" name="Rectangle 3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2" name="Rectangle 3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33" name="Straight Arrow Connector 32"/>
          <p:cNvCxnSpPr/>
          <p:nvPr/>
        </p:nvCxnSpPr>
        <p:spPr>
          <a:xfrm rot="5400000" flipH="1" flipV="1">
            <a:off x="5280019" y="15740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5400000" flipH="1" flipV="1">
            <a:off x="5588793" y="15827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4494314" y="2988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36" name="Rectangle 35"/>
          <p:cNvSpPr/>
          <p:nvPr/>
        </p:nvSpPr>
        <p:spPr>
          <a:xfrm>
            <a:off x="714375" y="2246533"/>
            <a:ext cx="93968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18</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7" name="Straight Arrow Connector 36"/>
          <p:cNvCxnSpPr/>
          <p:nvPr/>
        </p:nvCxnSpPr>
        <p:spPr>
          <a:xfrm rot="5400000">
            <a:off x="4596707" y="31524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4369165" y="23465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39" name="Rectangle 38"/>
          <p:cNvSpPr/>
          <p:nvPr/>
        </p:nvSpPr>
        <p:spPr>
          <a:xfrm>
            <a:off x="1817789" y="23275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40" name="Rectangle 39"/>
          <p:cNvSpPr/>
          <p:nvPr/>
        </p:nvSpPr>
        <p:spPr>
          <a:xfrm>
            <a:off x="2503594" y="23309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41" name="Rectangle 40"/>
          <p:cNvSpPr/>
          <p:nvPr/>
        </p:nvSpPr>
        <p:spPr>
          <a:xfrm>
            <a:off x="3252672" y="23376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42" name="Straight Arrow Connector 41"/>
          <p:cNvCxnSpPr/>
          <p:nvPr/>
        </p:nvCxnSpPr>
        <p:spPr>
          <a:xfrm rot="5400000" flipH="1" flipV="1">
            <a:off x="4483201" y="3094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3" name="Group 215"/>
          <p:cNvGrpSpPr/>
          <p:nvPr/>
        </p:nvGrpSpPr>
        <p:grpSpPr>
          <a:xfrm>
            <a:off x="3132247" y="2988112"/>
            <a:ext cx="857256" cy="285752"/>
            <a:chOff x="2643174" y="2071678"/>
            <a:chExt cx="857256" cy="285752"/>
          </a:xfrm>
        </p:grpSpPr>
        <p:sp>
          <p:nvSpPr>
            <p:cNvPr id="44" name="Rectangle 43"/>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45" name="Rectangle 44"/>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46" name="Rectangle 45"/>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47" name="Straight Arrow Connector 46"/>
          <p:cNvCxnSpPr/>
          <p:nvPr/>
        </p:nvCxnSpPr>
        <p:spPr>
          <a:xfrm rot="5400000">
            <a:off x="3810908" y="3096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8" name="Rectangle 47"/>
          <p:cNvSpPr/>
          <p:nvPr/>
        </p:nvSpPr>
        <p:spPr>
          <a:xfrm>
            <a:off x="1989239" y="2988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49" name="Straight Arrow Connector 48"/>
          <p:cNvCxnSpPr/>
          <p:nvPr/>
        </p:nvCxnSpPr>
        <p:spPr>
          <a:xfrm rot="5400000" flipH="1" flipV="1">
            <a:off x="1953520" y="3094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rot="5400000">
            <a:off x="2095602" y="3095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2632181" y="2988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52" name="Straight Arrow Connector 51"/>
          <p:cNvCxnSpPr/>
          <p:nvPr/>
        </p:nvCxnSpPr>
        <p:spPr>
          <a:xfrm rot="5400000" flipH="1" flipV="1">
            <a:off x="2596462" y="3094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a:off x="2738544" y="3095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rot="5400000" flipH="1" flipV="1">
            <a:off x="3383074" y="3095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flipH="1" flipV="1">
            <a:off x="3668826" y="3095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5400000">
            <a:off x="3239404" y="31484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a:off x="3524361" y="3096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rot="5400000" flipH="1" flipV="1">
            <a:off x="3097322" y="3095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5435369" y="23404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60" name="Group 215"/>
          <p:cNvGrpSpPr/>
          <p:nvPr/>
        </p:nvGrpSpPr>
        <p:grpSpPr>
          <a:xfrm>
            <a:off x="5314944" y="2990848"/>
            <a:ext cx="857256" cy="285752"/>
            <a:chOff x="2643174" y="2071678"/>
            <a:chExt cx="857256" cy="285752"/>
          </a:xfrm>
        </p:grpSpPr>
        <p:sp>
          <p:nvSpPr>
            <p:cNvPr id="61" name="Rectangle 60"/>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2" name="Rectangle 61"/>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3" name="Rectangle 62"/>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64" name="Straight Arrow Connector 63"/>
          <p:cNvCxnSpPr/>
          <p:nvPr/>
        </p:nvCxnSpPr>
        <p:spPr>
          <a:xfrm rot="5400000" flipH="1" flipV="1">
            <a:off x="5280019" y="30980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flipH="1" flipV="1">
            <a:off x="5588793" y="31067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rot="5400000" flipH="1" flipV="1">
            <a:off x="5865812" y="31257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4494314" y="4512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8" name="Rectangle 67"/>
          <p:cNvSpPr/>
          <p:nvPr/>
        </p:nvSpPr>
        <p:spPr>
          <a:xfrm>
            <a:off x="714375" y="3770533"/>
            <a:ext cx="7489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69" name="Straight Arrow Connector 68"/>
          <p:cNvCxnSpPr/>
          <p:nvPr/>
        </p:nvCxnSpPr>
        <p:spPr>
          <a:xfrm rot="5400000">
            <a:off x="4596707" y="46764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4369165" y="38705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71" name="Rectangle 70"/>
          <p:cNvSpPr/>
          <p:nvPr/>
        </p:nvSpPr>
        <p:spPr>
          <a:xfrm>
            <a:off x="1817789" y="38515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72" name="Rectangle 71"/>
          <p:cNvSpPr/>
          <p:nvPr/>
        </p:nvSpPr>
        <p:spPr>
          <a:xfrm>
            <a:off x="2503594" y="38549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73" name="Rectangle 72"/>
          <p:cNvSpPr/>
          <p:nvPr/>
        </p:nvSpPr>
        <p:spPr>
          <a:xfrm>
            <a:off x="3252672" y="38616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74" name="Straight Arrow Connector 73"/>
          <p:cNvCxnSpPr/>
          <p:nvPr/>
        </p:nvCxnSpPr>
        <p:spPr>
          <a:xfrm rot="5400000" flipH="1" flipV="1">
            <a:off x="4483201" y="4618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5" name="Group 215"/>
          <p:cNvGrpSpPr/>
          <p:nvPr/>
        </p:nvGrpSpPr>
        <p:grpSpPr>
          <a:xfrm>
            <a:off x="3132247" y="4512112"/>
            <a:ext cx="857256" cy="285752"/>
            <a:chOff x="2643174" y="2071678"/>
            <a:chExt cx="857256" cy="285752"/>
          </a:xfrm>
        </p:grpSpPr>
        <p:sp>
          <p:nvSpPr>
            <p:cNvPr id="76" name="Rectangle 75"/>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7" name="Rectangle 76"/>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8" name="Rectangle 77"/>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79" name="Straight Arrow Connector 78"/>
          <p:cNvCxnSpPr/>
          <p:nvPr/>
        </p:nvCxnSpPr>
        <p:spPr>
          <a:xfrm rot="5400000">
            <a:off x="3810908" y="4620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1989239" y="4512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81" name="Straight Arrow Connector 80"/>
          <p:cNvCxnSpPr/>
          <p:nvPr/>
        </p:nvCxnSpPr>
        <p:spPr>
          <a:xfrm rot="5400000" flipH="1" flipV="1">
            <a:off x="1953520" y="4618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a:off x="2095602" y="4619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2632181" y="4512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84" name="Straight Arrow Connector 83"/>
          <p:cNvCxnSpPr/>
          <p:nvPr/>
        </p:nvCxnSpPr>
        <p:spPr>
          <a:xfrm rot="5400000" flipH="1" flipV="1">
            <a:off x="2596462" y="4618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rot="5400000">
            <a:off x="2738544" y="4619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5400000" flipH="1" flipV="1">
            <a:off x="3383074" y="4619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5400000" flipH="1" flipV="1">
            <a:off x="3668826" y="4619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5400000">
            <a:off x="3239404" y="46724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5400000">
            <a:off x="3524361" y="4620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3097322" y="4619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5435369" y="38644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92" name="Group 215"/>
          <p:cNvGrpSpPr/>
          <p:nvPr/>
        </p:nvGrpSpPr>
        <p:grpSpPr>
          <a:xfrm>
            <a:off x="5314944" y="4514848"/>
            <a:ext cx="857256" cy="285752"/>
            <a:chOff x="2643174" y="2071678"/>
            <a:chExt cx="857256" cy="285752"/>
          </a:xfrm>
        </p:grpSpPr>
        <p:sp>
          <p:nvSpPr>
            <p:cNvPr id="93" name="Rectangle 9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4" name="Rectangle 9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5" name="Rectangle 9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96" name="Straight Arrow Connector 95"/>
          <p:cNvCxnSpPr/>
          <p:nvPr/>
        </p:nvCxnSpPr>
        <p:spPr>
          <a:xfrm rot="5400000" flipH="1" flipV="1">
            <a:off x="5280019" y="46220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5400000" flipH="1" flipV="1">
            <a:off x="5588793" y="46307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rot="5400000" flipH="1" flipV="1">
            <a:off x="5865812" y="46497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5400000">
            <a:off x="5407024" y="46791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rot="5400000" flipH="1" flipV="1">
            <a:off x="5845968" y="15827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5400000">
            <a:off x="5416546" y="1635920"/>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rot="5400000">
            <a:off x="5701503" y="1583532"/>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rot="5400000">
            <a:off x="5969797" y="3126582"/>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rot="5400000">
            <a:off x="5398293" y="3178970"/>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rot="5400000">
            <a:off x="5683250" y="3126582"/>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5400000">
            <a:off x="5989640" y="46354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5400000">
            <a:off x="5703093" y="46354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Rectangle 107"/>
          <p:cNvSpPr/>
          <p:nvPr/>
        </p:nvSpPr>
        <p:spPr>
          <a:xfrm>
            <a:off x="6562725" y="450871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10" name="Rectangle 109"/>
          <p:cNvSpPr/>
          <p:nvPr/>
        </p:nvSpPr>
        <p:spPr>
          <a:xfrm>
            <a:off x="6437576" y="386715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cxnSp>
        <p:nvCxnSpPr>
          <p:cNvPr id="111" name="Straight Arrow Connector 110"/>
          <p:cNvCxnSpPr/>
          <p:nvPr/>
        </p:nvCxnSpPr>
        <p:spPr>
          <a:xfrm rot="5400000" flipH="1" flipV="1">
            <a:off x="6551612" y="461507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12" name="Group 9"/>
          <p:cNvGrpSpPr>
            <a:grpSpLocks/>
          </p:cNvGrpSpPr>
          <p:nvPr/>
        </p:nvGrpSpPr>
        <p:grpSpPr bwMode="auto">
          <a:xfrm>
            <a:off x="2362200" y="152400"/>
            <a:ext cx="6629400" cy="457200"/>
            <a:chOff x="406" y="980"/>
            <a:chExt cx="2330" cy="294"/>
          </a:xfrm>
        </p:grpSpPr>
        <p:sp>
          <p:nvSpPr>
            <p:cNvPr id="113"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4"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5"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116" name="Rectangle 115"/>
          <p:cNvSpPr/>
          <p:nvPr/>
        </p:nvSpPr>
        <p:spPr>
          <a:xfrm>
            <a:off x="2362200" y="104775"/>
            <a:ext cx="6524542" cy="523220"/>
          </a:xfrm>
          <a:prstGeom prst="rect">
            <a:avLst/>
          </a:prstGeom>
          <a:noFill/>
        </p:spPr>
        <p:txBody>
          <a:bodyPr wrap="none" lIns="91440" tIns="45720" rIns="91440" bIns="45720">
            <a:spAutoFit/>
          </a:bodyPr>
          <a:lstStyle/>
          <a:p>
            <a:r>
              <a:rPr lang="fa-IR" sz="28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 و نموداری عناصر زیر را بنویسید.</a:t>
            </a:r>
            <a:endParaRPr lang="en-US" sz="28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500" fill="hold"/>
                                        <p:tgtEl>
                                          <p:spTgt spid="33"/>
                                        </p:tgtEl>
                                        <p:attrNameLst>
                                          <p:attrName>ppt_x</p:attrName>
                                        </p:attrNameLst>
                                      </p:cBhvr>
                                      <p:tavLst>
                                        <p:tav tm="0">
                                          <p:val>
                                            <p:strVal val="#ppt_x"/>
                                          </p:val>
                                        </p:tav>
                                        <p:tav tm="100000">
                                          <p:val>
                                            <p:strVal val="#ppt_x"/>
                                          </p:val>
                                        </p:tav>
                                      </p:tavLst>
                                    </p:anim>
                                    <p:anim calcmode="lin" valueType="num">
                                      <p:cBhvr additive="base">
                                        <p:cTn id="96" dur="5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ppt_x"/>
                                          </p:val>
                                        </p:tav>
                                        <p:tav tm="100000">
                                          <p:val>
                                            <p:strVal val="#ppt_x"/>
                                          </p:val>
                                        </p:tav>
                                      </p:tavLst>
                                    </p:anim>
                                    <p:anim calcmode="lin" valueType="num">
                                      <p:cBhvr additive="base">
                                        <p:cTn id="100" dur="5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500" fill="hold"/>
                                        <p:tgtEl>
                                          <p:spTgt spid="100"/>
                                        </p:tgtEl>
                                        <p:attrNameLst>
                                          <p:attrName>ppt_x</p:attrName>
                                        </p:attrNameLst>
                                      </p:cBhvr>
                                      <p:tavLst>
                                        <p:tav tm="0">
                                          <p:val>
                                            <p:strVal val="#ppt_x"/>
                                          </p:val>
                                        </p:tav>
                                        <p:tav tm="100000">
                                          <p:val>
                                            <p:strVal val="#ppt_x"/>
                                          </p:val>
                                        </p:tav>
                                      </p:tavLst>
                                    </p:anim>
                                    <p:anim calcmode="lin" valueType="num">
                                      <p:cBhvr additive="base">
                                        <p:cTn id="104" dur="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500" fill="hold"/>
                                        <p:tgtEl>
                                          <p:spTgt spid="101"/>
                                        </p:tgtEl>
                                        <p:attrNameLst>
                                          <p:attrName>ppt_x</p:attrName>
                                        </p:attrNameLst>
                                      </p:cBhvr>
                                      <p:tavLst>
                                        <p:tav tm="0">
                                          <p:val>
                                            <p:strVal val="#ppt_x"/>
                                          </p:val>
                                        </p:tav>
                                        <p:tav tm="100000">
                                          <p:val>
                                            <p:strVal val="#ppt_x"/>
                                          </p:val>
                                        </p:tav>
                                      </p:tavLst>
                                    </p:anim>
                                    <p:anim calcmode="lin" valueType="num">
                                      <p:cBhvr additive="base">
                                        <p:cTn id="108" dur="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500" fill="hold"/>
                                        <p:tgtEl>
                                          <p:spTgt spid="102"/>
                                        </p:tgtEl>
                                        <p:attrNameLst>
                                          <p:attrName>ppt_x</p:attrName>
                                        </p:attrNameLst>
                                      </p:cBhvr>
                                      <p:tavLst>
                                        <p:tav tm="0">
                                          <p:val>
                                            <p:strVal val="#ppt_x"/>
                                          </p:val>
                                        </p:tav>
                                        <p:tav tm="100000">
                                          <p:val>
                                            <p:strVal val="#ppt_x"/>
                                          </p:val>
                                        </p:tav>
                                      </p:tavLst>
                                    </p:anim>
                                    <p:anim calcmode="lin" valueType="num">
                                      <p:cBhvr additive="base">
                                        <p:cTn id="11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500" fill="hold"/>
                                        <p:tgtEl>
                                          <p:spTgt spid="35"/>
                                        </p:tgtEl>
                                        <p:attrNameLst>
                                          <p:attrName>ppt_x</p:attrName>
                                        </p:attrNameLst>
                                      </p:cBhvr>
                                      <p:tavLst>
                                        <p:tav tm="0">
                                          <p:val>
                                            <p:strVal val="#ppt_x"/>
                                          </p:val>
                                        </p:tav>
                                        <p:tav tm="100000">
                                          <p:val>
                                            <p:strVal val="#ppt_x"/>
                                          </p:val>
                                        </p:tav>
                                      </p:tavLst>
                                    </p:anim>
                                    <p:anim calcmode="lin" valueType="num">
                                      <p:cBhvr additive="base">
                                        <p:cTn id="118" dur="500" fill="hold"/>
                                        <p:tgtEl>
                                          <p:spTgt spid="35"/>
                                        </p:tgtEl>
                                        <p:attrNameLst>
                                          <p:attrName>ppt_y</p:attrName>
                                        </p:attrNameLst>
                                      </p:cBhvr>
                                      <p:tavLst>
                                        <p:tav tm="0">
                                          <p:val>
                                            <p:strVal val="1+#ppt_h/2"/>
                                          </p:val>
                                        </p:tav>
                                        <p:tav tm="100000">
                                          <p:val>
                                            <p:strVal val="#ppt_y"/>
                                          </p:val>
                                        </p:tav>
                                      </p:tavLst>
                                    </p:anim>
                                  </p:childTnLst>
                                </p:cTn>
                              </p:par>
                              <p:par>
                                <p:cTn id="119" presetID="2" presetClass="entr" presetSubtype="4" fill="hold" nodeType="with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additive="base">
                                        <p:cTn id="121" dur="500" fill="hold"/>
                                        <p:tgtEl>
                                          <p:spTgt spid="37"/>
                                        </p:tgtEl>
                                        <p:attrNameLst>
                                          <p:attrName>ppt_x</p:attrName>
                                        </p:attrNameLst>
                                      </p:cBhvr>
                                      <p:tavLst>
                                        <p:tav tm="0">
                                          <p:val>
                                            <p:strVal val="#ppt_x"/>
                                          </p:val>
                                        </p:tav>
                                        <p:tav tm="100000">
                                          <p:val>
                                            <p:strVal val="#ppt_x"/>
                                          </p:val>
                                        </p:tav>
                                      </p:tavLst>
                                    </p:anim>
                                    <p:anim calcmode="lin" valueType="num">
                                      <p:cBhvr additive="base">
                                        <p:cTn id="122" dur="500" fill="hold"/>
                                        <p:tgtEl>
                                          <p:spTgt spid="37"/>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8"/>
                                        </p:tgtEl>
                                        <p:attrNameLst>
                                          <p:attrName>style.visibility</p:attrName>
                                        </p:attrNameLst>
                                      </p:cBhvr>
                                      <p:to>
                                        <p:strVal val="visible"/>
                                      </p:to>
                                    </p:set>
                                    <p:anim calcmode="lin" valueType="num">
                                      <p:cBhvr additive="base">
                                        <p:cTn id="125" dur="500" fill="hold"/>
                                        <p:tgtEl>
                                          <p:spTgt spid="38"/>
                                        </p:tgtEl>
                                        <p:attrNameLst>
                                          <p:attrName>ppt_x</p:attrName>
                                        </p:attrNameLst>
                                      </p:cBhvr>
                                      <p:tavLst>
                                        <p:tav tm="0">
                                          <p:val>
                                            <p:strVal val="#ppt_x"/>
                                          </p:val>
                                        </p:tav>
                                        <p:tav tm="100000">
                                          <p:val>
                                            <p:strVal val="#ppt_x"/>
                                          </p:val>
                                        </p:tav>
                                      </p:tavLst>
                                    </p:anim>
                                    <p:anim calcmode="lin" valueType="num">
                                      <p:cBhvr additive="base">
                                        <p:cTn id="126" dur="500" fill="hold"/>
                                        <p:tgtEl>
                                          <p:spTgt spid="38"/>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anim calcmode="lin" valueType="num">
                                      <p:cBhvr additive="base">
                                        <p:cTn id="129" dur="500" fill="hold"/>
                                        <p:tgtEl>
                                          <p:spTgt spid="39"/>
                                        </p:tgtEl>
                                        <p:attrNameLst>
                                          <p:attrName>ppt_x</p:attrName>
                                        </p:attrNameLst>
                                      </p:cBhvr>
                                      <p:tavLst>
                                        <p:tav tm="0">
                                          <p:val>
                                            <p:strVal val="#ppt_x"/>
                                          </p:val>
                                        </p:tav>
                                        <p:tav tm="100000">
                                          <p:val>
                                            <p:strVal val="#ppt_x"/>
                                          </p:val>
                                        </p:tav>
                                      </p:tavLst>
                                    </p:anim>
                                    <p:anim calcmode="lin" valueType="num">
                                      <p:cBhvr additive="base">
                                        <p:cTn id="130" dur="500" fill="hold"/>
                                        <p:tgtEl>
                                          <p:spTgt spid="39"/>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additive="base">
                                        <p:cTn id="133" dur="500" fill="hold"/>
                                        <p:tgtEl>
                                          <p:spTgt spid="40"/>
                                        </p:tgtEl>
                                        <p:attrNameLst>
                                          <p:attrName>ppt_x</p:attrName>
                                        </p:attrNameLst>
                                      </p:cBhvr>
                                      <p:tavLst>
                                        <p:tav tm="0">
                                          <p:val>
                                            <p:strVal val="#ppt_x"/>
                                          </p:val>
                                        </p:tav>
                                        <p:tav tm="100000">
                                          <p:val>
                                            <p:strVal val="#ppt_x"/>
                                          </p:val>
                                        </p:tav>
                                      </p:tavLst>
                                    </p:anim>
                                    <p:anim calcmode="lin" valueType="num">
                                      <p:cBhvr additive="base">
                                        <p:cTn id="134" dur="500" fill="hold"/>
                                        <p:tgtEl>
                                          <p:spTgt spid="40"/>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41"/>
                                        </p:tgtEl>
                                        <p:attrNameLst>
                                          <p:attrName>style.visibility</p:attrName>
                                        </p:attrNameLst>
                                      </p:cBhvr>
                                      <p:to>
                                        <p:strVal val="visible"/>
                                      </p:to>
                                    </p:set>
                                    <p:anim calcmode="lin" valueType="num">
                                      <p:cBhvr additive="base">
                                        <p:cTn id="137" dur="500" fill="hold"/>
                                        <p:tgtEl>
                                          <p:spTgt spid="41"/>
                                        </p:tgtEl>
                                        <p:attrNameLst>
                                          <p:attrName>ppt_x</p:attrName>
                                        </p:attrNameLst>
                                      </p:cBhvr>
                                      <p:tavLst>
                                        <p:tav tm="0">
                                          <p:val>
                                            <p:strVal val="#ppt_x"/>
                                          </p:val>
                                        </p:tav>
                                        <p:tav tm="100000">
                                          <p:val>
                                            <p:strVal val="#ppt_x"/>
                                          </p:val>
                                        </p:tav>
                                      </p:tavLst>
                                    </p:anim>
                                    <p:anim calcmode="lin" valueType="num">
                                      <p:cBhvr additive="base">
                                        <p:cTn id="138" dur="500" fill="hold"/>
                                        <p:tgtEl>
                                          <p:spTgt spid="41"/>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2"/>
                                        </p:tgtEl>
                                        <p:attrNameLst>
                                          <p:attrName>style.visibility</p:attrName>
                                        </p:attrNameLst>
                                      </p:cBhvr>
                                      <p:to>
                                        <p:strVal val="visible"/>
                                      </p:to>
                                    </p:set>
                                    <p:anim calcmode="lin" valueType="num">
                                      <p:cBhvr additive="base">
                                        <p:cTn id="141" dur="500" fill="hold"/>
                                        <p:tgtEl>
                                          <p:spTgt spid="42"/>
                                        </p:tgtEl>
                                        <p:attrNameLst>
                                          <p:attrName>ppt_x</p:attrName>
                                        </p:attrNameLst>
                                      </p:cBhvr>
                                      <p:tavLst>
                                        <p:tav tm="0">
                                          <p:val>
                                            <p:strVal val="#ppt_x"/>
                                          </p:val>
                                        </p:tav>
                                        <p:tav tm="100000">
                                          <p:val>
                                            <p:strVal val="#ppt_x"/>
                                          </p:val>
                                        </p:tav>
                                      </p:tavLst>
                                    </p:anim>
                                    <p:anim calcmode="lin" valueType="num">
                                      <p:cBhvr additive="base">
                                        <p:cTn id="142" dur="500" fill="hold"/>
                                        <p:tgtEl>
                                          <p:spTgt spid="42"/>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additive="base">
                                        <p:cTn id="145" dur="500" fill="hold"/>
                                        <p:tgtEl>
                                          <p:spTgt spid="43"/>
                                        </p:tgtEl>
                                        <p:attrNameLst>
                                          <p:attrName>ppt_x</p:attrName>
                                        </p:attrNameLst>
                                      </p:cBhvr>
                                      <p:tavLst>
                                        <p:tav tm="0">
                                          <p:val>
                                            <p:strVal val="#ppt_x"/>
                                          </p:val>
                                        </p:tav>
                                        <p:tav tm="100000">
                                          <p:val>
                                            <p:strVal val="#ppt_x"/>
                                          </p:val>
                                        </p:tav>
                                      </p:tavLst>
                                    </p:anim>
                                    <p:anim calcmode="lin" valueType="num">
                                      <p:cBhvr additive="base">
                                        <p:cTn id="146" dur="500" fill="hold"/>
                                        <p:tgtEl>
                                          <p:spTgt spid="43"/>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additive="base">
                                        <p:cTn id="149" dur="500" fill="hold"/>
                                        <p:tgtEl>
                                          <p:spTgt spid="47"/>
                                        </p:tgtEl>
                                        <p:attrNameLst>
                                          <p:attrName>ppt_x</p:attrName>
                                        </p:attrNameLst>
                                      </p:cBhvr>
                                      <p:tavLst>
                                        <p:tav tm="0">
                                          <p:val>
                                            <p:strVal val="#ppt_x"/>
                                          </p:val>
                                        </p:tav>
                                        <p:tav tm="100000">
                                          <p:val>
                                            <p:strVal val="#ppt_x"/>
                                          </p:val>
                                        </p:tav>
                                      </p:tavLst>
                                    </p:anim>
                                    <p:anim calcmode="lin" valueType="num">
                                      <p:cBhvr additive="base">
                                        <p:cTn id="150" dur="500" fill="hold"/>
                                        <p:tgtEl>
                                          <p:spTgt spid="47"/>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48"/>
                                        </p:tgtEl>
                                        <p:attrNameLst>
                                          <p:attrName>style.visibility</p:attrName>
                                        </p:attrNameLst>
                                      </p:cBhvr>
                                      <p:to>
                                        <p:strVal val="visible"/>
                                      </p:to>
                                    </p:set>
                                    <p:anim calcmode="lin" valueType="num">
                                      <p:cBhvr additive="base">
                                        <p:cTn id="153" dur="500" fill="hold"/>
                                        <p:tgtEl>
                                          <p:spTgt spid="48"/>
                                        </p:tgtEl>
                                        <p:attrNameLst>
                                          <p:attrName>ppt_x</p:attrName>
                                        </p:attrNameLst>
                                      </p:cBhvr>
                                      <p:tavLst>
                                        <p:tav tm="0">
                                          <p:val>
                                            <p:strVal val="#ppt_x"/>
                                          </p:val>
                                        </p:tav>
                                        <p:tav tm="100000">
                                          <p:val>
                                            <p:strVal val="#ppt_x"/>
                                          </p:val>
                                        </p:tav>
                                      </p:tavLst>
                                    </p:anim>
                                    <p:anim calcmode="lin" valueType="num">
                                      <p:cBhvr additive="base">
                                        <p:cTn id="154" dur="500" fill="hold"/>
                                        <p:tgtEl>
                                          <p:spTgt spid="48"/>
                                        </p:tgtEl>
                                        <p:attrNameLst>
                                          <p:attrName>ppt_y</p:attrName>
                                        </p:attrNameLst>
                                      </p:cBhvr>
                                      <p:tavLst>
                                        <p:tav tm="0">
                                          <p:val>
                                            <p:strVal val="1+#ppt_h/2"/>
                                          </p:val>
                                        </p:tav>
                                        <p:tav tm="100000">
                                          <p:val>
                                            <p:strVal val="#ppt_y"/>
                                          </p:val>
                                        </p:tav>
                                      </p:tavLst>
                                    </p:anim>
                                  </p:childTnLst>
                                </p:cTn>
                              </p:par>
                              <p:par>
                                <p:cTn id="155" presetID="2" presetClass="entr" presetSubtype="4" fill="hold" nodeType="withEffect">
                                  <p:stCondLst>
                                    <p:cond delay="0"/>
                                  </p:stCondLst>
                                  <p:childTnLst>
                                    <p:set>
                                      <p:cBhvr>
                                        <p:cTn id="156" dur="1" fill="hold">
                                          <p:stCondLst>
                                            <p:cond delay="0"/>
                                          </p:stCondLst>
                                        </p:cTn>
                                        <p:tgtEl>
                                          <p:spTgt spid="49"/>
                                        </p:tgtEl>
                                        <p:attrNameLst>
                                          <p:attrName>style.visibility</p:attrName>
                                        </p:attrNameLst>
                                      </p:cBhvr>
                                      <p:to>
                                        <p:strVal val="visible"/>
                                      </p:to>
                                    </p:set>
                                    <p:anim calcmode="lin" valueType="num">
                                      <p:cBhvr additive="base">
                                        <p:cTn id="157" dur="500" fill="hold"/>
                                        <p:tgtEl>
                                          <p:spTgt spid="49"/>
                                        </p:tgtEl>
                                        <p:attrNameLst>
                                          <p:attrName>ppt_x</p:attrName>
                                        </p:attrNameLst>
                                      </p:cBhvr>
                                      <p:tavLst>
                                        <p:tav tm="0">
                                          <p:val>
                                            <p:strVal val="#ppt_x"/>
                                          </p:val>
                                        </p:tav>
                                        <p:tav tm="100000">
                                          <p:val>
                                            <p:strVal val="#ppt_x"/>
                                          </p:val>
                                        </p:tav>
                                      </p:tavLst>
                                    </p:anim>
                                    <p:anim calcmode="lin" valueType="num">
                                      <p:cBhvr additive="base">
                                        <p:cTn id="158" dur="500" fill="hold"/>
                                        <p:tgtEl>
                                          <p:spTgt spid="49"/>
                                        </p:tgtEl>
                                        <p:attrNameLst>
                                          <p:attrName>ppt_y</p:attrName>
                                        </p:attrNameLst>
                                      </p:cBhvr>
                                      <p:tavLst>
                                        <p:tav tm="0">
                                          <p:val>
                                            <p:strVal val="1+#ppt_h/2"/>
                                          </p:val>
                                        </p:tav>
                                        <p:tav tm="100000">
                                          <p:val>
                                            <p:strVal val="#ppt_y"/>
                                          </p:val>
                                        </p:tav>
                                      </p:tavLst>
                                    </p:anim>
                                  </p:childTnLst>
                                </p:cTn>
                              </p:par>
                              <p:par>
                                <p:cTn id="159" presetID="2" presetClass="entr" presetSubtype="4" fill="hold" nodeType="withEffect">
                                  <p:stCondLst>
                                    <p:cond delay="0"/>
                                  </p:stCondLst>
                                  <p:childTnLst>
                                    <p:set>
                                      <p:cBhvr>
                                        <p:cTn id="160" dur="1" fill="hold">
                                          <p:stCondLst>
                                            <p:cond delay="0"/>
                                          </p:stCondLst>
                                        </p:cTn>
                                        <p:tgtEl>
                                          <p:spTgt spid="50"/>
                                        </p:tgtEl>
                                        <p:attrNameLst>
                                          <p:attrName>style.visibility</p:attrName>
                                        </p:attrNameLst>
                                      </p:cBhvr>
                                      <p:to>
                                        <p:strVal val="visible"/>
                                      </p:to>
                                    </p:set>
                                    <p:anim calcmode="lin" valueType="num">
                                      <p:cBhvr additive="base">
                                        <p:cTn id="161" dur="500" fill="hold"/>
                                        <p:tgtEl>
                                          <p:spTgt spid="50"/>
                                        </p:tgtEl>
                                        <p:attrNameLst>
                                          <p:attrName>ppt_x</p:attrName>
                                        </p:attrNameLst>
                                      </p:cBhvr>
                                      <p:tavLst>
                                        <p:tav tm="0">
                                          <p:val>
                                            <p:strVal val="#ppt_x"/>
                                          </p:val>
                                        </p:tav>
                                        <p:tav tm="100000">
                                          <p:val>
                                            <p:strVal val="#ppt_x"/>
                                          </p:val>
                                        </p:tav>
                                      </p:tavLst>
                                    </p:anim>
                                    <p:anim calcmode="lin" valueType="num">
                                      <p:cBhvr additive="base">
                                        <p:cTn id="162" dur="500" fill="hold"/>
                                        <p:tgtEl>
                                          <p:spTgt spid="50"/>
                                        </p:tgtEl>
                                        <p:attrNameLst>
                                          <p:attrName>ppt_y</p:attrName>
                                        </p:attrNameLst>
                                      </p:cBhvr>
                                      <p:tavLst>
                                        <p:tav tm="0">
                                          <p:val>
                                            <p:strVal val="1+#ppt_h/2"/>
                                          </p:val>
                                        </p:tav>
                                        <p:tav tm="100000">
                                          <p:val>
                                            <p:strVal val="#ppt_y"/>
                                          </p:val>
                                        </p:tav>
                                      </p:tavLst>
                                    </p:anim>
                                  </p:childTnLst>
                                </p:cTn>
                              </p:par>
                              <p:par>
                                <p:cTn id="163" presetID="2" presetClass="entr" presetSubtype="4" fill="hold" grpId="0" nodeType="withEffect">
                                  <p:stCondLst>
                                    <p:cond delay="0"/>
                                  </p:stCondLst>
                                  <p:childTnLst>
                                    <p:set>
                                      <p:cBhvr>
                                        <p:cTn id="164" dur="1" fill="hold">
                                          <p:stCondLst>
                                            <p:cond delay="0"/>
                                          </p:stCondLst>
                                        </p:cTn>
                                        <p:tgtEl>
                                          <p:spTgt spid="51"/>
                                        </p:tgtEl>
                                        <p:attrNameLst>
                                          <p:attrName>style.visibility</p:attrName>
                                        </p:attrNameLst>
                                      </p:cBhvr>
                                      <p:to>
                                        <p:strVal val="visible"/>
                                      </p:to>
                                    </p:set>
                                    <p:anim calcmode="lin" valueType="num">
                                      <p:cBhvr additive="base">
                                        <p:cTn id="165" dur="500" fill="hold"/>
                                        <p:tgtEl>
                                          <p:spTgt spid="51"/>
                                        </p:tgtEl>
                                        <p:attrNameLst>
                                          <p:attrName>ppt_x</p:attrName>
                                        </p:attrNameLst>
                                      </p:cBhvr>
                                      <p:tavLst>
                                        <p:tav tm="0">
                                          <p:val>
                                            <p:strVal val="#ppt_x"/>
                                          </p:val>
                                        </p:tav>
                                        <p:tav tm="100000">
                                          <p:val>
                                            <p:strVal val="#ppt_x"/>
                                          </p:val>
                                        </p:tav>
                                      </p:tavLst>
                                    </p:anim>
                                    <p:anim calcmode="lin" valueType="num">
                                      <p:cBhvr additive="base">
                                        <p:cTn id="166" dur="500" fill="hold"/>
                                        <p:tgtEl>
                                          <p:spTgt spid="51"/>
                                        </p:tgtEl>
                                        <p:attrNameLst>
                                          <p:attrName>ppt_y</p:attrName>
                                        </p:attrNameLst>
                                      </p:cBhvr>
                                      <p:tavLst>
                                        <p:tav tm="0">
                                          <p:val>
                                            <p:strVal val="1+#ppt_h/2"/>
                                          </p:val>
                                        </p:tav>
                                        <p:tav tm="100000">
                                          <p:val>
                                            <p:strVal val="#ppt_y"/>
                                          </p:val>
                                        </p:tav>
                                      </p:tavLst>
                                    </p:anim>
                                  </p:childTnLst>
                                </p:cTn>
                              </p:par>
                              <p:par>
                                <p:cTn id="167" presetID="2" presetClass="entr" presetSubtype="4" fill="hold"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ppt_x"/>
                                          </p:val>
                                        </p:tav>
                                        <p:tav tm="100000">
                                          <p:val>
                                            <p:strVal val="#ppt_x"/>
                                          </p:val>
                                        </p:tav>
                                      </p:tavLst>
                                    </p:anim>
                                    <p:anim calcmode="lin" valueType="num">
                                      <p:cBhvr additive="base">
                                        <p:cTn id="170" dur="500" fill="hold"/>
                                        <p:tgtEl>
                                          <p:spTgt spid="52"/>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53"/>
                                        </p:tgtEl>
                                        <p:attrNameLst>
                                          <p:attrName>style.visibility</p:attrName>
                                        </p:attrNameLst>
                                      </p:cBhvr>
                                      <p:to>
                                        <p:strVal val="visible"/>
                                      </p:to>
                                    </p:set>
                                    <p:anim calcmode="lin" valueType="num">
                                      <p:cBhvr additive="base">
                                        <p:cTn id="173" dur="500" fill="hold"/>
                                        <p:tgtEl>
                                          <p:spTgt spid="53"/>
                                        </p:tgtEl>
                                        <p:attrNameLst>
                                          <p:attrName>ppt_x</p:attrName>
                                        </p:attrNameLst>
                                      </p:cBhvr>
                                      <p:tavLst>
                                        <p:tav tm="0">
                                          <p:val>
                                            <p:strVal val="#ppt_x"/>
                                          </p:val>
                                        </p:tav>
                                        <p:tav tm="100000">
                                          <p:val>
                                            <p:strVal val="#ppt_x"/>
                                          </p:val>
                                        </p:tav>
                                      </p:tavLst>
                                    </p:anim>
                                    <p:anim calcmode="lin" valueType="num">
                                      <p:cBhvr additive="base">
                                        <p:cTn id="174" dur="500" fill="hold"/>
                                        <p:tgtEl>
                                          <p:spTgt spid="53"/>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54"/>
                                        </p:tgtEl>
                                        <p:attrNameLst>
                                          <p:attrName>style.visibility</p:attrName>
                                        </p:attrNameLst>
                                      </p:cBhvr>
                                      <p:to>
                                        <p:strVal val="visible"/>
                                      </p:to>
                                    </p:set>
                                    <p:anim calcmode="lin" valueType="num">
                                      <p:cBhvr additive="base">
                                        <p:cTn id="177" dur="500" fill="hold"/>
                                        <p:tgtEl>
                                          <p:spTgt spid="54"/>
                                        </p:tgtEl>
                                        <p:attrNameLst>
                                          <p:attrName>ppt_x</p:attrName>
                                        </p:attrNameLst>
                                      </p:cBhvr>
                                      <p:tavLst>
                                        <p:tav tm="0">
                                          <p:val>
                                            <p:strVal val="#ppt_x"/>
                                          </p:val>
                                        </p:tav>
                                        <p:tav tm="100000">
                                          <p:val>
                                            <p:strVal val="#ppt_x"/>
                                          </p:val>
                                        </p:tav>
                                      </p:tavLst>
                                    </p:anim>
                                    <p:anim calcmode="lin" valueType="num">
                                      <p:cBhvr additive="base">
                                        <p:cTn id="178" dur="500" fill="hold"/>
                                        <p:tgtEl>
                                          <p:spTgt spid="54"/>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55"/>
                                        </p:tgtEl>
                                        <p:attrNameLst>
                                          <p:attrName>style.visibility</p:attrName>
                                        </p:attrNameLst>
                                      </p:cBhvr>
                                      <p:to>
                                        <p:strVal val="visible"/>
                                      </p:to>
                                    </p:set>
                                    <p:anim calcmode="lin" valueType="num">
                                      <p:cBhvr additive="base">
                                        <p:cTn id="181" dur="500" fill="hold"/>
                                        <p:tgtEl>
                                          <p:spTgt spid="55"/>
                                        </p:tgtEl>
                                        <p:attrNameLst>
                                          <p:attrName>ppt_x</p:attrName>
                                        </p:attrNameLst>
                                      </p:cBhvr>
                                      <p:tavLst>
                                        <p:tav tm="0">
                                          <p:val>
                                            <p:strVal val="#ppt_x"/>
                                          </p:val>
                                        </p:tav>
                                        <p:tav tm="100000">
                                          <p:val>
                                            <p:strVal val="#ppt_x"/>
                                          </p:val>
                                        </p:tav>
                                      </p:tavLst>
                                    </p:anim>
                                    <p:anim calcmode="lin" valueType="num">
                                      <p:cBhvr additive="base">
                                        <p:cTn id="182" dur="500" fill="hold"/>
                                        <p:tgtEl>
                                          <p:spTgt spid="55"/>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56"/>
                                        </p:tgtEl>
                                        <p:attrNameLst>
                                          <p:attrName>style.visibility</p:attrName>
                                        </p:attrNameLst>
                                      </p:cBhvr>
                                      <p:to>
                                        <p:strVal val="visible"/>
                                      </p:to>
                                    </p:set>
                                    <p:anim calcmode="lin" valueType="num">
                                      <p:cBhvr additive="base">
                                        <p:cTn id="185" dur="500" fill="hold"/>
                                        <p:tgtEl>
                                          <p:spTgt spid="56"/>
                                        </p:tgtEl>
                                        <p:attrNameLst>
                                          <p:attrName>ppt_x</p:attrName>
                                        </p:attrNameLst>
                                      </p:cBhvr>
                                      <p:tavLst>
                                        <p:tav tm="0">
                                          <p:val>
                                            <p:strVal val="#ppt_x"/>
                                          </p:val>
                                        </p:tav>
                                        <p:tav tm="100000">
                                          <p:val>
                                            <p:strVal val="#ppt_x"/>
                                          </p:val>
                                        </p:tav>
                                      </p:tavLst>
                                    </p:anim>
                                    <p:anim calcmode="lin" valueType="num">
                                      <p:cBhvr additive="base">
                                        <p:cTn id="186" dur="500" fill="hold"/>
                                        <p:tgtEl>
                                          <p:spTgt spid="56"/>
                                        </p:tgtEl>
                                        <p:attrNameLst>
                                          <p:attrName>ppt_y</p:attrName>
                                        </p:attrNameLst>
                                      </p:cBhvr>
                                      <p:tavLst>
                                        <p:tav tm="0">
                                          <p:val>
                                            <p:strVal val="1+#ppt_h/2"/>
                                          </p:val>
                                        </p:tav>
                                        <p:tav tm="100000">
                                          <p:val>
                                            <p:strVal val="#ppt_y"/>
                                          </p:val>
                                        </p:tav>
                                      </p:tavLst>
                                    </p:anim>
                                  </p:childTnLst>
                                </p:cTn>
                              </p:par>
                              <p:par>
                                <p:cTn id="187" presetID="2" presetClass="entr" presetSubtype="4" fill="hold" nodeType="withEffect">
                                  <p:stCondLst>
                                    <p:cond delay="0"/>
                                  </p:stCondLst>
                                  <p:childTnLst>
                                    <p:set>
                                      <p:cBhvr>
                                        <p:cTn id="188" dur="1" fill="hold">
                                          <p:stCondLst>
                                            <p:cond delay="0"/>
                                          </p:stCondLst>
                                        </p:cTn>
                                        <p:tgtEl>
                                          <p:spTgt spid="57"/>
                                        </p:tgtEl>
                                        <p:attrNameLst>
                                          <p:attrName>style.visibility</p:attrName>
                                        </p:attrNameLst>
                                      </p:cBhvr>
                                      <p:to>
                                        <p:strVal val="visible"/>
                                      </p:to>
                                    </p:set>
                                    <p:anim calcmode="lin" valueType="num">
                                      <p:cBhvr additive="base">
                                        <p:cTn id="189" dur="500" fill="hold"/>
                                        <p:tgtEl>
                                          <p:spTgt spid="57"/>
                                        </p:tgtEl>
                                        <p:attrNameLst>
                                          <p:attrName>ppt_x</p:attrName>
                                        </p:attrNameLst>
                                      </p:cBhvr>
                                      <p:tavLst>
                                        <p:tav tm="0">
                                          <p:val>
                                            <p:strVal val="#ppt_x"/>
                                          </p:val>
                                        </p:tav>
                                        <p:tav tm="100000">
                                          <p:val>
                                            <p:strVal val="#ppt_x"/>
                                          </p:val>
                                        </p:tav>
                                      </p:tavLst>
                                    </p:anim>
                                    <p:anim calcmode="lin" valueType="num">
                                      <p:cBhvr additive="base">
                                        <p:cTn id="190" dur="500" fill="hold"/>
                                        <p:tgtEl>
                                          <p:spTgt spid="57"/>
                                        </p:tgtEl>
                                        <p:attrNameLst>
                                          <p:attrName>ppt_y</p:attrName>
                                        </p:attrNameLst>
                                      </p:cBhvr>
                                      <p:tavLst>
                                        <p:tav tm="0">
                                          <p:val>
                                            <p:strVal val="1+#ppt_h/2"/>
                                          </p:val>
                                        </p:tav>
                                        <p:tav tm="100000">
                                          <p:val>
                                            <p:strVal val="#ppt_y"/>
                                          </p:val>
                                        </p:tav>
                                      </p:tavLst>
                                    </p:anim>
                                  </p:childTnLst>
                                </p:cTn>
                              </p:par>
                              <p:par>
                                <p:cTn id="191" presetID="2" presetClass="entr" presetSubtype="4" fill="hold" nodeType="withEffect">
                                  <p:stCondLst>
                                    <p:cond delay="0"/>
                                  </p:stCondLst>
                                  <p:childTnLst>
                                    <p:set>
                                      <p:cBhvr>
                                        <p:cTn id="192" dur="1" fill="hold">
                                          <p:stCondLst>
                                            <p:cond delay="0"/>
                                          </p:stCondLst>
                                        </p:cTn>
                                        <p:tgtEl>
                                          <p:spTgt spid="58"/>
                                        </p:tgtEl>
                                        <p:attrNameLst>
                                          <p:attrName>style.visibility</p:attrName>
                                        </p:attrNameLst>
                                      </p:cBhvr>
                                      <p:to>
                                        <p:strVal val="visible"/>
                                      </p:to>
                                    </p:set>
                                    <p:anim calcmode="lin" valueType="num">
                                      <p:cBhvr additive="base">
                                        <p:cTn id="193" dur="500" fill="hold"/>
                                        <p:tgtEl>
                                          <p:spTgt spid="58"/>
                                        </p:tgtEl>
                                        <p:attrNameLst>
                                          <p:attrName>ppt_x</p:attrName>
                                        </p:attrNameLst>
                                      </p:cBhvr>
                                      <p:tavLst>
                                        <p:tav tm="0">
                                          <p:val>
                                            <p:strVal val="#ppt_x"/>
                                          </p:val>
                                        </p:tav>
                                        <p:tav tm="100000">
                                          <p:val>
                                            <p:strVal val="#ppt_x"/>
                                          </p:val>
                                        </p:tav>
                                      </p:tavLst>
                                    </p:anim>
                                    <p:anim calcmode="lin" valueType="num">
                                      <p:cBhvr additive="base">
                                        <p:cTn id="194" dur="500" fill="hold"/>
                                        <p:tgtEl>
                                          <p:spTgt spid="58"/>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59"/>
                                        </p:tgtEl>
                                        <p:attrNameLst>
                                          <p:attrName>style.visibility</p:attrName>
                                        </p:attrNameLst>
                                      </p:cBhvr>
                                      <p:to>
                                        <p:strVal val="visible"/>
                                      </p:to>
                                    </p:set>
                                    <p:anim calcmode="lin" valueType="num">
                                      <p:cBhvr additive="base">
                                        <p:cTn id="197" dur="500" fill="hold"/>
                                        <p:tgtEl>
                                          <p:spTgt spid="59"/>
                                        </p:tgtEl>
                                        <p:attrNameLst>
                                          <p:attrName>ppt_x</p:attrName>
                                        </p:attrNameLst>
                                      </p:cBhvr>
                                      <p:tavLst>
                                        <p:tav tm="0">
                                          <p:val>
                                            <p:strVal val="#ppt_x"/>
                                          </p:val>
                                        </p:tav>
                                        <p:tav tm="100000">
                                          <p:val>
                                            <p:strVal val="#ppt_x"/>
                                          </p:val>
                                        </p:tav>
                                      </p:tavLst>
                                    </p:anim>
                                    <p:anim calcmode="lin" valueType="num">
                                      <p:cBhvr additive="base">
                                        <p:cTn id="198" dur="500" fill="hold"/>
                                        <p:tgtEl>
                                          <p:spTgt spid="59"/>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60"/>
                                        </p:tgtEl>
                                        <p:attrNameLst>
                                          <p:attrName>style.visibility</p:attrName>
                                        </p:attrNameLst>
                                      </p:cBhvr>
                                      <p:to>
                                        <p:strVal val="visible"/>
                                      </p:to>
                                    </p:set>
                                    <p:anim calcmode="lin" valueType="num">
                                      <p:cBhvr additive="base">
                                        <p:cTn id="201" dur="500" fill="hold"/>
                                        <p:tgtEl>
                                          <p:spTgt spid="60"/>
                                        </p:tgtEl>
                                        <p:attrNameLst>
                                          <p:attrName>ppt_x</p:attrName>
                                        </p:attrNameLst>
                                      </p:cBhvr>
                                      <p:tavLst>
                                        <p:tav tm="0">
                                          <p:val>
                                            <p:strVal val="#ppt_x"/>
                                          </p:val>
                                        </p:tav>
                                        <p:tav tm="100000">
                                          <p:val>
                                            <p:strVal val="#ppt_x"/>
                                          </p:val>
                                        </p:tav>
                                      </p:tavLst>
                                    </p:anim>
                                    <p:anim calcmode="lin" valueType="num">
                                      <p:cBhvr additive="base">
                                        <p:cTn id="202" dur="500" fill="hold"/>
                                        <p:tgtEl>
                                          <p:spTgt spid="60"/>
                                        </p:tgtEl>
                                        <p:attrNameLst>
                                          <p:attrName>ppt_y</p:attrName>
                                        </p:attrNameLst>
                                      </p:cBhvr>
                                      <p:tavLst>
                                        <p:tav tm="0">
                                          <p:val>
                                            <p:strVal val="1+#ppt_h/2"/>
                                          </p:val>
                                        </p:tav>
                                        <p:tav tm="100000">
                                          <p:val>
                                            <p:strVal val="#ppt_y"/>
                                          </p:val>
                                        </p:tav>
                                      </p:tavLst>
                                    </p:anim>
                                  </p:childTnLst>
                                </p:cTn>
                              </p:par>
                              <p:par>
                                <p:cTn id="203" presetID="2" presetClass="entr" presetSubtype="4" fill="hold" nodeType="withEffect">
                                  <p:stCondLst>
                                    <p:cond delay="0"/>
                                  </p:stCondLst>
                                  <p:childTnLst>
                                    <p:set>
                                      <p:cBhvr>
                                        <p:cTn id="204" dur="1" fill="hold">
                                          <p:stCondLst>
                                            <p:cond delay="0"/>
                                          </p:stCondLst>
                                        </p:cTn>
                                        <p:tgtEl>
                                          <p:spTgt spid="64"/>
                                        </p:tgtEl>
                                        <p:attrNameLst>
                                          <p:attrName>style.visibility</p:attrName>
                                        </p:attrNameLst>
                                      </p:cBhvr>
                                      <p:to>
                                        <p:strVal val="visible"/>
                                      </p:to>
                                    </p:set>
                                    <p:anim calcmode="lin" valueType="num">
                                      <p:cBhvr additive="base">
                                        <p:cTn id="205" dur="500" fill="hold"/>
                                        <p:tgtEl>
                                          <p:spTgt spid="64"/>
                                        </p:tgtEl>
                                        <p:attrNameLst>
                                          <p:attrName>ppt_x</p:attrName>
                                        </p:attrNameLst>
                                      </p:cBhvr>
                                      <p:tavLst>
                                        <p:tav tm="0">
                                          <p:val>
                                            <p:strVal val="#ppt_x"/>
                                          </p:val>
                                        </p:tav>
                                        <p:tav tm="100000">
                                          <p:val>
                                            <p:strVal val="#ppt_x"/>
                                          </p:val>
                                        </p:tav>
                                      </p:tavLst>
                                    </p:anim>
                                    <p:anim calcmode="lin" valueType="num">
                                      <p:cBhvr additive="base">
                                        <p:cTn id="206" dur="500" fill="hold"/>
                                        <p:tgtEl>
                                          <p:spTgt spid="64"/>
                                        </p:tgtEl>
                                        <p:attrNameLst>
                                          <p:attrName>ppt_y</p:attrName>
                                        </p:attrNameLst>
                                      </p:cBhvr>
                                      <p:tavLst>
                                        <p:tav tm="0">
                                          <p:val>
                                            <p:strVal val="1+#ppt_h/2"/>
                                          </p:val>
                                        </p:tav>
                                        <p:tav tm="100000">
                                          <p:val>
                                            <p:strVal val="#ppt_y"/>
                                          </p:val>
                                        </p:tav>
                                      </p:tavLst>
                                    </p:anim>
                                  </p:childTnLst>
                                </p:cTn>
                              </p:par>
                              <p:par>
                                <p:cTn id="207" presetID="2" presetClass="entr" presetSubtype="4" fill="hold" nodeType="withEffect">
                                  <p:stCondLst>
                                    <p:cond delay="0"/>
                                  </p:stCondLst>
                                  <p:childTnLst>
                                    <p:set>
                                      <p:cBhvr>
                                        <p:cTn id="208" dur="1" fill="hold">
                                          <p:stCondLst>
                                            <p:cond delay="0"/>
                                          </p:stCondLst>
                                        </p:cTn>
                                        <p:tgtEl>
                                          <p:spTgt spid="65"/>
                                        </p:tgtEl>
                                        <p:attrNameLst>
                                          <p:attrName>style.visibility</p:attrName>
                                        </p:attrNameLst>
                                      </p:cBhvr>
                                      <p:to>
                                        <p:strVal val="visible"/>
                                      </p:to>
                                    </p:set>
                                    <p:anim calcmode="lin" valueType="num">
                                      <p:cBhvr additive="base">
                                        <p:cTn id="209" dur="500" fill="hold"/>
                                        <p:tgtEl>
                                          <p:spTgt spid="65"/>
                                        </p:tgtEl>
                                        <p:attrNameLst>
                                          <p:attrName>ppt_x</p:attrName>
                                        </p:attrNameLst>
                                      </p:cBhvr>
                                      <p:tavLst>
                                        <p:tav tm="0">
                                          <p:val>
                                            <p:strVal val="#ppt_x"/>
                                          </p:val>
                                        </p:tav>
                                        <p:tav tm="100000">
                                          <p:val>
                                            <p:strVal val="#ppt_x"/>
                                          </p:val>
                                        </p:tav>
                                      </p:tavLst>
                                    </p:anim>
                                    <p:anim calcmode="lin" valueType="num">
                                      <p:cBhvr additive="base">
                                        <p:cTn id="210" dur="500" fill="hold"/>
                                        <p:tgtEl>
                                          <p:spTgt spid="65"/>
                                        </p:tgtEl>
                                        <p:attrNameLst>
                                          <p:attrName>ppt_y</p:attrName>
                                        </p:attrNameLst>
                                      </p:cBhvr>
                                      <p:tavLst>
                                        <p:tav tm="0">
                                          <p:val>
                                            <p:strVal val="1+#ppt_h/2"/>
                                          </p:val>
                                        </p:tav>
                                        <p:tav tm="100000">
                                          <p:val>
                                            <p:strVal val="#ppt_y"/>
                                          </p:val>
                                        </p:tav>
                                      </p:tavLst>
                                    </p:anim>
                                  </p:childTnLst>
                                </p:cTn>
                              </p:par>
                              <p:par>
                                <p:cTn id="211" presetID="2" presetClass="entr" presetSubtype="4" fill="hold" nodeType="withEffect">
                                  <p:stCondLst>
                                    <p:cond delay="0"/>
                                  </p:stCondLst>
                                  <p:childTnLst>
                                    <p:set>
                                      <p:cBhvr>
                                        <p:cTn id="212" dur="1" fill="hold">
                                          <p:stCondLst>
                                            <p:cond delay="0"/>
                                          </p:stCondLst>
                                        </p:cTn>
                                        <p:tgtEl>
                                          <p:spTgt spid="66"/>
                                        </p:tgtEl>
                                        <p:attrNameLst>
                                          <p:attrName>style.visibility</p:attrName>
                                        </p:attrNameLst>
                                      </p:cBhvr>
                                      <p:to>
                                        <p:strVal val="visible"/>
                                      </p:to>
                                    </p:set>
                                    <p:anim calcmode="lin" valueType="num">
                                      <p:cBhvr additive="base">
                                        <p:cTn id="213" dur="500" fill="hold"/>
                                        <p:tgtEl>
                                          <p:spTgt spid="66"/>
                                        </p:tgtEl>
                                        <p:attrNameLst>
                                          <p:attrName>ppt_x</p:attrName>
                                        </p:attrNameLst>
                                      </p:cBhvr>
                                      <p:tavLst>
                                        <p:tav tm="0">
                                          <p:val>
                                            <p:strVal val="#ppt_x"/>
                                          </p:val>
                                        </p:tav>
                                        <p:tav tm="100000">
                                          <p:val>
                                            <p:strVal val="#ppt_x"/>
                                          </p:val>
                                        </p:tav>
                                      </p:tavLst>
                                    </p:anim>
                                    <p:anim calcmode="lin" valueType="num">
                                      <p:cBhvr additive="base">
                                        <p:cTn id="214" dur="500" fill="hold"/>
                                        <p:tgtEl>
                                          <p:spTgt spid="66"/>
                                        </p:tgtEl>
                                        <p:attrNameLst>
                                          <p:attrName>ppt_y</p:attrName>
                                        </p:attrNameLst>
                                      </p:cBhvr>
                                      <p:tavLst>
                                        <p:tav tm="0">
                                          <p:val>
                                            <p:strVal val="1+#ppt_h/2"/>
                                          </p:val>
                                        </p:tav>
                                        <p:tav tm="100000">
                                          <p:val>
                                            <p:strVal val="#ppt_y"/>
                                          </p:val>
                                        </p:tav>
                                      </p:tavLst>
                                    </p:anim>
                                  </p:childTnLst>
                                </p:cTn>
                              </p:par>
                              <p:par>
                                <p:cTn id="215" presetID="2" presetClass="entr" presetSubtype="4" fill="hold" nodeType="withEffect">
                                  <p:stCondLst>
                                    <p:cond delay="0"/>
                                  </p:stCondLst>
                                  <p:childTnLst>
                                    <p:set>
                                      <p:cBhvr>
                                        <p:cTn id="216" dur="1" fill="hold">
                                          <p:stCondLst>
                                            <p:cond delay="0"/>
                                          </p:stCondLst>
                                        </p:cTn>
                                        <p:tgtEl>
                                          <p:spTgt spid="103"/>
                                        </p:tgtEl>
                                        <p:attrNameLst>
                                          <p:attrName>style.visibility</p:attrName>
                                        </p:attrNameLst>
                                      </p:cBhvr>
                                      <p:to>
                                        <p:strVal val="visible"/>
                                      </p:to>
                                    </p:set>
                                    <p:anim calcmode="lin" valueType="num">
                                      <p:cBhvr additive="base">
                                        <p:cTn id="217" dur="500" fill="hold"/>
                                        <p:tgtEl>
                                          <p:spTgt spid="103"/>
                                        </p:tgtEl>
                                        <p:attrNameLst>
                                          <p:attrName>ppt_x</p:attrName>
                                        </p:attrNameLst>
                                      </p:cBhvr>
                                      <p:tavLst>
                                        <p:tav tm="0">
                                          <p:val>
                                            <p:strVal val="#ppt_x"/>
                                          </p:val>
                                        </p:tav>
                                        <p:tav tm="100000">
                                          <p:val>
                                            <p:strVal val="#ppt_x"/>
                                          </p:val>
                                        </p:tav>
                                      </p:tavLst>
                                    </p:anim>
                                    <p:anim calcmode="lin" valueType="num">
                                      <p:cBhvr additive="base">
                                        <p:cTn id="218" dur="500" fill="hold"/>
                                        <p:tgtEl>
                                          <p:spTgt spid="103"/>
                                        </p:tgtEl>
                                        <p:attrNameLst>
                                          <p:attrName>ppt_y</p:attrName>
                                        </p:attrNameLst>
                                      </p:cBhvr>
                                      <p:tavLst>
                                        <p:tav tm="0">
                                          <p:val>
                                            <p:strVal val="1+#ppt_h/2"/>
                                          </p:val>
                                        </p:tav>
                                        <p:tav tm="100000">
                                          <p:val>
                                            <p:strVal val="#ppt_y"/>
                                          </p:val>
                                        </p:tav>
                                      </p:tavLst>
                                    </p:anim>
                                  </p:childTnLst>
                                </p:cTn>
                              </p:par>
                              <p:par>
                                <p:cTn id="219" presetID="2" presetClass="entr" presetSubtype="4" fill="hold" nodeType="withEffect">
                                  <p:stCondLst>
                                    <p:cond delay="0"/>
                                  </p:stCondLst>
                                  <p:childTnLst>
                                    <p:set>
                                      <p:cBhvr>
                                        <p:cTn id="220" dur="1" fill="hold">
                                          <p:stCondLst>
                                            <p:cond delay="0"/>
                                          </p:stCondLst>
                                        </p:cTn>
                                        <p:tgtEl>
                                          <p:spTgt spid="104"/>
                                        </p:tgtEl>
                                        <p:attrNameLst>
                                          <p:attrName>style.visibility</p:attrName>
                                        </p:attrNameLst>
                                      </p:cBhvr>
                                      <p:to>
                                        <p:strVal val="visible"/>
                                      </p:to>
                                    </p:set>
                                    <p:anim calcmode="lin" valueType="num">
                                      <p:cBhvr additive="base">
                                        <p:cTn id="221" dur="500" fill="hold"/>
                                        <p:tgtEl>
                                          <p:spTgt spid="104"/>
                                        </p:tgtEl>
                                        <p:attrNameLst>
                                          <p:attrName>ppt_x</p:attrName>
                                        </p:attrNameLst>
                                      </p:cBhvr>
                                      <p:tavLst>
                                        <p:tav tm="0">
                                          <p:val>
                                            <p:strVal val="#ppt_x"/>
                                          </p:val>
                                        </p:tav>
                                        <p:tav tm="100000">
                                          <p:val>
                                            <p:strVal val="#ppt_x"/>
                                          </p:val>
                                        </p:tav>
                                      </p:tavLst>
                                    </p:anim>
                                    <p:anim calcmode="lin" valueType="num">
                                      <p:cBhvr additive="base">
                                        <p:cTn id="222" dur="500" fill="hold"/>
                                        <p:tgtEl>
                                          <p:spTgt spid="104"/>
                                        </p:tgtEl>
                                        <p:attrNameLst>
                                          <p:attrName>ppt_y</p:attrName>
                                        </p:attrNameLst>
                                      </p:cBhvr>
                                      <p:tavLst>
                                        <p:tav tm="0">
                                          <p:val>
                                            <p:strVal val="1+#ppt_h/2"/>
                                          </p:val>
                                        </p:tav>
                                        <p:tav tm="100000">
                                          <p:val>
                                            <p:strVal val="#ppt_y"/>
                                          </p:val>
                                        </p:tav>
                                      </p:tavLst>
                                    </p:anim>
                                  </p:childTnLst>
                                </p:cTn>
                              </p:par>
                              <p:par>
                                <p:cTn id="223" presetID="2" presetClass="entr" presetSubtype="4" fill="hold" nodeType="withEffect">
                                  <p:stCondLst>
                                    <p:cond delay="0"/>
                                  </p:stCondLst>
                                  <p:childTnLst>
                                    <p:set>
                                      <p:cBhvr>
                                        <p:cTn id="224" dur="1" fill="hold">
                                          <p:stCondLst>
                                            <p:cond delay="0"/>
                                          </p:stCondLst>
                                        </p:cTn>
                                        <p:tgtEl>
                                          <p:spTgt spid="105"/>
                                        </p:tgtEl>
                                        <p:attrNameLst>
                                          <p:attrName>style.visibility</p:attrName>
                                        </p:attrNameLst>
                                      </p:cBhvr>
                                      <p:to>
                                        <p:strVal val="visible"/>
                                      </p:to>
                                    </p:set>
                                    <p:anim calcmode="lin" valueType="num">
                                      <p:cBhvr additive="base">
                                        <p:cTn id="225" dur="500" fill="hold"/>
                                        <p:tgtEl>
                                          <p:spTgt spid="105"/>
                                        </p:tgtEl>
                                        <p:attrNameLst>
                                          <p:attrName>ppt_x</p:attrName>
                                        </p:attrNameLst>
                                      </p:cBhvr>
                                      <p:tavLst>
                                        <p:tav tm="0">
                                          <p:val>
                                            <p:strVal val="#ppt_x"/>
                                          </p:val>
                                        </p:tav>
                                        <p:tav tm="100000">
                                          <p:val>
                                            <p:strVal val="#ppt_x"/>
                                          </p:val>
                                        </p:tav>
                                      </p:tavLst>
                                    </p:anim>
                                    <p:anim calcmode="lin" valueType="num">
                                      <p:cBhvr additive="base">
                                        <p:cTn id="22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500" fill="hold"/>
                                        <p:tgtEl>
                                          <p:spTgt spid="67"/>
                                        </p:tgtEl>
                                        <p:attrNameLst>
                                          <p:attrName>ppt_x</p:attrName>
                                        </p:attrNameLst>
                                      </p:cBhvr>
                                      <p:tavLst>
                                        <p:tav tm="0">
                                          <p:val>
                                            <p:strVal val="#ppt_x"/>
                                          </p:val>
                                        </p:tav>
                                        <p:tav tm="100000">
                                          <p:val>
                                            <p:strVal val="#ppt_x"/>
                                          </p:val>
                                        </p:tav>
                                      </p:tavLst>
                                    </p:anim>
                                    <p:anim calcmode="lin" valueType="num">
                                      <p:cBhvr additive="base">
                                        <p:cTn id="232" dur="5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69"/>
                                        </p:tgtEl>
                                        <p:attrNameLst>
                                          <p:attrName>style.visibility</p:attrName>
                                        </p:attrNameLst>
                                      </p:cBhvr>
                                      <p:to>
                                        <p:strVal val="visible"/>
                                      </p:to>
                                    </p:set>
                                    <p:anim calcmode="lin" valueType="num">
                                      <p:cBhvr additive="base">
                                        <p:cTn id="235" dur="500" fill="hold"/>
                                        <p:tgtEl>
                                          <p:spTgt spid="69"/>
                                        </p:tgtEl>
                                        <p:attrNameLst>
                                          <p:attrName>ppt_x</p:attrName>
                                        </p:attrNameLst>
                                      </p:cBhvr>
                                      <p:tavLst>
                                        <p:tav tm="0">
                                          <p:val>
                                            <p:strVal val="#ppt_x"/>
                                          </p:val>
                                        </p:tav>
                                        <p:tav tm="100000">
                                          <p:val>
                                            <p:strVal val="#ppt_x"/>
                                          </p:val>
                                        </p:tav>
                                      </p:tavLst>
                                    </p:anim>
                                    <p:anim calcmode="lin" valueType="num">
                                      <p:cBhvr additive="base">
                                        <p:cTn id="236" dur="500" fill="hold"/>
                                        <p:tgtEl>
                                          <p:spTgt spid="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0"/>
                                        </p:tgtEl>
                                        <p:attrNameLst>
                                          <p:attrName>style.visibility</p:attrName>
                                        </p:attrNameLst>
                                      </p:cBhvr>
                                      <p:to>
                                        <p:strVal val="visible"/>
                                      </p:to>
                                    </p:set>
                                    <p:anim calcmode="lin" valueType="num">
                                      <p:cBhvr additive="base">
                                        <p:cTn id="239" dur="500" fill="hold"/>
                                        <p:tgtEl>
                                          <p:spTgt spid="70"/>
                                        </p:tgtEl>
                                        <p:attrNameLst>
                                          <p:attrName>ppt_x</p:attrName>
                                        </p:attrNameLst>
                                      </p:cBhvr>
                                      <p:tavLst>
                                        <p:tav tm="0">
                                          <p:val>
                                            <p:strVal val="#ppt_x"/>
                                          </p:val>
                                        </p:tav>
                                        <p:tav tm="100000">
                                          <p:val>
                                            <p:strVal val="#ppt_x"/>
                                          </p:val>
                                        </p:tav>
                                      </p:tavLst>
                                    </p:anim>
                                    <p:anim calcmode="lin" valueType="num">
                                      <p:cBhvr additive="base">
                                        <p:cTn id="240" dur="500" fill="hold"/>
                                        <p:tgtEl>
                                          <p:spTgt spid="70"/>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1"/>
                                        </p:tgtEl>
                                        <p:attrNameLst>
                                          <p:attrName>style.visibility</p:attrName>
                                        </p:attrNameLst>
                                      </p:cBhvr>
                                      <p:to>
                                        <p:strVal val="visible"/>
                                      </p:to>
                                    </p:set>
                                    <p:anim calcmode="lin" valueType="num">
                                      <p:cBhvr additive="base">
                                        <p:cTn id="243" dur="500" fill="hold"/>
                                        <p:tgtEl>
                                          <p:spTgt spid="71"/>
                                        </p:tgtEl>
                                        <p:attrNameLst>
                                          <p:attrName>ppt_x</p:attrName>
                                        </p:attrNameLst>
                                      </p:cBhvr>
                                      <p:tavLst>
                                        <p:tav tm="0">
                                          <p:val>
                                            <p:strVal val="#ppt_x"/>
                                          </p:val>
                                        </p:tav>
                                        <p:tav tm="100000">
                                          <p:val>
                                            <p:strVal val="#ppt_x"/>
                                          </p:val>
                                        </p:tav>
                                      </p:tavLst>
                                    </p:anim>
                                    <p:anim calcmode="lin" valueType="num">
                                      <p:cBhvr additive="base">
                                        <p:cTn id="244" dur="500" fill="hold"/>
                                        <p:tgtEl>
                                          <p:spTgt spid="71"/>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2"/>
                                        </p:tgtEl>
                                        <p:attrNameLst>
                                          <p:attrName>style.visibility</p:attrName>
                                        </p:attrNameLst>
                                      </p:cBhvr>
                                      <p:to>
                                        <p:strVal val="visible"/>
                                      </p:to>
                                    </p:set>
                                    <p:anim calcmode="lin" valueType="num">
                                      <p:cBhvr additive="base">
                                        <p:cTn id="247" dur="500" fill="hold"/>
                                        <p:tgtEl>
                                          <p:spTgt spid="72"/>
                                        </p:tgtEl>
                                        <p:attrNameLst>
                                          <p:attrName>ppt_x</p:attrName>
                                        </p:attrNameLst>
                                      </p:cBhvr>
                                      <p:tavLst>
                                        <p:tav tm="0">
                                          <p:val>
                                            <p:strVal val="#ppt_x"/>
                                          </p:val>
                                        </p:tav>
                                        <p:tav tm="100000">
                                          <p:val>
                                            <p:strVal val="#ppt_x"/>
                                          </p:val>
                                        </p:tav>
                                      </p:tavLst>
                                    </p:anim>
                                    <p:anim calcmode="lin" valueType="num">
                                      <p:cBhvr additive="base">
                                        <p:cTn id="248" dur="500" fill="hold"/>
                                        <p:tgtEl>
                                          <p:spTgt spid="72"/>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3"/>
                                        </p:tgtEl>
                                        <p:attrNameLst>
                                          <p:attrName>style.visibility</p:attrName>
                                        </p:attrNameLst>
                                      </p:cBhvr>
                                      <p:to>
                                        <p:strVal val="visible"/>
                                      </p:to>
                                    </p:set>
                                    <p:anim calcmode="lin" valueType="num">
                                      <p:cBhvr additive="base">
                                        <p:cTn id="251" dur="500" fill="hold"/>
                                        <p:tgtEl>
                                          <p:spTgt spid="73"/>
                                        </p:tgtEl>
                                        <p:attrNameLst>
                                          <p:attrName>ppt_x</p:attrName>
                                        </p:attrNameLst>
                                      </p:cBhvr>
                                      <p:tavLst>
                                        <p:tav tm="0">
                                          <p:val>
                                            <p:strVal val="#ppt_x"/>
                                          </p:val>
                                        </p:tav>
                                        <p:tav tm="100000">
                                          <p:val>
                                            <p:strVal val="#ppt_x"/>
                                          </p:val>
                                        </p:tav>
                                      </p:tavLst>
                                    </p:anim>
                                    <p:anim calcmode="lin" valueType="num">
                                      <p:cBhvr additive="base">
                                        <p:cTn id="252" dur="500" fill="hold"/>
                                        <p:tgtEl>
                                          <p:spTgt spid="73"/>
                                        </p:tgtEl>
                                        <p:attrNameLst>
                                          <p:attrName>ppt_y</p:attrName>
                                        </p:attrNameLst>
                                      </p:cBhvr>
                                      <p:tavLst>
                                        <p:tav tm="0">
                                          <p:val>
                                            <p:strVal val="1+#ppt_h/2"/>
                                          </p:val>
                                        </p:tav>
                                        <p:tav tm="100000">
                                          <p:val>
                                            <p:strVal val="#ppt_y"/>
                                          </p:val>
                                        </p:tav>
                                      </p:tavLst>
                                    </p:anim>
                                  </p:childTnLst>
                                </p:cTn>
                              </p:par>
                              <p:par>
                                <p:cTn id="253" presetID="2" presetClass="entr" presetSubtype="4" fill="hold" nodeType="withEffect">
                                  <p:stCondLst>
                                    <p:cond delay="0"/>
                                  </p:stCondLst>
                                  <p:childTnLst>
                                    <p:set>
                                      <p:cBhvr>
                                        <p:cTn id="254" dur="1" fill="hold">
                                          <p:stCondLst>
                                            <p:cond delay="0"/>
                                          </p:stCondLst>
                                        </p:cTn>
                                        <p:tgtEl>
                                          <p:spTgt spid="74"/>
                                        </p:tgtEl>
                                        <p:attrNameLst>
                                          <p:attrName>style.visibility</p:attrName>
                                        </p:attrNameLst>
                                      </p:cBhvr>
                                      <p:to>
                                        <p:strVal val="visible"/>
                                      </p:to>
                                    </p:set>
                                    <p:anim calcmode="lin" valueType="num">
                                      <p:cBhvr additive="base">
                                        <p:cTn id="255" dur="500" fill="hold"/>
                                        <p:tgtEl>
                                          <p:spTgt spid="74"/>
                                        </p:tgtEl>
                                        <p:attrNameLst>
                                          <p:attrName>ppt_x</p:attrName>
                                        </p:attrNameLst>
                                      </p:cBhvr>
                                      <p:tavLst>
                                        <p:tav tm="0">
                                          <p:val>
                                            <p:strVal val="#ppt_x"/>
                                          </p:val>
                                        </p:tav>
                                        <p:tav tm="100000">
                                          <p:val>
                                            <p:strVal val="#ppt_x"/>
                                          </p:val>
                                        </p:tav>
                                      </p:tavLst>
                                    </p:anim>
                                    <p:anim calcmode="lin" valueType="num">
                                      <p:cBhvr additive="base">
                                        <p:cTn id="256" dur="500" fill="hold"/>
                                        <p:tgtEl>
                                          <p:spTgt spid="74"/>
                                        </p:tgtEl>
                                        <p:attrNameLst>
                                          <p:attrName>ppt_y</p:attrName>
                                        </p:attrNameLst>
                                      </p:cBhvr>
                                      <p:tavLst>
                                        <p:tav tm="0">
                                          <p:val>
                                            <p:strVal val="1+#ppt_h/2"/>
                                          </p:val>
                                        </p:tav>
                                        <p:tav tm="100000">
                                          <p:val>
                                            <p:strVal val="#ppt_y"/>
                                          </p:val>
                                        </p:tav>
                                      </p:tavLst>
                                    </p:anim>
                                  </p:childTnLst>
                                </p:cTn>
                              </p:par>
                              <p:par>
                                <p:cTn id="257" presetID="2" presetClass="entr" presetSubtype="4" fill="hold" nodeType="withEffect">
                                  <p:stCondLst>
                                    <p:cond delay="0"/>
                                  </p:stCondLst>
                                  <p:childTnLst>
                                    <p:set>
                                      <p:cBhvr>
                                        <p:cTn id="258" dur="1" fill="hold">
                                          <p:stCondLst>
                                            <p:cond delay="0"/>
                                          </p:stCondLst>
                                        </p:cTn>
                                        <p:tgtEl>
                                          <p:spTgt spid="75"/>
                                        </p:tgtEl>
                                        <p:attrNameLst>
                                          <p:attrName>style.visibility</p:attrName>
                                        </p:attrNameLst>
                                      </p:cBhvr>
                                      <p:to>
                                        <p:strVal val="visible"/>
                                      </p:to>
                                    </p:set>
                                    <p:anim calcmode="lin" valueType="num">
                                      <p:cBhvr additive="base">
                                        <p:cTn id="259" dur="500" fill="hold"/>
                                        <p:tgtEl>
                                          <p:spTgt spid="75"/>
                                        </p:tgtEl>
                                        <p:attrNameLst>
                                          <p:attrName>ppt_x</p:attrName>
                                        </p:attrNameLst>
                                      </p:cBhvr>
                                      <p:tavLst>
                                        <p:tav tm="0">
                                          <p:val>
                                            <p:strVal val="#ppt_x"/>
                                          </p:val>
                                        </p:tav>
                                        <p:tav tm="100000">
                                          <p:val>
                                            <p:strVal val="#ppt_x"/>
                                          </p:val>
                                        </p:tav>
                                      </p:tavLst>
                                    </p:anim>
                                    <p:anim calcmode="lin" valueType="num">
                                      <p:cBhvr additive="base">
                                        <p:cTn id="260" dur="500" fill="hold"/>
                                        <p:tgtEl>
                                          <p:spTgt spid="75"/>
                                        </p:tgtEl>
                                        <p:attrNameLst>
                                          <p:attrName>ppt_y</p:attrName>
                                        </p:attrNameLst>
                                      </p:cBhvr>
                                      <p:tavLst>
                                        <p:tav tm="0">
                                          <p:val>
                                            <p:strVal val="1+#ppt_h/2"/>
                                          </p:val>
                                        </p:tav>
                                        <p:tav tm="100000">
                                          <p:val>
                                            <p:strVal val="#ppt_y"/>
                                          </p:val>
                                        </p:tav>
                                      </p:tavLst>
                                    </p:anim>
                                  </p:childTnLst>
                                </p:cTn>
                              </p:par>
                              <p:par>
                                <p:cTn id="261" presetID="2" presetClass="entr" presetSubtype="4" fill="hold" nodeType="withEffect">
                                  <p:stCondLst>
                                    <p:cond delay="0"/>
                                  </p:stCondLst>
                                  <p:childTnLst>
                                    <p:set>
                                      <p:cBhvr>
                                        <p:cTn id="262" dur="1" fill="hold">
                                          <p:stCondLst>
                                            <p:cond delay="0"/>
                                          </p:stCondLst>
                                        </p:cTn>
                                        <p:tgtEl>
                                          <p:spTgt spid="79"/>
                                        </p:tgtEl>
                                        <p:attrNameLst>
                                          <p:attrName>style.visibility</p:attrName>
                                        </p:attrNameLst>
                                      </p:cBhvr>
                                      <p:to>
                                        <p:strVal val="visible"/>
                                      </p:to>
                                    </p:set>
                                    <p:anim calcmode="lin" valueType="num">
                                      <p:cBhvr additive="base">
                                        <p:cTn id="263" dur="500" fill="hold"/>
                                        <p:tgtEl>
                                          <p:spTgt spid="79"/>
                                        </p:tgtEl>
                                        <p:attrNameLst>
                                          <p:attrName>ppt_x</p:attrName>
                                        </p:attrNameLst>
                                      </p:cBhvr>
                                      <p:tavLst>
                                        <p:tav tm="0">
                                          <p:val>
                                            <p:strVal val="#ppt_x"/>
                                          </p:val>
                                        </p:tav>
                                        <p:tav tm="100000">
                                          <p:val>
                                            <p:strVal val="#ppt_x"/>
                                          </p:val>
                                        </p:tav>
                                      </p:tavLst>
                                    </p:anim>
                                    <p:anim calcmode="lin" valueType="num">
                                      <p:cBhvr additive="base">
                                        <p:cTn id="264" dur="500" fill="hold"/>
                                        <p:tgtEl>
                                          <p:spTgt spid="7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0"/>
                                        </p:tgtEl>
                                        <p:attrNameLst>
                                          <p:attrName>style.visibility</p:attrName>
                                        </p:attrNameLst>
                                      </p:cBhvr>
                                      <p:to>
                                        <p:strVal val="visible"/>
                                      </p:to>
                                    </p:set>
                                    <p:anim calcmode="lin" valueType="num">
                                      <p:cBhvr additive="base">
                                        <p:cTn id="267" dur="500" fill="hold"/>
                                        <p:tgtEl>
                                          <p:spTgt spid="80"/>
                                        </p:tgtEl>
                                        <p:attrNameLst>
                                          <p:attrName>ppt_x</p:attrName>
                                        </p:attrNameLst>
                                      </p:cBhvr>
                                      <p:tavLst>
                                        <p:tav tm="0">
                                          <p:val>
                                            <p:strVal val="#ppt_x"/>
                                          </p:val>
                                        </p:tav>
                                        <p:tav tm="100000">
                                          <p:val>
                                            <p:strVal val="#ppt_x"/>
                                          </p:val>
                                        </p:tav>
                                      </p:tavLst>
                                    </p:anim>
                                    <p:anim calcmode="lin" valueType="num">
                                      <p:cBhvr additive="base">
                                        <p:cTn id="268" dur="500" fill="hold"/>
                                        <p:tgtEl>
                                          <p:spTgt spid="80"/>
                                        </p:tgtEl>
                                        <p:attrNameLst>
                                          <p:attrName>ppt_y</p:attrName>
                                        </p:attrNameLst>
                                      </p:cBhvr>
                                      <p:tavLst>
                                        <p:tav tm="0">
                                          <p:val>
                                            <p:strVal val="1+#ppt_h/2"/>
                                          </p:val>
                                        </p:tav>
                                        <p:tav tm="100000">
                                          <p:val>
                                            <p:strVal val="#ppt_y"/>
                                          </p:val>
                                        </p:tav>
                                      </p:tavLst>
                                    </p:anim>
                                  </p:childTnLst>
                                </p:cTn>
                              </p:par>
                              <p:par>
                                <p:cTn id="269" presetID="2" presetClass="entr" presetSubtype="4" fill="hold" nodeType="withEffect">
                                  <p:stCondLst>
                                    <p:cond delay="0"/>
                                  </p:stCondLst>
                                  <p:childTnLst>
                                    <p:set>
                                      <p:cBhvr>
                                        <p:cTn id="270" dur="1" fill="hold">
                                          <p:stCondLst>
                                            <p:cond delay="0"/>
                                          </p:stCondLst>
                                        </p:cTn>
                                        <p:tgtEl>
                                          <p:spTgt spid="81"/>
                                        </p:tgtEl>
                                        <p:attrNameLst>
                                          <p:attrName>style.visibility</p:attrName>
                                        </p:attrNameLst>
                                      </p:cBhvr>
                                      <p:to>
                                        <p:strVal val="visible"/>
                                      </p:to>
                                    </p:set>
                                    <p:anim calcmode="lin" valueType="num">
                                      <p:cBhvr additive="base">
                                        <p:cTn id="271" dur="500" fill="hold"/>
                                        <p:tgtEl>
                                          <p:spTgt spid="81"/>
                                        </p:tgtEl>
                                        <p:attrNameLst>
                                          <p:attrName>ppt_x</p:attrName>
                                        </p:attrNameLst>
                                      </p:cBhvr>
                                      <p:tavLst>
                                        <p:tav tm="0">
                                          <p:val>
                                            <p:strVal val="#ppt_x"/>
                                          </p:val>
                                        </p:tav>
                                        <p:tav tm="100000">
                                          <p:val>
                                            <p:strVal val="#ppt_x"/>
                                          </p:val>
                                        </p:tav>
                                      </p:tavLst>
                                    </p:anim>
                                    <p:anim calcmode="lin" valueType="num">
                                      <p:cBhvr additive="base">
                                        <p:cTn id="272" dur="500" fill="hold"/>
                                        <p:tgtEl>
                                          <p:spTgt spid="81"/>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82"/>
                                        </p:tgtEl>
                                        <p:attrNameLst>
                                          <p:attrName>style.visibility</p:attrName>
                                        </p:attrNameLst>
                                      </p:cBhvr>
                                      <p:to>
                                        <p:strVal val="visible"/>
                                      </p:to>
                                    </p:set>
                                    <p:anim calcmode="lin" valueType="num">
                                      <p:cBhvr additive="base">
                                        <p:cTn id="275" dur="500" fill="hold"/>
                                        <p:tgtEl>
                                          <p:spTgt spid="82"/>
                                        </p:tgtEl>
                                        <p:attrNameLst>
                                          <p:attrName>ppt_x</p:attrName>
                                        </p:attrNameLst>
                                      </p:cBhvr>
                                      <p:tavLst>
                                        <p:tav tm="0">
                                          <p:val>
                                            <p:strVal val="#ppt_x"/>
                                          </p:val>
                                        </p:tav>
                                        <p:tav tm="100000">
                                          <p:val>
                                            <p:strVal val="#ppt_x"/>
                                          </p:val>
                                        </p:tav>
                                      </p:tavLst>
                                    </p:anim>
                                    <p:anim calcmode="lin" valueType="num">
                                      <p:cBhvr additive="base">
                                        <p:cTn id="276" dur="500" fill="hold"/>
                                        <p:tgtEl>
                                          <p:spTgt spid="8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3"/>
                                        </p:tgtEl>
                                        <p:attrNameLst>
                                          <p:attrName>style.visibility</p:attrName>
                                        </p:attrNameLst>
                                      </p:cBhvr>
                                      <p:to>
                                        <p:strVal val="visible"/>
                                      </p:to>
                                    </p:set>
                                    <p:anim calcmode="lin" valueType="num">
                                      <p:cBhvr additive="base">
                                        <p:cTn id="279" dur="500" fill="hold"/>
                                        <p:tgtEl>
                                          <p:spTgt spid="83"/>
                                        </p:tgtEl>
                                        <p:attrNameLst>
                                          <p:attrName>ppt_x</p:attrName>
                                        </p:attrNameLst>
                                      </p:cBhvr>
                                      <p:tavLst>
                                        <p:tav tm="0">
                                          <p:val>
                                            <p:strVal val="#ppt_x"/>
                                          </p:val>
                                        </p:tav>
                                        <p:tav tm="100000">
                                          <p:val>
                                            <p:strVal val="#ppt_x"/>
                                          </p:val>
                                        </p:tav>
                                      </p:tavLst>
                                    </p:anim>
                                    <p:anim calcmode="lin" valueType="num">
                                      <p:cBhvr additive="base">
                                        <p:cTn id="280" dur="500" fill="hold"/>
                                        <p:tgtEl>
                                          <p:spTgt spid="83"/>
                                        </p:tgtEl>
                                        <p:attrNameLst>
                                          <p:attrName>ppt_y</p:attrName>
                                        </p:attrNameLst>
                                      </p:cBhvr>
                                      <p:tavLst>
                                        <p:tav tm="0">
                                          <p:val>
                                            <p:strVal val="1+#ppt_h/2"/>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84"/>
                                        </p:tgtEl>
                                        <p:attrNameLst>
                                          <p:attrName>style.visibility</p:attrName>
                                        </p:attrNameLst>
                                      </p:cBhvr>
                                      <p:to>
                                        <p:strVal val="visible"/>
                                      </p:to>
                                    </p:set>
                                    <p:anim calcmode="lin" valueType="num">
                                      <p:cBhvr additive="base">
                                        <p:cTn id="283" dur="500" fill="hold"/>
                                        <p:tgtEl>
                                          <p:spTgt spid="84"/>
                                        </p:tgtEl>
                                        <p:attrNameLst>
                                          <p:attrName>ppt_x</p:attrName>
                                        </p:attrNameLst>
                                      </p:cBhvr>
                                      <p:tavLst>
                                        <p:tav tm="0">
                                          <p:val>
                                            <p:strVal val="#ppt_x"/>
                                          </p:val>
                                        </p:tav>
                                        <p:tav tm="100000">
                                          <p:val>
                                            <p:strVal val="#ppt_x"/>
                                          </p:val>
                                        </p:tav>
                                      </p:tavLst>
                                    </p:anim>
                                    <p:anim calcmode="lin" valueType="num">
                                      <p:cBhvr additive="base">
                                        <p:cTn id="284" dur="500" fill="hold"/>
                                        <p:tgtEl>
                                          <p:spTgt spid="84"/>
                                        </p:tgtEl>
                                        <p:attrNameLst>
                                          <p:attrName>ppt_y</p:attrName>
                                        </p:attrNameLst>
                                      </p:cBhvr>
                                      <p:tavLst>
                                        <p:tav tm="0">
                                          <p:val>
                                            <p:strVal val="1+#ppt_h/2"/>
                                          </p:val>
                                        </p:tav>
                                        <p:tav tm="100000">
                                          <p:val>
                                            <p:strVal val="#ppt_y"/>
                                          </p:val>
                                        </p:tav>
                                      </p:tavLst>
                                    </p:anim>
                                  </p:childTnLst>
                                </p:cTn>
                              </p:par>
                              <p:par>
                                <p:cTn id="285" presetID="2" presetClass="entr" presetSubtype="4" fill="hold" nodeType="withEffect">
                                  <p:stCondLst>
                                    <p:cond delay="0"/>
                                  </p:stCondLst>
                                  <p:childTnLst>
                                    <p:set>
                                      <p:cBhvr>
                                        <p:cTn id="286" dur="1" fill="hold">
                                          <p:stCondLst>
                                            <p:cond delay="0"/>
                                          </p:stCondLst>
                                        </p:cTn>
                                        <p:tgtEl>
                                          <p:spTgt spid="85"/>
                                        </p:tgtEl>
                                        <p:attrNameLst>
                                          <p:attrName>style.visibility</p:attrName>
                                        </p:attrNameLst>
                                      </p:cBhvr>
                                      <p:to>
                                        <p:strVal val="visible"/>
                                      </p:to>
                                    </p:set>
                                    <p:anim calcmode="lin" valueType="num">
                                      <p:cBhvr additive="base">
                                        <p:cTn id="287" dur="500" fill="hold"/>
                                        <p:tgtEl>
                                          <p:spTgt spid="85"/>
                                        </p:tgtEl>
                                        <p:attrNameLst>
                                          <p:attrName>ppt_x</p:attrName>
                                        </p:attrNameLst>
                                      </p:cBhvr>
                                      <p:tavLst>
                                        <p:tav tm="0">
                                          <p:val>
                                            <p:strVal val="#ppt_x"/>
                                          </p:val>
                                        </p:tav>
                                        <p:tav tm="100000">
                                          <p:val>
                                            <p:strVal val="#ppt_x"/>
                                          </p:val>
                                        </p:tav>
                                      </p:tavLst>
                                    </p:anim>
                                    <p:anim calcmode="lin" valueType="num">
                                      <p:cBhvr additive="base">
                                        <p:cTn id="288" dur="500" fill="hold"/>
                                        <p:tgtEl>
                                          <p:spTgt spid="85"/>
                                        </p:tgtEl>
                                        <p:attrNameLst>
                                          <p:attrName>ppt_y</p:attrName>
                                        </p:attrNameLst>
                                      </p:cBhvr>
                                      <p:tavLst>
                                        <p:tav tm="0">
                                          <p:val>
                                            <p:strVal val="1+#ppt_h/2"/>
                                          </p:val>
                                        </p:tav>
                                        <p:tav tm="100000">
                                          <p:val>
                                            <p:strVal val="#ppt_y"/>
                                          </p:val>
                                        </p:tav>
                                      </p:tavLst>
                                    </p:anim>
                                  </p:childTnLst>
                                </p:cTn>
                              </p:par>
                              <p:par>
                                <p:cTn id="289" presetID="2" presetClass="entr" presetSubtype="4" fill="hold" nodeType="withEffect">
                                  <p:stCondLst>
                                    <p:cond delay="0"/>
                                  </p:stCondLst>
                                  <p:childTnLst>
                                    <p:set>
                                      <p:cBhvr>
                                        <p:cTn id="290" dur="1" fill="hold">
                                          <p:stCondLst>
                                            <p:cond delay="0"/>
                                          </p:stCondLst>
                                        </p:cTn>
                                        <p:tgtEl>
                                          <p:spTgt spid="86"/>
                                        </p:tgtEl>
                                        <p:attrNameLst>
                                          <p:attrName>style.visibility</p:attrName>
                                        </p:attrNameLst>
                                      </p:cBhvr>
                                      <p:to>
                                        <p:strVal val="visible"/>
                                      </p:to>
                                    </p:set>
                                    <p:anim calcmode="lin" valueType="num">
                                      <p:cBhvr additive="base">
                                        <p:cTn id="291" dur="500" fill="hold"/>
                                        <p:tgtEl>
                                          <p:spTgt spid="86"/>
                                        </p:tgtEl>
                                        <p:attrNameLst>
                                          <p:attrName>ppt_x</p:attrName>
                                        </p:attrNameLst>
                                      </p:cBhvr>
                                      <p:tavLst>
                                        <p:tav tm="0">
                                          <p:val>
                                            <p:strVal val="#ppt_x"/>
                                          </p:val>
                                        </p:tav>
                                        <p:tav tm="100000">
                                          <p:val>
                                            <p:strVal val="#ppt_x"/>
                                          </p:val>
                                        </p:tav>
                                      </p:tavLst>
                                    </p:anim>
                                    <p:anim calcmode="lin" valueType="num">
                                      <p:cBhvr additive="base">
                                        <p:cTn id="292" dur="500" fill="hold"/>
                                        <p:tgtEl>
                                          <p:spTgt spid="86"/>
                                        </p:tgtEl>
                                        <p:attrNameLst>
                                          <p:attrName>ppt_y</p:attrName>
                                        </p:attrNameLst>
                                      </p:cBhvr>
                                      <p:tavLst>
                                        <p:tav tm="0">
                                          <p:val>
                                            <p:strVal val="1+#ppt_h/2"/>
                                          </p:val>
                                        </p:tav>
                                        <p:tav tm="100000">
                                          <p:val>
                                            <p:strVal val="#ppt_y"/>
                                          </p:val>
                                        </p:tav>
                                      </p:tavLst>
                                    </p:anim>
                                  </p:childTnLst>
                                </p:cTn>
                              </p:par>
                              <p:par>
                                <p:cTn id="293" presetID="2" presetClass="entr" presetSubtype="4" fill="hold" nodeType="withEffect">
                                  <p:stCondLst>
                                    <p:cond delay="0"/>
                                  </p:stCondLst>
                                  <p:childTnLst>
                                    <p:set>
                                      <p:cBhvr>
                                        <p:cTn id="294" dur="1" fill="hold">
                                          <p:stCondLst>
                                            <p:cond delay="0"/>
                                          </p:stCondLst>
                                        </p:cTn>
                                        <p:tgtEl>
                                          <p:spTgt spid="87"/>
                                        </p:tgtEl>
                                        <p:attrNameLst>
                                          <p:attrName>style.visibility</p:attrName>
                                        </p:attrNameLst>
                                      </p:cBhvr>
                                      <p:to>
                                        <p:strVal val="visible"/>
                                      </p:to>
                                    </p:set>
                                    <p:anim calcmode="lin" valueType="num">
                                      <p:cBhvr additive="base">
                                        <p:cTn id="295" dur="500" fill="hold"/>
                                        <p:tgtEl>
                                          <p:spTgt spid="87"/>
                                        </p:tgtEl>
                                        <p:attrNameLst>
                                          <p:attrName>ppt_x</p:attrName>
                                        </p:attrNameLst>
                                      </p:cBhvr>
                                      <p:tavLst>
                                        <p:tav tm="0">
                                          <p:val>
                                            <p:strVal val="#ppt_x"/>
                                          </p:val>
                                        </p:tav>
                                        <p:tav tm="100000">
                                          <p:val>
                                            <p:strVal val="#ppt_x"/>
                                          </p:val>
                                        </p:tav>
                                      </p:tavLst>
                                    </p:anim>
                                    <p:anim calcmode="lin" valueType="num">
                                      <p:cBhvr additive="base">
                                        <p:cTn id="296" dur="500" fill="hold"/>
                                        <p:tgtEl>
                                          <p:spTgt spid="87"/>
                                        </p:tgtEl>
                                        <p:attrNameLst>
                                          <p:attrName>ppt_y</p:attrName>
                                        </p:attrNameLst>
                                      </p:cBhvr>
                                      <p:tavLst>
                                        <p:tav tm="0">
                                          <p:val>
                                            <p:strVal val="1+#ppt_h/2"/>
                                          </p:val>
                                        </p:tav>
                                        <p:tav tm="100000">
                                          <p:val>
                                            <p:strVal val="#ppt_y"/>
                                          </p:val>
                                        </p:tav>
                                      </p:tavLst>
                                    </p:anim>
                                  </p:childTnLst>
                                </p:cTn>
                              </p:par>
                              <p:par>
                                <p:cTn id="297" presetID="2" presetClass="entr" presetSubtype="4" fill="hold" nodeType="withEffect">
                                  <p:stCondLst>
                                    <p:cond delay="0"/>
                                  </p:stCondLst>
                                  <p:childTnLst>
                                    <p:set>
                                      <p:cBhvr>
                                        <p:cTn id="298" dur="1" fill="hold">
                                          <p:stCondLst>
                                            <p:cond delay="0"/>
                                          </p:stCondLst>
                                        </p:cTn>
                                        <p:tgtEl>
                                          <p:spTgt spid="88"/>
                                        </p:tgtEl>
                                        <p:attrNameLst>
                                          <p:attrName>style.visibility</p:attrName>
                                        </p:attrNameLst>
                                      </p:cBhvr>
                                      <p:to>
                                        <p:strVal val="visible"/>
                                      </p:to>
                                    </p:set>
                                    <p:anim calcmode="lin" valueType="num">
                                      <p:cBhvr additive="base">
                                        <p:cTn id="299" dur="500" fill="hold"/>
                                        <p:tgtEl>
                                          <p:spTgt spid="88"/>
                                        </p:tgtEl>
                                        <p:attrNameLst>
                                          <p:attrName>ppt_x</p:attrName>
                                        </p:attrNameLst>
                                      </p:cBhvr>
                                      <p:tavLst>
                                        <p:tav tm="0">
                                          <p:val>
                                            <p:strVal val="#ppt_x"/>
                                          </p:val>
                                        </p:tav>
                                        <p:tav tm="100000">
                                          <p:val>
                                            <p:strVal val="#ppt_x"/>
                                          </p:val>
                                        </p:tav>
                                      </p:tavLst>
                                    </p:anim>
                                    <p:anim calcmode="lin" valueType="num">
                                      <p:cBhvr additive="base">
                                        <p:cTn id="300" dur="500" fill="hold"/>
                                        <p:tgtEl>
                                          <p:spTgt spid="88"/>
                                        </p:tgtEl>
                                        <p:attrNameLst>
                                          <p:attrName>ppt_y</p:attrName>
                                        </p:attrNameLst>
                                      </p:cBhvr>
                                      <p:tavLst>
                                        <p:tav tm="0">
                                          <p:val>
                                            <p:strVal val="1+#ppt_h/2"/>
                                          </p:val>
                                        </p:tav>
                                        <p:tav tm="100000">
                                          <p:val>
                                            <p:strVal val="#ppt_y"/>
                                          </p:val>
                                        </p:tav>
                                      </p:tavLst>
                                    </p:anim>
                                  </p:childTnLst>
                                </p:cTn>
                              </p:par>
                              <p:par>
                                <p:cTn id="301" presetID="2" presetClass="entr" presetSubtype="4" fill="hold" nodeType="withEffect">
                                  <p:stCondLst>
                                    <p:cond delay="0"/>
                                  </p:stCondLst>
                                  <p:childTnLst>
                                    <p:set>
                                      <p:cBhvr>
                                        <p:cTn id="302" dur="1" fill="hold">
                                          <p:stCondLst>
                                            <p:cond delay="0"/>
                                          </p:stCondLst>
                                        </p:cTn>
                                        <p:tgtEl>
                                          <p:spTgt spid="89"/>
                                        </p:tgtEl>
                                        <p:attrNameLst>
                                          <p:attrName>style.visibility</p:attrName>
                                        </p:attrNameLst>
                                      </p:cBhvr>
                                      <p:to>
                                        <p:strVal val="visible"/>
                                      </p:to>
                                    </p:set>
                                    <p:anim calcmode="lin" valueType="num">
                                      <p:cBhvr additive="base">
                                        <p:cTn id="303" dur="500" fill="hold"/>
                                        <p:tgtEl>
                                          <p:spTgt spid="89"/>
                                        </p:tgtEl>
                                        <p:attrNameLst>
                                          <p:attrName>ppt_x</p:attrName>
                                        </p:attrNameLst>
                                      </p:cBhvr>
                                      <p:tavLst>
                                        <p:tav tm="0">
                                          <p:val>
                                            <p:strVal val="#ppt_x"/>
                                          </p:val>
                                        </p:tav>
                                        <p:tav tm="100000">
                                          <p:val>
                                            <p:strVal val="#ppt_x"/>
                                          </p:val>
                                        </p:tav>
                                      </p:tavLst>
                                    </p:anim>
                                    <p:anim calcmode="lin" valueType="num">
                                      <p:cBhvr additive="base">
                                        <p:cTn id="304" dur="500" fill="hold"/>
                                        <p:tgtEl>
                                          <p:spTgt spid="89"/>
                                        </p:tgtEl>
                                        <p:attrNameLst>
                                          <p:attrName>ppt_y</p:attrName>
                                        </p:attrNameLst>
                                      </p:cBhvr>
                                      <p:tavLst>
                                        <p:tav tm="0">
                                          <p:val>
                                            <p:strVal val="1+#ppt_h/2"/>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90"/>
                                        </p:tgtEl>
                                        <p:attrNameLst>
                                          <p:attrName>style.visibility</p:attrName>
                                        </p:attrNameLst>
                                      </p:cBhvr>
                                      <p:to>
                                        <p:strVal val="visible"/>
                                      </p:to>
                                    </p:set>
                                    <p:anim calcmode="lin" valueType="num">
                                      <p:cBhvr additive="base">
                                        <p:cTn id="307" dur="500" fill="hold"/>
                                        <p:tgtEl>
                                          <p:spTgt spid="90"/>
                                        </p:tgtEl>
                                        <p:attrNameLst>
                                          <p:attrName>ppt_x</p:attrName>
                                        </p:attrNameLst>
                                      </p:cBhvr>
                                      <p:tavLst>
                                        <p:tav tm="0">
                                          <p:val>
                                            <p:strVal val="#ppt_x"/>
                                          </p:val>
                                        </p:tav>
                                        <p:tav tm="100000">
                                          <p:val>
                                            <p:strVal val="#ppt_x"/>
                                          </p:val>
                                        </p:tav>
                                      </p:tavLst>
                                    </p:anim>
                                    <p:anim calcmode="lin" valueType="num">
                                      <p:cBhvr additive="base">
                                        <p:cTn id="308" dur="500" fill="hold"/>
                                        <p:tgtEl>
                                          <p:spTgt spid="9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1"/>
                                        </p:tgtEl>
                                        <p:attrNameLst>
                                          <p:attrName>style.visibility</p:attrName>
                                        </p:attrNameLst>
                                      </p:cBhvr>
                                      <p:to>
                                        <p:strVal val="visible"/>
                                      </p:to>
                                    </p:set>
                                    <p:anim calcmode="lin" valueType="num">
                                      <p:cBhvr additive="base">
                                        <p:cTn id="311" dur="500" fill="hold"/>
                                        <p:tgtEl>
                                          <p:spTgt spid="91"/>
                                        </p:tgtEl>
                                        <p:attrNameLst>
                                          <p:attrName>ppt_x</p:attrName>
                                        </p:attrNameLst>
                                      </p:cBhvr>
                                      <p:tavLst>
                                        <p:tav tm="0">
                                          <p:val>
                                            <p:strVal val="#ppt_x"/>
                                          </p:val>
                                        </p:tav>
                                        <p:tav tm="100000">
                                          <p:val>
                                            <p:strVal val="#ppt_x"/>
                                          </p:val>
                                        </p:tav>
                                      </p:tavLst>
                                    </p:anim>
                                    <p:anim calcmode="lin" valueType="num">
                                      <p:cBhvr additive="base">
                                        <p:cTn id="312" dur="500" fill="hold"/>
                                        <p:tgtEl>
                                          <p:spTgt spid="91"/>
                                        </p:tgtEl>
                                        <p:attrNameLst>
                                          <p:attrName>ppt_y</p:attrName>
                                        </p:attrNameLst>
                                      </p:cBhvr>
                                      <p:tavLst>
                                        <p:tav tm="0">
                                          <p:val>
                                            <p:strVal val="1+#ppt_h/2"/>
                                          </p:val>
                                        </p:tav>
                                        <p:tav tm="100000">
                                          <p:val>
                                            <p:strVal val="#ppt_y"/>
                                          </p:val>
                                        </p:tav>
                                      </p:tavLst>
                                    </p:anim>
                                  </p:childTnLst>
                                </p:cTn>
                              </p:par>
                              <p:par>
                                <p:cTn id="313" presetID="2" presetClass="entr" presetSubtype="4" fill="hold" nodeType="withEffect">
                                  <p:stCondLst>
                                    <p:cond delay="0"/>
                                  </p:stCondLst>
                                  <p:childTnLst>
                                    <p:set>
                                      <p:cBhvr>
                                        <p:cTn id="314" dur="1" fill="hold">
                                          <p:stCondLst>
                                            <p:cond delay="0"/>
                                          </p:stCondLst>
                                        </p:cTn>
                                        <p:tgtEl>
                                          <p:spTgt spid="92"/>
                                        </p:tgtEl>
                                        <p:attrNameLst>
                                          <p:attrName>style.visibility</p:attrName>
                                        </p:attrNameLst>
                                      </p:cBhvr>
                                      <p:to>
                                        <p:strVal val="visible"/>
                                      </p:to>
                                    </p:set>
                                    <p:anim calcmode="lin" valueType="num">
                                      <p:cBhvr additive="base">
                                        <p:cTn id="315" dur="500" fill="hold"/>
                                        <p:tgtEl>
                                          <p:spTgt spid="92"/>
                                        </p:tgtEl>
                                        <p:attrNameLst>
                                          <p:attrName>ppt_x</p:attrName>
                                        </p:attrNameLst>
                                      </p:cBhvr>
                                      <p:tavLst>
                                        <p:tav tm="0">
                                          <p:val>
                                            <p:strVal val="#ppt_x"/>
                                          </p:val>
                                        </p:tav>
                                        <p:tav tm="100000">
                                          <p:val>
                                            <p:strVal val="#ppt_x"/>
                                          </p:val>
                                        </p:tav>
                                      </p:tavLst>
                                    </p:anim>
                                    <p:anim calcmode="lin" valueType="num">
                                      <p:cBhvr additive="base">
                                        <p:cTn id="316" dur="500" fill="hold"/>
                                        <p:tgtEl>
                                          <p:spTgt spid="92"/>
                                        </p:tgtEl>
                                        <p:attrNameLst>
                                          <p:attrName>ppt_y</p:attrName>
                                        </p:attrNameLst>
                                      </p:cBhvr>
                                      <p:tavLst>
                                        <p:tav tm="0">
                                          <p:val>
                                            <p:strVal val="1+#ppt_h/2"/>
                                          </p:val>
                                        </p:tav>
                                        <p:tav tm="100000">
                                          <p:val>
                                            <p:strVal val="#ppt_y"/>
                                          </p:val>
                                        </p:tav>
                                      </p:tavLst>
                                    </p:anim>
                                  </p:childTnLst>
                                </p:cTn>
                              </p:par>
                              <p:par>
                                <p:cTn id="317" presetID="2" presetClass="entr" presetSubtype="4" fill="hold" nodeType="withEffect">
                                  <p:stCondLst>
                                    <p:cond delay="0"/>
                                  </p:stCondLst>
                                  <p:childTnLst>
                                    <p:set>
                                      <p:cBhvr>
                                        <p:cTn id="318" dur="1" fill="hold">
                                          <p:stCondLst>
                                            <p:cond delay="0"/>
                                          </p:stCondLst>
                                        </p:cTn>
                                        <p:tgtEl>
                                          <p:spTgt spid="96"/>
                                        </p:tgtEl>
                                        <p:attrNameLst>
                                          <p:attrName>style.visibility</p:attrName>
                                        </p:attrNameLst>
                                      </p:cBhvr>
                                      <p:to>
                                        <p:strVal val="visible"/>
                                      </p:to>
                                    </p:set>
                                    <p:anim calcmode="lin" valueType="num">
                                      <p:cBhvr additive="base">
                                        <p:cTn id="319" dur="500" fill="hold"/>
                                        <p:tgtEl>
                                          <p:spTgt spid="96"/>
                                        </p:tgtEl>
                                        <p:attrNameLst>
                                          <p:attrName>ppt_x</p:attrName>
                                        </p:attrNameLst>
                                      </p:cBhvr>
                                      <p:tavLst>
                                        <p:tav tm="0">
                                          <p:val>
                                            <p:strVal val="#ppt_x"/>
                                          </p:val>
                                        </p:tav>
                                        <p:tav tm="100000">
                                          <p:val>
                                            <p:strVal val="#ppt_x"/>
                                          </p:val>
                                        </p:tav>
                                      </p:tavLst>
                                    </p:anim>
                                    <p:anim calcmode="lin" valueType="num">
                                      <p:cBhvr additive="base">
                                        <p:cTn id="320" dur="500" fill="hold"/>
                                        <p:tgtEl>
                                          <p:spTgt spid="96"/>
                                        </p:tgtEl>
                                        <p:attrNameLst>
                                          <p:attrName>ppt_y</p:attrName>
                                        </p:attrNameLst>
                                      </p:cBhvr>
                                      <p:tavLst>
                                        <p:tav tm="0">
                                          <p:val>
                                            <p:strVal val="1+#ppt_h/2"/>
                                          </p:val>
                                        </p:tav>
                                        <p:tav tm="100000">
                                          <p:val>
                                            <p:strVal val="#ppt_y"/>
                                          </p:val>
                                        </p:tav>
                                      </p:tavLst>
                                    </p:anim>
                                  </p:childTnLst>
                                </p:cTn>
                              </p:par>
                              <p:par>
                                <p:cTn id="321" presetID="2" presetClass="entr" presetSubtype="4" fill="hold" nodeType="withEffect">
                                  <p:stCondLst>
                                    <p:cond delay="0"/>
                                  </p:stCondLst>
                                  <p:childTnLst>
                                    <p:set>
                                      <p:cBhvr>
                                        <p:cTn id="322" dur="1" fill="hold">
                                          <p:stCondLst>
                                            <p:cond delay="0"/>
                                          </p:stCondLst>
                                        </p:cTn>
                                        <p:tgtEl>
                                          <p:spTgt spid="97"/>
                                        </p:tgtEl>
                                        <p:attrNameLst>
                                          <p:attrName>style.visibility</p:attrName>
                                        </p:attrNameLst>
                                      </p:cBhvr>
                                      <p:to>
                                        <p:strVal val="visible"/>
                                      </p:to>
                                    </p:set>
                                    <p:anim calcmode="lin" valueType="num">
                                      <p:cBhvr additive="base">
                                        <p:cTn id="323" dur="500" fill="hold"/>
                                        <p:tgtEl>
                                          <p:spTgt spid="97"/>
                                        </p:tgtEl>
                                        <p:attrNameLst>
                                          <p:attrName>ppt_x</p:attrName>
                                        </p:attrNameLst>
                                      </p:cBhvr>
                                      <p:tavLst>
                                        <p:tav tm="0">
                                          <p:val>
                                            <p:strVal val="#ppt_x"/>
                                          </p:val>
                                        </p:tav>
                                        <p:tav tm="100000">
                                          <p:val>
                                            <p:strVal val="#ppt_x"/>
                                          </p:val>
                                        </p:tav>
                                      </p:tavLst>
                                    </p:anim>
                                    <p:anim calcmode="lin" valueType="num">
                                      <p:cBhvr additive="base">
                                        <p:cTn id="324" dur="500" fill="hold"/>
                                        <p:tgtEl>
                                          <p:spTgt spid="97"/>
                                        </p:tgtEl>
                                        <p:attrNameLst>
                                          <p:attrName>ppt_y</p:attrName>
                                        </p:attrNameLst>
                                      </p:cBhvr>
                                      <p:tavLst>
                                        <p:tav tm="0">
                                          <p:val>
                                            <p:strVal val="1+#ppt_h/2"/>
                                          </p:val>
                                        </p:tav>
                                        <p:tav tm="100000">
                                          <p:val>
                                            <p:strVal val="#ppt_y"/>
                                          </p:val>
                                        </p:tav>
                                      </p:tavLst>
                                    </p:anim>
                                  </p:childTnLst>
                                </p:cTn>
                              </p:par>
                              <p:par>
                                <p:cTn id="325" presetID="2" presetClass="entr" presetSubtype="4" fill="hold" nodeType="withEffect">
                                  <p:stCondLst>
                                    <p:cond delay="0"/>
                                  </p:stCondLst>
                                  <p:childTnLst>
                                    <p:set>
                                      <p:cBhvr>
                                        <p:cTn id="326" dur="1" fill="hold">
                                          <p:stCondLst>
                                            <p:cond delay="0"/>
                                          </p:stCondLst>
                                        </p:cTn>
                                        <p:tgtEl>
                                          <p:spTgt spid="98"/>
                                        </p:tgtEl>
                                        <p:attrNameLst>
                                          <p:attrName>style.visibility</p:attrName>
                                        </p:attrNameLst>
                                      </p:cBhvr>
                                      <p:to>
                                        <p:strVal val="visible"/>
                                      </p:to>
                                    </p:set>
                                    <p:anim calcmode="lin" valueType="num">
                                      <p:cBhvr additive="base">
                                        <p:cTn id="327" dur="500" fill="hold"/>
                                        <p:tgtEl>
                                          <p:spTgt spid="98"/>
                                        </p:tgtEl>
                                        <p:attrNameLst>
                                          <p:attrName>ppt_x</p:attrName>
                                        </p:attrNameLst>
                                      </p:cBhvr>
                                      <p:tavLst>
                                        <p:tav tm="0">
                                          <p:val>
                                            <p:strVal val="#ppt_x"/>
                                          </p:val>
                                        </p:tav>
                                        <p:tav tm="100000">
                                          <p:val>
                                            <p:strVal val="#ppt_x"/>
                                          </p:val>
                                        </p:tav>
                                      </p:tavLst>
                                    </p:anim>
                                    <p:anim calcmode="lin" valueType="num">
                                      <p:cBhvr additive="base">
                                        <p:cTn id="328" dur="500" fill="hold"/>
                                        <p:tgtEl>
                                          <p:spTgt spid="98"/>
                                        </p:tgtEl>
                                        <p:attrNameLst>
                                          <p:attrName>ppt_y</p:attrName>
                                        </p:attrNameLst>
                                      </p:cBhvr>
                                      <p:tavLst>
                                        <p:tav tm="0">
                                          <p:val>
                                            <p:strVal val="1+#ppt_h/2"/>
                                          </p:val>
                                        </p:tav>
                                        <p:tav tm="100000">
                                          <p:val>
                                            <p:strVal val="#ppt_y"/>
                                          </p:val>
                                        </p:tav>
                                      </p:tavLst>
                                    </p:anim>
                                  </p:childTnLst>
                                </p:cTn>
                              </p:par>
                              <p:par>
                                <p:cTn id="329" presetID="2" presetClass="entr" presetSubtype="4" fill="hold" nodeType="withEffect">
                                  <p:stCondLst>
                                    <p:cond delay="0"/>
                                  </p:stCondLst>
                                  <p:childTnLst>
                                    <p:set>
                                      <p:cBhvr>
                                        <p:cTn id="330" dur="1" fill="hold">
                                          <p:stCondLst>
                                            <p:cond delay="0"/>
                                          </p:stCondLst>
                                        </p:cTn>
                                        <p:tgtEl>
                                          <p:spTgt spid="99"/>
                                        </p:tgtEl>
                                        <p:attrNameLst>
                                          <p:attrName>style.visibility</p:attrName>
                                        </p:attrNameLst>
                                      </p:cBhvr>
                                      <p:to>
                                        <p:strVal val="visible"/>
                                      </p:to>
                                    </p:set>
                                    <p:anim calcmode="lin" valueType="num">
                                      <p:cBhvr additive="base">
                                        <p:cTn id="331" dur="500" fill="hold"/>
                                        <p:tgtEl>
                                          <p:spTgt spid="99"/>
                                        </p:tgtEl>
                                        <p:attrNameLst>
                                          <p:attrName>ppt_x</p:attrName>
                                        </p:attrNameLst>
                                      </p:cBhvr>
                                      <p:tavLst>
                                        <p:tav tm="0">
                                          <p:val>
                                            <p:strVal val="#ppt_x"/>
                                          </p:val>
                                        </p:tav>
                                        <p:tav tm="100000">
                                          <p:val>
                                            <p:strVal val="#ppt_x"/>
                                          </p:val>
                                        </p:tav>
                                      </p:tavLst>
                                    </p:anim>
                                    <p:anim calcmode="lin" valueType="num">
                                      <p:cBhvr additive="base">
                                        <p:cTn id="332" dur="500" fill="hold"/>
                                        <p:tgtEl>
                                          <p:spTgt spid="99"/>
                                        </p:tgtEl>
                                        <p:attrNameLst>
                                          <p:attrName>ppt_y</p:attrName>
                                        </p:attrNameLst>
                                      </p:cBhvr>
                                      <p:tavLst>
                                        <p:tav tm="0">
                                          <p:val>
                                            <p:strVal val="1+#ppt_h/2"/>
                                          </p:val>
                                        </p:tav>
                                        <p:tav tm="100000">
                                          <p:val>
                                            <p:strVal val="#ppt_y"/>
                                          </p:val>
                                        </p:tav>
                                      </p:tavLst>
                                    </p:anim>
                                  </p:childTnLst>
                                </p:cTn>
                              </p:par>
                              <p:par>
                                <p:cTn id="333" presetID="2" presetClass="entr" presetSubtype="4" fill="hold" nodeType="withEffect">
                                  <p:stCondLst>
                                    <p:cond delay="0"/>
                                  </p:stCondLst>
                                  <p:childTnLst>
                                    <p:set>
                                      <p:cBhvr>
                                        <p:cTn id="334" dur="1" fill="hold">
                                          <p:stCondLst>
                                            <p:cond delay="0"/>
                                          </p:stCondLst>
                                        </p:cTn>
                                        <p:tgtEl>
                                          <p:spTgt spid="106"/>
                                        </p:tgtEl>
                                        <p:attrNameLst>
                                          <p:attrName>style.visibility</p:attrName>
                                        </p:attrNameLst>
                                      </p:cBhvr>
                                      <p:to>
                                        <p:strVal val="visible"/>
                                      </p:to>
                                    </p:set>
                                    <p:anim calcmode="lin" valueType="num">
                                      <p:cBhvr additive="base">
                                        <p:cTn id="335" dur="500" fill="hold"/>
                                        <p:tgtEl>
                                          <p:spTgt spid="106"/>
                                        </p:tgtEl>
                                        <p:attrNameLst>
                                          <p:attrName>ppt_x</p:attrName>
                                        </p:attrNameLst>
                                      </p:cBhvr>
                                      <p:tavLst>
                                        <p:tav tm="0">
                                          <p:val>
                                            <p:strVal val="#ppt_x"/>
                                          </p:val>
                                        </p:tav>
                                        <p:tav tm="100000">
                                          <p:val>
                                            <p:strVal val="#ppt_x"/>
                                          </p:val>
                                        </p:tav>
                                      </p:tavLst>
                                    </p:anim>
                                    <p:anim calcmode="lin" valueType="num">
                                      <p:cBhvr additive="base">
                                        <p:cTn id="336" dur="500" fill="hold"/>
                                        <p:tgtEl>
                                          <p:spTgt spid="106"/>
                                        </p:tgtEl>
                                        <p:attrNameLst>
                                          <p:attrName>ppt_y</p:attrName>
                                        </p:attrNameLst>
                                      </p:cBhvr>
                                      <p:tavLst>
                                        <p:tav tm="0">
                                          <p:val>
                                            <p:strVal val="1+#ppt_h/2"/>
                                          </p:val>
                                        </p:tav>
                                        <p:tav tm="100000">
                                          <p:val>
                                            <p:strVal val="#ppt_y"/>
                                          </p:val>
                                        </p:tav>
                                      </p:tavLst>
                                    </p:anim>
                                  </p:childTnLst>
                                </p:cTn>
                              </p:par>
                              <p:par>
                                <p:cTn id="337" presetID="2" presetClass="entr" presetSubtype="4" fill="hold" nodeType="withEffect">
                                  <p:stCondLst>
                                    <p:cond delay="0"/>
                                  </p:stCondLst>
                                  <p:childTnLst>
                                    <p:set>
                                      <p:cBhvr>
                                        <p:cTn id="338" dur="1" fill="hold">
                                          <p:stCondLst>
                                            <p:cond delay="0"/>
                                          </p:stCondLst>
                                        </p:cTn>
                                        <p:tgtEl>
                                          <p:spTgt spid="107"/>
                                        </p:tgtEl>
                                        <p:attrNameLst>
                                          <p:attrName>style.visibility</p:attrName>
                                        </p:attrNameLst>
                                      </p:cBhvr>
                                      <p:to>
                                        <p:strVal val="visible"/>
                                      </p:to>
                                    </p:set>
                                    <p:anim calcmode="lin" valueType="num">
                                      <p:cBhvr additive="base">
                                        <p:cTn id="339" dur="500" fill="hold"/>
                                        <p:tgtEl>
                                          <p:spTgt spid="107"/>
                                        </p:tgtEl>
                                        <p:attrNameLst>
                                          <p:attrName>ppt_x</p:attrName>
                                        </p:attrNameLst>
                                      </p:cBhvr>
                                      <p:tavLst>
                                        <p:tav tm="0">
                                          <p:val>
                                            <p:strVal val="#ppt_x"/>
                                          </p:val>
                                        </p:tav>
                                        <p:tav tm="100000">
                                          <p:val>
                                            <p:strVal val="#ppt_x"/>
                                          </p:val>
                                        </p:tav>
                                      </p:tavLst>
                                    </p:anim>
                                    <p:anim calcmode="lin" valueType="num">
                                      <p:cBhvr additive="base">
                                        <p:cTn id="340" dur="500" fill="hold"/>
                                        <p:tgtEl>
                                          <p:spTgt spid="10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8"/>
                                        </p:tgtEl>
                                        <p:attrNameLst>
                                          <p:attrName>style.visibility</p:attrName>
                                        </p:attrNameLst>
                                      </p:cBhvr>
                                      <p:to>
                                        <p:strVal val="visible"/>
                                      </p:to>
                                    </p:set>
                                    <p:anim calcmode="lin" valueType="num">
                                      <p:cBhvr additive="base">
                                        <p:cTn id="343" dur="500" fill="hold"/>
                                        <p:tgtEl>
                                          <p:spTgt spid="108"/>
                                        </p:tgtEl>
                                        <p:attrNameLst>
                                          <p:attrName>ppt_x</p:attrName>
                                        </p:attrNameLst>
                                      </p:cBhvr>
                                      <p:tavLst>
                                        <p:tav tm="0">
                                          <p:val>
                                            <p:strVal val="#ppt_x"/>
                                          </p:val>
                                        </p:tav>
                                        <p:tav tm="100000">
                                          <p:val>
                                            <p:strVal val="#ppt_x"/>
                                          </p:val>
                                        </p:tav>
                                      </p:tavLst>
                                    </p:anim>
                                    <p:anim calcmode="lin" valueType="num">
                                      <p:cBhvr additive="base">
                                        <p:cTn id="344" dur="500" fill="hold"/>
                                        <p:tgtEl>
                                          <p:spTgt spid="10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10"/>
                                        </p:tgtEl>
                                        <p:attrNameLst>
                                          <p:attrName>style.visibility</p:attrName>
                                        </p:attrNameLst>
                                      </p:cBhvr>
                                      <p:to>
                                        <p:strVal val="visible"/>
                                      </p:to>
                                    </p:set>
                                    <p:anim calcmode="lin" valueType="num">
                                      <p:cBhvr additive="base">
                                        <p:cTn id="347" dur="500" fill="hold"/>
                                        <p:tgtEl>
                                          <p:spTgt spid="110"/>
                                        </p:tgtEl>
                                        <p:attrNameLst>
                                          <p:attrName>ppt_x</p:attrName>
                                        </p:attrNameLst>
                                      </p:cBhvr>
                                      <p:tavLst>
                                        <p:tav tm="0">
                                          <p:val>
                                            <p:strVal val="#ppt_x"/>
                                          </p:val>
                                        </p:tav>
                                        <p:tav tm="100000">
                                          <p:val>
                                            <p:strVal val="#ppt_x"/>
                                          </p:val>
                                        </p:tav>
                                      </p:tavLst>
                                    </p:anim>
                                    <p:anim calcmode="lin" valueType="num">
                                      <p:cBhvr additive="base">
                                        <p:cTn id="348" dur="500" fill="hold"/>
                                        <p:tgtEl>
                                          <p:spTgt spid="110"/>
                                        </p:tgtEl>
                                        <p:attrNameLst>
                                          <p:attrName>ppt_y</p:attrName>
                                        </p:attrNameLst>
                                      </p:cBhvr>
                                      <p:tavLst>
                                        <p:tav tm="0">
                                          <p:val>
                                            <p:strVal val="1+#ppt_h/2"/>
                                          </p:val>
                                        </p:tav>
                                        <p:tav tm="100000">
                                          <p:val>
                                            <p:strVal val="#ppt_y"/>
                                          </p:val>
                                        </p:tav>
                                      </p:tavLst>
                                    </p:anim>
                                  </p:childTnLst>
                                </p:cTn>
                              </p:par>
                              <p:par>
                                <p:cTn id="349" presetID="2" presetClass="entr" presetSubtype="4" fill="hold" nodeType="withEffect">
                                  <p:stCondLst>
                                    <p:cond delay="0"/>
                                  </p:stCondLst>
                                  <p:childTnLst>
                                    <p:set>
                                      <p:cBhvr>
                                        <p:cTn id="350" dur="1" fill="hold">
                                          <p:stCondLst>
                                            <p:cond delay="0"/>
                                          </p:stCondLst>
                                        </p:cTn>
                                        <p:tgtEl>
                                          <p:spTgt spid="111"/>
                                        </p:tgtEl>
                                        <p:attrNameLst>
                                          <p:attrName>style.visibility</p:attrName>
                                        </p:attrNameLst>
                                      </p:cBhvr>
                                      <p:to>
                                        <p:strVal val="visible"/>
                                      </p:to>
                                    </p:set>
                                    <p:anim calcmode="lin" valueType="num">
                                      <p:cBhvr additive="base">
                                        <p:cTn id="351" dur="500" fill="hold"/>
                                        <p:tgtEl>
                                          <p:spTgt spid="111"/>
                                        </p:tgtEl>
                                        <p:attrNameLst>
                                          <p:attrName>ppt_x</p:attrName>
                                        </p:attrNameLst>
                                      </p:cBhvr>
                                      <p:tavLst>
                                        <p:tav tm="0">
                                          <p:val>
                                            <p:strVal val="#ppt_x"/>
                                          </p:val>
                                        </p:tav>
                                        <p:tav tm="100000">
                                          <p:val>
                                            <p:strVal val="#ppt_x"/>
                                          </p:val>
                                        </p:tav>
                                      </p:tavLst>
                                    </p:anim>
                                    <p:anim calcmode="lin" valueType="num">
                                      <p:cBhvr additive="base">
                                        <p:cTn id="35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7" grpId="0" animBg="1"/>
      <p:bldP spid="20" grpId="0" animBg="1"/>
      <p:bldP spid="28" grpId="0"/>
      <p:bldP spid="35" grpId="0" animBg="1"/>
      <p:bldP spid="38" grpId="0"/>
      <p:bldP spid="39" grpId="0"/>
      <p:bldP spid="40" grpId="0"/>
      <p:bldP spid="41" grpId="0"/>
      <p:bldP spid="48" grpId="0" animBg="1"/>
      <p:bldP spid="51" grpId="0" animBg="1"/>
      <p:bldP spid="59" grpId="0"/>
      <p:bldP spid="67" grpId="0" animBg="1"/>
      <p:bldP spid="70" grpId="0"/>
      <p:bldP spid="71" grpId="0"/>
      <p:bldP spid="72" grpId="0"/>
      <p:bldP spid="73" grpId="0"/>
      <p:bldP spid="80" grpId="0" animBg="1"/>
      <p:bldP spid="83" grpId="0" animBg="1"/>
      <p:bldP spid="91" grpId="0"/>
      <p:bldP spid="108" grpId="0" animBg="1"/>
      <p:bldP spid="110"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ctangle 259"/>
          <p:cNvSpPr/>
          <p:nvPr/>
        </p:nvSpPr>
        <p:spPr>
          <a:xfrm>
            <a:off x="5657850" y="3581400"/>
            <a:ext cx="2590800" cy="990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259" name="Rectangle 258"/>
          <p:cNvSpPr/>
          <p:nvPr/>
        </p:nvSpPr>
        <p:spPr>
          <a:xfrm>
            <a:off x="5638800" y="2209800"/>
            <a:ext cx="2590800" cy="990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grpSp>
        <p:nvGrpSpPr>
          <p:cNvPr id="4" name="Group 214"/>
          <p:cNvGrpSpPr/>
          <p:nvPr/>
        </p:nvGrpSpPr>
        <p:grpSpPr>
          <a:xfrm>
            <a:off x="6610344" y="1430117"/>
            <a:ext cx="1466856" cy="288486"/>
            <a:chOff x="6610344" y="2686050"/>
            <a:chExt cx="1466856" cy="288486"/>
          </a:xfrm>
        </p:grpSpPr>
        <p:grpSp>
          <p:nvGrpSpPr>
            <p:cNvPr id="5" name="Group 215"/>
            <p:cNvGrpSpPr/>
            <p:nvPr/>
          </p:nvGrpSpPr>
          <p:grpSpPr>
            <a:xfrm>
              <a:off x="6610344" y="2688784"/>
              <a:ext cx="857256" cy="285752"/>
              <a:chOff x="2643174" y="2071678"/>
              <a:chExt cx="857256" cy="285752"/>
            </a:xfrm>
          </p:grpSpPr>
          <p:sp>
            <p:nvSpPr>
              <p:cNvPr id="154" name="Rectangle 153"/>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5" name="Rectangle 154"/>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6" name="Rectangle 155"/>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13" name="Rectangle 212"/>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4" name="Rectangle 213"/>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139</a:t>
            </a:fld>
            <a:endParaRPr lang="fa-IR"/>
          </a:p>
        </p:txBody>
      </p:sp>
      <p:sp>
        <p:nvSpPr>
          <p:cNvPr id="113" name="Rectangle 112"/>
          <p:cNvSpPr/>
          <p:nvPr/>
        </p:nvSpPr>
        <p:spPr>
          <a:xfrm>
            <a:off x="3856139" y="1427379"/>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14" name="Rectangle 113"/>
          <p:cNvSpPr/>
          <p:nvPr/>
        </p:nvSpPr>
        <p:spPr>
          <a:xfrm>
            <a:off x="76200" y="685800"/>
            <a:ext cx="76815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23</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15" name="Straight Arrow Connector 114"/>
          <p:cNvCxnSpPr/>
          <p:nvPr/>
        </p:nvCxnSpPr>
        <p:spPr>
          <a:xfrm rot="5400000">
            <a:off x="3958532" y="1591688"/>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3730990" y="785815"/>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17" name="Rectangle 116"/>
          <p:cNvSpPr/>
          <p:nvPr/>
        </p:nvSpPr>
        <p:spPr>
          <a:xfrm>
            <a:off x="1179614" y="766778"/>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18" name="Rectangle 117"/>
          <p:cNvSpPr/>
          <p:nvPr/>
        </p:nvSpPr>
        <p:spPr>
          <a:xfrm>
            <a:off x="1865419" y="770167"/>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19" name="Rectangle 118"/>
          <p:cNvSpPr/>
          <p:nvPr/>
        </p:nvSpPr>
        <p:spPr>
          <a:xfrm>
            <a:off x="2614497" y="776945"/>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120" name="Straight Arrow Connector 119"/>
          <p:cNvCxnSpPr/>
          <p:nvPr/>
        </p:nvCxnSpPr>
        <p:spPr>
          <a:xfrm rot="5400000" flipH="1" flipV="1">
            <a:off x="3845026" y="153374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8" name="Group 215"/>
          <p:cNvGrpSpPr/>
          <p:nvPr/>
        </p:nvGrpSpPr>
        <p:grpSpPr>
          <a:xfrm>
            <a:off x="2494072" y="1427379"/>
            <a:ext cx="857256" cy="285752"/>
            <a:chOff x="2643174" y="2071678"/>
            <a:chExt cx="857256" cy="285752"/>
          </a:xfrm>
        </p:grpSpPr>
        <p:sp>
          <p:nvSpPr>
            <p:cNvPr id="122" name="Rectangle 121"/>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3" name="Rectangle 122"/>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4" name="Rectangle 123"/>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25" name="Straight Arrow Connector 124"/>
          <p:cNvCxnSpPr/>
          <p:nvPr/>
        </p:nvCxnSpPr>
        <p:spPr>
          <a:xfrm rot="5400000">
            <a:off x="3172733" y="1535330"/>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6" name="Rectangle 125"/>
          <p:cNvSpPr/>
          <p:nvPr/>
        </p:nvSpPr>
        <p:spPr>
          <a:xfrm>
            <a:off x="1351064" y="1427379"/>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27" name="Straight Arrow Connector 126"/>
          <p:cNvCxnSpPr/>
          <p:nvPr/>
        </p:nvCxnSpPr>
        <p:spPr>
          <a:xfrm rot="5400000" flipH="1" flipV="1">
            <a:off x="1315345" y="153374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a:off x="1457427" y="1534536"/>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a:off x="1994006" y="1427379"/>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30" name="Straight Arrow Connector 129"/>
          <p:cNvCxnSpPr/>
          <p:nvPr/>
        </p:nvCxnSpPr>
        <p:spPr>
          <a:xfrm rot="5400000" flipH="1" flipV="1">
            <a:off x="1958287" y="153374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5400000">
            <a:off x="2100369" y="1534536"/>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rot="5400000" flipH="1" flipV="1">
            <a:off x="2744899" y="1534536"/>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5400000" flipH="1" flipV="1">
            <a:off x="3030651" y="1534536"/>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rot="5400000">
            <a:off x="2601229" y="1587718"/>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rot="5400000">
            <a:off x="2886186" y="1535330"/>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rot="5400000" flipH="1" flipV="1">
            <a:off x="2459147" y="1534536"/>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7" name="Rectangle 136"/>
          <p:cNvSpPr/>
          <p:nvPr/>
        </p:nvSpPr>
        <p:spPr>
          <a:xfrm>
            <a:off x="4797194" y="779681"/>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9" name="Group 215"/>
          <p:cNvGrpSpPr/>
          <p:nvPr/>
        </p:nvGrpSpPr>
        <p:grpSpPr>
          <a:xfrm>
            <a:off x="4676769" y="1430115"/>
            <a:ext cx="857256" cy="285752"/>
            <a:chOff x="2643174" y="2071678"/>
            <a:chExt cx="857256" cy="285752"/>
          </a:xfrm>
        </p:grpSpPr>
        <p:sp>
          <p:nvSpPr>
            <p:cNvPr id="139" name="Rectangle 138"/>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0" name="Rectangle 139"/>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1" name="Rectangle 140"/>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42" name="Straight Arrow Connector 141"/>
          <p:cNvCxnSpPr/>
          <p:nvPr/>
        </p:nvCxnSpPr>
        <p:spPr>
          <a:xfrm rot="5400000" flipH="1" flipV="1">
            <a:off x="4641844" y="153727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rot="5400000" flipH="1" flipV="1">
            <a:off x="4950618" y="15460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rot="5400000" flipH="1" flipV="1">
            <a:off x="5227637" y="156505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rot="5400000">
            <a:off x="4768849" y="1594424"/>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rot="5400000">
            <a:off x="5351465" y="1550766"/>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rot="5400000">
            <a:off x="5064918" y="1550766"/>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5924550" y="1423981"/>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9" name="Rectangle 148"/>
          <p:cNvSpPr/>
          <p:nvPr/>
        </p:nvSpPr>
        <p:spPr>
          <a:xfrm>
            <a:off x="5799401" y="782417"/>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150" name="Straight Arrow Connector 149"/>
          <p:cNvCxnSpPr/>
          <p:nvPr/>
        </p:nvCxnSpPr>
        <p:spPr>
          <a:xfrm rot="5400000" flipH="1" flipV="1">
            <a:off x="5913437" y="1530344"/>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rot="5400000">
            <a:off x="6035674" y="1556324"/>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a:off x="6730769" y="782417"/>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3</a:t>
            </a:r>
            <a:endParaRPr lang="en-US" sz="2800" b="1" cap="none" spc="50" dirty="0">
              <a:ln w="11430"/>
              <a:effectLst>
                <a:outerShdw blurRad="76200" dist="50800" dir="5400000" algn="tl" rotWithShape="0">
                  <a:srgbClr val="000000">
                    <a:alpha val="65000"/>
                  </a:srgbClr>
                </a:outerShdw>
              </a:effectLst>
            </a:endParaRPr>
          </a:p>
        </p:txBody>
      </p:sp>
      <p:cxnSp>
        <p:nvCxnSpPr>
          <p:cNvPr id="157" name="Straight Arrow Connector 156"/>
          <p:cNvCxnSpPr/>
          <p:nvPr/>
        </p:nvCxnSpPr>
        <p:spPr>
          <a:xfrm rot="5400000" flipH="1" flipV="1">
            <a:off x="6599237" y="156505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a:off x="3856139" y="2796243"/>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64" name="Rectangle 163"/>
          <p:cNvSpPr/>
          <p:nvPr/>
        </p:nvSpPr>
        <p:spPr>
          <a:xfrm>
            <a:off x="76200" y="2054664"/>
            <a:ext cx="90281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24</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65" name="Straight Arrow Connector 164"/>
          <p:cNvCxnSpPr/>
          <p:nvPr/>
        </p:nvCxnSpPr>
        <p:spPr>
          <a:xfrm rot="5400000">
            <a:off x="3958532" y="2960552"/>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3730990" y="2154679"/>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67" name="Rectangle 166"/>
          <p:cNvSpPr/>
          <p:nvPr/>
        </p:nvSpPr>
        <p:spPr>
          <a:xfrm>
            <a:off x="1179614" y="2135642"/>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68" name="Rectangle 167"/>
          <p:cNvSpPr/>
          <p:nvPr/>
        </p:nvSpPr>
        <p:spPr>
          <a:xfrm>
            <a:off x="1865419" y="2139031"/>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69" name="Rectangle 168"/>
          <p:cNvSpPr/>
          <p:nvPr/>
        </p:nvSpPr>
        <p:spPr>
          <a:xfrm>
            <a:off x="2614497" y="2145809"/>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170" name="Straight Arrow Connector 169"/>
          <p:cNvCxnSpPr/>
          <p:nvPr/>
        </p:nvCxnSpPr>
        <p:spPr>
          <a:xfrm rot="5400000" flipH="1" flipV="1">
            <a:off x="3845026" y="2902606"/>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0" name="Group 215"/>
          <p:cNvGrpSpPr/>
          <p:nvPr/>
        </p:nvGrpSpPr>
        <p:grpSpPr>
          <a:xfrm>
            <a:off x="2494072" y="2796243"/>
            <a:ext cx="857256" cy="285752"/>
            <a:chOff x="2643174" y="2071678"/>
            <a:chExt cx="857256" cy="285752"/>
          </a:xfrm>
        </p:grpSpPr>
        <p:sp>
          <p:nvSpPr>
            <p:cNvPr id="172" name="Rectangle 171"/>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3" name="Rectangle 172"/>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4" name="Rectangle 173"/>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75" name="Straight Arrow Connector 174"/>
          <p:cNvCxnSpPr/>
          <p:nvPr/>
        </p:nvCxnSpPr>
        <p:spPr>
          <a:xfrm rot="5400000">
            <a:off x="3172733" y="2904194"/>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6" name="Rectangle 175"/>
          <p:cNvSpPr/>
          <p:nvPr/>
        </p:nvSpPr>
        <p:spPr>
          <a:xfrm>
            <a:off x="1351064" y="2796243"/>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77" name="Straight Arrow Connector 176"/>
          <p:cNvCxnSpPr/>
          <p:nvPr/>
        </p:nvCxnSpPr>
        <p:spPr>
          <a:xfrm rot="5400000" flipH="1" flipV="1">
            <a:off x="1315345" y="2902606"/>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rot="5400000">
            <a:off x="1457427" y="2903400"/>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9" name="Rectangle 178"/>
          <p:cNvSpPr/>
          <p:nvPr/>
        </p:nvSpPr>
        <p:spPr>
          <a:xfrm>
            <a:off x="1994006" y="2796243"/>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80" name="Straight Arrow Connector 179"/>
          <p:cNvCxnSpPr/>
          <p:nvPr/>
        </p:nvCxnSpPr>
        <p:spPr>
          <a:xfrm rot="5400000" flipH="1" flipV="1">
            <a:off x="1958287" y="2902606"/>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rot="5400000">
            <a:off x="2100369" y="2903400"/>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rot="5400000" flipH="1" flipV="1">
            <a:off x="2744899" y="2903400"/>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rot="5400000" flipH="1" flipV="1">
            <a:off x="3030651" y="2903400"/>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rot="5400000">
            <a:off x="2601229" y="2956582"/>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rot="5400000">
            <a:off x="2886186" y="2904194"/>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rot="5400000" flipH="1" flipV="1">
            <a:off x="2459147" y="2903400"/>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7" name="Rectangle 186"/>
          <p:cNvSpPr/>
          <p:nvPr/>
        </p:nvSpPr>
        <p:spPr>
          <a:xfrm>
            <a:off x="4797194" y="2148545"/>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11" name="Group 215"/>
          <p:cNvGrpSpPr/>
          <p:nvPr/>
        </p:nvGrpSpPr>
        <p:grpSpPr>
          <a:xfrm>
            <a:off x="4676769" y="2798979"/>
            <a:ext cx="857256" cy="285752"/>
            <a:chOff x="2643174" y="2071678"/>
            <a:chExt cx="857256" cy="285752"/>
          </a:xfrm>
        </p:grpSpPr>
        <p:sp>
          <p:nvSpPr>
            <p:cNvPr id="189" name="Rectangle 188"/>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0" name="Rectangle 189"/>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1" name="Rectangle 190"/>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92" name="Straight Arrow Connector 191"/>
          <p:cNvCxnSpPr/>
          <p:nvPr/>
        </p:nvCxnSpPr>
        <p:spPr>
          <a:xfrm rot="5400000" flipH="1" flipV="1">
            <a:off x="4641844" y="2906136"/>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rot="5400000" flipH="1" flipV="1">
            <a:off x="4950618" y="29148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rot="5400000" flipH="1" flipV="1">
            <a:off x="5227637" y="293391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rot="5400000">
            <a:off x="4768849" y="2963288"/>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rot="5400000">
            <a:off x="5351465" y="2919630"/>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rot="5400000">
            <a:off x="5064918" y="2919630"/>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8" name="Rectangle 197"/>
          <p:cNvSpPr/>
          <p:nvPr/>
        </p:nvSpPr>
        <p:spPr>
          <a:xfrm>
            <a:off x="5924550" y="2792845"/>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9" name="Rectangle 198"/>
          <p:cNvSpPr/>
          <p:nvPr/>
        </p:nvSpPr>
        <p:spPr>
          <a:xfrm>
            <a:off x="5799401" y="2151281"/>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200" name="Straight Arrow Connector 199"/>
          <p:cNvCxnSpPr/>
          <p:nvPr/>
        </p:nvCxnSpPr>
        <p:spPr>
          <a:xfrm rot="5400000" flipH="1" flipV="1">
            <a:off x="5913437" y="289920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rot="5400000">
            <a:off x="6035674" y="2925188"/>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 name="Group 215"/>
          <p:cNvGrpSpPr/>
          <p:nvPr/>
        </p:nvGrpSpPr>
        <p:grpSpPr>
          <a:xfrm>
            <a:off x="6610350" y="2792192"/>
            <a:ext cx="1466856" cy="288486"/>
            <a:chOff x="6610344" y="2686050"/>
            <a:chExt cx="1466856" cy="288486"/>
          </a:xfrm>
        </p:grpSpPr>
        <p:grpSp>
          <p:nvGrpSpPr>
            <p:cNvPr id="13" name="Group 215"/>
            <p:cNvGrpSpPr/>
            <p:nvPr/>
          </p:nvGrpSpPr>
          <p:grpSpPr>
            <a:xfrm>
              <a:off x="6610344" y="2688784"/>
              <a:ext cx="857256" cy="285752"/>
              <a:chOff x="2643174" y="2071678"/>
              <a:chExt cx="857256" cy="285752"/>
            </a:xfrm>
          </p:grpSpPr>
          <p:sp>
            <p:nvSpPr>
              <p:cNvPr id="220" name="Rectangle 21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21" name="Rectangle 22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22" name="Rectangle 22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18" name="Rectangle 217"/>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9" name="Rectangle 218"/>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23" name="Rectangle 222"/>
          <p:cNvSpPr/>
          <p:nvPr/>
        </p:nvSpPr>
        <p:spPr>
          <a:xfrm>
            <a:off x="6730775" y="2144492"/>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4</a:t>
            </a:r>
            <a:endParaRPr lang="en-US" sz="2800" b="1" cap="none" spc="50" dirty="0">
              <a:ln w="11430"/>
              <a:effectLst>
                <a:outerShdw blurRad="76200" dist="50800" dir="5400000" algn="tl" rotWithShape="0">
                  <a:srgbClr val="000000">
                    <a:alpha val="65000"/>
                  </a:srgbClr>
                </a:outerShdw>
              </a:effectLst>
            </a:endParaRPr>
          </a:p>
        </p:txBody>
      </p:sp>
      <p:cxnSp>
        <p:nvCxnSpPr>
          <p:cNvPr id="224" name="Straight Arrow Connector 223"/>
          <p:cNvCxnSpPr/>
          <p:nvPr/>
        </p:nvCxnSpPr>
        <p:spPr>
          <a:xfrm rot="5400000" flipH="1" flipV="1">
            <a:off x="6599243" y="29176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rot="5400000" flipH="1" flipV="1">
            <a:off x="6904037" y="29176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rot="5400000" flipH="1" flipV="1">
            <a:off x="6904037" y="155416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8" name="Straight Arrow Connector 157"/>
          <p:cNvCxnSpPr/>
          <p:nvPr/>
        </p:nvCxnSpPr>
        <p:spPr>
          <a:xfrm rot="5400000" flipH="1" flipV="1">
            <a:off x="7208837" y="155416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p:nvPr/>
        </p:nvCxnSpPr>
        <p:spPr>
          <a:xfrm rot="5400000" flipH="1" flipV="1">
            <a:off x="7189787" y="291226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0" name="Straight Arrow Connector 159"/>
          <p:cNvCxnSpPr/>
          <p:nvPr/>
        </p:nvCxnSpPr>
        <p:spPr>
          <a:xfrm rot="5400000" flipH="1" flipV="1">
            <a:off x="7494587" y="291226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1" name="Rectangle 160"/>
          <p:cNvSpPr/>
          <p:nvPr/>
        </p:nvSpPr>
        <p:spPr>
          <a:xfrm>
            <a:off x="3827564" y="4131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62" name="Rectangle 161"/>
          <p:cNvSpPr/>
          <p:nvPr/>
        </p:nvSpPr>
        <p:spPr>
          <a:xfrm>
            <a:off x="47625" y="3389533"/>
            <a:ext cx="90281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24</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71" name="Straight Arrow Connector 170"/>
          <p:cNvCxnSpPr/>
          <p:nvPr/>
        </p:nvCxnSpPr>
        <p:spPr>
          <a:xfrm rot="5400000">
            <a:off x="3929957" y="42954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8" name="Rectangle 187"/>
          <p:cNvSpPr/>
          <p:nvPr/>
        </p:nvSpPr>
        <p:spPr>
          <a:xfrm>
            <a:off x="3702415" y="34895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02" name="Rectangle 201"/>
          <p:cNvSpPr/>
          <p:nvPr/>
        </p:nvSpPr>
        <p:spPr>
          <a:xfrm>
            <a:off x="1151039" y="34705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203" name="Rectangle 202"/>
          <p:cNvSpPr/>
          <p:nvPr/>
        </p:nvSpPr>
        <p:spPr>
          <a:xfrm>
            <a:off x="1836844" y="34739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04" name="Rectangle 203"/>
          <p:cNvSpPr/>
          <p:nvPr/>
        </p:nvSpPr>
        <p:spPr>
          <a:xfrm>
            <a:off x="2585922" y="34806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205" name="Straight Arrow Connector 204"/>
          <p:cNvCxnSpPr/>
          <p:nvPr/>
        </p:nvCxnSpPr>
        <p:spPr>
          <a:xfrm rot="5400000" flipH="1" flipV="1">
            <a:off x="3816451" y="4237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06" name="Group 215"/>
          <p:cNvGrpSpPr/>
          <p:nvPr/>
        </p:nvGrpSpPr>
        <p:grpSpPr>
          <a:xfrm>
            <a:off x="2465497" y="4131112"/>
            <a:ext cx="857256" cy="285752"/>
            <a:chOff x="2643174" y="2071678"/>
            <a:chExt cx="857256" cy="285752"/>
          </a:xfrm>
        </p:grpSpPr>
        <p:sp>
          <p:nvSpPr>
            <p:cNvPr id="207" name="Rectangle 206"/>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8" name="Rectangle 207"/>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9" name="Rectangle 208"/>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210" name="Straight Arrow Connector 209"/>
          <p:cNvCxnSpPr/>
          <p:nvPr/>
        </p:nvCxnSpPr>
        <p:spPr>
          <a:xfrm rot="5400000">
            <a:off x="3144158" y="4239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1" name="Rectangle 210"/>
          <p:cNvSpPr/>
          <p:nvPr/>
        </p:nvSpPr>
        <p:spPr>
          <a:xfrm>
            <a:off x="1322489" y="4131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12" name="Straight Arrow Connector 211"/>
          <p:cNvCxnSpPr/>
          <p:nvPr/>
        </p:nvCxnSpPr>
        <p:spPr>
          <a:xfrm rot="5400000" flipH="1" flipV="1">
            <a:off x="1286770" y="4237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rot="5400000">
            <a:off x="1428852" y="4238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6" name="Rectangle 215"/>
          <p:cNvSpPr/>
          <p:nvPr/>
        </p:nvSpPr>
        <p:spPr>
          <a:xfrm>
            <a:off x="1965431" y="41311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17" name="Straight Arrow Connector 216"/>
          <p:cNvCxnSpPr/>
          <p:nvPr/>
        </p:nvCxnSpPr>
        <p:spPr>
          <a:xfrm rot="5400000" flipH="1" flipV="1">
            <a:off x="1929712" y="42374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rot="5400000">
            <a:off x="2071794" y="42382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rot="5400000" flipH="1" flipV="1">
            <a:off x="2716324" y="4238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p:nvPr/>
        </p:nvCxnSpPr>
        <p:spPr>
          <a:xfrm rot="5400000" flipH="1" flipV="1">
            <a:off x="3002076" y="4238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p:nvPr/>
        </p:nvCxnSpPr>
        <p:spPr>
          <a:xfrm rot="5400000">
            <a:off x="2572654" y="42914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p:nvPr/>
        </p:nvCxnSpPr>
        <p:spPr>
          <a:xfrm rot="5400000">
            <a:off x="2857611" y="42390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p:nvPr/>
        </p:nvCxnSpPr>
        <p:spPr>
          <a:xfrm rot="5400000" flipH="1" flipV="1">
            <a:off x="2430572" y="42382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2" name="Rectangle 231"/>
          <p:cNvSpPr/>
          <p:nvPr/>
        </p:nvSpPr>
        <p:spPr>
          <a:xfrm>
            <a:off x="4768619" y="34834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233" name="Group 215"/>
          <p:cNvGrpSpPr/>
          <p:nvPr/>
        </p:nvGrpSpPr>
        <p:grpSpPr>
          <a:xfrm>
            <a:off x="4648194" y="4133848"/>
            <a:ext cx="857256" cy="285752"/>
            <a:chOff x="2643174" y="2071678"/>
            <a:chExt cx="857256" cy="285752"/>
          </a:xfrm>
        </p:grpSpPr>
        <p:sp>
          <p:nvSpPr>
            <p:cNvPr id="234" name="Rectangle 233"/>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5" name="Rectangle 234"/>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6" name="Rectangle 235"/>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237" name="Straight Arrow Connector 236"/>
          <p:cNvCxnSpPr/>
          <p:nvPr/>
        </p:nvCxnSpPr>
        <p:spPr>
          <a:xfrm rot="5400000" flipH="1" flipV="1">
            <a:off x="4613269" y="42410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rot="5400000" flipH="1" flipV="1">
            <a:off x="4922043" y="42497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p:nvPr/>
        </p:nvCxnSpPr>
        <p:spPr>
          <a:xfrm rot="5400000" flipH="1" flipV="1">
            <a:off x="5199062" y="42687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0" name="Straight Arrow Connector 239"/>
          <p:cNvCxnSpPr/>
          <p:nvPr/>
        </p:nvCxnSpPr>
        <p:spPr>
          <a:xfrm rot="5400000">
            <a:off x="4740274" y="42981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p:nvPr/>
        </p:nvCxnSpPr>
        <p:spPr>
          <a:xfrm rot="5400000">
            <a:off x="5322890" y="42544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p:nvPr/>
        </p:nvCxnSpPr>
        <p:spPr>
          <a:xfrm rot="5400000">
            <a:off x="5036343" y="42544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3" name="Rectangle 242"/>
          <p:cNvSpPr/>
          <p:nvPr/>
        </p:nvSpPr>
        <p:spPr>
          <a:xfrm>
            <a:off x="5895975" y="412771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44" name="Rectangle 243"/>
          <p:cNvSpPr/>
          <p:nvPr/>
        </p:nvSpPr>
        <p:spPr>
          <a:xfrm>
            <a:off x="5770826" y="348615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cxnSp>
        <p:nvCxnSpPr>
          <p:cNvPr id="245" name="Straight Arrow Connector 244"/>
          <p:cNvCxnSpPr/>
          <p:nvPr/>
        </p:nvCxnSpPr>
        <p:spPr>
          <a:xfrm rot="5400000" flipH="1" flipV="1">
            <a:off x="5884862" y="423407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47" name="Group 215"/>
          <p:cNvGrpSpPr/>
          <p:nvPr/>
        </p:nvGrpSpPr>
        <p:grpSpPr>
          <a:xfrm>
            <a:off x="6581775" y="4127061"/>
            <a:ext cx="1466856" cy="288486"/>
            <a:chOff x="6610344" y="2686050"/>
            <a:chExt cx="1466856" cy="288486"/>
          </a:xfrm>
        </p:grpSpPr>
        <p:grpSp>
          <p:nvGrpSpPr>
            <p:cNvPr id="248" name="Group 215"/>
            <p:cNvGrpSpPr/>
            <p:nvPr/>
          </p:nvGrpSpPr>
          <p:grpSpPr>
            <a:xfrm>
              <a:off x="6610344" y="2688784"/>
              <a:ext cx="857256" cy="285752"/>
              <a:chOff x="2643174" y="2071678"/>
              <a:chExt cx="857256" cy="285752"/>
            </a:xfrm>
          </p:grpSpPr>
          <p:sp>
            <p:nvSpPr>
              <p:cNvPr id="251" name="Rectangle 250"/>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52" name="Rectangle 251"/>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53" name="Rectangle 252"/>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49" name="Rectangle 248"/>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50" name="Rectangle 249"/>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54" name="Rectangle 253"/>
          <p:cNvSpPr/>
          <p:nvPr/>
        </p:nvSpPr>
        <p:spPr>
          <a:xfrm>
            <a:off x="6702200" y="3479361"/>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5</a:t>
            </a:r>
            <a:endParaRPr lang="en-US" sz="2800" b="1" cap="none" spc="50" dirty="0">
              <a:ln w="11430"/>
              <a:effectLst>
                <a:outerShdw blurRad="76200" dist="50800" dir="5400000" algn="tl" rotWithShape="0">
                  <a:srgbClr val="000000">
                    <a:alpha val="65000"/>
                  </a:srgbClr>
                </a:outerShdw>
              </a:effectLst>
            </a:endParaRPr>
          </a:p>
        </p:txBody>
      </p:sp>
      <p:cxnSp>
        <p:nvCxnSpPr>
          <p:cNvPr id="255" name="Straight Arrow Connector 254"/>
          <p:cNvCxnSpPr/>
          <p:nvPr/>
        </p:nvCxnSpPr>
        <p:spPr>
          <a:xfrm rot="5400000" flipH="1" flipV="1">
            <a:off x="6570668" y="4252474"/>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6" name="Straight Arrow Connector 255"/>
          <p:cNvCxnSpPr/>
          <p:nvPr/>
        </p:nvCxnSpPr>
        <p:spPr>
          <a:xfrm rot="5400000" flipH="1" flipV="1">
            <a:off x="6875462" y="4252474"/>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7" name="Straight Arrow Connector 256"/>
          <p:cNvCxnSpPr/>
          <p:nvPr/>
        </p:nvCxnSpPr>
        <p:spPr>
          <a:xfrm rot="5400000" flipH="1" flipV="1">
            <a:off x="7161212" y="42471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8" name="Straight Arrow Connector 257"/>
          <p:cNvCxnSpPr/>
          <p:nvPr/>
        </p:nvCxnSpPr>
        <p:spPr>
          <a:xfrm rot="5400000" flipH="1" flipV="1">
            <a:off x="7466012" y="424713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rot="16200000" flipV="1">
            <a:off x="7744222" y="4247754"/>
            <a:ext cx="22860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61" name="Group 9"/>
          <p:cNvGrpSpPr>
            <a:grpSpLocks/>
          </p:cNvGrpSpPr>
          <p:nvPr/>
        </p:nvGrpSpPr>
        <p:grpSpPr bwMode="auto">
          <a:xfrm>
            <a:off x="2362200" y="152400"/>
            <a:ext cx="6629400" cy="457200"/>
            <a:chOff x="406" y="980"/>
            <a:chExt cx="2330" cy="294"/>
          </a:xfrm>
        </p:grpSpPr>
        <p:sp>
          <p:nvSpPr>
            <p:cNvPr id="262"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3"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4"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65" name="Rectangle 264"/>
          <p:cNvSpPr/>
          <p:nvPr/>
        </p:nvSpPr>
        <p:spPr>
          <a:xfrm>
            <a:off x="2362200" y="104775"/>
            <a:ext cx="6524542" cy="523220"/>
          </a:xfrm>
          <a:prstGeom prst="rect">
            <a:avLst/>
          </a:prstGeom>
          <a:noFill/>
        </p:spPr>
        <p:txBody>
          <a:bodyPr wrap="none" lIns="91440" tIns="45720" rIns="91440" bIns="45720">
            <a:spAutoFit/>
          </a:bodyPr>
          <a:lstStyle/>
          <a:p>
            <a:r>
              <a:rPr lang="fa-IR" sz="28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 و نموداری عناصر زیر را بنویسید.</a:t>
            </a:r>
            <a:endParaRPr lang="en-US" sz="28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2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2000"/>
                                        <p:tgtEl>
                                          <p:spTgt spid="113"/>
                                        </p:tgtEl>
                                      </p:cBhvr>
                                    </p:animEffect>
                                  </p:childTnLst>
                                </p:cTn>
                              </p:par>
                              <p:par>
                                <p:cTn id="16" presetID="10" presetClass="entr" presetSubtype="0" fill="hold" nodeType="with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fade">
                                      <p:cBhvr>
                                        <p:cTn id="18" dur="2000"/>
                                        <p:tgtEl>
                                          <p:spTgt spid="11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2000"/>
                                        <p:tgtEl>
                                          <p:spTgt spid="1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7"/>
                                        </p:tgtEl>
                                        <p:attrNameLst>
                                          <p:attrName>style.visibility</p:attrName>
                                        </p:attrNameLst>
                                      </p:cBhvr>
                                      <p:to>
                                        <p:strVal val="visible"/>
                                      </p:to>
                                    </p:set>
                                    <p:animEffect transition="in" filter="fade">
                                      <p:cBhvr>
                                        <p:cTn id="24" dur="2000"/>
                                        <p:tgtEl>
                                          <p:spTgt spid="1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2000"/>
                                        <p:tgtEl>
                                          <p:spTgt spid="1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fade">
                                      <p:cBhvr>
                                        <p:cTn id="30" dur="2000"/>
                                        <p:tgtEl>
                                          <p:spTgt spid="119"/>
                                        </p:tgtEl>
                                      </p:cBhvr>
                                    </p:animEffect>
                                  </p:childTnLst>
                                </p:cTn>
                              </p:par>
                              <p:par>
                                <p:cTn id="31" presetID="10" presetClass="entr" presetSubtype="0" fill="hold"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2000"/>
                                        <p:tgtEl>
                                          <p:spTgt spid="120"/>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000"/>
                                        <p:tgtEl>
                                          <p:spTgt spid="8"/>
                                        </p:tgtEl>
                                      </p:cBhvr>
                                    </p:animEffect>
                                  </p:childTnLst>
                                </p:cTn>
                              </p:par>
                              <p:par>
                                <p:cTn id="37" presetID="10" presetClass="entr" presetSubtype="0" fill="hold"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fade">
                                      <p:cBhvr>
                                        <p:cTn id="39" dur="2000"/>
                                        <p:tgtEl>
                                          <p:spTgt spid="1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6"/>
                                        </p:tgtEl>
                                        <p:attrNameLst>
                                          <p:attrName>style.visibility</p:attrName>
                                        </p:attrNameLst>
                                      </p:cBhvr>
                                      <p:to>
                                        <p:strVal val="visible"/>
                                      </p:to>
                                    </p:set>
                                    <p:animEffect transition="in" filter="fade">
                                      <p:cBhvr>
                                        <p:cTn id="42" dur="2000"/>
                                        <p:tgtEl>
                                          <p:spTgt spid="126"/>
                                        </p:tgtEl>
                                      </p:cBhvr>
                                    </p:animEffect>
                                  </p:childTnLst>
                                </p:cTn>
                              </p:par>
                              <p:par>
                                <p:cTn id="43" presetID="10" presetClass="entr" presetSubtype="0" fill="hold" nodeType="with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fade">
                                      <p:cBhvr>
                                        <p:cTn id="45" dur="2000"/>
                                        <p:tgtEl>
                                          <p:spTgt spid="127"/>
                                        </p:tgtEl>
                                      </p:cBhvr>
                                    </p:animEffect>
                                  </p:childTnLst>
                                </p:cTn>
                              </p:par>
                              <p:par>
                                <p:cTn id="46" presetID="10" presetClass="entr" presetSubtype="0" fill="hold" nodeType="withEffect">
                                  <p:stCondLst>
                                    <p:cond delay="0"/>
                                  </p:stCondLst>
                                  <p:childTnLst>
                                    <p:set>
                                      <p:cBhvr>
                                        <p:cTn id="47" dur="1" fill="hold">
                                          <p:stCondLst>
                                            <p:cond delay="0"/>
                                          </p:stCondLst>
                                        </p:cTn>
                                        <p:tgtEl>
                                          <p:spTgt spid="128"/>
                                        </p:tgtEl>
                                        <p:attrNameLst>
                                          <p:attrName>style.visibility</p:attrName>
                                        </p:attrNameLst>
                                      </p:cBhvr>
                                      <p:to>
                                        <p:strVal val="visible"/>
                                      </p:to>
                                    </p:set>
                                    <p:animEffect transition="in" filter="fade">
                                      <p:cBhvr>
                                        <p:cTn id="48" dur="2000"/>
                                        <p:tgtEl>
                                          <p:spTgt spid="1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9"/>
                                        </p:tgtEl>
                                        <p:attrNameLst>
                                          <p:attrName>style.visibility</p:attrName>
                                        </p:attrNameLst>
                                      </p:cBhvr>
                                      <p:to>
                                        <p:strVal val="visible"/>
                                      </p:to>
                                    </p:set>
                                    <p:animEffect transition="in" filter="fade">
                                      <p:cBhvr>
                                        <p:cTn id="51" dur="2000"/>
                                        <p:tgtEl>
                                          <p:spTgt spid="129"/>
                                        </p:tgtEl>
                                      </p:cBhvr>
                                    </p:animEffect>
                                  </p:childTnLst>
                                </p:cTn>
                              </p:par>
                              <p:par>
                                <p:cTn id="52" presetID="10" presetClass="entr" presetSubtype="0" fill="hold" nodeType="with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fade">
                                      <p:cBhvr>
                                        <p:cTn id="54" dur="2000"/>
                                        <p:tgtEl>
                                          <p:spTgt spid="130"/>
                                        </p:tgtEl>
                                      </p:cBhvr>
                                    </p:animEffect>
                                  </p:childTnLst>
                                </p:cTn>
                              </p:par>
                              <p:par>
                                <p:cTn id="55" presetID="10" presetClass="entr" presetSubtype="0" fill="hold"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2000"/>
                                        <p:tgtEl>
                                          <p:spTgt spid="131"/>
                                        </p:tgtEl>
                                      </p:cBhvr>
                                    </p:animEffect>
                                  </p:childTnLst>
                                </p:cTn>
                              </p:par>
                              <p:par>
                                <p:cTn id="58" presetID="10" presetClass="entr" presetSubtype="0" fill="hold" nodeType="withEffect">
                                  <p:stCondLst>
                                    <p:cond delay="0"/>
                                  </p:stCondLst>
                                  <p:childTnLst>
                                    <p:set>
                                      <p:cBhvr>
                                        <p:cTn id="59" dur="1" fill="hold">
                                          <p:stCondLst>
                                            <p:cond delay="0"/>
                                          </p:stCondLst>
                                        </p:cTn>
                                        <p:tgtEl>
                                          <p:spTgt spid="132"/>
                                        </p:tgtEl>
                                        <p:attrNameLst>
                                          <p:attrName>style.visibility</p:attrName>
                                        </p:attrNameLst>
                                      </p:cBhvr>
                                      <p:to>
                                        <p:strVal val="visible"/>
                                      </p:to>
                                    </p:set>
                                    <p:animEffect transition="in" filter="fade">
                                      <p:cBhvr>
                                        <p:cTn id="60" dur="2000"/>
                                        <p:tgtEl>
                                          <p:spTgt spid="132"/>
                                        </p:tgtEl>
                                      </p:cBhvr>
                                    </p:animEffect>
                                  </p:childTnLst>
                                </p:cTn>
                              </p:par>
                              <p:par>
                                <p:cTn id="61" presetID="10" presetClass="entr" presetSubtype="0" fill="hold" nodeType="with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fade">
                                      <p:cBhvr>
                                        <p:cTn id="63" dur="2000"/>
                                        <p:tgtEl>
                                          <p:spTgt spid="133"/>
                                        </p:tgtEl>
                                      </p:cBhvr>
                                    </p:animEffect>
                                  </p:childTnLst>
                                </p:cTn>
                              </p:par>
                              <p:par>
                                <p:cTn id="64" presetID="10" presetClass="entr" presetSubtype="0" fill="hold" nodeType="with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fade">
                                      <p:cBhvr>
                                        <p:cTn id="66" dur="2000"/>
                                        <p:tgtEl>
                                          <p:spTgt spid="134"/>
                                        </p:tgtEl>
                                      </p:cBhvr>
                                    </p:animEffect>
                                  </p:childTnLst>
                                </p:cTn>
                              </p:par>
                              <p:par>
                                <p:cTn id="67" presetID="10" presetClass="entr" presetSubtype="0" fill="hold" nodeType="with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2000"/>
                                        <p:tgtEl>
                                          <p:spTgt spid="135"/>
                                        </p:tgtEl>
                                      </p:cBhvr>
                                    </p:animEffect>
                                  </p:childTnLst>
                                </p:cTn>
                              </p:par>
                              <p:par>
                                <p:cTn id="70" presetID="10" presetClass="entr" presetSubtype="0" fill="hold" nodeType="withEffect">
                                  <p:stCondLst>
                                    <p:cond delay="0"/>
                                  </p:stCondLst>
                                  <p:childTnLst>
                                    <p:set>
                                      <p:cBhvr>
                                        <p:cTn id="71" dur="1" fill="hold">
                                          <p:stCondLst>
                                            <p:cond delay="0"/>
                                          </p:stCondLst>
                                        </p:cTn>
                                        <p:tgtEl>
                                          <p:spTgt spid="136"/>
                                        </p:tgtEl>
                                        <p:attrNameLst>
                                          <p:attrName>style.visibility</p:attrName>
                                        </p:attrNameLst>
                                      </p:cBhvr>
                                      <p:to>
                                        <p:strVal val="visible"/>
                                      </p:to>
                                    </p:set>
                                    <p:animEffect transition="in" filter="fade">
                                      <p:cBhvr>
                                        <p:cTn id="72" dur="2000"/>
                                        <p:tgtEl>
                                          <p:spTgt spid="13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fade">
                                      <p:cBhvr>
                                        <p:cTn id="75" dur="2000"/>
                                        <p:tgtEl>
                                          <p:spTgt spid="137"/>
                                        </p:tgtEl>
                                      </p:cBhvr>
                                    </p:animEffect>
                                  </p:childTnLst>
                                </p:cTn>
                              </p:par>
                              <p:par>
                                <p:cTn id="76" presetID="10"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2000"/>
                                        <p:tgtEl>
                                          <p:spTgt spid="9"/>
                                        </p:tgtEl>
                                      </p:cBhvr>
                                    </p:animEffect>
                                  </p:childTnLst>
                                </p:cTn>
                              </p:par>
                              <p:par>
                                <p:cTn id="79" presetID="10" presetClass="entr" presetSubtype="0" fill="hold" nodeType="with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2000"/>
                                        <p:tgtEl>
                                          <p:spTgt spid="142"/>
                                        </p:tgtEl>
                                      </p:cBhvr>
                                    </p:animEffect>
                                  </p:childTnLst>
                                </p:cTn>
                              </p:par>
                              <p:par>
                                <p:cTn id="82" presetID="10" presetClass="entr" presetSubtype="0" fill="hold" nodeType="withEffect">
                                  <p:stCondLst>
                                    <p:cond delay="0"/>
                                  </p:stCondLst>
                                  <p:childTnLst>
                                    <p:set>
                                      <p:cBhvr>
                                        <p:cTn id="83" dur="1" fill="hold">
                                          <p:stCondLst>
                                            <p:cond delay="0"/>
                                          </p:stCondLst>
                                        </p:cTn>
                                        <p:tgtEl>
                                          <p:spTgt spid="143"/>
                                        </p:tgtEl>
                                        <p:attrNameLst>
                                          <p:attrName>style.visibility</p:attrName>
                                        </p:attrNameLst>
                                      </p:cBhvr>
                                      <p:to>
                                        <p:strVal val="visible"/>
                                      </p:to>
                                    </p:set>
                                    <p:animEffect transition="in" filter="fade">
                                      <p:cBhvr>
                                        <p:cTn id="84" dur="2000"/>
                                        <p:tgtEl>
                                          <p:spTgt spid="143"/>
                                        </p:tgtEl>
                                      </p:cBhvr>
                                    </p:animEffect>
                                  </p:childTnLst>
                                </p:cTn>
                              </p:par>
                              <p:par>
                                <p:cTn id="85" presetID="10" presetClass="entr" presetSubtype="0" fill="hold" nodeType="withEffect">
                                  <p:stCondLst>
                                    <p:cond delay="0"/>
                                  </p:stCondLst>
                                  <p:childTnLst>
                                    <p:set>
                                      <p:cBhvr>
                                        <p:cTn id="86" dur="1" fill="hold">
                                          <p:stCondLst>
                                            <p:cond delay="0"/>
                                          </p:stCondLst>
                                        </p:cTn>
                                        <p:tgtEl>
                                          <p:spTgt spid="144"/>
                                        </p:tgtEl>
                                        <p:attrNameLst>
                                          <p:attrName>style.visibility</p:attrName>
                                        </p:attrNameLst>
                                      </p:cBhvr>
                                      <p:to>
                                        <p:strVal val="visible"/>
                                      </p:to>
                                    </p:set>
                                    <p:animEffect transition="in" filter="fade">
                                      <p:cBhvr>
                                        <p:cTn id="87" dur="2000"/>
                                        <p:tgtEl>
                                          <p:spTgt spid="144"/>
                                        </p:tgtEl>
                                      </p:cBhvr>
                                    </p:animEffect>
                                  </p:childTnLst>
                                </p:cTn>
                              </p:par>
                              <p:par>
                                <p:cTn id="88" presetID="10" presetClass="entr" presetSubtype="0" fill="hold" nodeType="withEffect">
                                  <p:stCondLst>
                                    <p:cond delay="0"/>
                                  </p:stCondLst>
                                  <p:childTnLst>
                                    <p:set>
                                      <p:cBhvr>
                                        <p:cTn id="89" dur="1" fill="hold">
                                          <p:stCondLst>
                                            <p:cond delay="0"/>
                                          </p:stCondLst>
                                        </p:cTn>
                                        <p:tgtEl>
                                          <p:spTgt spid="145"/>
                                        </p:tgtEl>
                                        <p:attrNameLst>
                                          <p:attrName>style.visibility</p:attrName>
                                        </p:attrNameLst>
                                      </p:cBhvr>
                                      <p:to>
                                        <p:strVal val="visible"/>
                                      </p:to>
                                    </p:set>
                                    <p:animEffect transition="in" filter="fade">
                                      <p:cBhvr>
                                        <p:cTn id="90" dur="2000"/>
                                        <p:tgtEl>
                                          <p:spTgt spid="145"/>
                                        </p:tgtEl>
                                      </p:cBhvr>
                                    </p:animEffect>
                                  </p:childTnLst>
                                </p:cTn>
                              </p:par>
                              <p:par>
                                <p:cTn id="91" presetID="10" presetClass="entr" presetSubtype="0" fill="hold" nodeType="withEffect">
                                  <p:stCondLst>
                                    <p:cond delay="0"/>
                                  </p:stCondLst>
                                  <p:childTnLst>
                                    <p:set>
                                      <p:cBhvr>
                                        <p:cTn id="92" dur="1" fill="hold">
                                          <p:stCondLst>
                                            <p:cond delay="0"/>
                                          </p:stCondLst>
                                        </p:cTn>
                                        <p:tgtEl>
                                          <p:spTgt spid="146"/>
                                        </p:tgtEl>
                                        <p:attrNameLst>
                                          <p:attrName>style.visibility</p:attrName>
                                        </p:attrNameLst>
                                      </p:cBhvr>
                                      <p:to>
                                        <p:strVal val="visible"/>
                                      </p:to>
                                    </p:set>
                                    <p:animEffect transition="in" filter="fade">
                                      <p:cBhvr>
                                        <p:cTn id="93" dur="2000"/>
                                        <p:tgtEl>
                                          <p:spTgt spid="146"/>
                                        </p:tgtEl>
                                      </p:cBhvr>
                                    </p:animEffect>
                                  </p:childTnLst>
                                </p:cTn>
                              </p:par>
                              <p:par>
                                <p:cTn id="94" presetID="10" presetClass="entr" presetSubtype="0" fill="hold" nodeType="withEffect">
                                  <p:stCondLst>
                                    <p:cond delay="0"/>
                                  </p:stCondLst>
                                  <p:childTnLst>
                                    <p:set>
                                      <p:cBhvr>
                                        <p:cTn id="95" dur="1" fill="hold">
                                          <p:stCondLst>
                                            <p:cond delay="0"/>
                                          </p:stCondLst>
                                        </p:cTn>
                                        <p:tgtEl>
                                          <p:spTgt spid="147"/>
                                        </p:tgtEl>
                                        <p:attrNameLst>
                                          <p:attrName>style.visibility</p:attrName>
                                        </p:attrNameLst>
                                      </p:cBhvr>
                                      <p:to>
                                        <p:strVal val="visible"/>
                                      </p:to>
                                    </p:set>
                                    <p:animEffect transition="in" filter="fade">
                                      <p:cBhvr>
                                        <p:cTn id="96" dur="2000"/>
                                        <p:tgtEl>
                                          <p:spTgt spid="1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8"/>
                                        </p:tgtEl>
                                        <p:attrNameLst>
                                          <p:attrName>style.visibility</p:attrName>
                                        </p:attrNameLst>
                                      </p:cBhvr>
                                      <p:to>
                                        <p:strVal val="visible"/>
                                      </p:to>
                                    </p:set>
                                    <p:animEffect transition="in" filter="fade">
                                      <p:cBhvr>
                                        <p:cTn id="99" dur="2000"/>
                                        <p:tgtEl>
                                          <p:spTgt spid="14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49"/>
                                        </p:tgtEl>
                                        <p:attrNameLst>
                                          <p:attrName>style.visibility</p:attrName>
                                        </p:attrNameLst>
                                      </p:cBhvr>
                                      <p:to>
                                        <p:strVal val="visible"/>
                                      </p:to>
                                    </p:set>
                                    <p:animEffect transition="in" filter="fade">
                                      <p:cBhvr>
                                        <p:cTn id="102" dur="2000"/>
                                        <p:tgtEl>
                                          <p:spTgt spid="149"/>
                                        </p:tgtEl>
                                      </p:cBhvr>
                                    </p:animEffect>
                                  </p:childTnLst>
                                </p:cTn>
                              </p:par>
                              <p:par>
                                <p:cTn id="103" presetID="10" presetClass="entr" presetSubtype="0" fill="hold" nodeType="withEffect">
                                  <p:stCondLst>
                                    <p:cond delay="0"/>
                                  </p:stCondLst>
                                  <p:childTnLst>
                                    <p:set>
                                      <p:cBhvr>
                                        <p:cTn id="104" dur="1" fill="hold">
                                          <p:stCondLst>
                                            <p:cond delay="0"/>
                                          </p:stCondLst>
                                        </p:cTn>
                                        <p:tgtEl>
                                          <p:spTgt spid="150"/>
                                        </p:tgtEl>
                                        <p:attrNameLst>
                                          <p:attrName>style.visibility</p:attrName>
                                        </p:attrNameLst>
                                      </p:cBhvr>
                                      <p:to>
                                        <p:strVal val="visible"/>
                                      </p:to>
                                    </p:set>
                                    <p:animEffect transition="in" filter="fade">
                                      <p:cBhvr>
                                        <p:cTn id="105" dur="2000"/>
                                        <p:tgtEl>
                                          <p:spTgt spid="150"/>
                                        </p:tgtEl>
                                      </p:cBhvr>
                                    </p:animEffect>
                                  </p:childTnLst>
                                </p:cTn>
                              </p:par>
                              <p:par>
                                <p:cTn id="106" presetID="10" presetClass="entr" presetSubtype="0" fill="hold" nodeType="with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fade">
                                      <p:cBhvr>
                                        <p:cTn id="108" dur="2000"/>
                                        <p:tgtEl>
                                          <p:spTgt spid="15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Effect transition="in" filter="fade">
                                      <p:cBhvr>
                                        <p:cTn id="111" dur="2000"/>
                                        <p:tgtEl>
                                          <p:spTgt spid="152"/>
                                        </p:tgtEl>
                                      </p:cBhvr>
                                    </p:animEffect>
                                  </p:childTnLst>
                                </p:cTn>
                              </p:par>
                              <p:par>
                                <p:cTn id="112" presetID="10" presetClass="entr" presetSubtype="0" fill="hold" nodeType="with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fade">
                                      <p:cBhvr>
                                        <p:cTn id="114" dur="2000"/>
                                        <p:tgtEl>
                                          <p:spTgt spid="157"/>
                                        </p:tgtEl>
                                      </p:cBhvr>
                                    </p:animEffect>
                                  </p:childTnLst>
                                </p:cTn>
                              </p:par>
                              <p:par>
                                <p:cTn id="115" presetID="10" presetClass="entr" presetSubtype="0" fill="hold" nodeType="withEffect">
                                  <p:stCondLst>
                                    <p:cond delay="0"/>
                                  </p:stCondLst>
                                  <p:childTnLst>
                                    <p:set>
                                      <p:cBhvr>
                                        <p:cTn id="116" dur="1" fill="hold">
                                          <p:stCondLst>
                                            <p:cond delay="0"/>
                                          </p:stCondLst>
                                        </p:cTn>
                                        <p:tgtEl>
                                          <p:spTgt spid="153"/>
                                        </p:tgtEl>
                                        <p:attrNameLst>
                                          <p:attrName>style.visibility</p:attrName>
                                        </p:attrNameLst>
                                      </p:cBhvr>
                                      <p:to>
                                        <p:strVal val="visible"/>
                                      </p:to>
                                    </p:set>
                                    <p:animEffect transition="in" filter="fade">
                                      <p:cBhvr>
                                        <p:cTn id="117" dur="2000"/>
                                        <p:tgtEl>
                                          <p:spTgt spid="153"/>
                                        </p:tgtEl>
                                      </p:cBhvr>
                                    </p:animEffect>
                                  </p:childTnLst>
                                </p:cTn>
                              </p:par>
                              <p:par>
                                <p:cTn id="118" presetID="10" presetClass="entr" presetSubtype="0" fill="hold" nodeType="withEffect">
                                  <p:stCondLst>
                                    <p:cond delay="0"/>
                                  </p:stCondLst>
                                  <p:childTnLst>
                                    <p:set>
                                      <p:cBhvr>
                                        <p:cTn id="119" dur="1" fill="hold">
                                          <p:stCondLst>
                                            <p:cond delay="0"/>
                                          </p:stCondLst>
                                        </p:cTn>
                                        <p:tgtEl>
                                          <p:spTgt spid="158"/>
                                        </p:tgtEl>
                                        <p:attrNameLst>
                                          <p:attrName>style.visibility</p:attrName>
                                        </p:attrNameLst>
                                      </p:cBhvr>
                                      <p:to>
                                        <p:strVal val="visible"/>
                                      </p:to>
                                    </p:set>
                                    <p:animEffect transition="in" filter="fade">
                                      <p:cBhvr>
                                        <p:cTn id="120" dur="2000"/>
                                        <p:tgtEl>
                                          <p:spTgt spid="15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63"/>
                                        </p:tgtEl>
                                        <p:attrNameLst>
                                          <p:attrName>style.visibility</p:attrName>
                                        </p:attrNameLst>
                                      </p:cBhvr>
                                      <p:to>
                                        <p:strVal val="visible"/>
                                      </p:to>
                                    </p:set>
                                    <p:animEffect transition="in" filter="fade">
                                      <p:cBhvr>
                                        <p:cTn id="125" dur="2000"/>
                                        <p:tgtEl>
                                          <p:spTgt spid="163"/>
                                        </p:tgtEl>
                                      </p:cBhvr>
                                    </p:animEffect>
                                  </p:childTnLst>
                                </p:cTn>
                              </p:par>
                              <p:par>
                                <p:cTn id="126" presetID="10" presetClass="entr" presetSubtype="0" fill="hold" nodeType="withEffect">
                                  <p:stCondLst>
                                    <p:cond delay="0"/>
                                  </p:stCondLst>
                                  <p:childTnLst>
                                    <p:set>
                                      <p:cBhvr>
                                        <p:cTn id="127" dur="1" fill="hold">
                                          <p:stCondLst>
                                            <p:cond delay="0"/>
                                          </p:stCondLst>
                                        </p:cTn>
                                        <p:tgtEl>
                                          <p:spTgt spid="165"/>
                                        </p:tgtEl>
                                        <p:attrNameLst>
                                          <p:attrName>style.visibility</p:attrName>
                                        </p:attrNameLst>
                                      </p:cBhvr>
                                      <p:to>
                                        <p:strVal val="visible"/>
                                      </p:to>
                                    </p:set>
                                    <p:animEffect transition="in" filter="fade">
                                      <p:cBhvr>
                                        <p:cTn id="128" dur="2000"/>
                                        <p:tgtEl>
                                          <p:spTgt spid="165"/>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166"/>
                                        </p:tgtEl>
                                        <p:attrNameLst>
                                          <p:attrName>style.visibility</p:attrName>
                                        </p:attrNameLst>
                                      </p:cBhvr>
                                      <p:to>
                                        <p:strVal val="visible"/>
                                      </p:to>
                                    </p:set>
                                    <p:animEffect transition="in" filter="fade">
                                      <p:cBhvr>
                                        <p:cTn id="131" dur="2000"/>
                                        <p:tgtEl>
                                          <p:spTgt spid="16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67"/>
                                        </p:tgtEl>
                                        <p:attrNameLst>
                                          <p:attrName>style.visibility</p:attrName>
                                        </p:attrNameLst>
                                      </p:cBhvr>
                                      <p:to>
                                        <p:strVal val="visible"/>
                                      </p:to>
                                    </p:set>
                                    <p:animEffect transition="in" filter="fade">
                                      <p:cBhvr>
                                        <p:cTn id="134" dur="2000"/>
                                        <p:tgtEl>
                                          <p:spTgt spid="167"/>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68"/>
                                        </p:tgtEl>
                                        <p:attrNameLst>
                                          <p:attrName>style.visibility</p:attrName>
                                        </p:attrNameLst>
                                      </p:cBhvr>
                                      <p:to>
                                        <p:strVal val="visible"/>
                                      </p:to>
                                    </p:set>
                                    <p:animEffect transition="in" filter="fade">
                                      <p:cBhvr>
                                        <p:cTn id="137" dur="2000"/>
                                        <p:tgtEl>
                                          <p:spTgt spid="168"/>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69"/>
                                        </p:tgtEl>
                                        <p:attrNameLst>
                                          <p:attrName>style.visibility</p:attrName>
                                        </p:attrNameLst>
                                      </p:cBhvr>
                                      <p:to>
                                        <p:strVal val="visible"/>
                                      </p:to>
                                    </p:set>
                                    <p:animEffect transition="in" filter="fade">
                                      <p:cBhvr>
                                        <p:cTn id="140" dur="2000"/>
                                        <p:tgtEl>
                                          <p:spTgt spid="169"/>
                                        </p:tgtEl>
                                      </p:cBhvr>
                                    </p:animEffect>
                                  </p:childTnLst>
                                </p:cTn>
                              </p:par>
                              <p:par>
                                <p:cTn id="141" presetID="10" presetClass="entr" presetSubtype="0" fill="hold" nodeType="withEffect">
                                  <p:stCondLst>
                                    <p:cond delay="0"/>
                                  </p:stCondLst>
                                  <p:childTnLst>
                                    <p:set>
                                      <p:cBhvr>
                                        <p:cTn id="142" dur="1" fill="hold">
                                          <p:stCondLst>
                                            <p:cond delay="0"/>
                                          </p:stCondLst>
                                        </p:cTn>
                                        <p:tgtEl>
                                          <p:spTgt spid="170"/>
                                        </p:tgtEl>
                                        <p:attrNameLst>
                                          <p:attrName>style.visibility</p:attrName>
                                        </p:attrNameLst>
                                      </p:cBhvr>
                                      <p:to>
                                        <p:strVal val="visible"/>
                                      </p:to>
                                    </p:set>
                                    <p:animEffect transition="in" filter="fade">
                                      <p:cBhvr>
                                        <p:cTn id="143" dur="2000"/>
                                        <p:tgtEl>
                                          <p:spTgt spid="170"/>
                                        </p:tgtEl>
                                      </p:cBhvr>
                                    </p:animEffect>
                                  </p:childTnLst>
                                </p:cTn>
                              </p:par>
                              <p:par>
                                <p:cTn id="144" presetID="10" presetClass="entr" presetSubtype="0" fill="hold"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2000"/>
                                        <p:tgtEl>
                                          <p:spTgt spid="10"/>
                                        </p:tgtEl>
                                      </p:cBhvr>
                                    </p:animEffect>
                                  </p:childTnLst>
                                </p:cTn>
                              </p:par>
                              <p:par>
                                <p:cTn id="147" presetID="10" presetClass="entr" presetSubtype="0" fill="hold" nodeType="withEffect">
                                  <p:stCondLst>
                                    <p:cond delay="0"/>
                                  </p:stCondLst>
                                  <p:childTnLst>
                                    <p:set>
                                      <p:cBhvr>
                                        <p:cTn id="148" dur="1" fill="hold">
                                          <p:stCondLst>
                                            <p:cond delay="0"/>
                                          </p:stCondLst>
                                        </p:cTn>
                                        <p:tgtEl>
                                          <p:spTgt spid="175"/>
                                        </p:tgtEl>
                                        <p:attrNameLst>
                                          <p:attrName>style.visibility</p:attrName>
                                        </p:attrNameLst>
                                      </p:cBhvr>
                                      <p:to>
                                        <p:strVal val="visible"/>
                                      </p:to>
                                    </p:set>
                                    <p:animEffect transition="in" filter="fade">
                                      <p:cBhvr>
                                        <p:cTn id="149" dur="2000"/>
                                        <p:tgtEl>
                                          <p:spTgt spid="17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76"/>
                                        </p:tgtEl>
                                        <p:attrNameLst>
                                          <p:attrName>style.visibility</p:attrName>
                                        </p:attrNameLst>
                                      </p:cBhvr>
                                      <p:to>
                                        <p:strVal val="visible"/>
                                      </p:to>
                                    </p:set>
                                    <p:animEffect transition="in" filter="fade">
                                      <p:cBhvr>
                                        <p:cTn id="152" dur="2000"/>
                                        <p:tgtEl>
                                          <p:spTgt spid="176"/>
                                        </p:tgtEl>
                                      </p:cBhvr>
                                    </p:animEffect>
                                  </p:childTnLst>
                                </p:cTn>
                              </p:par>
                              <p:par>
                                <p:cTn id="153" presetID="10" presetClass="entr" presetSubtype="0" fill="hold" nodeType="withEffect">
                                  <p:stCondLst>
                                    <p:cond delay="0"/>
                                  </p:stCondLst>
                                  <p:childTnLst>
                                    <p:set>
                                      <p:cBhvr>
                                        <p:cTn id="154" dur="1" fill="hold">
                                          <p:stCondLst>
                                            <p:cond delay="0"/>
                                          </p:stCondLst>
                                        </p:cTn>
                                        <p:tgtEl>
                                          <p:spTgt spid="177"/>
                                        </p:tgtEl>
                                        <p:attrNameLst>
                                          <p:attrName>style.visibility</p:attrName>
                                        </p:attrNameLst>
                                      </p:cBhvr>
                                      <p:to>
                                        <p:strVal val="visible"/>
                                      </p:to>
                                    </p:set>
                                    <p:animEffect transition="in" filter="fade">
                                      <p:cBhvr>
                                        <p:cTn id="155" dur="2000"/>
                                        <p:tgtEl>
                                          <p:spTgt spid="177"/>
                                        </p:tgtEl>
                                      </p:cBhvr>
                                    </p:animEffect>
                                  </p:childTnLst>
                                </p:cTn>
                              </p:par>
                              <p:par>
                                <p:cTn id="156" presetID="10" presetClass="entr" presetSubtype="0" fill="hold" nodeType="withEffect">
                                  <p:stCondLst>
                                    <p:cond delay="0"/>
                                  </p:stCondLst>
                                  <p:childTnLst>
                                    <p:set>
                                      <p:cBhvr>
                                        <p:cTn id="157" dur="1" fill="hold">
                                          <p:stCondLst>
                                            <p:cond delay="0"/>
                                          </p:stCondLst>
                                        </p:cTn>
                                        <p:tgtEl>
                                          <p:spTgt spid="178"/>
                                        </p:tgtEl>
                                        <p:attrNameLst>
                                          <p:attrName>style.visibility</p:attrName>
                                        </p:attrNameLst>
                                      </p:cBhvr>
                                      <p:to>
                                        <p:strVal val="visible"/>
                                      </p:to>
                                    </p:set>
                                    <p:animEffect transition="in" filter="fade">
                                      <p:cBhvr>
                                        <p:cTn id="158" dur="2000"/>
                                        <p:tgtEl>
                                          <p:spTgt spid="17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79"/>
                                        </p:tgtEl>
                                        <p:attrNameLst>
                                          <p:attrName>style.visibility</p:attrName>
                                        </p:attrNameLst>
                                      </p:cBhvr>
                                      <p:to>
                                        <p:strVal val="visible"/>
                                      </p:to>
                                    </p:set>
                                    <p:animEffect transition="in" filter="fade">
                                      <p:cBhvr>
                                        <p:cTn id="161" dur="2000"/>
                                        <p:tgtEl>
                                          <p:spTgt spid="179"/>
                                        </p:tgtEl>
                                      </p:cBhvr>
                                    </p:animEffect>
                                  </p:childTnLst>
                                </p:cTn>
                              </p:par>
                              <p:par>
                                <p:cTn id="162" presetID="10" presetClass="entr" presetSubtype="0" fill="hold" nodeType="withEffect">
                                  <p:stCondLst>
                                    <p:cond delay="0"/>
                                  </p:stCondLst>
                                  <p:childTnLst>
                                    <p:set>
                                      <p:cBhvr>
                                        <p:cTn id="163" dur="1" fill="hold">
                                          <p:stCondLst>
                                            <p:cond delay="0"/>
                                          </p:stCondLst>
                                        </p:cTn>
                                        <p:tgtEl>
                                          <p:spTgt spid="180"/>
                                        </p:tgtEl>
                                        <p:attrNameLst>
                                          <p:attrName>style.visibility</p:attrName>
                                        </p:attrNameLst>
                                      </p:cBhvr>
                                      <p:to>
                                        <p:strVal val="visible"/>
                                      </p:to>
                                    </p:set>
                                    <p:animEffect transition="in" filter="fade">
                                      <p:cBhvr>
                                        <p:cTn id="164" dur="2000"/>
                                        <p:tgtEl>
                                          <p:spTgt spid="180"/>
                                        </p:tgtEl>
                                      </p:cBhvr>
                                    </p:animEffect>
                                  </p:childTnLst>
                                </p:cTn>
                              </p:par>
                              <p:par>
                                <p:cTn id="165" presetID="10" presetClass="entr" presetSubtype="0" fill="hold" nodeType="withEffect">
                                  <p:stCondLst>
                                    <p:cond delay="0"/>
                                  </p:stCondLst>
                                  <p:childTnLst>
                                    <p:set>
                                      <p:cBhvr>
                                        <p:cTn id="166" dur="1" fill="hold">
                                          <p:stCondLst>
                                            <p:cond delay="0"/>
                                          </p:stCondLst>
                                        </p:cTn>
                                        <p:tgtEl>
                                          <p:spTgt spid="181"/>
                                        </p:tgtEl>
                                        <p:attrNameLst>
                                          <p:attrName>style.visibility</p:attrName>
                                        </p:attrNameLst>
                                      </p:cBhvr>
                                      <p:to>
                                        <p:strVal val="visible"/>
                                      </p:to>
                                    </p:set>
                                    <p:animEffect transition="in" filter="fade">
                                      <p:cBhvr>
                                        <p:cTn id="167" dur="2000"/>
                                        <p:tgtEl>
                                          <p:spTgt spid="181"/>
                                        </p:tgtEl>
                                      </p:cBhvr>
                                    </p:animEffect>
                                  </p:childTnLst>
                                </p:cTn>
                              </p:par>
                              <p:par>
                                <p:cTn id="168" presetID="10" presetClass="entr" presetSubtype="0" fill="hold" nodeType="withEffect">
                                  <p:stCondLst>
                                    <p:cond delay="0"/>
                                  </p:stCondLst>
                                  <p:childTnLst>
                                    <p:set>
                                      <p:cBhvr>
                                        <p:cTn id="169" dur="1" fill="hold">
                                          <p:stCondLst>
                                            <p:cond delay="0"/>
                                          </p:stCondLst>
                                        </p:cTn>
                                        <p:tgtEl>
                                          <p:spTgt spid="182"/>
                                        </p:tgtEl>
                                        <p:attrNameLst>
                                          <p:attrName>style.visibility</p:attrName>
                                        </p:attrNameLst>
                                      </p:cBhvr>
                                      <p:to>
                                        <p:strVal val="visible"/>
                                      </p:to>
                                    </p:set>
                                    <p:animEffect transition="in" filter="fade">
                                      <p:cBhvr>
                                        <p:cTn id="170" dur="2000"/>
                                        <p:tgtEl>
                                          <p:spTgt spid="182"/>
                                        </p:tgtEl>
                                      </p:cBhvr>
                                    </p:animEffect>
                                  </p:childTnLst>
                                </p:cTn>
                              </p:par>
                              <p:par>
                                <p:cTn id="171" presetID="10" presetClass="entr" presetSubtype="0" fill="hold" nodeType="withEffect">
                                  <p:stCondLst>
                                    <p:cond delay="0"/>
                                  </p:stCondLst>
                                  <p:childTnLst>
                                    <p:set>
                                      <p:cBhvr>
                                        <p:cTn id="172" dur="1" fill="hold">
                                          <p:stCondLst>
                                            <p:cond delay="0"/>
                                          </p:stCondLst>
                                        </p:cTn>
                                        <p:tgtEl>
                                          <p:spTgt spid="183"/>
                                        </p:tgtEl>
                                        <p:attrNameLst>
                                          <p:attrName>style.visibility</p:attrName>
                                        </p:attrNameLst>
                                      </p:cBhvr>
                                      <p:to>
                                        <p:strVal val="visible"/>
                                      </p:to>
                                    </p:set>
                                    <p:animEffect transition="in" filter="fade">
                                      <p:cBhvr>
                                        <p:cTn id="173" dur="2000"/>
                                        <p:tgtEl>
                                          <p:spTgt spid="183"/>
                                        </p:tgtEl>
                                      </p:cBhvr>
                                    </p:animEffect>
                                  </p:childTnLst>
                                </p:cTn>
                              </p:par>
                              <p:par>
                                <p:cTn id="174" presetID="10" presetClass="entr" presetSubtype="0" fill="hold" nodeType="withEffect">
                                  <p:stCondLst>
                                    <p:cond delay="0"/>
                                  </p:stCondLst>
                                  <p:childTnLst>
                                    <p:set>
                                      <p:cBhvr>
                                        <p:cTn id="175" dur="1" fill="hold">
                                          <p:stCondLst>
                                            <p:cond delay="0"/>
                                          </p:stCondLst>
                                        </p:cTn>
                                        <p:tgtEl>
                                          <p:spTgt spid="184"/>
                                        </p:tgtEl>
                                        <p:attrNameLst>
                                          <p:attrName>style.visibility</p:attrName>
                                        </p:attrNameLst>
                                      </p:cBhvr>
                                      <p:to>
                                        <p:strVal val="visible"/>
                                      </p:to>
                                    </p:set>
                                    <p:animEffect transition="in" filter="fade">
                                      <p:cBhvr>
                                        <p:cTn id="176" dur="2000"/>
                                        <p:tgtEl>
                                          <p:spTgt spid="184"/>
                                        </p:tgtEl>
                                      </p:cBhvr>
                                    </p:animEffect>
                                  </p:childTnLst>
                                </p:cTn>
                              </p:par>
                              <p:par>
                                <p:cTn id="177" presetID="10" presetClass="entr" presetSubtype="0" fill="hold" nodeType="withEffect">
                                  <p:stCondLst>
                                    <p:cond delay="0"/>
                                  </p:stCondLst>
                                  <p:childTnLst>
                                    <p:set>
                                      <p:cBhvr>
                                        <p:cTn id="178" dur="1" fill="hold">
                                          <p:stCondLst>
                                            <p:cond delay="0"/>
                                          </p:stCondLst>
                                        </p:cTn>
                                        <p:tgtEl>
                                          <p:spTgt spid="185"/>
                                        </p:tgtEl>
                                        <p:attrNameLst>
                                          <p:attrName>style.visibility</p:attrName>
                                        </p:attrNameLst>
                                      </p:cBhvr>
                                      <p:to>
                                        <p:strVal val="visible"/>
                                      </p:to>
                                    </p:set>
                                    <p:animEffect transition="in" filter="fade">
                                      <p:cBhvr>
                                        <p:cTn id="179" dur="2000"/>
                                        <p:tgtEl>
                                          <p:spTgt spid="185"/>
                                        </p:tgtEl>
                                      </p:cBhvr>
                                    </p:animEffect>
                                  </p:childTnLst>
                                </p:cTn>
                              </p:par>
                              <p:par>
                                <p:cTn id="180" presetID="10" presetClass="entr" presetSubtype="0" fill="hold" nodeType="withEffect">
                                  <p:stCondLst>
                                    <p:cond delay="0"/>
                                  </p:stCondLst>
                                  <p:childTnLst>
                                    <p:set>
                                      <p:cBhvr>
                                        <p:cTn id="181" dur="1" fill="hold">
                                          <p:stCondLst>
                                            <p:cond delay="0"/>
                                          </p:stCondLst>
                                        </p:cTn>
                                        <p:tgtEl>
                                          <p:spTgt spid="186"/>
                                        </p:tgtEl>
                                        <p:attrNameLst>
                                          <p:attrName>style.visibility</p:attrName>
                                        </p:attrNameLst>
                                      </p:cBhvr>
                                      <p:to>
                                        <p:strVal val="visible"/>
                                      </p:to>
                                    </p:set>
                                    <p:animEffect transition="in" filter="fade">
                                      <p:cBhvr>
                                        <p:cTn id="182" dur="2000"/>
                                        <p:tgtEl>
                                          <p:spTgt spid="186"/>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187"/>
                                        </p:tgtEl>
                                        <p:attrNameLst>
                                          <p:attrName>style.visibility</p:attrName>
                                        </p:attrNameLst>
                                      </p:cBhvr>
                                      <p:to>
                                        <p:strVal val="visible"/>
                                      </p:to>
                                    </p:set>
                                    <p:animEffect transition="in" filter="fade">
                                      <p:cBhvr>
                                        <p:cTn id="185" dur="2000"/>
                                        <p:tgtEl>
                                          <p:spTgt spid="187"/>
                                        </p:tgtEl>
                                      </p:cBhvr>
                                    </p:animEffect>
                                  </p:childTnLst>
                                </p:cTn>
                              </p:par>
                              <p:par>
                                <p:cTn id="186" presetID="10" presetClass="entr" presetSubtype="0" fill="hold" nodeType="withEffect">
                                  <p:stCondLst>
                                    <p:cond delay="0"/>
                                  </p:stCondLst>
                                  <p:childTnLst>
                                    <p:set>
                                      <p:cBhvr>
                                        <p:cTn id="187" dur="1" fill="hold">
                                          <p:stCondLst>
                                            <p:cond delay="0"/>
                                          </p:stCondLst>
                                        </p:cTn>
                                        <p:tgtEl>
                                          <p:spTgt spid="11"/>
                                        </p:tgtEl>
                                        <p:attrNameLst>
                                          <p:attrName>style.visibility</p:attrName>
                                        </p:attrNameLst>
                                      </p:cBhvr>
                                      <p:to>
                                        <p:strVal val="visible"/>
                                      </p:to>
                                    </p:set>
                                    <p:animEffect transition="in" filter="fade">
                                      <p:cBhvr>
                                        <p:cTn id="188" dur="2000"/>
                                        <p:tgtEl>
                                          <p:spTgt spid="11"/>
                                        </p:tgtEl>
                                      </p:cBhvr>
                                    </p:animEffect>
                                  </p:childTnLst>
                                </p:cTn>
                              </p:par>
                              <p:par>
                                <p:cTn id="189" presetID="10" presetClass="entr" presetSubtype="0" fill="hold" nodeType="withEffect">
                                  <p:stCondLst>
                                    <p:cond delay="0"/>
                                  </p:stCondLst>
                                  <p:childTnLst>
                                    <p:set>
                                      <p:cBhvr>
                                        <p:cTn id="190" dur="1" fill="hold">
                                          <p:stCondLst>
                                            <p:cond delay="0"/>
                                          </p:stCondLst>
                                        </p:cTn>
                                        <p:tgtEl>
                                          <p:spTgt spid="192"/>
                                        </p:tgtEl>
                                        <p:attrNameLst>
                                          <p:attrName>style.visibility</p:attrName>
                                        </p:attrNameLst>
                                      </p:cBhvr>
                                      <p:to>
                                        <p:strVal val="visible"/>
                                      </p:to>
                                    </p:set>
                                    <p:animEffect transition="in" filter="fade">
                                      <p:cBhvr>
                                        <p:cTn id="191" dur="2000"/>
                                        <p:tgtEl>
                                          <p:spTgt spid="192"/>
                                        </p:tgtEl>
                                      </p:cBhvr>
                                    </p:animEffect>
                                  </p:childTnLst>
                                </p:cTn>
                              </p:par>
                              <p:par>
                                <p:cTn id="192" presetID="10" presetClass="entr" presetSubtype="0" fill="hold" nodeType="withEffect">
                                  <p:stCondLst>
                                    <p:cond delay="0"/>
                                  </p:stCondLst>
                                  <p:childTnLst>
                                    <p:set>
                                      <p:cBhvr>
                                        <p:cTn id="193" dur="1" fill="hold">
                                          <p:stCondLst>
                                            <p:cond delay="0"/>
                                          </p:stCondLst>
                                        </p:cTn>
                                        <p:tgtEl>
                                          <p:spTgt spid="193"/>
                                        </p:tgtEl>
                                        <p:attrNameLst>
                                          <p:attrName>style.visibility</p:attrName>
                                        </p:attrNameLst>
                                      </p:cBhvr>
                                      <p:to>
                                        <p:strVal val="visible"/>
                                      </p:to>
                                    </p:set>
                                    <p:animEffect transition="in" filter="fade">
                                      <p:cBhvr>
                                        <p:cTn id="194" dur="2000"/>
                                        <p:tgtEl>
                                          <p:spTgt spid="193"/>
                                        </p:tgtEl>
                                      </p:cBhvr>
                                    </p:animEffect>
                                  </p:childTnLst>
                                </p:cTn>
                              </p:par>
                              <p:par>
                                <p:cTn id="195" presetID="10" presetClass="entr" presetSubtype="0" fill="hold" nodeType="withEffect">
                                  <p:stCondLst>
                                    <p:cond delay="0"/>
                                  </p:stCondLst>
                                  <p:childTnLst>
                                    <p:set>
                                      <p:cBhvr>
                                        <p:cTn id="196" dur="1" fill="hold">
                                          <p:stCondLst>
                                            <p:cond delay="0"/>
                                          </p:stCondLst>
                                        </p:cTn>
                                        <p:tgtEl>
                                          <p:spTgt spid="194"/>
                                        </p:tgtEl>
                                        <p:attrNameLst>
                                          <p:attrName>style.visibility</p:attrName>
                                        </p:attrNameLst>
                                      </p:cBhvr>
                                      <p:to>
                                        <p:strVal val="visible"/>
                                      </p:to>
                                    </p:set>
                                    <p:animEffect transition="in" filter="fade">
                                      <p:cBhvr>
                                        <p:cTn id="197" dur="2000"/>
                                        <p:tgtEl>
                                          <p:spTgt spid="194"/>
                                        </p:tgtEl>
                                      </p:cBhvr>
                                    </p:animEffect>
                                  </p:childTnLst>
                                </p:cTn>
                              </p:par>
                              <p:par>
                                <p:cTn id="198" presetID="10" presetClass="entr" presetSubtype="0" fill="hold" nodeType="withEffect">
                                  <p:stCondLst>
                                    <p:cond delay="0"/>
                                  </p:stCondLst>
                                  <p:childTnLst>
                                    <p:set>
                                      <p:cBhvr>
                                        <p:cTn id="199" dur="1" fill="hold">
                                          <p:stCondLst>
                                            <p:cond delay="0"/>
                                          </p:stCondLst>
                                        </p:cTn>
                                        <p:tgtEl>
                                          <p:spTgt spid="195"/>
                                        </p:tgtEl>
                                        <p:attrNameLst>
                                          <p:attrName>style.visibility</p:attrName>
                                        </p:attrNameLst>
                                      </p:cBhvr>
                                      <p:to>
                                        <p:strVal val="visible"/>
                                      </p:to>
                                    </p:set>
                                    <p:animEffect transition="in" filter="fade">
                                      <p:cBhvr>
                                        <p:cTn id="200" dur="2000"/>
                                        <p:tgtEl>
                                          <p:spTgt spid="195"/>
                                        </p:tgtEl>
                                      </p:cBhvr>
                                    </p:animEffect>
                                  </p:childTnLst>
                                </p:cTn>
                              </p:par>
                              <p:par>
                                <p:cTn id="201" presetID="10" presetClass="entr" presetSubtype="0" fill="hold" nodeType="withEffect">
                                  <p:stCondLst>
                                    <p:cond delay="0"/>
                                  </p:stCondLst>
                                  <p:childTnLst>
                                    <p:set>
                                      <p:cBhvr>
                                        <p:cTn id="202" dur="1" fill="hold">
                                          <p:stCondLst>
                                            <p:cond delay="0"/>
                                          </p:stCondLst>
                                        </p:cTn>
                                        <p:tgtEl>
                                          <p:spTgt spid="196"/>
                                        </p:tgtEl>
                                        <p:attrNameLst>
                                          <p:attrName>style.visibility</p:attrName>
                                        </p:attrNameLst>
                                      </p:cBhvr>
                                      <p:to>
                                        <p:strVal val="visible"/>
                                      </p:to>
                                    </p:set>
                                    <p:animEffect transition="in" filter="fade">
                                      <p:cBhvr>
                                        <p:cTn id="203" dur="2000"/>
                                        <p:tgtEl>
                                          <p:spTgt spid="196"/>
                                        </p:tgtEl>
                                      </p:cBhvr>
                                    </p:animEffect>
                                  </p:childTnLst>
                                </p:cTn>
                              </p:par>
                              <p:par>
                                <p:cTn id="204" presetID="10" presetClass="entr" presetSubtype="0" fill="hold" nodeType="withEffect">
                                  <p:stCondLst>
                                    <p:cond delay="0"/>
                                  </p:stCondLst>
                                  <p:childTnLst>
                                    <p:set>
                                      <p:cBhvr>
                                        <p:cTn id="205" dur="1" fill="hold">
                                          <p:stCondLst>
                                            <p:cond delay="0"/>
                                          </p:stCondLst>
                                        </p:cTn>
                                        <p:tgtEl>
                                          <p:spTgt spid="197"/>
                                        </p:tgtEl>
                                        <p:attrNameLst>
                                          <p:attrName>style.visibility</p:attrName>
                                        </p:attrNameLst>
                                      </p:cBhvr>
                                      <p:to>
                                        <p:strVal val="visible"/>
                                      </p:to>
                                    </p:set>
                                    <p:animEffect transition="in" filter="fade">
                                      <p:cBhvr>
                                        <p:cTn id="206" dur="2000"/>
                                        <p:tgtEl>
                                          <p:spTgt spid="197"/>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98"/>
                                        </p:tgtEl>
                                        <p:attrNameLst>
                                          <p:attrName>style.visibility</p:attrName>
                                        </p:attrNameLst>
                                      </p:cBhvr>
                                      <p:to>
                                        <p:strVal val="visible"/>
                                      </p:to>
                                    </p:set>
                                    <p:animEffect transition="in" filter="fade">
                                      <p:cBhvr>
                                        <p:cTn id="209" dur="2000"/>
                                        <p:tgtEl>
                                          <p:spTgt spid="198"/>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99"/>
                                        </p:tgtEl>
                                        <p:attrNameLst>
                                          <p:attrName>style.visibility</p:attrName>
                                        </p:attrNameLst>
                                      </p:cBhvr>
                                      <p:to>
                                        <p:strVal val="visible"/>
                                      </p:to>
                                    </p:set>
                                    <p:animEffect transition="in" filter="fade">
                                      <p:cBhvr>
                                        <p:cTn id="212" dur="2000"/>
                                        <p:tgtEl>
                                          <p:spTgt spid="199"/>
                                        </p:tgtEl>
                                      </p:cBhvr>
                                    </p:animEffect>
                                  </p:childTnLst>
                                </p:cTn>
                              </p:par>
                              <p:par>
                                <p:cTn id="213" presetID="10" presetClass="entr" presetSubtype="0" fill="hold" nodeType="withEffect">
                                  <p:stCondLst>
                                    <p:cond delay="0"/>
                                  </p:stCondLst>
                                  <p:childTnLst>
                                    <p:set>
                                      <p:cBhvr>
                                        <p:cTn id="214" dur="1" fill="hold">
                                          <p:stCondLst>
                                            <p:cond delay="0"/>
                                          </p:stCondLst>
                                        </p:cTn>
                                        <p:tgtEl>
                                          <p:spTgt spid="200"/>
                                        </p:tgtEl>
                                        <p:attrNameLst>
                                          <p:attrName>style.visibility</p:attrName>
                                        </p:attrNameLst>
                                      </p:cBhvr>
                                      <p:to>
                                        <p:strVal val="visible"/>
                                      </p:to>
                                    </p:set>
                                    <p:animEffect transition="in" filter="fade">
                                      <p:cBhvr>
                                        <p:cTn id="215" dur="2000"/>
                                        <p:tgtEl>
                                          <p:spTgt spid="200"/>
                                        </p:tgtEl>
                                      </p:cBhvr>
                                    </p:animEffect>
                                  </p:childTnLst>
                                </p:cTn>
                              </p:par>
                              <p:par>
                                <p:cTn id="216" presetID="10" presetClass="entr" presetSubtype="0" fill="hold" nodeType="withEffect">
                                  <p:stCondLst>
                                    <p:cond delay="0"/>
                                  </p:stCondLst>
                                  <p:childTnLst>
                                    <p:set>
                                      <p:cBhvr>
                                        <p:cTn id="217" dur="1" fill="hold">
                                          <p:stCondLst>
                                            <p:cond delay="0"/>
                                          </p:stCondLst>
                                        </p:cTn>
                                        <p:tgtEl>
                                          <p:spTgt spid="201"/>
                                        </p:tgtEl>
                                        <p:attrNameLst>
                                          <p:attrName>style.visibility</p:attrName>
                                        </p:attrNameLst>
                                      </p:cBhvr>
                                      <p:to>
                                        <p:strVal val="visible"/>
                                      </p:to>
                                    </p:set>
                                    <p:animEffect transition="in" filter="fade">
                                      <p:cBhvr>
                                        <p:cTn id="218" dur="2000"/>
                                        <p:tgtEl>
                                          <p:spTgt spid="201"/>
                                        </p:tgtEl>
                                      </p:cBhvr>
                                    </p:animEffect>
                                  </p:childTnLst>
                                </p:cTn>
                              </p:par>
                              <p:par>
                                <p:cTn id="219" presetID="10" presetClass="entr" presetSubtype="0" fill="hold" nodeType="withEffect">
                                  <p:stCondLst>
                                    <p:cond delay="0"/>
                                  </p:stCondLst>
                                  <p:childTnLst>
                                    <p:set>
                                      <p:cBhvr>
                                        <p:cTn id="220" dur="1" fill="hold">
                                          <p:stCondLst>
                                            <p:cond delay="0"/>
                                          </p:stCondLst>
                                        </p:cTn>
                                        <p:tgtEl>
                                          <p:spTgt spid="12"/>
                                        </p:tgtEl>
                                        <p:attrNameLst>
                                          <p:attrName>style.visibility</p:attrName>
                                        </p:attrNameLst>
                                      </p:cBhvr>
                                      <p:to>
                                        <p:strVal val="visible"/>
                                      </p:to>
                                    </p:set>
                                    <p:animEffect transition="in" filter="fade">
                                      <p:cBhvr>
                                        <p:cTn id="221" dur="2000"/>
                                        <p:tgtEl>
                                          <p:spTgt spid="12"/>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223"/>
                                        </p:tgtEl>
                                        <p:attrNameLst>
                                          <p:attrName>style.visibility</p:attrName>
                                        </p:attrNameLst>
                                      </p:cBhvr>
                                      <p:to>
                                        <p:strVal val="visible"/>
                                      </p:to>
                                    </p:set>
                                    <p:animEffect transition="in" filter="fade">
                                      <p:cBhvr>
                                        <p:cTn id="224" dur="2000"/>
                                        <p:tgtEl>
                                          <p:spTgt spid="223"/>
                                        </p:tgtEl>
                                      </p:cBhvr>
                                    </p:animEffect>
                                  </p:childTnLst>
                                </p:cTn>
                              </p:par>
                              <p:par>
                                <p:cTn id="225" presetID="10" presetClass="entr" presetSubtype="0" fill="hold" nodeType="withEffect">
                                  <p:stCondLst>
                                    <p:cond delay="0"/>
                                  </p:stCondLst>
                                  <p:childTnLst>
                                    <p:set>
                                      <p:cBhvr>
                                        <p:cTn id="226" dur="1" fill="hold">
                                          <p:stCondLst>
                                            <p:cond delay="0"/>
                                          </p:stCondLst>
                                        </p:cTn>
                                        <p:tgtEl>
                                          <p:spTgt spid="224"/>
                                        </p:tgtEl>
                                        <p:attrNameLst>
                                          <p:attrName>style.visibility</p:attrName>
                                        </p:attrNameLst>
                                      </p:cBhvr>
                                      <p:to>
                                        <p:strVal val="visible"/>
                                      </p:to>
                                    </p:set>
                                    <p:animEffect transition="in" filter="fade">
                                      <p:cBhvr>
                                        <p:cTn id="227" dur="2000"/>
                                        <p:tgtEl>
                                          <p:spTgt spid="224"/>
                                        </p:tgtEl>
                                      </p:cBhvr>
                                    </p:animEffect>
                                  </p:childTnLst>
                                </p:cTn>
                              </p:par>
                              <p:par>
                                <p:cTn id="228" presetID="10" presetClass="entr" presetSubtype="0" fill="hold" nodeType="withEffect">
                                  <p:stCondLst>
                                    <p:cond delay="0"/>
                                  </p:stCondLst>
                                  <p:childTnLst>
                                    <p:set>
                                      <p:cBhvr>
                                        <p:cTn id="229" dur="1" fill="hold">
                                          <p:stCondLst>
                                            <p:cond delay="0"/>
                                          </p:stCondLst>
                                        </p:cTn>
                                        <p:tgtEl>
                                          <p:spTgt spid="225"/>
                                        </p:tgtEl>
                                        <p:attrNameLst>
                                          <p:attrName>style.visibility</p:attrName>
                                        </p:attrNameLst>
                                      </p:cBhvr>
                                      <p:to>
                                        <p:strVal val="visible"/>
                                      </p:to>
                                    </p:set>
                                    <p:animEffect transition="in" filter="fade">
                                      <p:cBhvr>
                                        <p:cTn id="230" dur="2000"/>
                                        <p:tgtEl>
                                          <p:spTgt spid="225"/>
                                        </p:tgtEl>
                                      </p:cBhvr>
                                    </p:animEffect>
                                  </p:childTnLst>
                                </p:cTn>
                              </p:par>
                              <p:par>
                                <p:cTn id="231" presetID="10" presetClass="entr" presetSubtype="0" fill="hold" nodeType="withEffect">
                                  <p:stCondLst>
                                    <p:cond delay="0"/>
                                  </p:stCondLst>
                                  <p:childTnLst>
                                    <p:set>
                                      <p:cBhvr>
                                        <p:cTn id="232" dur="1" fill="hold">
                                          <p:stCondLst>
                                            <p:cond delay="0"/>
                                          </p:stCondLst>
                                        </p:cTn>
                                        <p:tgtEl>
                                          <p:spTgt spid="159"/>
                                        </p:tgtEl>
                                        <p:attrNameLst>
                                          <p:attrName>style.visibility</p:attrName>
                                        </p:attrNameLst>
                                      </p:cBhvr>
                                      <p:to>
                                        <p:strVal val="visible"/>
                                      </p:to>
                                    </p:set>
                                    <p:animEffect transition="in" filter="fade">
                                      <p:cBhvr>
                                        <p:cTn id="233" dur="2000"/>
                                        <p:tgtEl>
                                          <p:spTgt spid="159"/>
                                        </p:tgtEl>
                                      </p:cBhvr>
                                    </p:animEffect>
                                  </p:childTnLst>
                                </p:cTn>
                              </p:par>
                              <p:par>
                                <p:cTn id="234" presetID="10" presetClass="entr" presetSubtype="0" fill="hold" nodeType="withEffect">
                                  <p:stCondLst>
                                    <p:cond delay="0"/>
                                  </p:stCondLst>
                                  <p:childTnLst>
                                    <p:set>
                                      <p:cBhvr>
                                        <p:cTn id="235" dur="1" fill="hold">
                                          <p:stCondLst>
                                            <p:cond delay="0"/>
                                          </p:stCondLst>
                                        </p:cTn>
                                        <p:tgtEl>
                                          <p:spTgt spid="160"/>
                                        </p:tgtEl>
                                        <p:attrNameLst>
                                          <p:attrName>style.visibility</p:attrName>
                                        </p:attrNameLst>
                                      </p:cBhvr>
                                      <p:to>
                                        <p:strVal val="visible"/>
                                      </p:to>
                                    </p:set>
                                    <p:animEffect transition="in" filter="fade">
                                      <p:cBhvr>
                                        <p:cTn id="236" dur="2000"/>
                                        <p:tgtEl>
                                          <p:spTgt spid="160"/>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259"/>
                                        </p:tgtEl>
                                        <p:attrNameLst>
                                          <p:attrName>style.visibility</p:attrName>
                                        </p:attrNameLst>
                                      </p:cBhvr>
                                      <p:to>
                                        <p:strVal val="visible"/>
                                      </p:to>
                                    </p:set>
                                    <p:animEffect transition="in" filter="fade">
                                      <p:cBhvr>
                                        <p:cTn id="241" dur="2000"/>
                                        <p:tgtEl>
                                          <p:spTgt spid="259"/>
                                        </p:tgtEl>
                                      </p:cBhvr>
                                    </p:animEffect>
                                  </p:childTnLst>
                                </p:cTn>
                              </p:par>
                            </p:childTnLst>
                          </p:cTn>
                        </p:par>
                      </p:childTnLst>
                    </p:cTn>
                  </p:par>
                  <p:par>
                    <p:cTn id="242" fill="hold">
                      <p:stCondLst>
                        <p:cond delay="indefinite"/>
                      </p:stCondLst>
                      <p:childTnLst>
                        <p:par>
                          <p:cTn id="243" fill="hold">
                            <p:stCondLst>
                              <p:cond delay="0"/>
                            </p:stCondLst>
                            <p:childTnLst>
                              <p:par>
                                <p:cTn id="244" presetID="10" presetClass="entr" presetSubtype="0" fill="hold" grpId="0" nodeType="clickEffect">
                                  <p:stCondLst>
                                    <p:cond delay="0"/>
                                  </p:stCondLst>
                                  <p:childTnLst>
                                    <p:set>
                                      <p:cBhvr>
                                        <p:cTn id="245" dur="1" fill="hold">
                                          <p:stCondLst>
                                            <p:cond delay="0"/>
                                          </p:stCondLst>
                                        </p:cTn>
                                        <p:tgtEl>
                                          <p:spTgt spid="260"/>
                                        </p:tgtEl>
                                        <p:attrNameLst>
                                          <p:attrName>style.visibility</p:attrName>
                                        </p:attrNameLst>
                                      </p:cBhvr>
                                      <p:to>
                                        <p:strVal val="visible"/>
                                      </p:to>
                                    </p:set>
                                    <p:animEffect transition="in" filter="fade">
                                      <p:cBhvr>
                                        <p:cTn id="246" dur="2000"/>
                                        <p:tgtEl>
                                          <p:spTgt spid="260"/>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61"/>
                                        </p:tgtEl>
                                        <p:attrNameLst>
                                          <p:attrName>style.visibility</p:attrName>
                                        </p:attrNameLst>
                                      </p:cBhvr>
                                      <p:to>
                                        <p:strVal val="visible"/>
                                      </p:to>
                                    </p:set>
                                    <p:animEffect transition="in" filter="fade">
                                      <p:cBhvr>
                                        <p:cTn id="249" dur="2000"/>
                                        <p:tgtEl>
                                          <p:spTgt spid="161"/>
                                        </p:tgtEl>
                                      </p:cBhvr>
                                    </p:animEffect>
                                  </p:childTnLst>
                                </p:cTn>
                              </p:par>
                              <p:par>
                                <p:cTn id="250" presetID="10" presetClass="entr" presetSubtype="0" fill="hold" nodeType="withEffect">
                                  <p:stCondLst>
                                    <p:cond delay="0"/>
                                  </p:stCondLst>
                                  <p:childTnLst>
                                    <p:set>
                                      <p:cBhvr>
                                        <p:cTn id="251" dur="1" fill="hold">
                                          <p:stCondLst>
                                            <p:cond delay="0"/>
                                          </p:stCondLst>
                                        </p:cTn>
                                        <p:tgtEl>
                                          <p:spTgt spid="171"/>
                                        </p:tgtEl>
                                        <p:attrNameLst>
                                          <p:attrName>style.visibility</p:attrName>
                                        </p:attrNameLst>
                                      </p:cBhvr>
                                      <p:to>
                                        <p:strVal val="visible"/>
                                      </p:to>
                                    </p:set>
                                    <p:animEffect transition="in" filter="fade">
                                      <p:cBhvr>
                                        <p:cTn id="252" dur="2000"/>
                                        <p:tgtEl>
                                          <p:spTgt spid="171"/>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88"/>
                                        </p:tgtEl>
                                        <p:attrNameLst>
                                          <p:attrName>style.visibility</p:attrName>
                                        </p:attrNameLst>
                                      </p:cBhvr>
                                      <p:to>
                                        <p:strVal val="visible"/>
                                      </p:to>
                                    </p:set>
                                    <p:animEffect transition="in" filter="fade">
                                      <p:cBhvr>
                                        <p:cTn id="255" dur="2000"/>
                                        <p:tgtEl>
                                          <p:spTgt spid="188"/>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02"/>
                                        </p:tgtEl>
                                        <p:attrNameLst>
                                          <p:attrName>style.visibility</p:attrName>
                                        </p:attrNameLst>
                                      </p:cBhvr>
                                      <p:to>
                                        <p:strVal val="visible"/>
                                      </p:to>
                                    </p:set>
                                    <p:animEffect transition="in" filter="fade">
                                      <p:cBhvr>
                                        <p:cTn id="258" dur="2000"/>
                                        <p:tgtEl>
                                          <p:spTgt spid="202"/>
                                        </p:tgtEl>
                                      </p:cBhvr>
                                    </p:animEffect>
                                  </p:childTnLst>
                                </p:cTn>
                              </p:par>
                              <p:par>
                                <p:cTn id="259" presetID="10" presetClass="entr" presetSubtype="0" fill="hold" grpId="0" nodeType="withEffect">
                                  <p:stCondLst>
                                    <p:cond delay="0"/>
                                  </p:stCondLst>
                                  <p:childTnLst>
                                    <p:set>
                                      <p:cBhvr>
                                        <p:cTn id="260" dur="1" fill="hold">
                                          <p:stCondLst>
                                            <p:cond delay="0"/>
                                          </p:stCondLst>
                                        </p:cTn>
                                        <p:tgtEl>
                                          <p:spTgt spid="203"/>
                                        </p:tgtEl>
                                        <p:attrNameLst>
                                          <p:attrName>style.visibility</p:attrName>
                                        </p:attrNameLst>
                                      </p:cBhvr>
                                      <p:to>
                                        <p:strVal val="visible"/>
                                      </p:to>
                                    </p:set>
                                    <p:animEffect transition="in" filter="fade">
                                      <p:cBhvr>
                                        <p:cTn id="261" dur="2000"/>
                                        <p:tgtEl>
                                          <p:spTgt spid="203"/>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04"/>
                                        </p:tgtEl>
                                        <p:attrNameLst>
                                          <p:attrName>style.visibility</p:attrName>
                                        </p:attrNameLst>
                                      </p:cBhvr>
                                      <p:to>
                                        <p:strVal val="visible"/>
                                      </p:to>
                                    </p:set>
                                    <p:animEffect transition="in" filter="fade">
                                      <p:cBhvr>
                                        <p:cTn id="264" dur="2000"/>
                                        <p:tgtEl>
                                          <p:spTgt spid="204"/>
                                        </p:tgtEl>
                                      </p:cBhvr>
                                    </p:animEffect>
                                  </p:childTnLst>
                                </p:cTn>
                              </p:par>
                              <p:par>
                                <p:cTn id="265" presetID="10" presetClass="entr" presetSubtype="0" fill="hold" nodeType="withEffect">
                                  <p:stCondLst>
                                    <p:cond delay="0"/>
                                  </p:stCondLst>
                                  <p:childTnLst>
                                    <p:set>
                                      <p:cBhvr>
                                        <p:cTn id="266" dur="1" fill="hold">
                                          <p:stCondLst>
                                            <p:cond delay="0"/>
                                          </p:stCondLst>
                                        </p:cTn>
                                        <p:tgtEl>
                                          <p:spTgt spid="205"/>
                                        </p:tgtEl>
                                        <p:attrNameLst>
                                          <p:attrName>style.visibility</p:attrName>
                                        </p:attrNameLst>
                                      </p:cBhvr>
                                      <p:to>
                                        <p:strVal val="visible"/>
                                      </p:to>
                                    </p:set>
                                    <p:animEffect transition="in" filter="fade">
                                      <p:cBhvr>
                                        <p:cTn id="267" dur="2000"/>
                                        <p:tgtEl>
                                          <p:spTgt spid="205"/>
                                        </p:tgtEl>
                                      </p:cBhvr>
                                    </p:animEffect>
                                  </p:childTnLst>
                                </p:cTn>
                              </p:par>
                              <p:par>
                                <p:cTn id="268" presetID="10" presetClass="entr" presetSubtype="0" fill="hold" nodeType="withEffect">
                                  <p:stCondLst>
                                    <p:cond delay="0"/>
                                  </p:stCondLst>
                                  <p:childTnLst>
                                    <p:set>
                                      <p:cBhvr>
                                        <p:cTn id="269" dur="1" fill="hold">
                                          <p:stCondLst>
                                            <p:cond delay="0"/>
                                          </p:stCondLst>
                                        </p:cTn>
                                        <p:tgtEl>
                                          <p:spTgt spid="206"/>
                                        </p:tgtEl>
                                        <p:attrNameLst>
                                          <p:attrName>style.visibility</p:attrName>
                                        </p:attrNameLst>
                                      </p:cBhvr>
                                      <p:to>
                                        <p:strVal val="visible"/>
                                      </p:to>
                                    </p:set>
                                    <p:animEffect transition="in" filter="fade">
                                      <p:cBhvr>
                                        <p:cTn id="270" dur="2000"/>
                                        <p:tgtEl>
                                          <p:spTgt spid="206"/>
                                        </p:tgtEl>
                                      </p:cBhvr>
                                    </p:animEffect>
                                  </p:childTnLst>
                                </p:cTn>
                              </p:par>
                              <p:par>
                                <p:cTn id="271" presetID="10" presetClass="entr" presetSubtype="0" fill="hold" nodeType="withEffect">
                                  <p:stCondLst>
                                    <p:cond delay="0"/>
                                  </p:stCondLst>
                                  <p:childTnLst>
                                    <p:set>
                                      <p:cBhvr>
                                        <p:cTn id="272" dur="1" fill="hold">
                                          <p:stCondLst>
                                            <p:cond delay="0"/>
                                          </p:stCondLst>
                                        </p:cTn>
                                        <p:tgtEl>
                                          <p:spTgt spid="210"/>
                                        </p:tgtEl>
                                        <p:attrNameLst>
                                          <p:attrName>style.visibility</p:attrName>
                                        </p:attrNameLst>
                                      </p:cBhvr>
                                      <p:to>
                                        <p:strVal val="visible"/>
                                      </p:to>
                                    </p:set>
                                    <p:animEffect transition="in" filter="fade">
                                      <p:cBhvr>
                                        <p:cTn id="273" dur="2000"/>
                                        <p:tgtEl>
                                          <p:spTgt spid="210"/>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211"/>
                                        </p:tgtEl>
                                        <p:attrNameLst>
                                          <p:attrName>style.visibility</p:attrName>
                                        </p:attrNameLst>
                                      </p:cBhvr>
                                      <p:to>
                                        <p:strVal val="visible"/>
                                      </p:to>
                                    </p:set>
                                    <p:animEffect transition="in" filter="fade">
                                      <p:cBhvr>
                                        <p:cTn id="276" dur="2000"/>
                                        <p:tgtEl>
                                          <p:spTgt spid="211"/>
                                        </p:tgtEl>
                                      </p:cBhvr>
                                    </p:animEffect>
                                  </p:childTnLst>
                                </p:cTn>
                              </p:par>
                              <p:par>
                                <p:cTn id="277" presetID="10" presetClass="entr" presetSubtype="0" fill="hold" nodeType="withEffect">
                                  <p:stCondLst>
                                    <p:cond delay="0"/>
                                  </p:stCondLst>
                                  <p:childTnLst>
                                    <p:set>
                                      <p:cBhvr>
                                        <p:cTn id="278" dur="1" fill="hold">
                                          <p:stCondLst>
                                            <p:cond delay="0"/>
                                          </p:stCondLst>
                                        </p:cTn>
                                        <p:tgtEl>
                                          <p:spTgt spid="212"/>
                                        </p:tgtEl>
                                        <p:attrNameLst>
                                          <p:attrName>style.visibility</p:attrName>
                                        </p:attrNameLst>
                                      </p:cBhvr>
                                      <p:to>
                                        <p:strVal val="visible"/>
                                      </p:to>
                                    </p:set>
                                    <p:animEffect transition="in" filter="fade">
                                      <p:cBhvr>
                                        <p:cTn id="279" dur="2000"/>
                                        <p:tgtEl>
                                          <p:spTgt spid="212"/>
                                        </p:tgtEl>
                                      </p:cBhvr>
                                    </p:animEffect>
                                  </p:childTnLst>
                                </p:cTn>
                              </p:par>
                              <p:par>
                                <p:cTn id="280" presetID="10" presetClass="entr" presetSubtype="0" fill="hold" nodeType="withEffect">
                                  <p:stCondLst>
                                    <p:cond delay="0"/>
                                  </p:stCondLst>
                                  <p:childTnLst>
                                    <p:set>
                                      <p:cBhvr>
                                        <p:cTn id="281" dur="1" fill="hold">
                                          <p:stCondLst>
                                            <p:cond delay="0"/>
                                          </p:stCondLst>
                                        </p:cTn>
                                        <p:tgtEl>
                                          <p:spTgt spid="215"/>
                                        </p:tgtEl>
                                        <p:attrNameLst>
                                          <p:attrName>style.visibility</p:attrName>
                                        </p:attrNameLst>
                                      </p:cBhvr>
                                      <p:to>
                                        <p:strVal val="visible"/>
                                      </p:to>
                                    </p:set>
                                    <p:animEffect transition="in" filter="fade">
                                      <p:cBhvr>
                                        <p:cTn id="282" dur="2000"/>
                                        <p:tgtEl>
                                          <p:spTgt spid="215"/>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216"/>
                                        </p:tgtEl>
                                        <p:attrNameLst>
                                          <p:attrName>style.visibility</p:attrName>
                                        </p:attrNameLst>
                                      </p:cBhvr>
                                      <p:to>
                                        <p:strVal val="visible"/>
                                      </p:to>
                                    </p:set>
                                    <p:animEffect transition="in" filter="fade">
                                      <p:cBhvr>
                                        <p:cTn id="285" dur="2000"/>
                                        <p:tgtEl>
                                          <p:spTgt spid="216"/>
                                        </p:tgtEl>
                                      </p:cBhvr>
                                    </p:animEffect>
                                  </p:childTnLst>
                                </p:cTn>
                              </p:par>
                              <p:par>
                                <p:cTn id="286" presetID="10" presetClass="entr" presetSubtype="0" fill="hold" nodeType="withEffect">
                                  <p:stCondLst>
                                    <p:cond delay="0"/>
                                  </p:stCondLst>
                                  <p:childTnLst>
                                    <p:set>
                                      <p:cBhvr>
                                        <p:cTn id="287" dur="1" fill="hold">
                                          <p:stCondLst>
                                            <p:cond delay="0"/>
                                          </p:stCondLst>
                                        </p:cTn>
                                        <p:tgtEl>
                                          <p:spTgt spid="217"/>
                                        </p:tgtEl>
                                        <p:attrNameLst>
                                          <p:attrName>style.visibility</p:attrName>
                                        </p:attrNameLst>
                                      </p:cBhvr>
                                      <p:to>
                                        <p:strVal val="visible"/>
                                      </p:to>
                                    </p:set>
                                    <p:animEffect transition="in" filter="fade">
                                      <p:cBhvr>
                                        <p:cTn id="288" dur="2000"/>
                                        <p:tgtEl>
                                          <p:spTgt spid="217"/>
                                        </p:tgtEl>
                                      </p:cBhvr>
                                    </p:animEffect>
                                  </p:childTnLst>
                                </p:cTn>
                              </p:par>
                              <p:par>
                                <p:cTn id="289" presetID="10" presetClass="entr" presetSubtype="0" fill="hold" nodeType="withEffect">
                                  <p:stCondLst>
                                    <p:cond delay="0"/>
                                  </p:stCondLst>
                                  <p:childTnLst>
                                    <p:set>
                                      <p:cBhvr>
                                        <p:cTn id="290" dur="1" fill="hold">
                                          <p:stCondLst>
                                            <p:cond delay="0"/>
                                          </p:stCondLst>
                                        </p:cTn>
                                        <p:tgtEl>
                                          <p:spTgt spid="226"/>
                                        </p:tgtEl>
                                        <p:attrNameLst>
                                          <p:attrName>style.visibility</p:attrName>
                                        </p:attrNameLst>
                                      </p:cBhvr>
                                      <p:to>
                                        <p:strVal val="visible"/>
                                      </p:to>
                                    </p:set>
                                    <p:animEffect transition="in" filter="fade">
                                      <p:cBhvr>
                                        <p:cTn id="291" dur="2000"/>
                                        <p:tgtEl>
                                          <p:spTgt spid="226"/>
                                        </p:tgtEl>
                                      </p:cBhvr>
                                    </p:animEffect>
                                  </p:childTnLst>
                                </p:cTn>
                              </p:par>
                              <p:par>
                                <p:cTn id="292" presetID="10" presetClass="entr" presetSubtype="0" fill="hold" nodeType="withEffect">
                                  <p:stCondLst>
                                    <p:cond delay="0"/>
                                  </p:stCondLst>
                                  <p:childTnLst>
                                    <p:set>
                                      <p:cBhvr>
                                        <p:cTn id="293" dur="1" fill="hold">
                                          <p:stCondLst>
                                            <p:cond delay="0"/>
                                          </p:stCondLst>
                                        </p:cTn>
                                        <p:tgtEl>
                                          <p:spTgt spid="227"/>
                                        </p:tgtEl>
                                        <p:attrNameLst>
                                          <p:attrName>style.visibility</p:attrName>
                                        </p:attrNameLst>
                                      </p:cBhvr>
                                      <p:to>
                                        <p:strVal val="visible"/>
                                      </p:to>
                                    </p:set>
                                    <p:animEffect transition="in" filter="fade">
                                      <p:cBhvr>
                                        <p:cTn id="294" dur="2000"/>
                                        <p:tgtEl>
                                          <p:spTgt spid="227"/>
                                        </p:tgtEl>
                                      </p:cBhvr>
                                    </p:animEffect>
                                  </p:childTnLst>
                                </p:cTn>
                              </p:par>
                              <p:par>
                                <p:cTn id="295" presetID="10" presetClass="entr" presetSubtype="0" fill="hold" nodeType="withEffect">
                                  <p:stCondLst>
                                    <p:cond delay="0"/>
                                  </p:stCondLst>
                                  <p:childTnLst>
                                    <p:set>
                                      <p:cBhvr>
                                        <p:cTn id="296" dur="1" fill="hold">
                                          <p:stCondLst>
                                            <p:cond delay="0"/>
                                          </p:stCondLst>
                                        </p:cTn>
                                        <p:tgtEl>
                                          <p:spTgt spid="228"/>
                                        </p:tgtEl>
                                        <p:attrNameLst>
                                          <p:attrName>style.visibility</p:attrName>
                                        </p:attrNameLst>
                                      </p:cBhvr>
                                      <p:to>
                                        <p:strVal val="visible"/>
                                      </p:to>
                                    </p:set>
                                    <p:animEffect transition="in" filter="fade">
                                      <p:cBhvr>
                                        <p:cTn id="297" dur="2000"/>
                                        <p:tgtEl>
                                          <p:spTgt spid="228"/>
                                        </p:tgtEl>
                                      </p:cBhvr>
                                    </p:animEffect>
                                  </p:childTnLst>
                                </p:cTn>
                              </p:par>
                              <p:par>
                                <p:cTn id="298" presetID="10" presetClass="entr" presetSubtype="0" fill="hold" nodeType="withEffect">
                                  <p:stCondLst>
                                    <p:cond delay="0"/>
                                  </p:stCondLst>
                                  <p:childTnLst>
                                    <p:set>
                                      <p:cBhvr>
                                        <p:cTn id="299" dur="1" fill="hold">
                                          <p:stCondLst>
                                            <p:cond delay="0"/>
                                          </p:stCondLst>
                                        </p:cTn>
                                        <p:tgtEl>
                                          <p:spTgt spid="229"/>
                                        </p:tgtEl>
                                        <p:attrNameLst>
                                          <p:attrName>style.visibility</p:attrName>
                                        </p:attrNameLst>
                                      </p:cBhvr>
                                      <p:to>
                                        <p:strVal val="visible"/>
                                      </p:to>
                                    </p:set>
                                    <p:animEffect transition="in" filter="fade">
                                      <p:cBhvr>
                                        <p:cTn id="300" dur="2000"/>
                                        <p:tgtEl>
                                          <p:spTgt spid="229"/>
                                        </p:tgtEl>
                                      </p:cBhvr>
                                    </p:animEffect>
                                  </p:childTnLst>
                                </p:cTn>
                              </p:par>
                              <p:par>
                                <p:cTn id="301" presetID="10" presetClass="entr" presetSubtype="0" fill="hold" nodeType="withEffect">
                                  <p:stCondLst>
                                    <p:cond delay="0"/>
                                  </p:stCondLst>
                                  <p:childTnLst>
                                    <p:set>
                                      <p:cBhvr>
                                        <p:cTn id="302" dur="1" fill="hold">
                                          <p:stCondLst>
                                            <p:cond delay="0"/>
                                          </p:stCondLst>
                                        </p:cTn>
                                        <p:tgtEl>
                                          <p:spTgt spid="230"/>
                                        </p:tgtEl>
                                        <p:attrNameLst>
                                          <p:attrName>style.visibility</p:attrName>
                                        </p:attrNameLst>
                                      </p:cBhvr>
                                      <p:to>
                                        <p:strVal val="visible"/>
                                      </p:to>
                                    </p:set>
                                    <p:animEffect transition="in" filter="fade">
                                      <p:cBhvr>
                                        <p:cTn id="303" dur="2000"/>
                                        <p:tgtEl>
                                          <p:spTgt spid="230"/>
                                        </p:tgtEl>
                                      </p:cBhvr>
                                    </p:animEffect>
                                  </p:childTnLst>
                                </p:cTn>
                              </p:par>
                              <p:par>
                                <p:cTn id="304" presetID="10" presetClass="entr" presetSubtype="0" fill="hold" nodeType="withEffect">
                                  <p:stCondLst>
                                    <p:cond delay="0"/>
                                  </p:stCondLst>
                                  <p:childTnLst>
                                    <p:set>
                                      <p:cBhvr>
                                        <p:cTn id="305" dur="1" fill="hold">
                                          <p:stCondLst>
                                            <p:cond delay="0"/>
                                          </p:stCondLst>
                                        </p:cTn>
                                        <p:tgtEl>
                                          <p:spTgt spid="231"/>
                                        </p:tgtEl>
                                        <p:attrNameLst>
                                          <p:attrName>style.visibility</p:attrName>
                                        </p:attrNameLst>
                                      </p:cBhvr>
                                      <p:to>
                                        <p:strVal val="visible"/>
                                      </p:to>
                                    </p:set>
                                    <p:animEffect transition="in" filter="fade">
                                      <p:cBhvr>
                                        <p:cTn id="306" dur="2000"/>
                                        <p:tgtEl>
                                          <p:spTgt spid="231"/>
                                        </p:tgtEl>
                                      </p:cBhvr>
                                    </p:animEffect>
                                  </p:childTnLst>
                                </p:cTn>
                              </p:par>
                              <p:par>
                                <p:cTn id="307" presetID="10" presetClass="entr" presetSubtype="0" fill="hold" grpId="0" nodeType="withEffect">
                                  <p:stCondLst>
                                    <p:cond delay="0"/>
                                  </p:stCondLst>
                                  <p:childTnLst>
                                    <p:set>
                                      <p:cBhvr>
                                        <p:cTn id="308" dur="1" fill="hold">
                                          <p:stCondLst>
                                            <p:cond delay="0"/>
                                          </p:stCondLst>
                                        </p:cTn>
                                        <p:tgtEl>
                                          <p:spTgt spid="232"/>
                                        </p:tgtEl>
                                        <p:attrNameLst>
                                          <p:attrName>style.visibility</p:attrName>
                                        </p:attrNameLst>
                                      </p:cBhvr>
                                      <p:to>
                                        <p:strVal val="visible"/>
                                      </p:to>
                                    </p:set>
                                    <p:animEffect transition="in" filter="fade">
                                      <p:cBhvr>
                                        <p:cTn id="309" dur="2000"/>
                                        <p:tgtEl>
                                          <p:spTgt spid="232"/>
                                        </p:tgtEl>
                                      </p:cBhvr>
                                    </p:animEffect>
                                  </p:childTnLst>
                                </p:cTn>
                              </p:par>
                              <p:par>
                                <p:cTn id="310" presetID="10" presetClass="entr" presetSubtype="0" fill="hold" nodeType="withEffect">
                                  <p:stCondLst>
                                    <p:cond delay="0"/>
                                  </p:stCondLst>
                                  <p:childTnLst>
                                    <p:set>
                                      <p:cBhvr>
                                        <p:cTn id="311" dur="1" fill="hold">
                                          <p:stCondLst>
                                            <p:cond delay="0"/>
                                          </p:stCondLst>
                                        </p:cTn>
                                        <p:tgtEl>
                                          <p:spTgt spid="233"/>
                                        </p:tgtEl>
                                        <p:attrNameLst>
                                          <p:attrName>style.visibility</p:attrName>
                                        </p:attrNameLst>
                                      </p:cBhvr>
                                      <p:to>
                                        <p:strVal val="visible"/>
                                      </p:to>
                                    </p:set>
                                    <p:animEffect transition="in" filter="fade">
                                      <p:cBhvr>
                                        <p:cTn id="312" dur="2000"/>
                                        <p:tgtEl>
                                          <p:spTgt spid="233"/>
                                        </p:tgtEl>
                                      </p:cBhvr>
                                    </p:animEffect>
                                  </p:childTnLst>
                                </p:cTn>
                              </p:par>
                              <p:par>
                                <p:cTn id="313" presetID="10" presetClass="entr" presetSubtype="0" fill="hold" nodeType="withEffect">
                                  <p:stCondLst>
                                    <p:cond delay="0"/>
                                  </p:stCondLst>
                                  <p:childTnLst>
                                    <p:set>
                                      <p:cBhvr>
                                        <p:cTn id="314" dur="1" fill="hold">
                                          <p:stCondLst>
                                            <p:cond delay="0"/>
                                          </p:stCondLst>
                                        </p:cTn>
                                        <p:tgtEl>
                                          <p:spTgt spid="237"/>
                                        </p:tgtEl>
                                        <p:attrNameLst>
                                          <p:attrName>style.visibility</p:attrName>
                                        </p:attrNameLst>
                                      </p:cBhvr>
                                      <p:to>
                                        <p:strVal val="visible"/>
                                      </p:to>
                                    </p:set>
                                    <p:animEffect transition="in" filter="fade">
                                      <p:cBhvr>
                                        <p:cTn id="315" dur="2000"/>
                                        <p:tgtEl>
                                          <p:spTgt spid="237"/>
                                        </p:tgtEl>
                                      </p:cBhvr>
                                    </p:animEffect>
                                  </p:childTnLst>
                                </p:cTn>
                              </p:par>
                              <p:par>
                                <p:cTn id="316" presetID="10" presetClass="entr" presetSubtype="0" fill="hold" nodeType="withEffect">
                                  <p:stCondLst>
                                    <p:cond delay="0"/>
                                  </p:stCondLst>
                                  <p:childTnLst>
                                    <p:set>
                                      <p:cBhvr>
                                        <p:cTn id="317" dur="1" fill="hold">
                                          <p:stCondLst>
                                            <p:cond delay="0"/>
                                          </p:stCondLst>
                                        </p:cTn>
                                        <p:tgtEl>
                                          <p:spTgt spid="238"/>
                                        </p:tgtEl>
                                        <p:attrNameLst>
                                          <p:attrName>style.visibility</p:attrName>
                                        </p:attrNameLst>
                                      </p:cBhvr>
                                      <p:to>
                                        <p:strVal val="visible"/>
                                      </p:to>
                                    </p:set>
                                    <p:animEffect transition="in" filter="fade">
                                      <p:cBhvr>
                                        <p:cTn id="318" dur="2000"/>
                                        <p:tgtEl>
                                          <p:spTgt spid="238"/>
                                        </p:tgtEl>
                                      </p:cBhvr>
                                    </p:animEffect>
                                  </p:childTnLst>
                                </p:cTn>
                              </p:par>
                              <p:par>
                                <p:cTn id="319" presetID="10" presetClass="entr" presetSubtype="0" fill="hold" nodeType="withEffect">
                                  <p:stCondLst>
                                    <p:cond delay="0"/>
                                  </p:stCondLst>
                                  <p:childTnLst>
                                    <p:set>
                                      <p:cBhvr>
                                        <p:cTn id="320" dur="1" fill="hold">
                                          <p:stCondLst>
                                            <p:cond delay="0"/>
                                          </p:stCondLst>
                                        </p:cTn>
                                        <p:tgtEl>
                                          <p:spTgt spid="239"/>
                                        </p:tgtEl>
                                        <p:attrNameLst>
                                          <p:attrName>style.visibility</p:attrName>
                                        </p:attrNameLst>
                                      </p:cBhvr>
                                      <p:to>
                                        <p:strVal val="visible"/>
                                      </p:to>
                                    </p:set>
                                    <p:animEffect transition="in" filter="fade">
                                      <p:cBhvr>
                                        <p:cTn id="321" dur="2000"/>
                                        <p:tgtEl>
                                          <p:spTgt spid="239"/>
                                        </p:tgtEl>
                                      </p:cBhvr>
                                    </p:animEffect>
                                  </p:childTnLst>
                                </p:cTn>
                              </p:par>
                              <p:par>
                                <p:cTn id="322" presetID="10" presetClass="entr" presetSubtype="0" fill="hold" nodeType="withEffect">
                                  <p:stCondLst>
                                    <p:cond delay="0"/>
                                  </p:stCondLst>
                                  <p:childTnLst>
                                    <p:set>
                                      <p:cBhvr>
                                        <p:cTn id="323" dur="1" fill="hold">
                                          <p:stCondLst>
                                            <p:cond delay="0"/>
                                          </p:stCondLst>
                                        </p:cTn>
                                        <p:tgtEl>
                                          <p:spTgt spid="240"/>
                                        </p:tgtEl>
                                        <p:attrNameLst>
                                          <p:attrName>style.visibility</p:attrName>
                                        </p:attrNameLst>
                                      </p:cBhvr>
                                      <p:to>
                                        <p:strVal val="visible"/>
                                      </p:to>
                                    </p:set>
                                    <p:animEffect transition="in" filter="fade">
                                      <p:cBhvr>
                                        <p:cTn id="324" dur="2000"/>
                                        <p:tgtEl>
                                          <p:spTgt spid="240"/>
                                        </p:tgtEl>
                                      </p:cBhvr>
                                    </p:animEffect>
                                  </p:childTnLst>
                                </p:cTn>
                              </p:par>
                              <p:par>
                                <p:cTn id="325" presetID="10" presetClass="entr" presetSubtype="0" fill="hold" nodeType="withEffect">
                                  <p:stCondLst>
                                    <p:cond delay="0"/>
                                  </p:stCondLst>
                                  <p:childTnLst>
                                    <p:set>
                                      <p:cBhvr>
                                        <p:cTn id="326" dur="1" fill="hold">
                                          <p:stCondLst>
                                            <p:cond delay="0"/>
                                          </p:stCondLst>
                                        </p:cTn>
                                        <p:tgtEl>
                                          <p:spTgt spid="241"/>
                                        </p:tgtEl>
                                        <p:attrNameLst>
                                          <p:attrName>style.visibility</p:attrName>
                                        </p:attrNameLst>
                                      </p:cBhvr>
                                      <p:to>
                                        <p:strVal val="visible"/>
                                      </p:to>
                                    </p:set>
                                    <p:animEffect transition="in" filter="fade">
                                      <p:cBhvr>
                                        <p:cTn id="327" dur="2000"/>
                                        <p:tgtEl>
                                          <p:spTgt spid="241"/>
                                        </p:tgtEl>
                                      </p:cBhvr>
                                    </p:animEffect>
                                  </p:childTnLst>
                                </p:cTn>
                              </p:par>
                              <p:par>
                                <p:cTn id="328" presetID="10" presetClass="entr" presetSubtype="0" fill="hold" nodeType="withEffect">
                                  <p:stCondLst>
                                    <p:cond delay="0"/>
                                  </p:stCondLst>
                                  <p:childTnLst>
                                    <p:set>
                                      <p:cBhvr>
                                        <p:cTn id="329" dur="1" fill="hold">
                                          <p:stCondLst>
                                            <p:cond delay="0"/>
                                          </p:stCondLst>
                                        </p:cTn>
                                        <p:tgtEl>
                                          <p:spTgt spid="242"/>
                                        </p:tgtEl>
                                        <p:attrNameLst>
                                          <p:attrName>style.visibility</p:attrName>
                                        </p:attrNameLst>
                                      </p:cBhvr>
                                      <p:to>
                                        <p:strVal val="visible"/>
                                      </p:to>
                                    </p:set>
                                    <p:animEffect transition="in" filter="fade">
                                      <p:cBhvr>
                                        <p:cTn id="330" dur="2000"/>
                                        <p:tgtEl>
                                          <p:spTgt spid="242"/>
                                        </p:tgtEl>
                                      </p:cBhvr>
                                    </p:animEffect>
                                  </p:childTnLst>
                                </p:cTn>
                              </p:par>
                              <p:par>
                                <p:cTn id="331" presetID="10" presetClass="entr" presetSubtype="0" fill="hold" grpId="0" nodeType="withEffect">
                                  <p:stCondLst>
                                    <p:cond delay="0"/>
                                  </p:stCondLst>
                                  <p:childTnLst>
                                    <p:set>
                                      <p:cBhvr>
                                        <p:cTn id="332" dur="1" fill="hold">
                                          <p:stCondLst>
                                            <p:cond delay="0"/>
                                          </p:stCondLst>
                                        </p:cTn>
                                        <p:tgtEl>
                                          <p:spTgt spid="243"/>
                                        </p:tgtEl>
                                        <p:attrNameLst>
                                          <p:attrName>style.visibility</p:attrName>
                                        </p:attrNameLst>
                                      </p:cBhvr>
                                      <p:to>
                                        <p:strVal val="visible"/>
                                      </p:to>
                                    </p:set>
                                    <p:animEffect transition="in" filter="fade">
                                      <p:cBhvr>
                                        <p:cTn id="333" dur="2000"/>
                                        <p:tgtEl>
                                          <p:spTgt spid="243"/>
                                        </p:tgtEl>
                                      </p:cBhvr>
                                    </p:animEffect>
                                  </p:childTnLst>
                                </p:cTn>
                              </p:par>
                              <p:par>
                                <p:cTn id="334" presetID="10" presetClass="entr" presetSubtype="0" fill="hold" grpId="0" nodeType="withEffect">
                                  <p:stCondLst>
                                    <p:cond delay="0"/>
                                  </p:stCondLst>
                                  <p:childTnLst>
                                    <p:set>
                                      <p:cBhvr>
                                        <p:cTn id="335" dur="1" fill="hold">
                                          <p:stCondLst>
                                            <p:cond delay="0"/>
                                          </p:stCondLst>
                                        </p:cTn>
                                        <p:tgtEl>
                                          <p:spTgt spid="244"/>
                                        </p:tgtEl>
                                        <p:attrNameLst>
                                          <p:attrName>style.visibility</p:attrName>
                                        </p:attrNameLst>
                                      </p:cBhvr>
                                      <p:to>
                                        <p:strVal val="visible"/>
                                      </p:to>
                                    </p:set>
                                    <p:animEffect transition="in" filter="fade">
                                      <p:cBhvr>
                                        <p:cTn id="336" dur="2000"/>
                                        <p:tgtEl>
                                          <p:spTgt spid="244"/>
                                        </p:tgtEl>
                                      </p:cBhvr>
                                    </p:animEffect>
                                  </p:childTnLst>
                                </p:cTn>
                              </p:par>
                              <p:par>
                                <p:cTn id="337" presetID="10" presetClass="entr" presetSubtype="0" fill="hold" nodeType="withEffect">
                                  <p:stCondLst>
                                    <p:cond delay="0"/>
                                  </p:stCondLst>
                                  <p:childTnLst>
                                    <p:set>
                                      <p:cBhvr>
                                        <p:cTn id="338" dur="1" fill="hold">
                                          <p:stCondLst>
                                            <p:cond delay="0"/>
                                          </p:stCondLst>
                                        </p:cTn>
                                        <p:tgtEl>
                                          <p:spTgt spid="245"/>
                                        </p:tgtEl>
                                        <p:attrNameLst>
                                          <p:attrName>style.visibility</p:attrName>
                                        </p:attrNameLst>
                                      </p:cBhvr>
                                      <p:to>
                                        <p:strVal val="visible"/>
                                      </p:to>
                                    </p:set>
                                    <p:animEffect transition="in" filter="fade">
                                      <p:cBhvr>
                                        <p:cTn id="339" dur="2000"/>
                                        <p:tgtEl>
                                          <p:spTgt spid="245"/>
                                        </p:tgtEl>
                                      </p:cBhvr>
                                    </p:animEffect>
                                  </p:childTnLst>
                                </p:cTn>
                              </p:par>
                              <p:par>
                                <p:cTn id="340" presetID="10" presetClass="entr" presetSubtype="0" fill="hold" nodeType="withEffect">
                                  <p:stCondLst>
                                    <p:cond delay="0"/>
                                  </p:stCondLst>
                                  <p:childTnLst>
                                    <p:set>
                                      <p:cBhvr>
                                        <p:cTn id="341" dur="1" fill="hold">
                                          <p:stCondLst>
                                            <p:cond delay="0"/>
                                          </p:stCondLst>
                                        </p:cTn>
                                        <p:tgtEl>
                                          <p:spTgt spid="247"/>
                                        </p:tgtEl>
                                        <p:attrNameLst>
                                          <p:attrName>style.visibility</p:attrName>
                                        </p:attrNameLst>
                                      </p:cBhvr>
                                      <p:to>
                                        <p:strVal val="visible"/>
                                      </p:to>
                                    </p:set>
                                    <p:animEffect transition="in" filter="fade">
                                      <p:cBhvr>
                                        <p:cTn id="342" dur="2000"/>
                                        <p:tgtEl>
                                          <p:spTgt spid="247"/>
                                        </p:tgtEl>
                                      </p:cBhvr>
                                    </p:animEffect>
                                  </p:childTnLst>
                                </p:cTn>
                              </p:par>
                              <p:par>
                                <p:cTn id="343" presetID="10" presetClass="entr" presetSubtype="0" fill="hold" grpId="0" nodeType="withEffect">
                                  <p:stCondLst>
                                    <p:cond delay="0"/>
                                  </p:stCondLst>
                                  <p:childTnLst>
                                    <p:set>
                                      <p:cBhvr>
                                        <p:cTn id="344" dur="1" fill="hold">
                                          <p:stCondLst>
                                            <p:cond delay="0"/>
                                          </p:stCondLst>
                                        </p:cTn>
                                        <p:tgtEl>
                                          <p:spTgt spid="254"/>
                                        </p:tgtEl>
                                        <p:attrNameLst>
                                          <p:attrName>style.visibility</p:attrName>
                                        </p:attrNameLst>
                                      </p:cBhvr>
                                      <p:to>
                                        <p:strVal val="visible"/>
                                      </p:to>
                                    </p:set>
                                    <p:animEffect transition="in" filter="fade">
                                      <p:cBhvr>
                                        <p:cTn id="345" dur="2000"/>
                                        <p:tgtEl>
                                          <p:spTgt spid="254"/>
                                        </p:tgtEl>
                                      </p:cBhvr>
                                    </p:animEffect>
                                  </p:childTnLst>
                                </p:cTn>
                              </p:par>
                              <p:par>
                                <p:cTn id="346" presetID="10" presetClass="entr" presetSubtype="0" fill="hold" nodeType="withEffect">
                                  <p:stCondLst>
                                    <p:cond delay="0"/>
                                  </p:stCondLst>
                                  <p:childTnLst>
                                    <p:set>
                                      <p:cBhvr>
                                        <p:cTn id="347" dur="1" fill="hold">
                                          <p:stCondLst>
                                            <p:cond delay="0"/>
                                          </p:stCondLst>
                                        </p:cTn>
                                        <p:tgtEl>
                                          <p:spTgt spid="255"/>
                                        </p:tgtEl>
                                        <p:attrNameLst>
                                          <p:attrName>style.visibility</p:attrName>
                                        </p:attrNameLst>
                                      </p:cBhvr>
                                      <p:to>
                                        <p:strVal val="visible"/>
                                      </p:to>
                                    </p:set>
                                    <p:animEffect transition="in" filter="fade">
                                      <p:cBhvr>
                                        <p:cTn id="348" dur="2000"/>
                                        <p:tgtEl>
                                          <p:spTgt spid="255"/>
                                        </p:tgtEl>
                                      </p:cBhvr>
                                    </p:animEffect>
                                  </p:childTnLst>
                                </p:cTn>
                              </p:par>
                              <p:par>
                                <p:cTn id="349" presetID="10" presetClass="entr" presetSubtype="0" fill="hold" nodeType="withEffect">
                                  <p:stCondLst>
                                    <p:cond delay="0"/>
                                  </p:stCondLst>
                                  <p:childTnLst>
                                    <p:set>
                                      <p:cBhvr>
                                        <p:cTn id="350" dur="1" fill="hold">
                                          <p:stCondLst>
                                            <p:cond delay="0"/>
                                          </p:stCondLst>
                                        </p:cTn>
                                        <p:tgtEl>
                                          <p:spTgt spid="256"/>
                                        </p:tgtEl>
                                        <p:attrNameLst>
                                          <p:attrName>style.visibility</p:attrName>
                                        </p:attrNameLst>
                                      </p:cBhvr>
                                      <p:to>
                                        <p:strVal val="visible"/>
                                      </p:to>
                                    </p:set>
                                    <p:animEffect transition="in" filter="fade">
                                      <p:cBhvr>
                                        <p:cTn id="351" dur="2000"/>
                                        <p:tgtEl>
                                          <p:spTgt spid="256"/>
                                        </p:tgtEl>
                                      </p:cBhvr>
                                    </p:animEffect>
                                  </p:childTnLst>
                                </p:cTn>
                              </p:par>
                              <p:par>
                                <p:cTn id="352" presetID="10" presetClass="entr" presetSubtype="0" fill="hold" nodeType="withEffect">
                                  <p:stCondLst>
                                    <p:cond delay="0"/>
                                  </p:stCondLst>
                                  <p:childTnLst>
                                    <p:set>
                                      <p:cBhvr>
                                        <p:cTn id="353" dur="1" fill="hold">
                                          <p:stCondLst>
                                            <p:cond delay="0"/>
                                          </p:stCondLst>
                                        </p:cTn>
                                        <p:tgtEl>
                                          <p:spTgt spid="257"/>
                                        </p:tgtEl>
                                        <p:attrNameLst>
                                          <p:attrName>style.visibility</p:attrName>
                                        </p:attrNameLst>
                                      </p:cBhvr>
                                      <p:to>
                                        <p:strVal val="visible"/>
                                      </p:to>
                                    </p:set>
                                    <p:animEffect transition="in" filter="fade">
                                      <p:cBhvr>
                                        <p:cTn id="354" dur="2000"/>
                                        <p:tgtEl>
                                          <p:spTgt spid="257"/>
                                        </p:tgtEl>
                                      </p:cBhvr>
                                    </p:animEffect>
                                  </p:childTnLst>
                                </p:cTn>
                              </p:par>
                              <p:par>
                                <p:cTn id="355" presetID="10" presetClass="entr" presetSubtype="0" fill="hold" nodeType="withEffect">
                                  <p:stCondLst>
                                    <p:cond delay="0"/>
                                  </p:stCondLst>
                                  <p:childTnLst>
                                    <p:set>
                                      <p:cBhvr>
                                        <p:cTn id="356" dur="1" fill="hold">
                                          <p:stCondLst>
                                            <p:cond delay="0"/>
                                          </p:stCondLst>
                                        </p:cTn>
                                        <p:tgtEl>
                                          <p:spTgt spid="258"/>
                                        </p:tgtEl>
                                        <p:attrNameLst>
                                          <p:attrName>style.visibility</p:attrName>
                                        </p:attrNameLst>
                                      </p:cBhvr>
                                      <p:to>
                                        <p:strVal val="visible"/>
                                      </p:to>
                                    </p:set>
                                    <p:animEffect transition="in" filter="fade">
                                      <p:cBhvr>
                                        <p:cTn id="357" dur="2000"/>
                                        <p:tgtEl>
                                          <p:spTgt spid="258"/>
                                        </p:tgtEl>
                                      </p:cBhvr>
                                    </p:animEffect>
                                  </p:childTnLst>
                                </p:cTn>
                              </p:par>
                              <p:par>
                                <p:cTn id="358" presetID="10" presetClass="entr" presetSubtype="0" fill="hold" nodeType="withEffect">
                                  <p:stCondLst>
                                    <p:cond delay="0"/>
                                  </p:stCondLst>
                                  <p:childTnLst>
                                    <p:set>
                                      <p:cBhvr>
                                        <p:cTn id="359" dur="1" fill="hold">
                                          <p:stCondLst>
                                            <p:cond delay="0"/>
                                          </p:stCondLst>
                                        </p:cTn>
                                        <p:tgtEl>
                                          <p:spTgt spid="246"/>
                                        </p:tgtEl>
                                        <p:attrNameLst>
                                          <p:attrName>style.visibility</p:attrName>
                                        </p:attrNameLst>
                                      </p:cBhvr>
                                      <p:to>
                                        <p:strVal val="visible"/>
                                      </p:to>
                                    </p:set>
                                    <p:animEffect transition="in" filter="fade">
                                      <p:cBhvr>
                                        <p:cTn id="360" dur="20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59" grpId="0" animBg="1"/>
      <p:bldP spid="113" grpId="0" animBg="1"/>
      <p:bldP spid="116" grpId="0"/>
      <p:bldP spid="116" grpId="1"/>
      <p:bldP spid="117" grpId="0"/>
      <p:bldP spid="118" grpId="0"/>
      <p:bldP spid="119" grpId="0"/>
      <p:bldP spid="126" grpId="0" animBg="1"/>
      <p:bldP spid="129" grpId="0" animBg="1"/>
      <p:bldP spid="137" grpId="0"/>
      <p:bldP spid="148" grpId="0" animBg="1"/>
      <p:bldP spid="149" grpId="0"/>
      <p:bldP spid="152" grpId="0"/>
      <p:bldP spid="163" grpId="0" animBg="1"/>
      <p:bldP spid="166" grpId="0"/>
      <p:bldP spid="167" grpId="0"/>
      <p:bldP spid="168" grpId="0"/>
      <p:bldP spid="169" grpId="0"/>
      <p:bldP spid="176" grpId="0" animBg="1"/>
      <p:bldP spid="179" grpId="0" animBg="1"/>
      <p:bldP spid="187" grpId="0"/>
      <p:bldP spid="198" grpId="0" animBg="1"/>
      <p:bldP spid="199" grpId="0"/>
      <p:bldP spid="223" grpId="0"/>
      <p:bldP spid="161" grpId="0" animBg="1"/>
      <p:bldP spid="188" grpId="0"/>
      <p:bldP spid="202" grpId="0"/>
      <p:bldP spid="203" grpId="0"/>
      <p:bldP spid="204" grpId="0"/>
      <p:bldP spid="211" grpId="0" animBg="1"/>
      <p:bldP spid="216" grpId="0" animBg="1"/>
      <p:bldP spid="232" grpId="0"/>
      <p:bldP spid="243" grpId="0" animBg="1"/>
      <p:bldP spid="244" grpId="0"/>
      <p:bldP spid="2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a:p>
        </p:txBody>
      </p:sp>
      <p:sp>
        <p:nvSpPr>
          <p:cNvPr id="5" name="Slide Number Placeholder 4"/>
          <p:cNvSpPr>
            <a:spLocks noGrp="1"/>
          </p:cNvSpPr>
          <p:nvPr>
            <p:ph type="sldNum" sz="quarter" idx="12"/>
          </p:nvPr>
        </p:nvSpPr>
        <p:spPr/>
        <p:txBody>
          <a:bodyPr/>
          <a:lstStyle/>
          <a:p>
            <a:fld id="{4CE537EB-F69F-49DF-B190-42F4AEC61CA4}" type="slidenum">
              <a:rPr lang="fa-IR" smtClean="0"/>
              <a:pPr/>
              <a:t>14</a:t>
            </a:fld>
            <a:endParaRPr lang="fa-IR"/>
          </a:p>
        </p:txBody>
      </p:sp>
      <p:sp>
        <p:nvSpPr>
          <p:cNvPr id="14" name="AutoShape 5"/>
          <p:cNvSpPr>
            <a:spLocks noChangeArrowheads="1"/>
          </p:cNvSpPr>
          <p:nvPr/>
        </p:nvSpPr>
        <p:spPr bwMode="gray">
          <a:xfrm>
            <a:off x="914400" y="990600"/>
            <a:ext cx="7083425" cy="16002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5" name="Group 16"/>
          <p:cNvGrpSpPr>
            <a:grpSpLocks/>
          </p:cNvGrpSpPr>
          <p:nvPr/>
        </p:nvGrpSpPr>
        <p:grpSpPr bwMode="auto">
          <a:xfrm>
            <a:off x="1981200" y="768350"/>
            <a:ext cx="4927600" cy="463550"/>
            <a:chOff x="720" y="1392"/>
            <a:chExt cx="4058" cy="480"/>
          </a:xfrm>
        </p:grpSpPr>
        <p:sp>
          <p:nvSpPr>
            <p:cNvPr id="16" name="AutoShape 17"/>
            <p:cNvSpPr>
              <a:spLocks noChangeArrowheads="1"/>
            </p:cNvSpPr>
            <p:nvPr/>
          </p:nvSpPr>
          <p:spPr bwMode="ltGray">
            <a:xfrm>
              <a:off x="720" y="1392"/>
              <a:ext cx="4058" cy="480"/>
            </a:xfrm>
            <a:prstGeom prst="roundRect">
              <a:avLst>
                <a:gd name="adj" fmla="val 17509"/>
              </a:avLst>
            </a:prstGeom>
            <a:solidFill>
              <a:srgbClr val="8AC24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7" name="Group 18"/>
            <p:cNvGrpSpPr>
              <a:grpSpLocks/>
            </p:cNvGrpSpPr>
            <p:nvPr/>
          </p:nvGrpSpPr>
          <p:grpSpPr bwMode="auto">
            <a:xfrm>
              <a:off x="730" y="1407"/>
              <a:ext cx="4043" cy="444"/>
              <a:chOff x="744" y="1407"/>
              <a:chExt cx="3988" cy="444"/>
            </a:xfrm>
          </p:grpSpPr>
          <p:sp>
            <p:nvSpPr>
              <p:cNvPr id="18" name="AutoShape 19"/>
              <p:cNvSpPr>
                <a:spLocks noChangeArrowheads="1"/>
              </p:cNvSpPr>
              <p:nvPr/>
            </p:nvSpPr>
            <p:spPr bwMode="ltGray">
              <a:xfrm>
                <a:off x="744" y="1736"/>
                <a:ext cx="3988" cy="115"/>
              </a:xfrm>
              <a:prstGeom prst="roundRect">
                <a:avLst>
                  <a:gd name="adj" fmla="val 50000"/>
                </a:avLst>
              </a:prstGeom>
              <a:gradFill rotWithShape="1">
                <a:gsLst>
                  <a:gs pos="0">
                    <a:srgbClr val="8AC246">
                      <a:alpha val="0"/>
                    </a:srgbClr>
                  </a:gs>
                  <a:gs pos="100000">
                    <a:srgbClr val="8AC246">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20"/>
              <p:cNvSpPr>
                <a:spLocks noChangeArrowheads="1"/>
              </p:cNvSpPr>
              <p:nvPr/>
            </p:nvSpPr>
            <p:spPr bwMode="ltGray">
              <a:xfrm>
                <a:off x="744" y="1407"/>
                <a:ext cx="3988" cy="115"/>
              </a:xfrm>
              <a:prstGeom prst="roundRect">
                <a:avLst>
                  <a:gd name="adj" fmla="val 50000"/>
                </a:avLst>
              </a:prstGeom>
              <a:gradFill rotWithShape="1">
                <a:gsLst>
                  <a:gs pos="0">
                    <a:srgbClr val="8AC246">
                      <a:gamma/>
                      <a:tint val="31765"/>
                      <a:invGamma/>
                    </a:srgbClr>
                  </a:gs>
                  <a:gs pos="100000">
                    <a:srgbClr val="8AC246">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0" name="Rectangle 19"/>
          <p:cNvSpPr/>
          <p:nvPr/>
        </p:nvSpPr>
        <p:spPr>
          <a:xfrm>
            <a:off x="1676400" y="838200"/>
            <a:ext cx="5257800" cy="369332"/>
          </a:xfrm>
          <a:prstGeom prst="rect">
            <a:avLst/>
          </a:prstGeom>
        </p:spPr>
        <p:txBody>
          <a:bodyPr wrap="square">
            <a:spAutoFit/>
          </a:bodyPr>
          <a:lstStyle/>
          <a:p>
            <a:r>
              <a:rPr lang="fa-IR" b="1" dirty="0" smtClean="0">
                <a:ln w="11430"/>
                <a:effectLst>
                  <a:outerShdw blurRad="50800" dist="39000" dir="5460000" algn="tl">
                    <a:srgbClr val="000000">
                      <a:alpha val="38000"/>
                    </a:srgbClr>
                  </a:outerShdw>
                </a:effectLst>
                <a:cs typeface="Mj_Aref" pitchFamily="2" charset="-78"/>
              </a:rPr>
              <a:t>اختلاف نظر رابرت بویل با یونانیان در مطالعه ی طبیعت چه بود؟</a:t>
            </a:r>
            <a:endParaRPr lang="en-US" dirty="0">
              <a:cs typeface="Mj_Aref" pitchFamily="2" charset="-78"/>
            </a:endParaRPr>
          </a:p>
        </p:txBody>
      </p:sp>
      <p:sp>
        <p:nvSpPr>
          <p:cNvPr id="8" name="Rectangle 7"/>
          <p:cNvSpPr/>
          <p:nvPr/>
        </p:nvSpPr>
        <p:spPr>
          <a:xfrm>
            <a:off x="-609600" y="1447800"/>
            <a:ext cx="8534400" cy="1692771"/>
          </a:xfrm>
          <a:prstGeom prst="rect">
            <a:avLst/>
          </a:prstGeom>
        </p:spPr>
        <p:txBody>
          <a:bodyPr wrap="square">
            <a:spAutoFit/>
          </a:bodyPr>
          <a:lstStyle/>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یونانیان در مشاهده طبیعت فقط از مشاهده، اندیشه و نتیجه گیری استفاده می کردند</a:t>
            </a:r>
          </a:p>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اما بویل پژوهشهای عملی را نیز لازم می دانست و شیمی را علم تجربی نامید.</a:t>
            </a:r>
          </a:p>
          <a:p>
            <a:endPar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endParaRPr lang="fa-IR"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Group 214"/>
          <p:cNvGrpSpPr/>
          <p:nvPr/>
        </p:nvGrpSpPr>
        <p:grpSpPr>
          <a:xfrm>
            <a:off x="6610344" y="2686050"/>
            <a:ext cx="1466856" cy="288486"/>
            <a:chOff x="6610344" y="2686050"/>
            <a:chExt cx="1466856" cy="288486"/>
          </a:xfrm>
        </p:grpSpPr>
        <p:grpSp>
          <p:nvGrpSpPr>
            <p:cNvPr id="153" name="Group 215"/>
            <p:cNvGrpSpPr/>
            <p:nvPr/>
          </p:nvGrpSpPr>
          <p:grpSpPr>
            <a:xfrm>
              <a:off x="6610344" y="2688784"/>
              <a:ext cx="857256" cy="285752"/>
              <a:chOff x="2643174" y="2071678"/>
              <a:chExt cx="857256" cy="285752"/>
            </a:xfrm>
          </p:grpSpPr>
          <p:sp>
            <p:nvSpPr>
              <p:cNvPr id="154" name="Rectangle 153"/>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5" name="Rectangle 154"/>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6" name="Rectangle 155"/>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13" name="Rectangle 212"/>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4" name="Rectangle 213"/>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140</a:t>
            </a:fld>
            <a:endParaRPr lang="fa-IR"/>
          </a:p>
        </p:txBody>
      </p:sp>
      <p:sp>
        <p:nvSpPr>
          <p:cNvPr id="67" name="Rectangle 66"/>
          <p:cNvSpPr/>
          <p:nvPr/>
        </p:nvSpPr>
        <p:spPr>
          <a:xfrm>
            <a:off x="3856139" y="13879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8" name="Rectangle 67"/>
          <p:cNvSpPr/>
          <p:nvPr/>
        </p:nvSpPr>
        <p:spPr>
          <a:xfrm>
            <a:off x="76200" y="646333"/>
            <a:ext cx="114807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25</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69" name="Straight Arrow Connector 68"/>
          <p:cNvCxnSpPr/>
          <p:nvPr/>
        </p:nvCxnSpPr>
        <p:spPr>
          <a:xfrm rot="5400000">
            <a:off x="3958532" y="15522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3730990" y="7463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71" name="Rectangle 70"/>
          <p:cNvSpPr/>
          <p:nvPr/>
        </p:nvSpPr>
        <p:spPr>
          <a:xfrm>
            <a:off x="1179614" y="7273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72" name="Rectangle 71"/>
          <p:cNvSpPr/>
          <p:nvPr/>
        </p:nvSpPr>
        <p:spPr>
          <a:xfrm>
            <a:off x="1865419" y="7307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73" name="Rectangle 72"/>
          <p:cNvSpPr/>
          <p:nvPr/>
        </p:nvSpPr>
        <p:spPr>
          <a:xfrm>
            <a:off x="2614497" y="7374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74" name="Straight Arrow Connector 73"/>
          <p:cNvCxnSpPr/>
          <p:nvPr/>
        </p:nvCxnSpPr>
        <p:spPr>
          <a:xfrm rot="5400000" flipH="1" flipV="1">
            <a:off x="3845026" y="14942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5" name="Group 215"/>
          <p:cNvGrpSpPr/>
          <p:nvPr/>
        </p:nvGrpSpPr>
        <p:grpSpPr>
          <a:xfrm>
            <a:off x="2494072" y="1387912"/>
            <a:ext cx="857256" cy="285752"/>
            <a:chOff x="2643174" y="2071678"/>
            <a:chExt cx="857256" cy="285752"/>
          </a:xfrm>
        </p:grpSpPr>
        <p:sp>
          <p:nvSpPr>
            <p:cNvPr id="76" name="Rectangle 75"/>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7" name="Rectangle 76"/>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8" name="Rectangle 77"/>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79" name="Straight Arrow Connector 78"/>
          <p:cNvCxnSpPr/>
          <p:nvPr/>
        </p:nvCxnSpPr>
        <p:spPr>
          <a:xfrm rot="5400000">
            <a:off x="3172733" y="14958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1351064" y="13879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81" name="Straight Arrow Connector 80"/>
          <p:cNvCxnSpPr/>
          <p:nvPr/>
        </p:nvCxnSpPr>
        <p:spPr>
          <a:xfrm rot="5400000" flipH="1" flipV="1">
            <a:off x="1315345" y="14942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a:off x="1457427" y="14950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1994006" y="13879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84" name="Straight Arrow Connector 83"/>
          <p:cNvCxnSpPr/>
          <p:nvPr/>
        </p:nvCxnSpPr>
        <p:spPr>
          <a:xfrm rot="5400000" flipH="1" flipV="1">
            <a:off x="1958287" y="14942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rot="5400000">
            <a:off x="2100369" y="14950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5400000" flipH="1" flipV="1">
            <a:off x="2744899" y="14950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5400000" flipH="1" flipV="1">
            <a:off x="3030651" y="14950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5400000">
            <a:off x="2601229" y="15482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5400000">
            <a:off x="2886186" y="14958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2459147" y="14950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4797194" y="7402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92" name="Group 215"/>
          <p:cNvGrpSpPr/>
          <p:nvPr/>
        </p:nvGrpSpPr>
        <p:grpSpPr>
          <a:xfrm>
            <a:off x="4676769" y="1390648"/>
            <a:ext cx="857256" cy="285752"/>
            <a:chOff x="2643174" y="2071678"/>
            <a:chExt cx="857256" cy="285752"/>
          </a:xfrm>
        </p:grpSpPr>
        <p:sp>
          <p:nvSpPr>
            <p:cNvPr id="93" name="Rectangle 9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4" name="Rectangle 9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5" name="Rectangle 9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96" name="Straight Arrow Connector 95"/>
          <p:cNvCxnSpPr/>
          <p:nvPr/>
        </p:nvCxnSpPr>
        <p:spPr>
          <a:xfrm rot="5400000" flipH="1" flipV="1">
            <a:off x="4641844" y="14978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5400000" flipH="1" flipV="1">
            <a:off x="4950618" y="15065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rot="5400000" flipH="1" flipV="1">
            <a:off x="5227637" y="15255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5400000">
            <a:off x="4768849" y="15549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5400000">
            <a:off x="5351465" y="15112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5400000">
            <a:off x="5064918" y="15112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Rectangle 107"/>
          <p:cNvSpPr/>
          <p:nvPr/>
        </p:nvSpPr>
        <p:spPr>
          <a:xfrm>
            <a:off x="5924550" y="138451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10" name="Rectangle 109"/>
          <p:cNvSpPr/>
          <p:nvPr/>
        </p:nvSpPr>
        <p:spPr>
          <a:xfrm>
            <a:off x="5799401" y="74295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111" name="Straight Arrow Connector 110"/>
          <p:cNvCxnSpPr/>
          <p:nvPr/>
        </p:nvCxnSpPr>
        <p:spPr>
          <a:xfrm rot="5400000" flipH="1" flipV="1">
            <a:off x="5913437" y="149087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rot="5400000">
            <a:off x="6035674" y="15168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3" name="Rectangle 112"/>
          <p:cNvSpPr/>
          <p:nvPr/>
        </p:nvSpPr>
        <p:spPr>
          <a:xfrm>
            <a:off x="3856139" y="26833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14" name="Rectangle 113"/>
          <p:cNvSpPr/>
          <p:nvPr/>
        </p:nvSpPr>
        <p:spPr>
          <a:xfrm>
            <a:off x="76200" y="1941733"/>
            <a:ext cx="93294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26</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15" name="Straight Arrow Connector 114"/>
          <p:cNvCxnSpPr/>
          <p:nvPr/>
        </p:nvCxnSpPr>
        <p:spPr>
          <a:xfrm rot="5400000">
            <a:off x="3958532" y="28476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3730990" y="20417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17" name="Rectangle 116"/>
          <p:cNvSpPr/>
          <p:nvPr/>
        </p:nvSpPr>
        <p:spPr>
          <a:xfrm>
            <a:off x="1179614" y="20227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18" name="Rectangle 117"/>
          <p:cNvSpPr/>
          <p:nvPr/>
        </p:nvSpPr>
        <p:spPr>
          <a:xfrm>
            <a:off x="1865419" y="20261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19" name="Rectangle 118"/>
          <p:cNvSpPr/>
          <p:nvPr/>
        </p:nvSpPr>
        <p:spPr>
          <a:xfrm>
            <a:off x="2614497" y="20328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120" name="Straight Arrow Connector 119"/>
          <p:cNvCxnSpPr/>
          <p:nvPr/>
        </p:nvCxnSpPr>
        <p:spPr>
          <a:xfrm rot="5400000" flipH="1" flipV="1">
            <a:off x="3845026" y="27896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21" name="Group 215"/>
          <p:cNvGrpSpPr/>
          <p:nvPr/>
        </p:nvGrpSpPr>
        <p:grpSpPr>
          <a:xfrm>
            <a:off x="2494072" y="2683312"/>
            <a:ext cx="857256" cy="285752"/>
            <a:chOff x="2643174" y="2071678"/>
            <a:chExt cx="857256" cy="285752"/>
          </a:xfrm>
        </p:grpSpPr>
        <p:sp>
          <p:nvSpPr>
            <p:cNvPr id="122" name="Rectangle 121"/>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3" name="Rectangle 122"/>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4" name="Rectangle 123"/>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25" name="Straight Arrow Connector 124"/>
          <p:cNvCxnSpPr/>
          <p:nvPr/>
        </p:nvCxnSpPr>
        <p:spPr>
          <a:xfrm rot="5400000">
            <a:off x="3172733" y="27912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6" name="Rectangle 125"/>
          <p:cNvSpPr/>
          <p:nvPr/>
        </p:nvSpPr>
        <p:spPr>
          <a:xfrm>
            <a:off x="1351064" y="26833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27" name="Straight Arrow Connector 126"/>
          <p:cNvCxnSpPr/>
          <p:nvPr/>
        </p:nvCxnSpPr>
        <p:spPr>
          <a:xfrm rot="5400000" flipH="1" flipV="1">
            <a:off x="1315345" y="27896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a:off x="1457427" y="27904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a:off x="1994006" y="26833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30" name="Straight Arrow Connector 129"/>
          <p:cNvCxnSpPr/>
          <p:nvPr/>
        </p:nvCxnSpPr>
        <p:spPr>
          <a:xfrm rot="5400000" flipH="1" flipV="1">
            <a:off x="1958287" y="27896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5400000">
            <a:off x="2100369" y="27904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rot="5400000" flipH="1" flipV="1">
            <a:off x="2744899" y="27904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5400000" flipH="1" flipV="1">
            <a:off x="3030651" y="27904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rot="5400000">
            <a:off x="2601229" y="28436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rot="5400000">
            <a:off x="2886186" y="27912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rot="5400000" flipH="1" flipV="1">
            <a:off x="2459147" y="27904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7" name="Rectangle 136"/>
          <p:cNvSpPr/>
          <p:nvPr/>
        </p:nvSpPr>
        <p:spPr>
          <a:xfrm>
            <a:off x="4797194" y="20356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138" name="Group 215"/>
          <p:cNvGrpSpPr/>
          <p:nvPr/>
        </p:nvGrpSpPr>
        <p:grpSpPr>
          <a:xfrm>
            <a:off x="4676769" y="2686048"/>
            <a:ext cx="857256" cy="285752"/>
            <a:chOff x="2643174" y="2071678"/>
            <a:chExt cx="857256" cy="285752"/>
          </a:xfrm>
        </p:grpSpPr>
        <p:sp>
          <p:nvSpPr>
            <p:cNvPr id="139" name="Rectangle 138"/>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0" name="Rectangle 139"/>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1" name="Rectangle 140"/>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42" name="Straight Arrow Connector 141"/>
          <p:cNvCxnSpPr/>
          <p:nvPr/>
        </p:nvCxnSpPr>
        <p:spPr>
          <a:xfrm rot="5400000" flipH="1" flipV="1">
            <a:off x="4641844" y="27932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rot="5400000" flipH="1" flipV="1">
            <a:off x="4950618" y="28019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rot="5400000" flipH="1" flipV="1">
            <a:off x="5227637" y="28209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rot="5400000">
            <a:off x="4768849" y="28503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rot="5400000">
            <a:off x="5351465" y="28066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rot="5400000">
            <a:off x="5064918" y="28066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5924550" y="267991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9" name="Rectangle 148"/>
          <p:cNvSpPr/>
          <p:nvPr/>
        </p:nvSpPr>
        <p:spPr>
          <a:xfrm>
            <a:off x="5799401" y="203835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150" name="Straight Arrow Connector 149"/>
          <p:cNvCxnSpPr/>
          <p:nvPr/>
        </p:nvCxnSpPr>
        <p:spPr>
          <a:xfrm rot="5400000" flipH="1" flipV="1">
            <a:off x="5913437" y="278627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rot="5400000">
            <a:off x="6035674" y="28122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a:off x="6730769" y="203835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157" name="Straight Arrow Connector 156"/>
          <p:cNvCxnSpPr/>
          <p:nvPr/>
        </p:nvCxnSpPr>
        <p:spPr>
          <a:xfrm rot="5400000" flipH="1" flipV="1">
            <a:off x="6599237" y="28209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3" name="Rectangle 162"/>
          <p:cNvSpPr/>
          <p:nvPr/>
        </p:nvSpPr>
        <p:spPr>
          <a:xfrm>
            <a:off x="3856139" y="405217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64" name="Rectangle 163"/>
          <p:cNvSpPr/>
          <p:nvPr/>
        </p:nvSpPr>
        <p:spPr>
          <a:xfrm>
            <a:off x="76200" y="3310597"/>
            <a:ext cx="98777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27</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65" name="Straight Arrow Connector 164"/>
          <p:cNvCxnSpPr/>
          <p:nvPr/>
        </p:nvCxnSpPr>
        <p:spPr>
          <a:xfrm rot="5400000">
            <a:off x="3958532" y="421648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6" name="Rectangle 165"/>
          <p:cNvSpPr/>
          <p:nvPr/>
        </p:nvSpPr>
        <p:spPr>
          <a:xfrm>
            <a:off x="3730990" y="341061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67" name="Rectangle 166"/>
          <p:cNvSpPr/>
          <p:nvPr/>
        </p:nvSpPr>
        <p:spPr>
          <a:xfrm>
            <a:off x="1179614" y="3391575"/>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68" name="Rectangle 167"/>
          <p:cNvSpPr/>
          <p:nvPr/>
        </p:nvSpPr>
        <p:spPr>
          <a:xfrm>
            <a:off x="1865419" y="339496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69" name="Rectangle 168"/>
          <p:cNvSpPr/>
          <p:nvPr/>
        </p:nvSpPr>
        <p:spPr>
          <a:xfrm>
            <a:off x="2614497" y="3401742"/>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170" name="Straight Arrow Connector 169"/>
          <p:cNvCxnSpPr/>
          <p:nvPr/>
        </p:nvCxnSpPr>
        <p:spPr>
          <a:xfrm rot="5400000" flipH="1" flipV="1">
            <a:off x="3845026" y="415853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71" name="Group 215"/>
          <p:cNvGrpSpPr/>
          <p:nvPr/>
        </p:nvGrpSpPr>
        <p:grpSpPr>
          <a:xfrm>
            <a:off x="2494072" y="4052176"/>
            <a:ext cx="857256" cy="285752"/>
            <a:chOff x="2643174" y="2071678"/>
            <a:chExt cx="857256" cy="285752"/>
          </a:xfrm>
        </p:grpSpPr>
        <p:sp>
          <p:nvSpPr>
            <p:cNvPr id="172" name="Rectangle 171"/>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3" name="Rectangle 172"/>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74" name="Rectangle 173"/>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75" name="Straight Arrow Connector 174"/>
          <p:cNvCxnSpPr/>
          <p:nvPr/>
        </p:nvCxnSpPr>
        <p:spPr>
          <a:xfrm rot="5400000">
            <a:off x="3172733" y="416012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6" name="Rectangle 175"/>
          <p:cNvSpPr/>
          <p:nvPr/>
        </p:nvSpPr>
        <p:spPr>
          <a:xfrm>
            <a:off x="1351064" y="405217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77" name="Straight Arrow Connector 176"/>
          <p:cNvCxnSpPr/>
          <p:nvPr/>
        </p:nvCxnSpPr>
        <p:spPr>
          <a:xfrm rot="5400000" flipH="1" flipV="1">
            <a:off x="1315345" y="415853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rot="5400000">
            <a:off x="1457427" y="415933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9" name="Rectangle 178"/>
          <p:cNvSpPr/>
          <p:nvPr/>
        </p:nvSpPr>
        <p:spPr>
          <a:xfrm>
            <a:off x="1994006" y="405217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80" name="Straight Arrow Connector 179"/>
          <p:cNvCxnSpPr/>
          <p:nvPr/>
        </p:nvCxnSpPr>
        <p:spPr>
          <a:xfrm rot="5400000" flipH="1" flipV="1">
            <a:off x="1958287" y="415853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1" name="Straight Arrow Connector 180"/>
          <p:cNvCxnSpPr/>
          <p:nvPr/>
        </p:nvCxnSpPr>
        <p:spPr>
          <a:xfrm rot="5400000">
            <a:off x="2100369" y="415933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2" name="Straight Arrow Connector 181"/>
          <p:cNvCxnSpPr/>
          <p:nvPr/>
        </p:nvCxnSpPr>
        <p:spPr>
          <a:xfrm rot="5400000" flipH="1" flipV="1">
            <a:off x="2744899" y="415933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3" name="Straight Arrow Connector 182"/>
          <p:cNvCxnSpPr/>
          <p:nvPr/>
        </p:nvCxnSpPr>
        <p:spPr>
          <a:xfrm rot="5400000" flipH="1" flipV="1">
            <a:off x="3030651" y="415933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4" name="Straight Arrow Connector 183"/>
          <p:cNvCxnSpPr/>
          <p:nvPr/>
        </p:nvCxnSpPr>
        <p:spPr>
          <a:xfrm rot="5400000">
            <a:off x="2601229" y="421251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5" name="Straight Arrow Connector 184"/>
          <p:cNvCxnSpPr/>
          <p:nvPr/>
        </p:nvCxnSpPr>
        <p:spPr>
          <a:xfrm rot="5400000">
            <a:off x="2886186" y="416012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6" name="Straight Arrow Connector 185"/>
          <p:cNvCxnSpPr/>
          <p:nvPr/>
        </p:nvCxnSpPr>
        <p:spPr>
          <a:xfrm rot="5400000" flipH="1" flipV="1">
            <a:off x="2459147" y="415933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7" name="Rectangle 186"/>
          <p:cNvSpPr/>
          <p:nvPr/>
        </p:nvSpPr>
        <p:spPr>
          <a:xfrm>
            <a:off x="4797194" y="34044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188" name="Group 215"/>
          <p:cNvGrpSpPr/>
          <p:nvPr/>
        </p:nvGrpSpPr>
        <p:grpSpPr>
          <a:xfrm>
            <a:off x="4676769" y="4054912"/>
            <a:ext cx="857256" cy="285752"/>
            <a:chOff x="2643174" y="2071678"/>
            <a:chExt cx="857256" cy="285752"/>
          </a:xfrm>
        </p:grpSpPr>
        <p:sp>
          <p:nvSpPr>
            <p:cNvPr id="189" name="Rectangle 188"/>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0" name="Rectangle 189"/>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1" name="Rectangle 190"/>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92" name="Straight Arrow Connector 191"/>
          <p:cNvCxnSpPr/>
          <p:nvPr/>
        </p:nvCxnSpPr>
        <p:spPr>
          <a:xfrm rot="5400000" flipH="1" flipV="1">
            <a:off x="4641844" y="41620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rot="5400000" flipH="1" flipV="1">
            <a:off x="4950618" y="417080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rot="5400000" flipH="1" flipV="1">
            <a:off x="5227637" y="418985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rot="5400000">
            <a:off x="4768849" y="42192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rot="5400000">
            <a:off x="5351465" y="4185088"/>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rot="5400000">
            <a:off x="5064918" y="4185088"/>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8" name="Rectangle 197"/>
          <p:cNvSpPr/>
          <p:nvPr/>
        </p:nvSpPr>
        <p:spPr>
          <a:xfrm>
            <a:off x="5924550" y="40487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99" name="Rectangle 198"/>
          <p:cNvSpPr/>
          <p:nvPr/>
        </p:nvSpPr>
        <p:spPr>
          <a:xfrm>
            <a:off x="5799401" y="340721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200" name="Straight Arrow Connector 199"/>
          <p:cNvCxnSpPr/>
          <p:nvPr/>
        </p:nvCxnSpPr>
        <p:spPr>
          <a:xfrm rot="5400000" flipH="1" flipV="1">
            <a:off x="5913437" y="415514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rot="5400000">
            <a:off x="6035674" y="41811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16" name="Group 215"/>
          <p:cNvGrpSpPr/>
          <p:nvPr/>
        </p:nvGrpSpPr>
        <p:grpSpPr>
          <a:xfrm>
            <a:off x="6610350" y="4048125"/>
            <a:ext cx="1466856" cy="288486"/>
            <a:chOff x="6610344" y="2686050"/>
            <a:chExt cx="1466856" cy="288486"/>
          </a:xfrm>
        </p:grpSpPr>
        <p:grpSp>
          <p:nvGrpSpPr>
            <p:cNvPr id="217" name="Group 215"/>
            <p:cNvGrpSpPr/>
            <p:nvPr/>
          </p:nvGrpSpPr>
          <p:grpSpPr>
            <a:xfrm>
              <a:off x="6610344" y="2688784"/>
              <a:ext cx="857256" cy="285752"/>
              <a:chOff x="2643174" y="2071678"/>
              <a:chExt cx="857256" cy="285752"/>
            </a:xfrm>
          </p:grpSpPr>
          <p:sp>
            <p:nvSpPr>
              <p:cNvPr id="220" name="Rectangle 21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21" name="Rectangle 22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22" name="Rectangle 22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18" name="Rectangle 217"/>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9" name="Rectangle 218"/>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23" name="Rectangle 222"/>
          <p:cNvSpPr/>
          <p:nvPr/>
        </p:nvSpPr>
        <p:spPr>
          <a:xfrm>
            <a:off x="6730775" y="3400425"/>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7</a:t>
            </a:r>
            <a:endParaRPr lang="en-US" sz="2800" b="1" cap="none" spc="50" dirty="0">
              <a:ln w="11430"/>
              <a:effectLst>
                <a:outerShdw blurRad="76200" dist="50800" dir="5400000" algn="tl" rotWithShape="0">
                  <a:srgbClr val="000000">
                    <a:alpha val="65000"/>
                  </a:srgbClr>
                </a:outerShdw>
              </a:effectLst>
            </a:endParaRPr>
          </a:p>
        </p:txBody>
      </p:sp>
      <p:cxnSp>
        <p:nvCxnSpPr>
          <p:cNvPr id="224" name="Straight Arrow Connector 223"/>
          <p:cNvCxnSpPr/>
          <p:nvPr/>
        </p:nvCxnSpPr>
        <p:spPr>
          <a:xfrm rot="5400000" flipH="1" flipV="1">
            <a:off x="6580193" y="41544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rot="5400000" flipH="1" flipV="1">
            <a:off x="6884987" y="418306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6" name="Group 225"/>
          <p:cNvGrpSpPr/>
          <p:nvPr/>
        </p:nvGrpSpPr>
        <p:grpSpPr>
          <a:xfrm>
            <a:off x="6629400" y="1371600"/>
            <a:ext cx="1466856" cy="288486"/>
            <a:chOff x="6610344" y="2686050"/>
            <a:chExt cx="1466856" cy="288486"/>
          </a:xfrm>
        </p:grpSpPr>
        <p:grpSp>
          <p:nvGrpSpPr>
            <p:cNvPr id="227" name="Group 215"/>
            <p:cNvGrpSpPr/>
            <p:nvPr/>
          </p:nvGrpSpPr>
          <p:grpSpPr>
            <a:xfrm>
              <a:off x="6610344" y="2688784"/>
              <a:ext cx="857256" cy="285752"/>
              <a:chOff x="2643174" y="2071678"/>
              <a:chExt cx="857256" cy="285752"/>
            </a:xfrm>
          </p:grpSpPr>
          <p:sp>
            <p:nvSpPr>
              <p:cNvPr id="230" name="Rectangle 22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1" name="Rectangle 23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2" name="Rectangle 23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28" name="Rectangle 227"/>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29" name="Rectangle 228"/>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33" name="Rectangle 232"/>
          <p:cNvSpPr/>
          <p:nvPr/>
        </p:nvSpPr>
        <p:spPr>
          <a:xfrm>
            <a:off x="6749825" y="72390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5</a:t>
            </a:r>
            <a:endParaRPr lang="en-US" sz="2800" b="1" cap="none" spc="50" dirty="0">
              <a:ln w="11430"/>
              <a:effectLst>
                <a:outerShdw blurRad="76200" dist="50800" dir="5400000" algn="tl" rotWithShape="0">
                  <a:srgbClr val="000000">
                    <a:alpha val="65000"/>
                  </a:srgbClr>
                </a:outerShdw>
              </a:effectLst>
            </a:endParaRPr>
          </a:p>
        </p:txBody>
      </p:sp>
      <p:cxnSp>
        <p:nvCxnSpPr>
          <p:cNvPr id="234" name="Straight Arrow Connector 233"/>
          <p:cNvCxnSpPr/>
          <p:nvPr/>
        </p:nvCxnSpPr>
        <p:spPr>
          <a:xfrm rot="5400000" flipH="1" flipV="1">
            <a:off x="6618293" y="15065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rot="5400000" flipH="1" flipV="1">
            <a:off x="6912768" y="14874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rot="5400000" flipH="1" flipV="1">
            <a:off x="7227893" y="15065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7" name="Straight Arrow Connector 236"/>
          <p:cNvCxnSpPr/>
          <p:nvPr/>
        </p:nvCxnSpPr>
        <p:spPr>
          <a:xfrm rot="5400000" flipH="1" flipV="1">
            <a:off x="7512843" y="149701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rot="5400000" flipH="1" flipV="1">
            <a:off x="7808912" y="15065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p:nvPr/>
        </p:nvCxnSpPr>
        <p:spPr>
          <a:xfrm rot="5400000" flipH="1" flipV="1">
            <a:off x="7180262" y="418306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0" name="Straight Arrow Connector 239"/>
          <p:cNvCxnSpPr/>
          <p:nvPr/>
        </p:nvCxnSpPr>
        <p:spPr>
          <a:xfrm rot="5400000" flipH="1" flipV="1">
            <a:off x="6904037" y="279796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p:nvPr/>
        </p:nvCxnSpPr>
        <p:spPr>
          <a:xfrm rot="5400000" flipH="1" flipV="1">
            <a:off x="7219162" y="281701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p:nvPr/>
        </p:nvCxnSpPr>
        <p:spPr>
          <a:xfrm rot="5400000" flipH="1" flipV="1">
            <a:off x="7504112" y="280749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rot="5400000" flipH="1" flipV="1">
            <a:off x="7800181" y="281701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p:nvPr/>
        </p:nvCxnSpPr>
        <p:spPr>
          <a:xfrm rot="5400000" flipH="1" flipV="1">
            <a:off x="7485062" y="420211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5" name="Straight Arrow Connector 244"/>
          <p:cNvCxnSpPr/>
          <p:nvPr/>
        </p:nvCxnSpPr>
        <p:spPr>
          <a:xfrm rot="5400000" flipH="1" flipV="1">
            <a:off x="7780337" y="417909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rot="5400000">
            <a:off x="6722268" y="28503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p:nvPr/>
        </p:nvCxnSpPr>
        <p:spPr>
          <a:xfrm rot="5400000">
            <a:off x="6999290" y="41838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p:nvPr/>
        </p:nvCxnSpPr>
        <p:spPr>
          <a:xfrm rot="5400000">
            <a:off x="6712743" y="41838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20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20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2000"/>
                                        <p:tgtEl>
                                          <p:spTgt spid="7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2000"/>
                                        <p:tgtEl>
                                          <p:spTgt spid="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2000"/>
                                        <p:tgtEl>
                                          <p:spTgt spid="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2000"/>
                                        <p:tgtEl>
                                          <p:spTgt spid="73"/>
                                        </p:tgtEl>
                                      </p:cBhvr>
                                    </p:animEffect>
                                  </p:childTnLst>
                                </p:cTn>
                              </p:par>
                              <p:par>
                                <p:cTn id="23" presetID="10" presetClass="entr" presetSubtype="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2000"/>
                                        <p:tgtEl>
                                          <p:spTgt spid="74"/>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2000"/>
                                        <p:tgtEl>
                                          <p:spTgt spid="75"/>
                                        </p:tgtEl>
                                      </p:cBhvr>
                                    </p:animEffect>
                                  </p:childTnLst>
                                </p:cTn>
                              </p:par>
                              <p:par>
                                <p:cTn id="29" presetID="10"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2000"/>
                                        <p:tgtEl>
                                          <p:spTgt spid="7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2000"/>
                                        <p:tgtEl>
                                          <p:spTgt spid="80"/>
                                        </p:tgtEl>
                                      </p:cBhvr>
                                    </p:animEffect>
                                  </p:childTnLst>
                                </p:cTn>
                              </p:par>
                              <p:par>
                                <p:cTn id="35" presetID="10" presetClass="entr" presetSubtype="0" fill="hold" nodeType="with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2000"/>
                                        <p:tgtEl>
                                          <p:spTgt spid="81"/>
                                        </p:tgtEl>
                                      </p:cBhvr>
                                    </p:animEffect>
                                  </p:childTnLst>
                                </p:cTn>
                              </p:par>
                              <p:par>
                                <p:cTn id="38" presetID="10" presetClass="entr" presetSubtype="0"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2000"/>
                                        <p:tgtEl>
                                          <p:spTgt spid="8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2000"/>
                                        <p:tgtEl>
                                          <p:spTgt spid="83"/>
                                        </p:tgtEl>
                                      </p:cBhvr>
                                    </p:animEffect>
                                  </p:childTnLst>
                                </p:cTn>
                              </p:par>
                              <p:par>
                                <p:cTn id="44" presetID="10" presetClass="entr" presetSubtype="0"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2000"/>
                                        <p:tgtEl>
                                          <p:spTgt spid="84"/>
                                        </p:tgtEl>
                                      </p:cBhvr>
                                    </p:animEffect>
                                  </p:childTnLst>
                                </p:cTn>
                              </p:par>
                              <p:par>
                                <p:cTn id="47" presetID="10"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20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2000"/>
                                        <p:tgtEl>
                                          <p:spTgt spid="86"/>
                                        </p:tgtEl>
                                      </p:cBhvr>
                                    </p:animEffect>
                                  </p:childTnLst>
                                </p:cTn>
                              </p:par>
                              <p:par>
                                <p:cTn id="53" presetID="10" presetClass="entr" presetSubtype="0" fill="hold" nodeType="with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2000"/>
                                        <p:tgtEl>
                                          <p:spTgt spid="87"/>
                                        </p:tgtEl>
                                      </p:cBhvr>
                                    </p:animEffect>
                                  </p:childTnLst>
                                </p:cTn>
                              </p:par>
                              <p:par>
                                <p:cTn id="56" presetID="10" presetClass="entr" presetSubtype="0" fill="hold" nodeType="with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fade">
                                      <p:cBhvr>
                                        <p:cTn id="58" dur="2000"/>
                                        <p:tgtEl>
                                          <p:spTgt spid="88"/>
                                        </p:tgtEl>
                                      </p:cBhvr>
                                    </p:animEffect>
                                  </p:childTnLst>
                                </p:cTn>
                              </p:par>
                              <p:par>
                                <p:cTn id="59" presetID="10" presetClass="entr" presetSubtype="0" fill="hold" nodeType="with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2000"/>
                                        <p:tgtEl>
                                          <p:spTgt spid="89"/>
                                        </p:tgtEl>
                                      </p:cBhvr>
                                    </p:animEffect>
                                  </p:childTnLst>
                                </p:cTn>
                              </p:par>
                              <p:par>
                                <p:cTn id="62" presetID="10" presetClass="entr" presetSubtype="0" fill="hold"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2000"/>
                                        <p:tgtEl>
                                          <p:spTgt spid="9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1"/>
                                        </p:tgtEl>
                                        <p:attrNameLst>
                                          <p:attrName>style.visibility</p:attrName>
                                        </p:attrNameLst>
                                      </p:cBhvr>
                                      <p:to>
                                        <p:strVal val="visible"/>
                                      </p:to>
                                    </p:set>
                                    <p:animEffect transition="in" filter="fade">
                                      <p:cBhvr>
                                        <p:cTn id="67" dur="2000"/>
                                        <p:tgtEl>
                                          <p:spTgt spid="91"/>
                                        </p:tgtEl>
                                      </p:cBhvr>
                                    </p:animEffect>
                                  </p:childTnLst>
                                </p:cTn>
                              </p:par>
                              <p:par>
                                <p:cTn id="68" presetID="10"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2000"/>
                                        <p:tgtEl>
                                          <p:spTgt spid="92"/>
                                        </p:tgtEl>
                                      </p:cBhvr>
                                    </p:animEffect>
                                  </p:childTnLst>
                                </p:cTn>
                              </p:par>
                              <p:par>
                                <p:cTn id="71" presetID="10" presetClass="entr" presetSubtype="0" fill="hold"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2000"/>
                                        <p:tgtEl>
                                          <p:spTgt spid="96"/>
                                        </p:tgtEl>
                                      </p:cBhvr>
                                    </p:animEffect>
                                  </p:childTnLst>
                                </p:cTn>
                              </p:par>
                              <p:par>
                                <p:cTn id="74" presetID="10" presetClass="entr" presetSubtype="0" fill="hold"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fade">
                                      <p:cBhvr>
                                        <p:cTn id="76" dur="2000"/>
                                        <p:tgtEl>
                                          <p:spTgt spid="97"/>
                                        </p:tgtEl>
                                      </p:cBhvr>
                                    </p:animEffect>
                                  </p:childTnLst>
                                </p:cTn>
                              </p:par>
                              <p:par>
                                <p:cTn id="77" presetID="10" presetClass="entr" presetSubtype="0" fill="hold"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fade">
                                      <p:cBhvr>
                                        <p:cTn id="79" dur="2000"/>
                                        <p:tgtEl>
                                          <p:spTgt spid="98"/>
                                        </p:tgtEl>
                                      </p:cBhvr>
                                    </p:animEffect>
                                  </p:childTnLst>
                                </p:cTn>
                              </p:par>
                              <p:par>
                                <p:cTn id="80" presetID="10" presetClass="entr" presetSubtype="0" fill="hold"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fade">
                                      <p:cBhvr>
                                        <p:cTn id="82" dur="2000"/>
                                        <p:tgtEl>
                                          <p:spTgt spid="99"/>
                                        </p:tgtEl>
                                      </p:cBhvr>
                                    </p:animEffect>
                                  </p:childTnLst>
                                </p:cTn>
                              </p:par>
                              <p:par>
                                <p:cTn id="83" presetID="10" presetClass="entr" presetSubtype="0" fill="hold" nodeType="withEffect">
                                  <p:stCondLst>
                                    <p:cond delay="0"/>
                                  </p:stCondLst>
                                  <p:childTnLst>
                                    <p:set>
                                      <p:cBhvr>
                                        <p:cTn id="84" dur="1" fill="hold">
                                          <p:stCondLst>
                                            <p:cond delay="0"/>
                                          </p:stCondLst>
                                        </p:cTn>
                                        <p:tgtEl>
                                          <p:spTgt spid="106"/>
                                        </p:tgtEl>
                                        <p:attrNameLst>
                                          <p:attrName>style.visibility</p:attrName>
                                        </p:attrNameLst>
                                      </p:cBhvr>
                                      <p:to>
                                        <p:strVal val="visible"/>
                                      </p:to>
                                    </p:set>
                                    <p:animEffect transition="in" filter="fade">
                                      <p:cBhvr>
                                        <p:cTn id="85" dur="2000"/>
                                        <p:tgtEl>
                                          <p:spTgt spid="106"/>
                                        </p:tgtEl>
                                      </p:cBhvr>
                                    </p:animEffect>
                                  </p:childTnLst>
                                </p:cTn>
                              </p:par>
                              <p:par>
                                <p:cTn id="86" presetID="10" presetClass="entr" presetSubtype="0" fill="hold" nodeType="withEffect">
                                  <p:stCondLst>
                                    <p:cond delay="0"/>
                                  </p:stCondLst>
                                  <p:childTnLst>
                                    <p:set>
                                      <p:cBhvr>
                                        <p:cTn id="87" dur="1" fill="hold">
                                          <p:stCondLst>
                                            <p:cond delay="0"/>
                                          </p:stCondLst>
                                        </p:cTn>
                                        <p:tgtEl>
                                          <p:spTgt spid="107"/>
                                        </p:tgtEl>
                                        <p:attrNameLst>
                                          <p:attrName>style.visibility</p:attrName>
                                        </p:attrNameLst>
                                      </p:cBhvr>
                                      <p:to>
                                        <p:strVal val="visible"/>
                                      </p:to>
                                    </p:set>
                                    <p:animEffect transition="in" filter="fade">
                                      <p:cBhvr>
                                        <p:cTn id="88" dur="2000"/>
                                        <p:tgtEl>
                                          <p:spTgt spid="10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fade">
                                      <p:cBhvr>
                                        <p:cTn id="91" dur="2000"/>
                                        <p:tgtEl>
                                          <p:spTgt spid="10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10"/>
                                        </p:tgtEl>
                                        <p:attrNameLst>
                                          <p:attrName>style.visibility</p:attrName>
                                        </p:attrNameLst>
                                      </p:cBhvr>
                                      <p:to>
                                        <p:strVal val="visible"/>
                                      </p:to>
                                    </p:set>
                                    <p:animEffect transition="in" filter="fade">
                                      <p:cBhvr>
                                        <p:cTn id="94" dur="2000"/>
                                        <p:tgtEl>
                                          <p:spTgt spid="110"/>
                                        </p:tgtEl>
                                      </p:cBhvr>
                                    </p:animEffect>
                                  </p:childTnLst>
                                </p:cTn>
                              </p:par>
                              <p:par>
                                <p:cTn id="95" presetID="10" presetClass="entr" presetSubtype="0" fill="hold" nodeType="withEffect">
                                  <p:stCondLst>
                                    <p:cond delay="0"/>
                                  </p:stCondLst>
                                  <p:childTnLst>
                                    <p:set>
                                      <p:cBhvr>
                                        <p:cTn id="96" dur="1" fill="hold">
                                          <p:stCondLst>
                                            <p:cond delay="0"/>
                                          </p:stCondLst>
                                        </p:cTn>
                                        <p:tgtEl>
                                          <p:spTgt spid="111"/>
                                        </p:tgtEl>
                                        <p:attrNameLst>
                                          <p:attrName>style.visibility</p:attrName>
                                        </p:attrNameLst>
                                      </p:cBhvr>
                                      <p:to>
                                        <p:strVal val="visible"/>
                                      </p:to>
                                    </p:set>
                                    <p:animEffect transition="in" filter="fade">
                                      <p:cBhvr>
                                        <p:cTn id="97" dur="2000"/>
                                        <p:tgtEl>
                                          <p:spTgt spid="111"/>
                                        </p:tgtEl>
                                      </p:cBhvr>
                                    </p:animEffect>
                                  </p:childTnLst>
                                </p:cTn>
                              </p:par>
                              <p:par>
                                <p:cTn id="98" presetID="10" presetClass="entr" presetSubtype="0" fill="hold" nodeType="with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fade">
                                      <p:cBhvr>
                                        <p:cTn id="100" dur="2000"/>
                                        <p:tgtEl>
                                          <p:spTgt spid="112"/>
                                        </p:tgtEl>
                                      </p:cBhvr>
                                    </p:animEffect>
                                  </p:childTnLst>
                                </p:cTn>
                              </p:par>
                              <p:par>
                                <p:cTn id="101" presetID="10" presetClass="entr" presetSubtype="0" fill="hold" nodeType="withEffect">
                                  <p:stCondLst>
                                    <p:cond delay="0"/>
                                  </p:stCondLst>
                                  <p:childTnLst>
                                    <p:set>
                                      <p:cBhvr>
                                        <p:cTn id="102" dur="1" fill="hold">
                                          <p:stCondLst>
                                            <p:cond delay="0"/>
                                          </p:stCondLst>
                                        </p:cTn>
                                        <p:tgtEl>
                                          <p:spTgt spid="226"/>
                                        </p:tgtEl>
                                        <p:attrNameLst>
                                          <p:attrName>style.visibility</p:attrName>
                                        </p:attrNameLst>
                                      </p:cBhvr>
                                      <p:to>
                                        <p:strVal val="visible"/>
                                      </p:to>
                                    </p:set>
                                    <p:animEffect transition="in" filter="fade">
                                      <p:cBhvr>
                                        <p:cTn id="103" dur="2000"/>
                                        <p:tgtEl>
                                          <p:spTgt spid="22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33"/>
                                        </p:tgtEl>
                                        <p:attrNameLst>
                                          <p:attrName>style.visibility</p:attrName>
                                        </p:attrNameLst>
                                      </p:cBhvr>
                                      <p:to>
                                        <p:strVal val="visible"/>
                                      </p:to>
                                    </p:set>
                                    <p:animEffect transition="in" filter="fade">
                                      <p:cBhvr>
                                        <p:cTn id="106" dur="2000"/>
                                        <p:tgtEl>
                                          <p:spTgt spid="233"/>
                                        </p:tgtEl>
                                      </p:cBhvr>
                                    </p:animEffect>
                                  </p:childTnLst>
                                </p:cTn>
                              </p:par>
                              <p:par>
                                <p:cTn id="107" presetID="10" presetClass="entr" presetSubtype="0" fill="hold" nodeType="withEffect">
                                  <p:stCondLst>
                                    <p:cond delay="0"/>
                                  </p:stCondLst>
                                  <p:childTnLst>
                                    <p:set>
                                      <p:cBhvr>
                                        <p:cTn id="108" dur="1" fill="hold">
                                          <p:stCondLst>
                                            <p:cond delay="0"/>
                                          </p:stCondLst>
                                        </p:cTn>
                                        <p:tgtEl>
                                          <p:spTgt spid="234"/>
                                        </p:tgtEl>
                                        <p:attrNameLst>
                                          <p:attrName>style.visibility</p:attrName>
                                        </p:attrNameLst>
                                      </p:cBhvr>
                                      <p:to>
                                        <p:strVal val="visible"/>
                                      </p:to>
                                    </p:set>
                                    <p:animEffect transition="in" filter="fade">
                                      <p:cBhvr>
                                        <p:cTn id="109" dur="2000"/>
                                        <p:tgtEl>
                                          <p:spTgt spid="234"/>
                                        </p:tgtEl>
                                      </p:cBhvr>
                                    </p:animEffect>
                                  </p:childTnLst>
                                </p:cTn>
                              </p:par>
                              <p:par>
                                <p:cTn id="110" presetID="10" presetClass="entr" presetSubtype="0" fill="hold" nodeType="withEffect">
                                  <p:stCondLst>
                                    <p:cond delay="0"/>
                                  </p:stCondLst>
                                  <p:childTnLst>
                                    <p:set>
                                      <p:cBhvr>
                                        <p:cTn id="111" dur="1" fill="hold">
                                          <p:stCondLst>
                                            <p:cond delay="0"/>
                                          </p:stCondLst>
                                        </p:cTn>
                                        <p:tgtEl>
                                          <p:spTgt spid="235"/>
                                        </p:tgtEl>
                                        <p:attrNameLst>
                                          <p:attrName>style.visibility</p:attrName>
                                        </p:attrNameLst>
                                      </p:cBhvr>
                                      <p:to>
                                        <p:strVal val="visible"/>
                                      </p:to>
                                    </p:set>
                                    <p:animEffect transition="in" filter="fade">
                                      <p:cBhvr>
                                        <p:cTn id="112" dur="2000"/>
                                        <p:tgtEl>
                                          <p:spTgt spid="235"/>
                                        </p:tgtEl>
                                      </p:cBhvr>
                                    </p:animEffect>
                                  </p:childTnLst>
                                </p:cTn>
                              </p:par>
                              <p:par>
                                <p:cTn id="113" presetID="10" presetClass="entr" presetSubtype="0" fill="hold" nodeType="withEffect">
                                  <p:stCondLst>
                                    <p:cond delay="0"/>
                                  </p:stCondLst>
                                  <p:childTnLst>
                                    <p:set>
                                      <p:cBhvr>
                                        <p:cTn id="114" dur="1" fill="hold">
                                          <p:stCondLst>
                                            <p:cond delay="0"/>
                                          </p:stCondLst>
                                        </p:cTn>
                                        <p:tgtEl>
                                          <p:spTgt spid="236"/>
                                        </p:tgtEl>
                                        <p:attrNameLst>
                                          <p:attrName>style.visibility</p:attrName>
                                        </p:attrNameLst>
                                      </p:cBhvr>
                                      <p:to>
                                        <p:strVal val="visible"/>
                                      </p:to>
                                    </p:set>
                                    <p:animEffect transition="in" filter="fade">
                                      <p:cBhvr>
                                        <p:cTn id="115" dur="2000"/>
                                        <p:tgtEl>
                                          <p:spTgt spid="236"/>
                                        </p:tgtEl>
                                      </p:cBhvr>
                                    </p:animEffect>
                                  </p:childTnLst>
                                </p:cTn>
                              </p:par>
                              <p:par>
                                <p:cTn id="116" presetID="10" presetClass="entr" presetSubtype="0" fill="hold" nodeType="withEffect">
                                  <p:stCondLst>
                                    <p:cond delay="0"/>
                                  </p:stCondLst>
                                  <p:childTnLst>
                                    <p:set>
                                      <p:cBhvr>
                                        <p:cTn id="117" dur="1" fill="hold">
                                          <p:stCondLst>
                                            <p:cond delay="0"/>
                                          </p:stCondLst>
                                        </p:cTn>
                                        <p:tgtEl>
                                          <p:spTgt spid="237"/>
                                        </p:tgtEl>
                                        <p:attrNameLst>
                                          <p:attrName>style.visibility</p:attrName>
                                        </p:attrNameLst>
                                      </p:cBhvr>
                                      <p:to>
                                        <p:strVal val="visible"/>
                                      </p:to>
                                    </p:set>
                                    <p:animEffect transition="in" filter="fade">
                                      <p:cBhvr>
                                        <p:cTn id="118" dur="2000"/>
                                        <p:tgtEl>
                                          <p:spTgt spid="237"/>
                                        </p:tgtEl>
                                      </p:cBhvr>
                                    </p:animEffect>
                                  </p:childTnLst>
                                </p:cTn>
                              </p:par>
                              <p:par>
                                <p:cTn id="119" presetID="10" presetClass="entr" presetSubtype="0" fill="hold" nodeType="withEffect">
                                  <p:stCondLst>
                                    <p:cond delay="0"/>
                                  </p:stCondLst>
                                  <p:childTnLst>
                                    <p:set>
                                      <p:cBhvr>
                                        <p:cTn id="120" dur="1" fill="hold">
                                          <p:stCondLst>
                                            <p:cond delay="0"/>
                                          </p:stCondLst>
                                        </p:cTn>
                                        <p:tgtEl>
                                          <p:spTgt spid="238"/>
                                        </p:tgtEl>
                                        <p:attrNameLst>
                                          <p:attrName>style.visibility</p:attrName>
                                        </p:attrNameLst>
                                      </p:cBhvr>
                                      <p:to>
                                        <p:strVal val="visible"/>
                                      </p:to>
                                    </p:set>
                                    <p:animEffect transition="in" filter="fade">
                                      <p:cBhvr>
                                        <p:cTn id="121" dur="2000"/>
                                        <p:tgtEl>
                                          <p:spTgt spid="23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215"/>
                                        </p:tgtEl>
                                        <p:attrNameLst>
                                          <p:attrName>style.visibility</p:attrName>
                                        </p:attrNameLst>
                                      </p:cBhvr>
                                      <p:to>
                                        <p:strVal val="visible"/>
                                      </p:to>
                                    </p:set>
                                    <p:animEffect transition="in" filter="fade">
                                      <p:cBhvr>
                                        <p:cTn id="126" dur="2000"/>
                                        <p:tgtEl>
                                          <p:spTgt spid="21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fade">
                                      <p:cBhvr>
                                        <p:cTn id="129" dur="2000"/>
                                        <p:tgtEl>
                                          <p:spTgt spid="113"/>
                                        </p:tgtEl>
                                      </p:cBhvr>
                                    </p:animEffect>
                                  </p:childTnLst>
                                </p:cTn>
                              </p:par>
                              <p:par>
                                <p:cTn id="130" presetID="10" presetClass="entr" presetSubtype="0" fill="hold" nodeType="withEffect">
                                  <p:stCondLst>
                                    <p:cond delay="0"/>
                                  </p:stCondLst>
                                  <p:childTnLst>
                                    <p:set>
                                      <p:cBhvr>
                                        <p:cTn id="131" dur="1" fill="hold">
                                          <p:stCondLst>
                                            <p:cond delay="0"/>
                                          </p:stCondLst>
                                        </p:cTn>
                                        <p:tgtEl>
                                          <p:spTgt spid="115"/>
                                        </p:tgtEl>
                                        <p:attrNameLst>
                                          <p:attrName>style.visibility</p:attrName>
                                        </p:attrNameLst>
                                      </p:cBhvr>
                                      <p:to>
                                        <p:strVal val="visible"/>
                                      </p:to>
                                    </p:set>
                                    <p:animEffect transition="in" filter="fade">
                                      <p:cBhvr>
                                        <p:cTn id="132" dur="2000"/>
                                        <p:tgtEl>
                                          <p:spTgt spid="115"/>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16"/>
                                        </p:tgtEl>
                                        <p:attrNameLst>
                                          <p:attrName>style.visibility</p:attrName>
                                        </p:attrNameLst>
                                      </p:cBhvr>
                                      <p:to>
                                        <p:strVal val="visible"/>
                                      </p:to>
                                    </p:set>
                                    <p:animEffect transition="in" filter="fade">
                                      <p:cBhvr>
                                        <p:cTn id="135" dur="2000"/>
                                        <p:tgtEl>
                                          <p:spTgt spid="11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2000"/>
                                        <p:tgtEl>
                                          <p:spTgt spid="11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18"/>
                                        </p:tgtEl>
                                        <p:attrNameLst>
                                          <p:attrName>style.visibility</p:attrName>
                                        </p:attrNameLst>
                                      </p:cBhvr>
                                      <p:to>
                                        <p:strVal val="visible"/>
                                      </p:to>
                                    </p:set>
                                    <p:animEffect transition="in" filter="fade">
                                      <p:cBhvr>
                                        <p:cTn id="141" dur="2000"/>
                                        <p:tgtEl>
                                          <p:spTgt spid="11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19"/>
                                        </p:tgtEl>
                                        <p:attrNameLst>
                                          <p:attrName>style.visibility</p:attrName>
                                        </p:attrNameLst>
                                      </p:cBhvr>
                                      <p:to>
                                        <p:strVal val="visible"/>
                                      </p:to>
                                    </p:set>
                                    <p:animEffect transition="in" filter="fade">
                                      <p:cBhvr>
                                        <p:cTn id="144" dur="2000"/>
                                        <p:tgtEl>
                                          <p:spTgt spid="119"/>
                                        </p:tgtEl>
                                      </p:cBhvr>
                                    </p:animEffect>
                                  </p:childTnLst>
                                </p:cTn>
                              </p:par>
                              <p:par>
                                <p:cTn id="145" presetID="10" presetClass="entr" presetSubtype="0" fill="hold" nodeType="withEffect">
                                  <p:stCondLst>
                                    <p:cond delay="0"/>
                                  </p:stCondLst>
                                  <p:childTnLst>
                                    <p:set>
                                      <p:cBhvr>
                                        <p:cTn id="146" dur="1" fill="hold">
                                          <p:stCondLst>
                                            <p:cond delay="0"/>
                                          </p:stCondLst>
                                        </p:cTn>
                                        <p:tgtEl>
                                          <p:spTgt spid="120"/>
                                        </p:tgtEl>
                                        <p:attrNameLst>
                                          <p:attrName>style.visibility</p:attrName>
                                        </p:attrNameLst>
                                      </p:cBhvr>
                                      <p:to>
                                        <p:strVal val="visible"/>
                                      </p:to>
                                    </p:set>
                                    <p:animEffect transition="in" filter="fade">
                                      <p:cBhvr>
                                        <p:cTn id="147" dur="2000"/>
                                        <p:tgtEl>
                                          <p:spTgt spid="120"/>
                                        </p:tgtEl>
                                      </p:cBhvr>
                                    </p:animEffect>
                                  </p:childTnLst>
                                </p:cTn>
                              </p:par>
                              <p:par>
                                <p:cTn id="148" presetID="10" presetClass="entr" presetSubtype="0" fill="hold" nodeType="withEffect">
                                  <p:stCondLst>
                                    <p:cond delay="0"/>
                                  </p:stCondLst>
                                  <p:childTnLst>
                                    <p:set>
                                      <p:cBhvr>
                                        <p:cTn id="149" dur="1" fill="hold">
                                          <p:stCondLst>
                                            <p:cond delay="0"/>
                                          </p:stCondLst>
                                        </p:cTn>
                                        <p:tgtEl>
                                          <p:spTgt spid="121"/>
                                        </p:tgtEl>
                                        <p:attrNameLst>
                                          <p:attrName>style.visibility</p:attrName>
                                        </p:attrNameLst>
                                      </p:cBhvr>
                                      <p:to>
                                        <p:strVal val="visible"/>
                                      </p:to>
                                    </p:set>
                                    <p:animEffect transition="in" filter="fade">
                                      <p:cBhvr>
                                        <p:cTn id="150" dur="2000"/>
                                        <p:tgtEl>
                                          <p:spTgt spid="121"/>
                                        </p:tgtEl>
                                      </p:cBhvr>
                                    </p:animEffect>
                                  </p:childTnLst>
                                </p:cTn>
                              </p:par>
                              <p:par>
                                <p:cTn id="151" presetID="10" presetClass="entr" presetSubtype="0" fill="hold" nodeType="withEffect">
                                  <p:stCondLst>
                                    <p:cond delay="0"/>
                                  </p:stCondLst>
                                  <p:childTnLst>
                                    <p:set>
                                      <p:cBhvr>
                                        <p:cTn id="152" dur="1" fill="hold">
                                          <p:stCondLst>
                                            <p:cond delay="0"/>
                                          </p:stCondLst>
                                        </p:cTn>
                                        <p:tgtEl>
                                          <p:spTgt spid="125"/>
                                        </p:tgtEl>
                                        <p:attrNameLst>
                                          <p:attrName>style.visibility</p:attrName>
                                        </p:attrNameLst>
                                      </p:cBhvr>
                                      <p:to>
                                        <p:strVal val="visible"/>
                                      </p:to>
                                    </p:set>
                                    <p:animEffect transition="in" filter="fade">
                                      <p:cBhvr>
                                        <p:cTn id="153" dur="2000"/>
                                        <p:tgtEl>
                                          <p:spTgt spid="12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26"/>
                                        </p:tgtEl>
                                        <p:attrNameLst>
                                          <p:attrName>style.visibility</p:attrName>
                                        </p:attrNameLst>
                                      </p:cBhvr>
                                      <p:to>
                                        <p:strVal val="visible"/>
                                      </p:to>
                                    </p:set>
                                    <p:animEffect transition="in" filter="fade">
                                      <p:cBhvr>
                                        <p:cTn id="156" dur="2000"/>
                                        <p:tgtEl>
                                          <p:spTgt spid="126"/>
                                        </p:tgtEl>
                                      </p:cBhvr>
                                    </p:animEffect>
                                  </p:childTnLst>
                                </p:cTn>
                              </p:par>
                              <p:par>
                                <p:cTn id="157" presetID="10" presetClass="entr" presetSubtype="0" fill="hold" nodeType="withEffect">
                                  <p:stCondLst>
                                    <p:cond delay="0"/>
                                  </p:stCondLst>
                                  <p:childTnLst>
                                    <p:set>
                                      <p:cBhvr>
                                        <p:cTn id="158" dur="1" fill="hold">
                                          <p:stCondLst>
                                            <p:cond delay="0"/>
                                          </p:stCondLst>
                                        </p:cTn>
                                        <p:tgtEl>
                                          <p:spTgt spid="127"/>
                                        </p:tgtEl>
                                        <p:attrNameLst>
                                          <p:attrName>style.visibility</p:attrName>
                                        </p:attrNameLst>
                                      </p:cBhvr>
                                      <p:to>
                                        <p:strVal val="visible"/>
                                      </p:to>
                                    </p:set>
                                    <p:animEffect transition="in" filter="fade">
                                      <p:cBhvr>
                                        <p:cTn id="159" dur="2000"/>
                                        <p:tgtEl>
                                          <p:spTgt spid="127"/>
                                        </p:tgtEl>
                                      </p:cBhvr>
                                    </p:animEffect>
                                  </p:childTnLst>
                                </p:cTn>
                              </p:par>
                              <p:par>
                                <p:cTn id="160" presetID="10" presetClass="entr" presetSubtype="0" fill="hold" nodeType="withEffect">
                                  <p:stCondLst>
                                    <p:cond delay="0"/>
                                  </p:stCondLst>
                                  <p:childTnLst>
                                    <p:set>
                                      <p:cBhvr>
                                        <p:cTn id="161" dur="1" fill="hold">
                                          <p:stCondLst>
                                            <p:cond delay="0"/>
                                          </p:stCondLst>
                                        </p:cTn>
                                        <p:tgtEl>
                                          <p:spTgt spid="128"/>
                                        </p:tgtEl>
                                        <p:attrNameLst>
                                          <p:attrName>style.visibility</p:attrName>
                                        </p:attrNameLst>
                                      </p:cBhvr>
                                      <p:to>
                                        <p:strVal val="visible"/>
                                      </p:to>
                                    </p:set>
                                    <p:animEffect transition="in" filter="fade">
                                      <p:cBhvr>
                                        <p:cTn id="162" dur="2000"/>
                                        <p:tgtEl>
                                          <p:spTgt spid="12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fade">
                                      <p:cBhvr>
                                        <p:cTn id="165" dur="2000"/>
                                        <p:tgtEl>
                                          <p:spTgt spid="129"/>
                                        </p:tgtEl>
                                      </p:cBhvr>
                                    </p:animEffect>
                                  </p:childTnLst>
                                </p:cTn>
                              </p:par>
                              <p:par>
                                <p:cTn id="166" presetID="10" presetClass="entr" presetSubtype="0" fill="hold" nodeType="withEffect">
                                  <p:stCondLst>
                                    <p:cond delay="0"/>
                                  </p:stCondLst>
                                  <p:childTnLst>
                                    <p:set>
                                      <p:cBhvr>
                                        <p:cTn id="167" dur="1" fill="hold">
                                          <p:stCondLst>
                                            <p:cond delay="0"/>
                                          </p:stCondLst>
                                        </p:cTn>
                                        <p:tgtEl>
                                          <p:spTgt spid="130"/>
                                        </p:tgtEl>
                                        <p:attrNameLst>
                                          <p:attrName>style.visibility</p:attrName>
                                        </p:attrNameLst>
                                      </p:cBhvr>
                                      <p:to>
                                        <p:strVal val="visible"/>
                                      </p:to>
                                    </p:set>
                                    <p:animEffect transition="in" filter="fade">
                                      <p:cBhvr>
                                        <p:cTn id="168" dur="2000"/>
                                        <p:tgtEl>
                                          <p:spTgt spid="130"/>
                                        </p:tgtEl>
                                      </p:cBhvr>
                                    </p:animEffect>
                                  </p:childTnLst>
                                </p:cTn>
                              </p:par>
                              <p:par>
                                <p:cTn id="169" presetID="10" presetClass="entr" presetSubtype="0" fill="hold" nodeType="withEffect">
                                  <p:stCondLst>
                                    <p:cond delay="0"/>
                                  </p:stCondLst>
                                  <p:childTnLst>
                                    <p:set>
                                      <p:cBhvr>
                                        <p:cTn id="170" dur="1" fill="hold">
                                          <p:stCondLst>
                                            <p:cond delay="0"/>
                                          </p:stCondLst>
                                        </p:cTn>
                                        <p:tgtEl>
                                          <p:spTgt spid="131"/>
                                        </p:tgtEl>
                                        <p:attrNameLst>
                                          <p:attrName>style.visibility</p:attrName>
                                        </p:attrNameLst>
                                      </p:cBhvr>
                                      <p:to>
                                        <p:strVal val="visible"/>
                                      </p:to>
                                    </p:set>
                                    <p:animEffect transition="in" filter="fade">
                                      <p:cBhvr>
                                        <p:cTn id="171" dur="2000"/>
                                        <p:tgtEl>
                                          <p:spTgt spid="131"/>
                                        </p:tgtEl>
                                      </p:cBhvr>
                                    </p:animEffect>
                                  </p:childTnLst>
                                </p:cTn>
                              </p:par>
                              <p:par>
                                <p:cTn id="172" presetID="10" presetClass="entr" presetSubtype="0" fill="hold" nodeType="withEffect">
                                  <p:stCondLst>
                                    <p:cond delay="0"/>
                                  </p:stCondLst>
                                  <p:childTnLst>
                                    <p:set>
                                      <p:cBhvr>
                                        <p:cTn id="173" dur="1" fill="hold">
                                          <p:stCondLst>
                                            <p:cond delay="0"/>
                                          </p:stCondLst>
                                        </p:cTn>
                                        <p:tgtEl>
                                          <p:spTgt spid="132"/>
                                        </p:tgtEl>
                                        <p:attrNameLst>
                                          <p:attrName>style.visibility</p:attrName>
                                        </p:attrNameLst>
                                      </p:cBhvr>
                                      <p:to>
                                        <p:strVal val="visible"/>
                                      </p:to>
                                    </p:set>
                                    <p:animEffect transition="in" filter="fade">
                                      <p:cBhvr>
                                        <p:cTn id="174" dur="2000"/>
                                        <p:tgtEl>
                                          <p:spTgt spid="132"/>
                                        </p:tgtEl>
                                      </p:cBhvr>
                                    </p:animEffect>
                                  </p:childTnLst>
                                </p:cTn>
                              </p:par>
                              <p:par>
                                <p:cTn id="175" presetID="10" presetClass="entr" presetSubtype="0" fill="hold" nodeType="withEffect">
                                  <p:stCondLst>
                                    <p:cond delay="0"/>
                                  </p:stCondLst>
                                  <p:childTnLst>
                                    <p:set>
                                      <p:cBhvr>
                                        <p:cTn id="176" dur="1" fill="hold">
                                          <p:stCondLst>
                                            <p:cond delay="0"/>
                                          </p:stCondLst>
                                        </p:cTn>
                                        <p:tgtEl>
                                          <p:spTgt spid="133"/>
                                        </p:tgtEl>
                                        <p:attrNameLst>
                                          <p:attrName>style.visibility</p:attrName>
                                        </p:attrNameLst>
                                      </p:cBhvr>
                                      <p:to>
                                        <p:strVal val="visible"/>
                                      </p:to>
                                    </p:set>
                                    <p:animEffect transition="in" filter="fade">
                                      <p:cBhvr>
                                        <p:cTn id="177" dur="2000"/>
                                        <p:tgtEl>
                                          <p:spTgt spid="133"/>
                                        </p:tgtEl>
                                      </p:cBhvr>
                                    </p:animEffect>
                                  </p:childTnLst>
                                </p:cTn>
                              </p:par>
                              <p:par>
                                <p:cTn id="178" presetID="10" presetClass="entr" presetSubtype="0" fill="hold" nodeType="withEffect">
                                  <p:stCondLst>
                                    <p:cond delay="0"/>
                                  </p:stCondLst>
                                  <p:childTnLst>
                                    <p:set>
                                      <p:cBhvr>
                                        <p:cTn id="179" dur="1" fill="hold">
                                          <p:stCondLst>
                                            <p:cond delay="0"/>
                                          </p:stCondLst>
                                        </p:cTn>
                                        <p:tgtEl>
                                          <p:spTgt spid="134"/>
                                        </p:tgtEl>
                                        <p:attrNameLst>
                                          <p:attrName>style.visibility</p:attrName>
                                        </p:attrNameLst>
                                      </p:cBhvr>
                                      <p:to>
                                        <p:strVal val="visible"/>
                                      </p:to>
                                    </p:set>
                                    <p:animEffect transition="in" filter="fade">
                                      <p:cBhvr>
                                        <p:cTn id="180" dur="2000"/>
                                        <p:tgtEl>
                                          <p:spTgt spid="134"/>
                                        </p:tgtEl>
                                      </p:cBhvr>
                                    </p:animEffect>
                                  </p:childTnLst>
                                </p:cTn>
                              </p:par>
                              <p:par>
                                <p:cTn id="181" presetID="10" presetClass="entr" presetSubtype="0" fill="hold" nodeType="withEffect">
                                  <p:stCondLst>
                                    <p:cond delay="0"/>
                                  </p:stCondLst>
                                  <p:childTnLst>
                                    <p:set>
                                      <p:cBhvr>
                                        <p:cTn id="182" dur="1" fill="hold">
                                          <p:stCondLst>
                                            <p:cond delay="0"/>
                                          </p:stCondLst>
                                        </p:cTn>
                                        <p:tgtEl>
                                          <p:spTgt spid="135"/>
                                        </p:tgtEl>
                                        <p:attrNameLst>
                                          <p:attrName>style.visibility</p:attrName>
                                        </p:attrNameLst>
                                      </p:cBhvr>
                                      <p:to>
                                        <p:strVal val="visible"/>
                                      </p:to>
                                    </p:set>
                                    <p:animEffect transition="in" filter="fade">
                                      <p:cBhvr>
                                        <p:cTn id="183" dur="2000"/>
                                        <p:tgtEl>
                                          <p:spTgt spid="135"/>
                                        </p:tgtEl>
                                      </p:cBhvr>
                                    </p:animEffect>
                                  </p:childTnLst>
                                </p:cTn>
                              </p:par>
                              <p:par>
                                <p:cTn id="184" presetID="10" presetClass="entr" presetSubtype="0" fill="hold" nodeType="withEffect">
                                  <p:stCondLst>
                                    <p:cond delay="0"/>
                                  </p:stCondLst>
                                  <p:childTnLst>
                                    <p:set>
                                      <p:cBhvr>
                                        <p:cTn id="185" dur="1" fill="hold">
                                          <p:stCondLst>
                                            <p:cond delay="0"/>
                                          </p:stCondLst>
                                        </p:cTn>
                                        <p:tgtEl>
                                          <p:spTgt spid="136"/>
                                        </p:tgtEl>
                                        <p:attrNameLst>
                                          <p:attrName>style.visibility</p:attrName>
                                        </p:attrNameLst>
                                      </p:cBhvr>
                                      <p:to>
                                        <p:strVal val="visible"/>
                                      </p:to>
                                    </p:set>
                                    <p:animEffect transition="in" filter="fade">
                                      <p:cBhvr>
                                        <p:cTn id="186" dur="2000"/>
                                        <p:tgtEl>
                                          <p:spTgt spid="13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37"/>
                                        </p:tgtEl>
                                        <p:attrNameLst>
                                          <p:attrName>style.visibility</p:attrName>
                                        </p:attrNameLst>
                                      </p:cBhvr>
                                      <p:to>
                                        <p:strVal val="visible"/>
                                      </p:to>
                                    </p:set>
                                    <p:animEffect transition="in" filter="fade">
                                      <p:cBhvr>
                                        <p:cTn id="189" dur="2000"/>
                                        <p:tgtEl>
                                          <p:spTgt spid="137"/>
                                        </p:tgtEl>
                                      </p:cBhvr>
                                    </p:animEffect>
                                  </p:childTnLst>
                                </p:cTn>
                              </p:par>
                              <p:par>
                                <p:cTn id="190" presetID="10" presetClass="entr" presetSubtype="0" fill="hold" nodeType="withEffect">
                                  <p:stCondLst>
                                    <p:cond delay="0"/>
                                  </p:stCondLst>
                                  <p:childTnLst>
                                    <p:set>
                                      <p:cBhvr>
                                        <p:cTn id="191" dur="1" fill="hold">
                                          <p:stCondLst>
                                            <p:cond delay="0"/>
                                          </p:stCondLst>
                                        </p:cTn>
                                        <p:tgtEl>
                                          <p:spTgt spid="138"/>
                                        </p:tgtEl>
                                        <p:attrNameLst>
                                          <p:attrName>style.visibility</p:attrName>
                                        </p:attrNameLst>
                                      </p:cBhvr>
                                      <p:to>
                                        <p:strVal val="visible"/>
                                      </p:to>
                                    </p:set>
                                    <p:animEffect transition="in" filter="fade">
                                      <p:cBhvr>
                                        <p:cTn id="192" dur="2000"/>
                                        <p:tgtEl>
                                          <p:spTgt spid="138"/>
                                        </p:tgtEl>
                                      </p:cBhvr>
                                    </p:animEffect>
                                  </p:childTnLst>
                                </p:cTn>
                              </p:par>
                              <p:par>
                                <p:cTn id="193" presetID="10" presetClass="entr" presetSubtype="0" fill="hold" nodeType="withEffect">
                                  <p:stCondLst>
                                    <p:cond delay="0"/>
                                  </p:stCondLst>
                                  <p:childTnLst>
                                    <p:set>
                                      <p:cBhvr>
                                        <p:cTn id="194" dur="1" fill="hold">
                                          <p:stCondLst>
                                            <p:cond delay="0"/>
                                          </p:stCondLst>
                                        </p:cTn>
                                        <p:tgtEl>
                                          <p:spTgt spid="142"/>
                                        </p:tgtEl>
                                        <p:attrNameLst>
                                          <p:attrName>style.visibility</p:attrName>
                                        </p:attrNameLst>
                                      </p:cBhvr>
                                      <p:to>
                                        <p:strVal val="visible"/>
                                      </p:to>
                                    </p:set>
                                    <p:animEffect transition="in" filter="fade">
                                      <p:cBhvr>
                                        <p:cTn id="195" dur="2000"/>
                                        <p:tgtEl>
                                          <p:spTgt spid="142"/>
                                        </p:tgtEl>
                                      </p:cBhvr>
                                    </p:animEffect>
                                  </p:childTnLst>
                                </p:cTn>
                              </p:par>
                              <p:par>
                                <p:cTn id="196" presetID="10" presetClass="entr" presetSubtype="0" fill="hold" nodeType="withEffect">
                                  <p:stCondLst>
                                    <p:cond delay="0"/>
                                  </p:stCondLst>
                                  <p:childTnLst>
                                    <p:set>
                                      <p:cBhvr>
                                        <p:cTn id="197" dur="1" fill="hold">
                                          <p:stCondLst>
                                            <p:cond delay="0"/>
                                          </p:stCondLst>
                                        </p:cTn>
                                        <p:tgtEl>
                                          <p:spTgt spid="143"/>
                                        </p:tgtEl>
                                        <p:attrNameLst>
                                          <p:attrName>style.visibility</p:attrName>
                                        </p:attrNameLst>
                                      </p:cBhvr>
                                      <p:to>
                                        <p:strVal val="visible"/>
                                      </p:to>
                                    </p:set>
                                    <p:animEffect transition="in" filter="fade">
                                      <p:cBhvr>
                                        <p:cTn id="198" dur="2000"/>
                                        <p:tgtEl>
                                          <p:spTgt spid="143"/>
                                        </p:tgtEl>
                                      </p:cBhvr>
                                    </p:animEffect>
                                  </p:childTnLst>
                                </p:cTn>
                              </p:par>
                              <p:par>
                                <p:cTn id="199" presetID="10" presetClass="entr" presetSubtype="0" fill="hold" nodeType="withEffect">
                                  <p:stCondLst>
                                    <p:cond delay="0"/>
                                  </p:stCondLst>
                                  <p:childTnLst>
                                    <p:set>
                                      <p:cBhvr>
                                        <p:cTn id="200" dur="1" fill="hold">
                                          <p:stCondLst>
                                            <p:cond delay="0"/>
                                          </p:stCondLst>
                                        </p:cTn>
                                        <p:tgtEl>
                                          <p:spTgt spid="144"/>
                                        </p:tgtEl>
                                        <p:attrNameLst>
                                          <p:attrName>style.visibility</p:attrName>
                                        </p:attrNameLst>
                                      </p:cBhvr>
                                      <p:to>
                                        <p:strVal val="visible"/>
                                      </p:to>
                                    </p:set>
                                    <p:animEffect transition="in" filter="fade">
                                      <p:cBhvr>
                                        <p:cTn id="201" dur="2000"/>
                                        <p:tgtEl>
                                          <p:spTgt spid="144"/>
                                        </p:tgtEl>
                                      </p:cBhvr>
                                    </p:animEffect>
                                  </p:childTnLst>
                                </p:cTn>
                              </p:par>
                              <p:par>
                                <p:cTn id="202" presetID="10" presetClass="entr" presetSubtype="0" fill="hold" nodeType="withEffect">
                                  <p:stCondLst>
                                    <p:cond delay="0"/>
                                  </p:stCondLst>
                                  <p:childTnLst>
                                    <p:set>
                                      <p:cBhvr>
                                        <p:cTn id="203" dur="1" fill="hold">
                                          <p:stCondLst>
                                            <p:cond delay="0"/>
                                          </p:stCondLst>
                                        </p:cTn>
                                        <p:tgtEl>
                                          <p:spTgt spid="145"/>
                                        </p:tgtEl>
                                        <p:attrNameLst>
                                          <p:attrName>style.visibility</p:attrName>
                                        </p:attrNameLst>
                                      </p:cBhvr>
                                      <p:to>
                                        <p:strVal val="visible"/>
                                      </p:to>
                                    </p:set>
                                    <p:animEffect transition="in" filter="fade">
                                      <p:cBhvr>
                                        <p:cTn id="204" dur="2000"/>
                                        <p:tgtEl>
                                          <p:spTgt spid="145"/>
                                        </p:tgtEl>
                                      </p:cBhvr>
                                    </p:animEffect>
                                  </p:childTnLst>
                                </p:cTn>
                              </p:par>
                              <p:par>
                                <p:cTn id="205" presetID="10" presetClass="entr" presetSubtype="0" fill="hold" nodeType="withEffect">
                                  <p:stCondLst>
                                    <p:cond delay="0"/>
                                  </p:stCondLst>
                                  <p:childTnLst>
                                    <p:set>
                                      <p:cBhvr>
                                        <p:cTn id="206" dur="1" fill="hold">
                                          <p:stCondLst>
                                            <p:cond delay="0"/>
                                          </p:stCondLst>
                                        </p:cTn>
                                        <p:tgtEl>
                                          <p:spTgt spid="146"/>
                                        </p:tgtEl>
                                        <p:attrNameLst>
                                          <p:attrName>style.visibility</p:attrName>
                                        </p:attrNameLst>
                                      </p:cBhvr>
                                      <p:to>
                                        <p:strVal val="visible"/>
                                      </p:to>
                                    </p:set>
                                    <p:animEffect transition="in" filter="fade">
                                      <p:cBhvr>
                                        <p:cTn id="207" dur="2000"/>
                                        <p:tgtEl>
                                          <p:spTgt spid="146"/>
                                        </p:tgtEl>
                                      </p:cBhvr>
                                    </p:animEffect>
                                  </p:childTnLst>
                                </p:cTn>
                              </p:par>
                              <p:par>
                                <p:cTn id="208" presetID="10" presetClass="entr" presetSubtype="0" fill="hold" nodeType="withEffect">
                                  <p:stCondLst>
                                    <p:cond delay="0"/>
                                  </p:stCondLst>
                                  <p:childTnLst>
                                    <p:set>
                                      <p:cBhvr>
                                        <p:cTn id="209" dur="1" fill="hold">
                                          <p:stCondLst>
                                            <p:cond delay="0"/>
                                          </p:stCondLst>
                                        </p:cTn>
                                        <p:tgtEl>
                                          <p:spTgt spid="147"/>
                                        </p:tgtEl>
                                        <p:attrNameLst>
                                          <p:attrName>style.visibility</p:attrName>
                                        </p:attrNameLst>
                                      </p:cBhvr>
                                      <p:to>
                                        <p:strVal val="visible"/>
                                      </p:to>
                                    </p:set>
                                    <p:animEffect transition="in" filter="fade">
                                      <p:cBhvr>
                                        <p:cTn id="210" dur="2000"/>
                                        <p:tgtEl>
                                          <p:spTgt spid="14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48"/>
                                        </p:tgtEl>
                                        <p:attrNameLst>
                                          <p:attrName>style.visibility</p:attrName>
                                        </p:attrNameLst>
                                      </p:cBhvr>
                                      <p:to>
                                        <p:strVal val="visible"/>
                                      </p:to>
                                    </p:set>
                                    <p:animEffect transition="in" filter="fade">
                                      <p:cBhvr>
                                        <p:cTn id="213" dur="2000"/>
                                        <p:tgtEl>
                                          <p:spTgt spid="148"/>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49"/>
                                        </p:tgtEl>
                                        <p:attrNameLst>
                                          <p:attrName>style.visibility</p:attrName>
                                        </p:attrNameLst>
                                      </p:cBhvr>
                                      <p:to>
                                        <p:strVal val="visible"/>
                                      </p:to>
                                    </p:set>
                                    <p:animEffect transition="in" filter="fade">
                                      <p:cBhvr>
                                        <p:cTn id="216" dur="2000"/>
                                        <p:tgtEl>
                                          <p:spTgt spid="149"/>
                                        </p:tgtEl>
                                      </p:cBhvr>
                                    </p:animEffect>
                                  </p:childTnLst>
                                </p:cTn>
                              </p:par>
                              <p:par>
                                <p:cTn id="217" presetID="10" presetClass="entr" presetSubtype="0" fill="hold" nodeType="withEffect">
                                  <p:stCondLst>
                                    <p:cond delay="0"/>
                                  </p:stCondLst>
                                  <p:childTnLst>
                                    <p:set>
                                      <p:cBhvr>
                                        <p:cTn id="218" dur="1" fill="hold">
                                          <p:stCondLst>
                                            <p:cond delay="0"/>
                                          </p:stCondLst>
                                        </p:cTn>
                                        <p:tgtEl>
                                          <p:spTgt spid="150"/>
                                        </p:tgtEl>
                                        <p:attrNameLst>
                                          <p:attrName>style.visibility</p:attrName>
                                        </p:attrNameLst>
                                      </p:cBhvr>
                                      <p:to>
                                        <p:strVal val="visible"/>
                                      </p:to>
                                    </p:set>
                                    <p:animEffect transition="in" filter="fade">
                                      <p:cBhvr>
                                        <p:cTn id="219" dur="2000"/>
                                        <p:tgtEl>
                                          <p:spTgt spid="150"/>
                                        </p:tgtEl>
                                      </p:cBhvr>
                                    </p:animEffect>
                                  </p:childTnLst>
                                </p:cTn>
                              </p:par>
                              <p:par>
                                <p:cTn id="220" presetID="10" presetClass="entr" presetSubtype="0" fill="hold" nodeType="withEffect">
                                  <p:stCondLst>
                                    <p:cond delay="0"/>
                                  </p:stCondLst>
                                  <p:childTnLst>
                                    <p:set>
                                      <p:cBhvr>
                                        <p:cTn id="221" dur="1" fill="hold">
                                          <p:stCondLst>
                                            <p:cond delay="0"/>
                                          </p:stCondLst>
                                        </p:cTn>
                                        <p:tgtEl>
                                          <p:spTgt spid="151"/>
                                        </p:tgtEl>
                                        <p:attrNameLst>
                                          <p:attrName>style.visibility</p:attrName>
                                        </p:attrNameLst>
                                      </p:cBhvr>
                                      <p:to>
                                        <p:strVal val="visible"/>
                                      </p:to>
                                    </p:set>
                                    <p:animEffect transition="in" filter="fade">
                                      <p:cBhvr>
                                        <p:cTn id="222" dur="2000"/>
                                        <p:tgtEl>
                                          <p:spTgt spid="151"/>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52"/>
                                        </p:tgtEl>
                                        <p:attrNameLst>
                                          <p:attrName>style.visibility</p:attrName>
                                        </p:attrNameLst>
                                      </p:cBhvr>
                                      <p:to>
                                        <p:strVal val="visible"/>
                                      </p:to>
                                    </p:set>
                                    <p:animEffect transition="in" filter="fade">
                                      <p:cBhvr>
                                        <p:cTn id="225" dur="2000"/>
                                        <p:tgtEl>
                                          <p:spTgt spid="152"/>
                                        </p:tgtEl>
                                      </p:cBhvr>
                                    </p:animEffect>
                                  </p:childTnLst>
                                </p:cTn>
                              </p:par>
                              <p:par>
                                <p:cTn id="226" presetID="10" presetClass="entr" presetSubtype="0" fill="hold" nodeType="withEffect">
                                  <p:stCondLst>
                                    <p:cond delay="0"/>
                                  </p:stCondLst>
                                  <p:childTnLst>
                                    <p:set>
                                      <p:cBhvr>
                                        <p:cTn id="227" dur="1" fill="hold">
                                          <p:stCondLst>
                                            <p:cond delay="0"/>
                                          </p:stCondLst>
                                        </p:cTn>
                                        <p:tgtEl>
                                          <p:spTgt spid="157"/>
                                        </p:tgtEl>
                                        <p:attrNameLst>
                                          <p:attrName>style.visibility</p:attrName>
                                        </p:attrNameLst>
                                      </p:cBhvr>
                                      <p:to>
                                        <p:strVal val="visible"/>
                                      </p:to>
                                    </p:set>
                                    <p:animEffect transition="in" filter="fade">
                                      <p:cBhvr>
                                        <p:cTn id="228" dur="2000"/>
                                        <p:tgtEl>
                                          <p:spTgt spid="157"/>
                                        </p:tgtEl>
                                      </p:cBhvr>
                                    </p:animEffect>
                                  </p:childTnLst>
                                </p:cTn>
                              </p:par>
                              <p:par>
                                <p:cTn id="229" presetID="10" presetClass="entr" presetSubtype="0" fill="hold" nodeType="withEffect">
                                  <p:stCondLst>
                                    <p:cond delay="0"/>
                                  </p:stCondLst>
                                  <p:childTnLst>
                                    <p:set>
                                      <p:cBhvr>
                                        <p:cTn id="230" dur="1" fill="hold">
                                          <p:stCondLst>
                                            <p:cond delay="0"/>
                                          </p:stCondLst>
                                        </p:cTn>
                                        <p:tgtEl>
                                          <p:spTgt spid="240"/>
                                        </p:tgtEl>
                                        <p:attrNameLst>
                                          <p:attrName>style.visibility</p:attrName>
                                        </p:attrNameLst>
                                      </p:cBhvr>
                                      <p:to>
                                        <p:strVal val="visible"/>
                                      </p:to>
                                    </p:set>
                                    <p:animEffect transition="in" filter="fade">
                                      <p:cBhvr>
                                        <p:cTn id="231" dur="2000"/>
                                        <p:tgtEl>
                                          <p:spTgt spid="240"/>
                                        </p:tgtEl>
                                      </p:cBhvr>
                                    </p:animEffect>
                                  </p:childTnLst>
                                </p:cTn>
                              </p:par>
                              <p:par>
                                <p:cTn id="232" presetID="10" presetClass="entr" presetSubtype="0" fill="hold" nodeType="withEffect">
                                  <p:stCondLst>
                                    <p:cond delay="0"/>
                                  </p:stCondLst>
                                  <p:childTnLst>
                                    <p:set>
                                      <p:cBhvr>
                                        <p:cTn id="233" dur="1" fill="hold">
                                          <p:stCondLst>
                                            <p:cond delay="0"/>
                                          </p:stCondLst>
                                        </p:cTn>
                                        <p:tgtEl>
                                          <p:spTgt spid="241"/>
                                        </p:tgtEl>
                                        <p:attrNameLst>
                                          <p:attrName>style.visibility</p:attrName>
                                        </p:attrNameLst>
                                      </p:cBhvr>
                                      <p:to>
                                        <p:strVal val="visible"/>
                                      </p:to>
                                    </p:set>
                                    <p:animEffect transition="in" filter="fade">
                                      <p:cBhvr>
                                        <p:cTn id="234" dur="2000"/>
                                        <p:tgtEl>
                                          <p:spTgt spid="241"/>
                                        </p:tgtEl>
                                      </p:cBhvr>
                                    </p:animEffect>
                                  </p:childTnLst>
                                </p:cTn>
                              </p:par>
                              <p:par>
                                <p:cTn id="235" presetID="10" presetClass="entr" presetSubtype="0" fill="hold" nodeType="withEffect">
                                  <p:stCondLst>
                                    <p:cond delay="0"/>
                                  </p:stCondLst>
                                  <p:childTnLst>
                                    <p:set>
                                      <p:cBhvr>
                                        <p:cTn id="236" dur="1" fill="hold">
                                          <p:stCondLst>
                                            <p:cond delay="0"/>
                                          </p:stCondLst>
                                        </p:cTn>
                                        <p:tgtEl>
                                          <p:spTgt spid="242"/>
                                        </p:tgtEl>
                                        <p:attrNameLst>
                                          <p:attrName>style.visibility</p:attrName>
                                        </p:attrNameLst>
                                      </p:cBhvr>
                                      <p:to>
                                        <p:strVal val="visible"/>
                                      </p:to>
                                    </p:set>
                                    <p:animEffect transition="in" filter="fade">
                                      <p:cBhvr>
                                        <p:cTn id="237" dur="2000"/>
                                        <p:tgtEl>
                                          <p:spTgt spid="242"/>
                                        </p:tgtEl>
                                      </p:cBhvr>
                                    </p:animEffect>
                                  </p:childTnLst>
                                </p:cTn>
                              </p:par>
                              <p:par>
                                <p:cTn id="238" presetID="10" presetClass="entr" presetSubtype="0" fill="hold" nodeType="withEffect">
                                  <p:stCondLst>
                                    <p:cond delay="0"/>
                                  </p:stCondLst>
                                  <p:childTnLst>
                                    <p:set>
                                      <p:cBhvr>
                                        <p:cTn id="239" dur="1" fill="hold">
                                          <p:stCondLst>
                                            <p:cond delay="0"/>
                                          </p:stCondLst>
                                        </p:cTn>
                                        <p:tgtEl>
                                          <p:spTgt spid="243"/>
                                        </p:tgtEl>
                                        <p:attrNameLst>
                                          <p:attrName>style.visibility</p:attrName>
                                        </p:attrNameLst>
                                      </p:cBhvr>
                                      <p:to>
                                        <p:strVal val="visible"/>
                                      </p:to>
                                    </p:set>
                                    <p:animEffect transition="in" filter="fade">
                                      <p:cBhvr>
                                        <p:cTn id="240" dur="2000"/>
                                        <p:tgtEl>
                                          <p:spTgt spid="243"/>
                                        </p:tgtEl>
                                      </p:cBhvr>
                                    </p:animEffect>
                                  </p:childTnLst>
                                </p:cTn>
                              </p:par>
                              <p:par>
                                <p:cTn id="241" presetID="10" presetClass="entr" presetSubtype="0" fill="hold" nodeType="withEffect">
                                  <p:stCondLst>
                                    <p:cond delay="0"/>
                                  </p:stCondLst>
                                  <p:childTnLst>
                                    <p:set>
                                      <p:cBhvr>
                                        <p:cTn id="242" dur="1" fill="hold">
                                          <p:stCondLst>
                                            <p:cond delay="0"/>
                                          </p:stCondLst>
                                        </p:cTn>
                                        <p:tgtEl>
                                          <p:spTgt spid="246"/>
                                        </p:tgtEl>
                                        <p:attrNameLst>
                                          <p:attrName>style.visibility</p:attrName>
                                        </p:attrNameLst>
                                      </p:cBhvr>
                                      <p:to>
                                        <p:strVal val="visible"/>
                                      </p:to>
                                    </p:set>
                                    <p:animEffect transition="in" filter="fade">
                                      <p:cBhvr>
                                        <p:cTn id="243" dur="2000"/>
                                        <p:tgtEl>
                                          <p:spTgt spid="246"/>
                                        </p:tgtEl>
                                      </p:cBhvr>
                                    </p:animEffect>
                                  </p:childTnLst>
                                </p:cTn>
                              </p:par>
                            </p:childTnLst>
                          </p:cTn>
                        </p:par>
                      </p:childTnLst>
                    </p:cTn>
                  </p:par>
                  <p:par>
                    <p:cTn id="244" fill="hold">
                      <p:stCondLst>
                        <p:cond delay="indefinite"/>
                      </p:stCondLst>
                      <p:childTnLst>
                        <p:par>
                          <p:cTn id="245" fill="hold">
                            <p:stCondLst>
                              <p:cond delay="0"/>
                            </p:stCondLst>
                            <p:childTnLst>
                              <p:par>
                                <p:cTn id="246" presetID="10" presetClass="entr" presetSubtype="0" fill="hold" grpId="0" nodeType="clickEffect">
                                  <p:stCondLst>
                                    <p:cond delay="0"/>
                                  </p:stCondLst>
                                  <p:childTnLst>
                                    <p:set>
                                      <p:cBhvr>
                                        <p:cTn id="247" dur="1" fill="hold">
                                          <p:stCondLst>
                                            <p:cond delay="0"/>
                                          </p:stCondLst>
                                        </p:cTn>
                                        <p:tgtEl>
                                          <p:spTgt spid="163"/>
                                        </p:tgtEl>
                                        <p:attrNameLst>
                                          <p:attrName>style.visibility</p:attrName>
                                        </p:attrNameLst>
                                      </p:cBhvr>
                                      <p:to>
                                        <p:strVal val="visible"/>
                                      </p:to>
                                    </p:set>
                                    <p:animEffect transition="in" filter="fade">
                                      <p:cBhvr>
                                        <p:cTn id="248" dur="2000"/>
                                        <p:tgtEl>
                                          <p:spTgt spid="163"/>
                                        </p:tgtEl>
                                      </p:cBhvr>
                                    </p:animEffect>
                                  </p:childTnLst>
                                </p:cTn>
                              </p:par>
                              <p:par>
                                <p:cTn id="249" presetID="10" presetClass="entr" presetSubtype="0" fill="hold" nodeType="withEffect">
                                  <p:stCondLst>
                                    <p:cond delay="0"/>
                                  </p:stCondLst>
                                  <p:childTnLst>
                                    <p:set>
                                      <p:cBhvr>
                                        <p:cTn id="250" dur="1" fill="hold">
                                          <p:stCondLst>
                                            <p:cond delay="0"/>
                                          </p:stCondLst>
                                        </p:cTn>
                                        <p:tgtEl>
                                          <p:spTgt spid="165"/>
                                        </p:tgtEl>
                                        <p:attrNameLst>
                                          <p:attrName>style.visibility</p:attrName>
                                        </p:attrNameLst>
                                      </p:cBhvr>
                                      <p:to>
                                        <p:strVal val="visible"/>
                                      </p:to>
                                    </p:set>
                                    <p:animEffect transition="in" filter="fade">
                                      <p:cBhvr>
                                        <p:cTn id="251" dur="2000"/>
                                        <p:tgtEl>
                                          <p:spTgt spid="165"/>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166"/>
                                        </p:tgtEl>
                                        <p:attrNameLst>
                                          <p:attrName>style.visibility</p:attrName>
                                        </p:attrNameLst>
                                      </p:cBhvr>
                                      <p:to>
                                        <p:strVal val="visible"/>
                                      </p:to>
                                    </p:set>
                                    <p:animEffect transition="in" filter="fade">
                                      <p:cBhvr>
                                        <p:cTn id="254" dur="2000"/>
                                        <p:tgtEl>
                                          <p:spTgt spid="166"/>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67"/>
                                        </p:tgtEl>
                                        <p:attrNameLst>
                                          <p:attrName>style.visibility</p:attrName>
                                        </p:attrNameLst>
                                      </p:cBhvr>
                                      <p:to>
                                        <p:strVal val="visible"/>
                                      </p:to>
                                    </p:set>
                                    <p:animEffect transition="in" filter="fade">
                                      <p:cBhvr>
                                        <p:cTn id="257" dur="2000"/>
                                        <p:tgtEl>
                                          <p:spTgt spid="167"/>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168"/>
                                        </p:tgtEl>
                                        <p:attrNameLst>
                                          <p:attrName>style.visibility</p:attrName>
                                        </p:attrNameLst>
                                      </p:cBhvr>
                                      <p:to>
                                        <p:strVal val="visible"/>
                                      </p:to>
                                    </p:set>
                                    <p:animEffect transition="in" filter="fade">
                                      <p:cBhvr>
                                        <p:cTn id="260" dur="2000"/>
                                        <p:tgtEl>
                                          <p:spTgt spid="168"/>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69"/>
                                        </p:tgtEl>
                                        <p:attrNameLst>
                                          <p:attrName>style.visibility</p:attrName>
                                        </p:attrNameLst>
                                      </p:cBhvr>
                                      <p:to>
                                        <p:strVal val="visible"/>
                                      </p:to>
                                    </p:set>
                                    <p:animEffect transition="in" filter="fade">
                                      <p:cBhvr>
                                        <p:cTn id="263" dur="2000"/>
                                        <p:tgtEl>
                                          <p:spTgt spid="169"/>
                                        </p:tgtEl>
                                      </p:cBhvr>
                                    </p:animEffect>
                                  </p:childTnLst>
                                </p:cTn>
                              </p:par>
                              <p:par>
                                <p:cTn id="264" presetID="10" presetClass="entr" presetSubtype="0" fill="hold" nodeType="withEffect">
                                  <p:stCondLst>
                                    <p:cond delay="0"/>
                                  </p:stCondLst>
                                  <p:childTnLst>
                                    <p:set>
                                      <p:cBhvr>
                                        <p:cTn id="265" dur="1" fill="hold">
                                          <p:stCondLst>
                                            <p:cond delay="0"/>
                                          </p:stCondLst>
                                        </p:cTn>
                                        <p:tgtEl>
                                          <p:spTgt spid="170"/>
                                        </p:tgtEl>
                                        <p:attrNameLst>
                                          <p:attrName>style.visibility</p:attrName>
                                        </p:attrNameLst>
                                      </p:cBhvr>
                                      <p:to>
                                        <p:strVal val="visible"/>
                                      </p:to>
                                    </p:set>
                                    <p:animEffect transition="in" filter="fade">
                                      <p:cBhvr>
                                        <p:cTn id="266" dur="2000"/>
                                        <p:tgtEl>
                                          <p:spTgt spid="170"/>
                                        </p:tgtEl>
                                      </p:cBhvr>
                                    </p:animEffect>
                                  </p:childTnLst>
                                </p:cTn>
                              </p:par>
                              <p:par>
                                <p:cTn id="267" presetID="10" presetClass="entr" presetSubtype="0" fill="hold" nodeType="withEffect">
                                  <p:stCondLst>
                                    <p:cond delay="0"/>
                                  </p:stCondLst>
                                  <p:childTnLst>
                                    <p:set>
                                      <p:cBhvr>
                                        <p:cTn id="268" dur="1" fill="hold">
                                          <p:stCondLst>
                                            <p:cond delay="0"/>
                                          </p:stCondLst>
                                        </p:cTn>
                                        <p:tgtEl>
                                          <p:spTgt spid="171"/>
                                        </p:tgtEl>
                                        <p:attrNameLst>
                                          <p:attrName>style.visibility</p:attrName>
                                        </p:attrNameLst>
                                      </p:cBhvr>
                                      <p:to>
                                        <p:strVal val="visible"/>
                                      </p:to>
                                    </p:set>
                                    <p:animEffect transition="in" filter="fade">
                                      <p:cBhvr>
                                        <p:cTn id="269" dur="2000"/>
                                        <p:tgtEl>
                                          <p:spTgt spid="171"/>
                                        </p:tgtEl>
                                      </p:cBhvr>
                                    </p:animEffect>
                                  </p:childTnLst>
                                </p:cTn>
                              </p:par>
                              <p:par>
                                <p:cTn id="270" presetID="10" presetClass="entr" presetSubtype="0" fill="hold" nodeType="withEffect">
                                  <p:stCondLst>
                                    <p:cond delay="0"/>
                                  </p:stCondLst>
                                  <p:childTnLst>
                                    <p:set>
                                      <p:cBhvr>
                                        <p:cTn id="271" dur="1" fill="hold">
                                          <p:stCondLst>
                                            <p:cond delay="0"/>
                                          </p:stCondLst>
                                        </p:cTn>
                                        <p:tgtEl>
                                          <p:spTgt spid="175"/>
                                        </p:tgtEl>
                                        <p:attrNameLst>
                                          <p:attrName>style.visibility</p:attrName>
                                        </p:attrNameLst>
                                      </p:cBhvr>
                                      <p:to>
                                        <p:strVal val="visible"/>
                                      </p:to>
                                    </p:set>
                                    <p:animEffect transition="in" filter="fade">
                                      <p:cBhvr>
                                        <p:cTn id="272" dur="2000"/>
                                        <p:tgtEl>
                                          <p:spTgt spid="175"/>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76"/>
                                        </p:tgtEl>
                                        <p:attrNameLst>
                                          <p:attrName>style.visibility</p:attrName>
                                        </p:attrNameLst>
                                      </p:cBhvr>
                                      <p:to>
                                        <p:strVal val="visible"/>
                                      </p:to>
                                    </p:set>
                                    <p:animEffect transition="in" filter="fade">
                                      <p:cBhvr>
                                        <p:cTn id="275" dur="2000"/>
                                        <p:tgtEl>
                                          <p:spTgt spid="176"/>
                                        </p:tgtEl>
                                      </p:cBhvr>
                                    </p:animEffect>
                                  </p:childTnLst>
                                </p:cTn>
                              </p:par>
                              <p:par>
                                <p:cTn id="276" presetID="10" presetClass="entr" presetSubtype="0" fill="hold" nodeType="withEffect">
                                  <p:stCondLst>
                                    <p:cond delay="0"/>
                                  </p:stCondLst>
                                  <p:childTnLst>
                                    <p:set>
                                      <p:cBhvr>
                                        <p:cTn id="277" dur="1" fill="hold">
                                          <p:stCondLst>
                                            <p:cond delay="0"/>
                                          </p:stCondLst>
                                        </p:cTn>
                                        <p:tgtEl>
                                          <p:spTgt spid="177"/>
                                        </p:tgtEl>
                                        <p:attrNameLst>
                                          <p:attrName>style.visibility</p:attrName>
                                        </p:attrNameLst>
                                      </p:cBhvr>
                                      <p:to>
                                        <p:strVal val="visible"/>
                                      </p:to>
                                    </p:set>
                                    <p:animEffect transition="in" filter="fade">
                                      <p:cBhvr>
                                        <p:cTn id="278" dur="2000"/>
                                        <p:tgtEl>
                                          <p:spTgt spid="177"/>
                                        </p:tgtEl>
                                      </p:cBhvr>
                                    </p:animEffect>
                                  </p:childTnLst>
                                </p:cTn>
                              </p:par>
                              <p:par>
                                <p:cTn id="279" presetID="10" presetClass="entr" presetSubtype="0" fill="hold" nodeType="withEffect">
                                  <p:stCondLst>
                                    <p:cond delay="0"/>
                                  </p:stCondLst>
                                  <p:childTnLst>
                                    <p:set>
                                      <p:cBhvr>
                                        <p:cTn id="280" dur="1" fill="hold">
                                          <p:stCondLst>
                                            <p:cond delay="0"/>
                                          </p:stCondLst>
                                        </p:cTn>
                                        <p:tgtEl>
                                          <p:spTgt spid="178"/>
                                        </p:tgtEl>
                                        <p:attrNameLst>
                                          <p:attrName>style.visibility</p:attrName>
                                        </p:attrNameLst>
                                      </p:cBhvr>
                                      <p:to>
                                        <p:strVal val="visible"/>
                                      </p:to>
                                    </p:set>
                                    <p:animEffect transition="in" filter="fade">
                                      <p:cBhvr>
                                        <p:cTn id="281" dur="2000"/>
                                        <p:tgtEl>
                                          <p:spTgt spid="178"/>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79"/>
                                        </p:tgtEl>
                                        <p:attrNameLst>
                                          <p:attrName>style.visibility</p:attrName>
                                        </p:attrNameLst>
                                      </p:cBhvr>
                                      <p:to>
                                        <p:strVal val="visible"/>
                                      </p:to>
                                    </p:set>
                                    <p:animEffect transition="in" filter="fade">
                                      <p:cBhvr>
                                        <p:cTn id="284" dur="2000"/>
                                        <p:tgtEl>
                                          <p:spTgt spid="179"/>
                                        </p:tgtEl>
                                      </p:cBhvr>
                                    </p:animEffect>
                                  </p:childTnLst>
                                </p:cTn>
                              </p:par>
                              <p:par>
                                <p:cTn id="285" presetID="10" presetClass="entr" presetSubtype="0" fill="hold" nodeType="withEffect">
                                  <p:stCondLst>
                                    <p:cond delay="0"/>
                                  </p:stCondLst>
                                  <p:childTnLst>
                                    <p:set>
                                      <p:cBhvr>
                                        <p:cTn id="286" dur="1" fill="hold">
                                          <p:stCondLst>
                                            <p:cond delay="0"/>
                                          </p:stCondLst>
                                        </p:cTn>
                                        <p:tgtEl>
                                          <p:spTgt spid="180"/>
                                        </p:tgtEl>
                                        <p:attrNameLst>
                                          <p:attrName>style.visibility</p:attrName>
                                        </p:attrNameLst>
                                      </p:cBhvr>
                                      <p:to>
                                        <p:strVal val="visible"/>
                                      </p:to>
                                    </p:set>
                                    <p:animEffect transition="in" filter="fade">
                                      <p:cBhvr>
                                        <p:cTn id="287" dur="2000"/>
                                        <p:tgtEl>
                                          <p:spTgt spid="180"/>
                                        </p:tgtEl>
                                      </p:cBhvr>
                                    </p:animEffect>
                                  </p:childTnLst>
                                </p:cTn>
                              </p:par>
                              <p:par>
                                <p:cTn id="288" presetID="10" presetClass="entr" presetSubtype="0" fill="hold" nodeType="withEffect">
                                  <p:stCondLst>
                                    <p:cond delay="0"/>
                                  </p:stCondLst>
                                  <p:childTnLst>
                                    <p:set>
                                      <p:cBhvr>
                                        <p:cTn id="289" dur="1" fill="hold">
                                          <p:stCondLst>
                                            <p:cond delay="0"/>
                                          </p:stCondLst>
                                        </p:cTn>
                                        <p:tgtEl>
                                          <p:spTgt spid="181"/>
                                        </p:tgtEl>
                                        <p:attrNameLst>
                                          <p:attrName>style.visibility</p:attrName>
                                        </p:attrNameLst>
                                      </p:cBhvr>
                                      <p:to>
                                        <p:strVal val="visible"/>
                                      </p:to>
                                    </p:set>
                                    <p:animEffect transition="in" filter="fade">
                                      <p:cBhvr>
                                        <p:cTn id="290" dur="2000"/>
                                        <p:tgtEl>
                                          <p:spTgt spid="181"/>
                                        </p:tgtEl>
                                      </p:cBhvr>
                                    </p:animEffect>
                                  </p:childTnLst>
                                </p:cTn>
                              </p:par>
                              <p:par>
                                <p:cTn id="291" presetID="10" presetClass="entr" presetSubtype="0" fill="hold" nodeType="withEffect">
                                  <p:stCondLst>
                                    <p:cond delay="0"/>
                                  </p:stCondLst>
                                  <p:childTnLst>
                                    <p:set>
                                      <p:cBhvr>
                                        <p:cTn id="292" dur="1" fill="hold">
                                          <p:stCondLst>
                                            <p:cond delay="0"/>
                                          </p:stCondLst>
                                        </p:cTn>
                                        <p:tgtEl>
                                          <p:spTgt spid="182"/>
                                        </p:tgtEl>
                                        <p:attrNameLst>
                                          <p:attrName>style.visibility</p:attrName>
                                        </p:attrNameLst>
                                      </p:cBhvr>
                                      <p:to>
                                        <p:strVal val="visible"/>
                                      </p:to>
                                    </p:set>
                                    <p:animEffect transition="in" filter="fade">
                                      <p:cBhvr>
                                        <p:cTn id="293" dur="2000"/>
                                        <p:tgtEl>
                                          <p:spTgt spid="182"/>
                                        </p:tgtEl>
                                      </p:cBhvr>
                                    </p:animEffect>
                                  </p:childTnLst>
                                </p:cTn>
                              </p:par>
                              <p:par>
                                <p:cTn id="294" presetID="10" presetClass="entr" presetSubtype="0" fill="hold" nodeType="withEffect">
                                  <p:stCondLst>
                                    <p:cond delay="0"/>
                                  </p:stCondLst>
                                  <p:childTnLst>
                                    <p:set>
                                      <p:cBhvr>
                                        <p:cTn id="295" dur="1" fill="hold">
                                          <p:stCondLst>
                                            <p:cond delay="0"/>
                                          </p:stCondLst>
                                        </p:cTn>
                                        <p:tgtEl>
                                          <p:spTgt spid="183"/>
                                        </p:tgtEl>
                                        <p:attrNameLst>
                                          <p:attrName>style.visibility</p:attrName>
                                        </p:attrNameLst>
                                      </p:cBhvr>
                                      <p:to>
                                        <p:strVal val="visible"/>
                                      </p:to>
                                    </p:set>
                                    <p:animEffect transition="in" filter="fade">
                                      <p:cBhvr>
                                        <p:cTn id="296" dur="2000"/>
                                        <p:tgtEl>
                                          <p:spTgt spid="183"/>
                                        </p:tgtEl>
                                      </p:cBhvr>
                                    </p:animEffect>
                                  </p:childTnLst>
                                </p:cTn>
                              </p:par>
                              <p:par>
                                <p:cTn id="297" presetID="10" presetClass="entr" presetSubtype="0" fill="hold" nodeType="withEffect">
                                  <p:stCondLst>
                                    <p:cond delay="0"/>
                                  </p:stCondLst>
                                  <p:childTnLst>
                                    <p:set>
                                      <p:cBhvr>
                                        <p:cTn id="298" dur="1" fill="hold">
                                          <p:stCondLst>
                                            <p:cond delay="0"/>
                                          </p:stCondLst>
                                        </p:cTn>
                                        <p:tgtEl>
                                          <p:spTgt spid="184"/>
                                        </p:tgtEl>
                                        <p:attrNameLst>
                                          <p:attrName>style.visibility</p:attrName>
                                        </p:attrNameLst>
                                      </p:cBhvr>
                                      <p:to>
                                        <p:strVal val="visible"/>
                                      </p:to>
                                    </p:set>
                                    <p:animEffect transition="in" filter="fade">
                                      <p:cBhvr>
                                        <p:cTn id="299" dur="2000"/>
                                        <p:tgtEl>
                                          <p:spTgt spid="184"/>
                                        </p:tgtEl>
                                      </p:cBhvr>
                                    </p:animEffect>
                                  </p:childTnLst>
                                </p:cTn>
                              </p:par>
                              <p:par>
                                <p:cTn id="300" presetID="10" presetClass="entr" presetSubtype="0" fill="hold" nodeType="withEffect">
                                  <p:stCondLst>
                                    <p:cond delay="0"/>
                                  </p:stCondLst>
                                  <p:childTnLst>
                                    <p:set>
                                      <p:cBhvr>
                                        <p:cTn id="301" dur="1" fill="hold">
                                          <p:stCondLst>
                                            <p:cond delay="0"/>
                                          </p:stCondLst>
                                        </p:cTn>
                                        <p:tgtEl>
                                          <p:spTgt spid="185"/>
                                        </p:tgtEl>
                                        <p:attrNameLst>
                                          <p:attrName>style.visibility</p:attrName>
                                        </p:attrNameLst>
                                      </p:cBhvr>
                                      <p:to>
                                        <p:strVal val="visible"/>
                                      </p:to>
                                    </p:set>
                                    <p:animEffect transition="in" filter="fade">
                                      <p:cBhvr>
                                        <p:cTn id="302" dur="2000"/>
                                        <p:tgtEl>
                                          <p:spTgt spid="185"/>
                                        </p:tgtEl>
                                      </p:cBhvr>
                                    </p:animEffect>
                                  </p:childTnLst>
                                </p:cTn>
                              </p:par>
                              <p:par>
                                <p:cTn id="303" presetID="10" presetClass="entr" presetSubtype="0" fill="hold" nodeType="withEffect">
                                  <p:stCondLst>
                                    <p:cond delay="0"/>
                                  </p:stCondLst>
                                  <p:childTnLst>
                                    <p:set>
                                      <p:cBhvr>
                                        <p:cTn id="304" dur="1" fill="hold">
                                          <p:stCondLst>
                                            <p:cond delay="0"/>
                                          </p:stCondLst>
                                        </p:cTn>
                                        <p:tgtEl>
                                          <p:spTgt spid="186"/>
                                        </p:tgtEl>
                                        <p:attrNameLst>
                                          <p:attrName>style.visibility</p:attrName>
                                        </p:attrNameLst>
                                      </p:cBhvr>
                                      <p:to>
                                        <p:strVal val="visible"/>
                                      </p:to>
                                    </p:set>
                                    <p:animEffect transition="in" filter="fade">
                                      <p:cBhvr>
                                        <p:cTn id="305" dur="2000"/>
                                        <p:tgtEl>
                                          <p:spTgt spid="186"/>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187"/>
                                        </p:tgtEl>
                                        <p:attrNameLst>
                                          <p:attrName>style.visibility</p:attrName>
                                        </p:attrNameLst>
                                      </p:cBhvr>
                                      <p:to>
                                        <p:strVal val="visible"/>
                                      </p:to>
                                    </p:set>
                                    <p:animEffect transition="in" filter="fade">
                                      <p:cBhvr>
                                        <p:cTn id="308" dur="2000"/>
                                        <p:tgtEl>
                                          <p:spTgt spid="187"/>
                                        </p:tgtEl>
                                      </p:cBhvr>
                                    </p:animEffect>
                                  </p:childTnLst>
                                </p:cTn>
                              </p:par>
                              <p:par>
                                <p:cTn id="309" presetID="10" presetClass="entr" presetSubtype="0" fill="hold" nodeType="withEffect">
                                  <p:stCondLst>
                                    <p:cond delay="0"/>
                                  </p:stCondLst>
                                  <p:childTnLst>
                                    <p:set>
                                      <p:cBhvr>
                                        <p:cTn id="310" dur="1" fill="hold">
                                          <p:stCondLst>
                                            <p:cond delay="0"/>
                                          </p:stCondLst>
                                        </p:cTn>
                                        <p:tgtEl>
                                          <p:spTgt spid="188"/>
                                        </p:tgtEl>
                                        <p:attrNameLst>
                                          <p:attrName>style.visibility</p:attrName>
                                        </p:attrNameLst>
                                      </p:cBhvr>
                                      <p:to>
                                        <p:strVal val="visible"/>
                                      </p:to>
                                    </p:set>
                                    <p:animEffect transition="in" filter="fade">
                                      <p:cBhvr>
                                        <p:cTn id="311" dur="2000"/>
                                        <p:tgtEl>
                                          <p:spTgt spid="188"/>
                                        </p:tgtEl>
                                      </p:cBhvr>
                                    </p:animEffect>
                                  </p:childTnLst>
                                </p:cTn>
                              </p:par>
                              <p:par>
                                <p:cTn id="312" presetID="10" presetClass="entr" presetSubtype="0" fill="hold" nodeType="withEffect">
                                  <p:stCondLst>
                                    <p:cond delay="0"/>
                                  </p:stCondLst>
                                  <p:childTnLst>
                                    <p:set>
                                      <p:cBhvr>
                                        <p:cTn id="313" dur="1" fill="hold">
                                          <p:stCondLst>
                                            <p:cond delay="0"/>
                                          </p:stCondLst>
                                        </p:cTn>
                                        <p:tgtEl>
                                          <p:spTgt spid="192"/>
                                        </p:tgtEl>
                                        <p:attrNameLst>
                                          <p:attrName>style.visibility</p:attrName>
                                        </p:attrNameLst>
                                      </p:cBhvr>
                                      <p:to>
                                        <p:strVal val="visible"/>
                                      </p:to>
                                    </p:set>
                                    <p:animEffect transition="in" filter="fade">
                                      <p:cBhvr>
                                        <p:cTn id="314" dur="2000"/>
                                        <p:tgtEl>
                                          <p:spTgt spid="192"/>
                                        </p:tgtEl>
                                      </p:cBhvr>
                                    </p:animEffect>
                                  </p:childTnLst>
                                </p:cTn>
                              </p:par>
                              <p:par>
                                <p:cTn id="315" presetID="10" presetClass="entr" presetSubtype="0" fill="hold" nodeType="withEffect">
                                  <p:stCondLst>
                                    <p:cond delay="0"/>
                                  </p:stCondLst>
                                  <p:childTnLst>
                                    <p:set>
                                      <p:cBhvr>
                                        <p:cTn id="316" dur="1" fill="hold">
                                          <p:stCondLst>
                                            <p:cond delay="0"/>
                                          </p:stCondLst>
                                        </p:cTn>
                                        <p:tgtEl>
                                          <p:spTgt spid="193"/>
                                        </p:tgtEl>
                                        <p:attrNameLst>
                                          <p:attrName>style.visibility</p:attrName>
                                        </p:attrNameLst>
                                      </p:cBhvr>
                                      <p:to>
                                        <p:strVal val="visible"/>
                                      </p:to>
                                    </p:set>
                                    <p:animEffect transition="in" filter="fade">
                                      <p:cBhvr>
                                        <p:cTn id="317" dur="2000"/>
                                        <p:tgtEl>
                                          <p:spTgt spid="193"/>
                                        </p:tgtEl>
                                      </p:cBhvr>
                                    </p:animEffect>
                                  </p:childTnLst>
                                </p:cTn>
                              </p:par>
                              <p:par>
                                <p:cTn id="318" presetID="10" presetClass="entr" presetSubtype="0" fill="hold" nodeType="withEffect">
                                  <p:stCondLst>
                                    <p:cond delay="0"/>
                                  </p:stCondLst>
                                  <p:childTnLst>
                                    <p:set>
                                      <p:cBhvr>
                                        <p:cTn id="319" dur="1" fill="hold">
                                          <p:stCondLst>
                                            <p:cond delay="0"/>
                                          </p:stCondLst>
                                        </p:cTn>
                                        <p:tgtEl>
                                          <p:spTgt spid="194"/>
                                        </p:tgtEl>
                                        <p:attrNameLst>
                                          <p:attrName>style.visibility</p:attrName>
                                        </p:attrNameLst>
                                      </p:cBhvr>
                                      <p:to>
                                        <p:strVal val="visible"/>
                                      </p:to>
                                    </p:set>
                                    <p:animEffect transition="in" filter="fade">
                                      <p:cBhvr>
                                        <p:cTn id="320" dur="2000"/>
                                        <p:tgtEl>
                                          <p:spTgt spid="194"/>
                                        </p:tgtEl>
                                      </p:cBhvr>
                                    </p:animEffect>
                                  </p:childTnLst>
                                </p:cTn>
                              </p:par>
                              <p:par>
                                <p:cTn id="321" presetID="10" presetClass="entr" presetSubtype="0" fill="hold" nodeType="withEffect">
                                  <p:stCondLst>
                                    <p:cond delay="0"/>
                                  </p:stCondLst>
                                  <p:childTnLst>
                                    <p:set>
                                      <p:cBhvr>
                                        <p:cTn id="322" dur="1" fill="hold">
                                          <p:stCondLst>
                                            <p:cond delay="0"/>
                                          </p:stCondLst>
                                        </p:cTn>
                                        <p:tgtEl>
                                          <p:spTgt spid="195"/>
                                        </p:tgtEl>
                                        <p:attrNameLst>
                                          <p:attrName>style.visibility</p:attrName>
                                        </p:attrNameLst>
                                      </p:cBhvr>
                                      <p:to>
                                        <p:strVal val="visible"/>
                                      </p:to>
                                    </p:set>
                                    <p:animEffect transition="in" filter="fade">
                                      <p:cBhvr>
                                        <p:cTn id="323" dur="2000"/>
                                        <p:tgtEl>
                                          <p:spTgt spid="195"/>
                                        </p:tgtEl>
                                      </p:cBhvr>
                                    </p:animEffect>
                                  </p:childTnLst>
                                </p:cTn>
                              </p:par>
                              <p:par>
                                <p:cTn id="324" presetID="10" presetClass="entr" presetSubtype="0" fill="hold" nodeType="withEffect">
                                  <p:stCondLst>
                                    <p:cond delay="0"/>
                                  </p:stCondLst>
                                  <p:childTnLst>
                                    <p:set>
                                      <p:cBhvr>
                                        <p:cTn id="325" dur="1" fill="hold">
                                          <p:stCondLst>
                                            <p:cond delay="0"/>
                                          </p:stCondLst>
                                        </p:cTn>
                                        <p:tgtEl>
                                          <p:spTgt spid="196"/>
                                        </p:tgtEl>
                                        <p:attrNameLst>
                                          <p:attrName>style.visibility</p:attrName>
                                        </p:attrNameLst>
                                      </p:cBhvr>
                                      <p:to>
                                        <p:strVal val="visible"/>
                                      </p:to>
                                    </p:set>
                                    <p:animEffect transition="in" filter="fade">
                                      <p:cBhvr>
                                        <p:cTn id="326" dur="2000"/>
                                        <p:tgtEl>
                                          <p:spTgt spid="196"/>
                                        </p:tgtEl>
                                      </p:cBhvr>
                                    </p:animEffect>
                                  </p:childTnLst>
                                </p:cTn>
                              </p:par>
                              <p:par>
                                <p:cTn id="327" presetID="10" presetClass="entr" presetSubtype="0" fill="hold" nodeType="withEffect">
                                  <p:stCondLst>
                                    <p:cond delay="0"/>
                                  </p:stCondLst>
                                  <p:childTnLst>
                                    <p:set>
                                      <p:cBhvr>
                                        <p:cTn id="328" dur="1" fill="hold">
                                          <p:stCondLst>
                                            <p:cond delay="0"/>
                                          </p:stCondLst>
                                        </p:cTn>
                                        <p:tgtEl>
                                          <p:spTgt spid="197"/>
                                        </p:tgtEl>
                                        <p:attrNameLst>
                                          <p:attrName>style.visibility</p:attrName>
                                        </p:attrNameLst>
                                      </p:cBhvr>
                                      <p:to>
                                        <p:strVal val="visible"/>
                                      </p:to>
                                    </p:set>
                                    <p:animEffect transition="in" filter="fade">
                                      <p:cBhvr>
                                        <p:cTn id="329" dur="2000"/>
                                        <p:tgtEl>
                                          <p:spTgt spid="197"/>
                                        </p:tgtEl>
                                      </p:cBhvr>
                                    </p:animEffect>
                                  </p:childTnLst>
                                </p:cTn>
                              </p:par>
                              <p:par>
                                <p:cTn id="330" presetID="10" presetClass="entr" presetSubtype="0" fill="hold" grpId="0" nodeType="withEffect">
                                  <p:stCondLst>
                                    <p:cond delay="0"/>
                                  </p:stCondLst>
                                  <p:childTnLst>
                                    <p:set>
                                      <p:cBhvr>
                                        <p:cTn id="331" dur="1" fill="hold">
                                          <p:stCondLst>
                                            <p:cond delay="0"/>
                                          </p:stCondLst>
                                        </p:cTn>
                                        <p:tgtEl>
                                          <p:spTgt spid="198"/>
                                        </p:tgtEl>
                                        <p:attrNameLst>
                                          <p:attrName>style.visibility</p:attrName>
                                        </p:attrNameLst>
                                      </p:cBhvr>
                                      <p:to>
                                        <p:strVal val="visible"/>
                                      </p:to>
                                    </p:set>
                                    <p:animEffect transition="in" filter="fade">
                                      <p:cBhvr>
                                        <p:cTn id="332" dur="2000"/>
                                        <p:tgtEl>
                                          <p:spTgt spid="198"/>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199"/>
                                        </p:tgtEl>
                                        <p:attrNameLst>
                                          <p:attrName>style.visibility</p:attrName>
                                        </p:attrNameLst>
                                      </p:cBhvr>
                                      <p:to>
                                        <p:strVal val="visible"/>
                                      </p:to>
                                    </p:set>
                                    <p:animEffect transition="in" filter="fade">
                                      <p:cBhvr>
                                        <p:cTn id="335" dur="2000"/>
                                        <p:tgtEl>
                                          <p:spTgt spid="199"/>
                                        </p:tgtEl>
                                      </p:cBhvr>
                                    </p:animEffect>
                                  </p:childTnLst>
                                </p:cTn>
                              </p:par>
                              <p:par>
                                <p:cTn id="336" presetID="10" presetClass="entr" presetSubtype="0" fill="hold" nodeType="withEffect">
                                  <p:stCondLst>
                                    <p:cond delay="0"/>
                                  </p:stCondLst>
                                  <p:childTnLst>
                                    <p:set>
                                      <p:cBhvr>
                                        <p:cTn id="337" dur="1" fill="hold">
                                          <p:stCondLst>
                                            <p:cond delay="0"/>
                                          </p:stCondLst>
                                        </p:cTn>
                                        <p:tgtEl>
                                          <p:spTgt spid="200"/>
                                        </p:tgtEl>
                                        <p:attrNameLst>
                                          <p:attrName>style.visibility</p:attrName>
                                        </p:attrNameLst>
                                      </p:cBhvr>
                                      <p:to>
                                        <p:strVal val="visible"/>
                                      </p:to>
                                    </p:set>
                                    <p:animEffect transition="in" filter="fade">
                                      <p:cBhvr>
                                        <p:cTn id="338" dur="2000"/>
                                        <p:tgtEl>
                                          <p:spTgt spid="200"/>
                                        </p:tgtEl>
                                      </p:cBhvr>
                                    </p:animEffect>
                                  </p:childTnLst>
                                </p:cTn>
                              </p:par>
                              <p:par>
                                <p:cTn id="339" presetID="10" presetClass="entr" presetSubtype="0" fill="hold" nodeType="withEffect">
                                  <p:stCondLst>
                                    <p:cond delay="0"/>
                                  </p:stCondLst>
                                  <p:childTnLst>
                                    <p:set>
                                      <p:cBhvr>
                                        <p:cTn id="340" dur="1" fill="hold">
                                          <p:stCondLst>
                                            <p:cond delay="0"/>
                                          </p:stCondLst>
                                        </p:cTn>
                                        <p:tgtEl>
                                          <p:spTgt spid="201"/>
                                        </p:tgtEl>
                                        <p:attrNameLst>
                                          <p:attrName>style.visibility</p:attrName>
                                        </p:attrNameLst>
                                      </p:cBhvr>
                                      <p:to>
                                        <p:strVal val="visible"/>
                                      </p:to>
                                    </p:set>
                                    <p:animEffect transition="in" filter="fade">
                                      <p:cBhvr>
                                        <p:cTn id="341" dur="2000"/>
                                        <p:tgtEl>
                                          <p:spTgt spid="201"/>
                                        </p:tgtEl>
                                      </p:cBhvr>
                                    </p:animEffect>
                                  </p:childTnLst>
                                </p:cTn>
                              </p:par>
                              <p:par>
                                <p:cTn id="342" presetID="10" presetClass="entr" presetSubtype="0" fill="hold" nodeType="withEffect">
                                  <p:stCondLst>
                                    <p:cond delay="0"/>
                                  </p:stCondLst>
                                  <p:childTnLst>
                                    <p:set>
                                      <p:cBhvr>
                                        <p:cTn id="343" dur="1" fill="hold">
                                          <p:stCondLst>
                                            <p:cond delay="0"/>
                                          </p:stCondLst>
                                        </p:cTn>
                                        <p:tgtEl>
                                          <p:spTgt spid="216"/>
                                        </p:tgtEl>
                                        <p:attrNameLst>
                                          <p:attrName>style.visibility</p:attrName>
                                        </p:attrNameLst>
                                      </p:cBhvr>
                                      <p:to>
                                        <p:strVal val="visible"/>
                                      </p:to>
                                    </p:set>
                                    <p:animEffect transition="in" filter="fade">
                                      <p:cBhvr>
                                        <p:cTn id="344" dur="2000"/>
                                        <p:tgtEl>
                                          <p:spTgt spid="216"/>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223"/>
                                        </p:tgtEl>
                                        <p:attrNameLst>
                                          <p:attrName>style.visibility</p:attrName>
                                        </p:attrNameLst>
                                      </p:cBhvr>
                                      <p:to>
                                        <p:strVal val="visible"/>
                                      </p:to>
                                    </p:set>
                                    <p:animEffect transition="in" filter="fade">
                                      <p:cBhvr>
                                        <p:cTn id="347" dur="2000"/>
                                        <p:tgtEl>
                                          <p:spTgt spid="223"/>
                                        </p:tgtEl>
                                      </p:cBhvr>
                                    </p:animEffect>
                                  </p:childTnLst>
                                </p:cTn>
                              </p:par>
                              <p:par>
                                <p:cTn id="348" presetID="10" presetClass="entr" presetSubtype="0" fill="hold" nodeType="withEffect">
                                  <p:stCondLst>
                                    <p:cond delay="0"/>
                                  </p:stCondLst>
                                  <p:childTnLst>
                                    <p:set>
                                      <p:cBhvr>
                                        <p:cTn id="349" dur="1" fill="hold">
                                          <p:stCondLst>
                                            <p:cond delay="0"/>
                                          </p:stCondLst>
                                        </p:cTn>
                                        <p:tgtEl>
                                          <p:spTgt spid="224"/>
                                        </p:tgtEl>
                                        <p:attrNameLst>
                                          <p:attrName>style.visibility</p:attrName>
                                        </p:attrNameLst>
                                      </p:cBhvr>
                                      <p:to>
                                        <p:strVal val="visible"/>
                                      </p:to>
                                    </p:set>
                                    <p:animEffect transition="in" filter="fade">
                                      <p:cBhvr>
                                        <p:cTn id="350" dur="2000"/>
                                        <p:tgtEl>
                                          <p:spTgt spid="224"/>
                                        </p:tgtEl>
                                      </p:cBhvr>
                                    </p:animEffect>
                                  </p:childTnLst>
                                </p:cTn>
                              </p:par>
                              <p:par>
                                <p:cTn id="351" presetID="10" presetClass="entr" presetSubtype="0" fill="hold" nodeType="withEffect">
                                  <p:stCondLst>
                                    <p:cond delay="0"/>
                                  </p:stCondLst>
                                  <p:childTnLst>
                                    <p:set>
                                      <p:cBhvr>
                                        <p:cTn id="352" dur="1" fill="hold">
                                          <p:stCondLst>
                                            <p:cond delay="0"/>
                                          </p:stCondLst>
                                        </p:cTn>
                                        <p:tgtEl>
                                          <p:spTgt spid="225"/>
                                        </p:tgtEl>
                                        <p:attrNameLst>
                                          <p:attrName>style.visibility</p:attrName>
                                        </p:attrNameLst>
                                      </p:cBhvr>
                                      <p:to>
                                        <p:strVal val="visible"/>
                                      </p:to>
                                    </p:set>
                                    <p:animEffect transition="in" filter="fade">
                                      <p:cBhvr>
                                        <p:cTn id="353" dur="2000"/>
                                        <p:tgtEl>
                                          <p:spTgt spid="225"/>
                                        </p:tgtEl>
                                      </p:cBhvr>
                                    </p:animEffect>
                                  </p:childTnLst>
                                </p:cTn>
                              </p:par>
                              <p:par>
                                <p:cTn id="354" presetID="10" presetClass="entr" presetSubtype="0" fill="hold" nodeType="withEffect">
                                  <p:stCondLst>
                                    <p:cond delay="0"/>
                                  </p:stCondLst>
                                  <p:childTnLst>
                                    <p:set>
                                      <p:cBhvr>
                                        <p:cTn id="355" dur="1" fill="hold">
                                          <p:stCondLst>
                                            <p:cond delay="0"/>
                                          </p:stCondLst>
                                        </p:cTn>
                                        <p:tgtEl>
                                          <p:spTgt spid="239"/>
                                        </p:tgtEl>
                                        <p:attrNameLst>
                                          <p:attrName>style.visibility</p:attrName>
                                        </p:attrNameLst>
                                      </p:cBhvr>
                                      <p:to>
                                        <p:strVal val="visible"/>
                                      </p:to>
                                    </p:set>
                                    <p:animEffect transition="in" filter="fade">
                                      <p:cBhvr>
                                        <p:cTn id="356" dur="2000"/>
                                        <p:tgtEl>
                                          <p:spTgt spid="239"/>
                                        </p:tgtEl>
                                      </p:cBhvr>
                                    </p:animEffect>
                                  </p:childTnLst>
                                </p:cTn>
                              </p:par>
                              <p:par>
                                <p:cTn id="357" presetID="10" presetClass="entr" presetSubtype="0" fill="hold" nodeType="withEffect">
                                  <p:stCondLst>
                                    <p:cond delay="0"/>
                                  </p:stCondLst>
                                  <p:childTnLst>
                                    <p:set>
                                      <p:cBhvr>
                                        <p:cTn id="358" dur="1" fill="hold">
                                          <p:stCondLst>
                                            <p:cond delay="0"/>
                                          </p:stCondLst>
                                        </p:cTn>
                                        <p:tgtEl>
                                          <p:spTgt spid="244"/>
                                        </p:tgtEl>
                                        <p:attrNameLst>
                                          <p:attrName>style.visibility</p:attrName>
                                        </p:attrNameLst>
                                      </p:cBhvr>
                                      <p:to>
                                        <p:strVal val="visible"/>
                                      </p:to>
                                    </p:set>
                                    <p:animEffect transition="in" filter="fade">
                                      <p:cBhvr>
                                        <p:cTn id="359" dur="2000"/>
                                        <p:tgtEl>
                                          <p:spTgt spid="244"/>
                                        </p:tgtEl>
                                      </p:cBhvr>
                                    </p:animEffect>
                                  </p:childTnLst>
                                </p:cTn>
                              </p:par>
                              <p:par>
                                <p:cTn id="360" presetID="10" presetClass="entr" presetSubtype="0" fill="hold" nodeType="withEffect">
                                  <p:stCondLst>
                                    <p:cond delay="0"/>
                                  </p:stCondLst>
                                  <p:childTnLst>
                                    <p:set>
                                      <p:cBhvr>
                                        <p:cTn id="361" dur="1" fill="hold">
                                          <p:stCondLst>
                                            <p:cond delay="0"/>
                                          </p:stCondLst>
                                        </p:cTn>
                                        <p:tgtEl>
                                          <p:spTgt spid="245"/>
                                        </p:tgtEl>
                                        <p:attrNameLst>
                                          <p:attrName>style.visibility</p:attrName>
                                        </p:attrNameLst>
                                      </p:cBhvr>
                                      <p:to>
                                        <p:strVal val="visible"/>
                                      </p:to>
                                    </p:set>
                                    <p:animEffect transition="in" filter="fade">
                                      <p:cBhvr>
                                        <p:cTn id="362" dur="2000"/>
                                        <p:tgtEl>
                                          <p:spTgt spid="245"/>
                                        </p:tgtEl>
                                      </p:cBhvr>
                                    </p:animEffect>
                                  </p:childTnLst>
                                </p:cTn>
                              </p:par>
                              <p:par>
                                <p:cTn id="363" presetID="10" presetClass="entr" presetSubtype="0" fill="hold" nodeType="withEffect">
                                  <p:stCondLst>
                                    <p:cond delay="0"/>
                                  </p:stCondLst>
                                  <p:childTnLst>
                                    <p:set>
                                      <p:cBhvr>
                                        <p:cTn id="364" dur="1" fill="hold">
                                          <p:stCondLst>
                                            <p:cond delay="0"/>
                                          </p:stCondLst>
                                        </p:cTn>
                                        <p:tgtEl>
                                          <p:spTgt spid="247"/>
                                        </p:tgtEl>
                                        <p:attrNameLst>
                                          <p:attrName>style.visibility</p:attrName>
                                        </p:attrNameLst>
                                      </p:cBhvr>
                                      <p:to>
                                        <p:strVal val="visible"/>
                                      </p:to>
                                    </p:set>
                                    <p:animEffect transition="in" filter="fade">
                                      <p:cBhvr>
                                        <p:cTn id="365" dur="2000"/>
                                        <p:tgtEl>
                                          <p:spTgt spid="247"/>
                                        </p:tgtEl>
                                      </p:cBhvr>
                                    </p:animEffect>
                                  </p:childTnLst>
                                </p:cTn>
                              </p:par>
                              <p:par>
                                <p:cTn id="366" presetID="10" presetClass="entr" presetSubtype="0" fill="hold" nodeType="withEffect">
                                  <p:stCondLst>
                                    <p:cond delay="0"/>
                                  </p:stCondLst>
                                  <p:childTnLst>
                                    <p:set>
                                      <p:cBhvr>
                                        <p:cTn id="367" dur="1" fill="hold">
                                          <p:stCondLst>
                                            <p:cond delay="0"/>
                                          </p:stCondLst>
                                        </p:cTn>
                                        <p:tgtEl>
                                          <p:spTgt spid="248"/>
                                        </p:tgtEl>
                                        <p:attrNameLst>
                                          <p:attrName>style.visibility</p:attrName>
                                        </p:attrNameLst>
                                      </p:cBhvr>
                                      <p:to>
                                        <p:strVal val="visible"/>
                                      </p:to>
                                    </p:set>
                                    <p:animEffect transition="in" filter="fade">
                                      <p:cBhvr>
                                        <p:cTn id="368"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0" grpId="0"/>
      <p:bldP spid="71" grpId="0"/>
      <p:bldP spid="72" grpId="0"/>
      <p:bldP spid="73" grpId="0"/>
      <p:bldP spid="80" grpId="0" animBg="1"/>
      <p:bldP spid="83" grpId="0" animBg="1"/>
      <p:bldP spid="91" grpId="0"/>
      <p:bldP spid="108" grpId="0" animBg="1"/>
      <p:bldP spid="110" grpId="0"/>
      <p:bldP spid="113" grpId="0" animBg="1"/>
      <p:bldP spid="116" grpId="0"/>
      <p:bldP spid="117" grpId="0"/>
      <p:bldP spid="118" grpId="0"/>
      <p:bldP spid="119" grpId="0"/>
      <p:bldP spid="126" grpId="0" animBg="1"/>
      <p:bldP spid="129" grpId="0" animBg="1"/>
      <p:bldP spid="137" grpId="0"/>
      <p:bldP spid="148" grpId="0" animBg="1"/>
      <p:bldP spid="149" grpId="0"/>
      <p:bldP spid="152" grpId="0"/>
      <p:bldP spid="163" grpId="0" animBg="1"/>
      <p:bldP spid="166" grpId="0"/>
      <p:bldP spid="167" grpId="0"/>
      <p:bldP spid="168" grpId="0"/>
      <p:bldP spid="169" grpId="0"/>
      <p:bldP spid="176" grpId="0" animBg="1"/>
      <p:bldP spid="179" grpId="0" animBg="1"/>
      <p:bldP spid="187" grpId="0"/>
      <p:bldP spid="198" grpId="0" animBg="1"/>
      <p:bldP spid="199" grpId="0"/>
      <p:bldP spid="223" grpId="0"/>
      <p:bldP spid="233"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Rectangle 293"/>
          <p:cNvSpPr/>
          <p:nvPr/>
        </p:nvSpPr>
        <p:spPr>
          <a:xfrm>
            <a:off x="5791200" y="3657600"/>
            <a:ext cx="2514600"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endParaRPr lang="fa-IR"/>
          </a:p>
        </p:txBody>
      </p:sp>
      <p:sp>
        <p:nvSpPr>
          <p:cNvPr id="293" name="Rectangle 292"/>
          <p:cNvSpPr/>
          <p:nvPr/>
        </p:nvSpPr>
        <p:spPr>
          <a:xfrm>
            <a:off x="5791200" y="2286000"/>
            <a:ext cx="25146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grpSp>
        <p:nvGrpSpPr>
          <p:cNvPr id="4" name="Group 214"/>
          <p:cNvGrpSpPr/>
          <p:nvPr/>
        </p:nvGrpSpPr>
        <p:grpSpPr>
          <a:xfrm>
            <a:off x="6610344" y="2884484"/>
            <a:ext cx="1466856" cy="288486"/>
            <a:chOff x="6610344" y="2686050"/>
            <a:chExt cx="1466856" cy="288486"/>
          </a:xfrm>
        </p:grpSpPr>
        <p:grpSp>
          <p:nvGrpSpPr>
            <p:cNvPr id="5" name="Group 215"/>
            <p:cNvGrpSpPr/>
            <p:nvPr/>
          </p:nvGrpSpPr>
          <p:grpSpPr>
            <a:xfrm>
              <a:off x="6610344" y="2688784"/>
              <a:ext cx="857256" cy="285752"/>
              <a:chOff x="2643174" y="2071678"/>
              <a:chExt cx="857256" cy="285752"/>
            </a:xfrm>
          </p:grpSpPr>
          <p:sp>
            <p:nvSpPr>
              <p:cNvPr id="154" name="Rectangle 153"/>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5" name="Rectangle 154"/>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56" name="Rectangle 155"/>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13" name="Rectangle 212"/>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4" name="Rectangle 213"/>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141</a:t>
            </a:fld>
            <a:endParaRPr lang="fa-IR"/>
          </a:p>
        </p:txBody>
      </p:sp>
      <p:sp>
        <p:nvSpPr>
          <p:cNvPr id="67" name="Rectangle 66"/>
          <p:cNvSpPr/>
          <p:nvPr/>
        </p:nvSpPr>
        <p:spPr>
          <a:xfrm>
            <a:off x="3856139" y="13879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68" name="Rectangle 67"/>
          <p:cNvSpPr/>
          <p:nvPr/>
        </p:nvSpPr>
        <p:spPr>
          <a:xfrm>
            <a:off x="76200" y="646333"/>
            <a:ext cx="91403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28</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Ni</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69" name="Straight Arrow Connector 68"/>
          <p:cNvCxnSpPr/>
          <p:nvPr/>
        </p:nvCxnSpPr>
        <p:spPr>
          <a:xfrm rot="5400000">
            <a:off x="3958532" y="155222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3730990" y="7463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71" name="Rectangle 70"/>
          <p:cNvSpPr/>
          <p:nvPr/>
        </p:nvSpPr>
        <p:spPr>
          <a:xfrm>
            <a:off x="1179614" y="7273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72" name="Rectangle 71"/>
          <p:cNvSpPr/>
          <p:nvPr/>
        </p:nvSpPr>
        <p:spPr>
          <a:xfrm>
            <a:off x="1865419" y="7307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73" name="Rectangle 72"/>
          <p:cNvSpPr/>
          <p:nvPr/>
        </p:nvSpPr>
        <p:spPr>
          <a:xfrm>
            <a:off x="2614497" y="7374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74" name="Straight Arrow Connector 73"/>
          <p:cNvCxnSpPr/>
          <p:nvPr/>
        </p:nvCxnSpPr>
        <p:spPr>
          <a:xfrm rot="5400000" flipH="1" flipV="1">
            <a:off x="3845026" y="14942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6" name="Group 215"/>
          <p:cNvGrpSpPr/>
          <p:nvPr/>
        </p:nvGrpSpPr>
        <p:grpSpPr>
          <a:xfrm>
            <a:off x="2494072" y="1387912"/>
            <a:ext cx="857256" cy="285752"/>
            <a:chOff x="2643174" y="2071678"/>
            <a:chExt cx="857256" cy="285752"/>
          </a:xfrm>
        </p:grpSpPr>
        <p:sp>
          <p:nvSpPr>
            <p:cNvPr id="76" name="Rectangle 75"/>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7" name="Rectangle 76"/>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78" name="Rectangle 77"/>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79" name="Straight Arrow Connector 78"/>
          <p:cNvCxnSpPr/>
          <p:nvPr/>
        </p:nvCxnSpPr>
        <p:spPr>
          <a:xfrm rot="5400000">
            <a:off x="3172733" y="14958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1351064" y="13879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81" name="Straight Arrow Connector 80"/>
          <p:cNvCxnSpPr/>
          <p:nvPr/>
        </p:nvCxnSpPr>
        <p:spPr>
          <a:xfrm rot="5400000" flipH="1" flipV="1">
            <a:off x="1315345" y="14942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a:off x="1457427" y="14950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1994006" y="1387912"/>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84" name="Straight Arrow Connector 83"/>
          <p:cNvCxnSpPr/>
          <p:nvPr/>
        </p:nvCxnSpPr>
        <p:spPr>
          <a:xfrm rot="5400000" flipH="1" flipV="1">
            <a:off x="1958287" y="149427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rot="5400000">
            <a:off x="2100369" y="149506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5400000" flipH="1" flipV="1">
            <a:off x="2744899" y="14950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rot="5400000" flipH="1" flipV="1">
            <a:off x="3030651" y="14950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rot="5400000">
            <a:off x="2601229" y="154825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rot="5400000">
            <a:off x="2886186" y="149586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rot="5400000" flipH="1" flipV="1">
            <a:off x="2459147" y="149506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4797194" y="7402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7" name="Group 215"/>
          <p:cNvGrpSpPr/>
          <p:nvPr/>
        </p:nvGrpSpPr>
        <p:grpSpPr>
          <a:xfrm>
            <a:off x="4676769" y="1390648"/>
            <a:ext cx="857256" cy="285752"/>
            <a:chOff x="2643174" y="2071678"/>
            <a:chExt cx="857256" cy="285752"/>
          </a:xfrm>
        </p:grpSpPr>
        <p:sp>
          <p:nvSpPr>
            <p:cNvPr id="93" name="Rectangle 9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4" name="Rectangle 9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95" name="Rectangle 9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96" name="Straight Arrow Connector 95"/>
          <p:cNvCxnSpPr/>
          <p:nvPr/>
        </p:nvCxnSpPr>
        <p:spPr>
          <a:xfrm rot="5400000" flipH="1" flipV="1">
            <a:off x="4641844" y="1497805"/>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rot="5400000" flipH="1" flipV="1">
            <a:off x="4950618" y="15065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rot="5400000" flipH="1" flipV="1">
            <a:off x="5227637" y="15255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5400000">
            <a:off x="4768849" y="15549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rot="5400000">
            <a:off x="5351465" y="15112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5400000">
            <a:off x="5064918" y="151129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Rectangle 107"/>
          <p:cNvSpPr/>
          <p:nvPr/>
        </p:nvSpPr>
        <p:spPr>
          <a:xfrm>
            <a:off x="5924550" y="1384514"/>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10" name="Rectangle 109"/>
          <p:cNvSpPr/>
          <p:nvPr/>
        </p:nvSpPr>
        <p:spPr>
          <a:xfrm>
            <a:off x="5799401" y="74295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111" name="Straight Arrow Connector 110"/>
          <p:cNvCxnSpPr/>
          <p:nvPr/>
        </p:nvCxnSpPr>
        <p:spPr>
          <a:xfrm rot="5400000" flipH="1" flipV="1">
            <a:off x="5913437" y="149087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rot="5400000">
            <a:off x="6035674" y="151685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3" name="Rectangle 112"/>
          <p:cNvSpPr/>
          <p:nvPr/>
        </p:nvSpPr>
        <p:spPr>
          <a:xfrm>
            <a:off x="3856139" y="288174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14" name="Rectangle 113"/>
          <p:cNvSpPr/>
          <p:nvPr/>
        </p:nvSpPr>
        <p:spPr>
          <a:xfrm>
            <a:off x="76200" y="2140167"/>
            <a:ext cx="98777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29</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15" name="Straight Arrow Connector 114"/>
          <p:cNvCxnSpPr/>
          <p:nvPr/>
        </p:nvCxnSpPr>
        <p:spPr>
          <a:xfrm rot="5400000">
            <a:off x="3958532" y="304605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6" name="Rectangle 115"/>
          <p:cNvSpPr/>
          <p:nvPr/>
        </p:nvSpPr>
        <p:spPr>
          <a:xfrm>
            <a:off x="3730990" y="224018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17" name="Rectangle 116"/>
          <p:cNvSpPr/>
          <p:nvPr/>
        </p:nvSpPr>
        <p:spPr>
          <a:xfrm>
            <a:off x="1179614" y="2221145"/>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18" name="Rectangle 117"/>
          <p:cNvSpPr/>
          <p:nvPr/>
        </p:nvSpPr>
        <p:spPr>
          <a:xfrm>
            <a:off x="1865419" y="222453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19" name="Rectangle 118"/>
          <p:cNvSpPr/>
          <p:nvPr/>
        </p:nvSpPr>
        <p:spPr>
          <a:xfrm>
            <a:off x="2614497" y="2231312"/>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120" name="Straight Arrow Connector 119"/>
          <p:cNvCxnSpPr/>
          <p:nvPr/>
        </p:nvCxnSpPr>
        <p:spPr>
          <a:xfrm rot="5400000" flipH="1" flipV="1">
            <a:off x="3845026" y="298810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8" name="Group 215"/>
          <p:cNvGrpSpPr/>
          <p:nvPr/>
        </p:nvGrpSpPr>
        <p:grpSpPr>
          <a:xfrm>
            <a:off x="2494072" y="2881746"/>
            <a:ext cx="857256" cy="285752"/>
            <a:chOff x="2643174" y="2071678"/>
            <a:chExt cx="857256" cy="285752"/>
          </a:xfrm>
        </p:grpSpPr>
        <p:sp>
          <p:nvSpPr>
            <p:cNvPr id="122" name="Rectangle 121"/>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3" name="Rectangle 122"/>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24" name="Rectangle 123"/>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25" name="Straight Arrow Connector 124"/>
          <p:cNvCxnSpPr/>
          <p:nvPr/>
        </p:nvCxnSpPr>
        <p:spPr>
          <a:xfrm rot="5400000">
            <a:off x="3172733" y="298969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6" name="Rectangle 125"/>
          <p:cNvSpPr/>
          <p:nvPr/>
        </p:nvSpPr>
        <p:spPr>
          <a:xfrm>
            <a:off x="1351064" y="288174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27" name="Straight Arrow Connector 126"/>
          <p:cNvCxnSpPr/>
          <p:nvPr/>
        </p:nvCxnSpPr>
        <p:spPr>
          <a:xfrm rot="5400000" flipH="1" flipV="1">
            <a:off x="1315345" y="298810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a:off x="1457427" y="298890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Rectangle 128"/>
          <p:cNvSpPr/>
          <p:nvPr/>
        </p:nvSpPr>
        <p:spPr>
          <a:xfrm>
            <a:off x="1994006" y="288174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130" name="Straight Arrow Connector 129"/>
          <p:cNvCxnSpPr/>
          <p:nvPr/>
        </p:nvCxnSpPr>
        <p:spPr>
          <a:xfrm rot="5400000" flipH="1" flipV="1">
            <a:off x="1958287" y="298810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5400000">
            <a:off x="2100369" y="298890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rot="5400000" flipH="1" flipV="1">
            <a:off x="2744899" y="298890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5400000" flipH="1" flipV="1">
            <a:off x="3030651" y="298890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rot="5400000">
            <a:off x="2601229" y="304208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rot="5400000">
            <a:off x="2886186" y="298969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rot="5400000" flipH="1" flipV="1">
            <a:off x="2459147" y="298890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7" name="Rectangle 136"/>
          <p:cNvSpPr/>
          <p:nvPr/>
        </p:nvSpPr>
        <p:spPr>
          <a:xfrm>
            <a:off x="4797194" y="223404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9" name="Group 215"/>
          <p:cNvGrpSpPr/>
          <p:nvPr/>
        </p:nvGrpSpPr>
        <p:grpSpPr>
          <a:xfrm>
            <a:off x="4676769" y="2884482"/>
            <a:ext cx="857256" cy="285752"/>
            <a:chOff x="2643174" y="2071678"/>
            <a:chExt cx="857256" cy="285752"/>
          </a:xfrm>
        </p:grpSpPr>
        <p:sp>
          <p:nvSpPr>
            <p:cNvPr id="139" name="Rectangle 138"/>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0" name="Rectangle 139"/>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1" name="Rectangle 140"/>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142" name="Straight Arrow Connector 141"/>
          <p:cNvCxnSpPr/>
          <p:nvPr/>
        </p:nvCxnSpPr>
        <p:spPr>
          <a:xfrm rot="5400000" flipH="1" flipV="1">
            <a:off x="4641844" y="299163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rot="5400000" flipH="1" flipV="1">
            <a:off x="4950618" y="300037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rot="5400000" flipH="1" flipV="1">
            <a:off x="5227637" y="301942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p:nvPr/>
        </p:nvCxnSpPr>
        <p:spPr>
          <a:xfrm rot="5400000">
            <a:off x="4768849" y="30487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rot="5400000">
            <a:off x="5351465" y="300513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rot="5400000">
            <a:off x="5064918" y="300513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8" name="Rectangle 147"/>
          <p:cNvSpPr/>
          <p:nvPr/>
        </p:nvSpPr>
        <p:spPr>
          <a:xfrm>
            <a:off x="5924550" y="287834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149" name="Rectangle 148"/>
          <p:cNvSpPr/>
          <p:nvPr/>
        </p:nvSpPr>
        <p:spPr>
          <a:xfrm>
            <a:off x="5799401" y="223678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cxnSp>
        <p:nvCxnSpPr>
          <p:cNvPr id="150" name="Straight Arrow Connector 149"/>
          <p:cNvCxnSpPr/>
          <p:nvPr/>
        </p:nvCxnSpPr>
        <p:spPr>
          <a:xfrm rot="5400000" flipH="1" flipV="1">
            <a:off x="5913437" y="298471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rot="5400000">
            <a:off x="6035674" y="30106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2" name="Rectangle 151"/>
          <p:cNvSpPr/>
          <p:nvPr/>
        </p:nvSpPr>
        <p:spPr>
          <a:xfrm>
            <a:off x="6730769" y="223678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9</a:t>
            </a:r>
            <a:endParaRPr lang="en-US" sz="2800" b="1" cap="none" spc="50" dirty="0">
              <a:ln w="11430"/>
              <a:effectLst>
                <a:outerShdw blurRad="76200" dist="50800" dir="5400000" algn="tl" rotWithShape="0">
                  <a:srgbClr val="000000">
                    <a:alpha val="65000"/>
                  </a:srgbClr>
                </a:outerShdw>
              </a:effectLst>
            </a:endParaRPr>
          </a:p>
        </p:txBody>
      </p:sp>
      <p:cxnSp>
        <p:nvCxnSpPr>
          <p:cNvPr id="157" name="Straight Arrow Connector 156"/>
          <p:cNvCxnSpPr/>
          <p:nvPr/>
        </p:nvCxnSpPr>
        <p:spPr>
          <a:xfrm rot="5400000" flipH="1" flipV="1">
            <a:off x="6599237" y="301942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4" name="Group 225"/>
          <p:cNvGrpSpPr/>
          <p:nvPr/>
        </p:nvGrpSpPr>
        <p:grpSpPr>
          <a:xfrm>
            <a:off x="6629400" y="1371600"/>
            <a:ext cx="1466856" cy="288486"/>
            <a:chOff x="6610344" y="2686050"/>
            <a:chExt cx="1466856" cy="288486"/>
          </a:xfrm>
        </p:grpSpPr>
        <p:grpSp>
          <p:nvGrpSpPr>
            <p:cNvPr id="15" name="Group 215"/>
            <p:cNvGrpSpPr/>
            <p:nvPr/>
          </p:nvGrpSpPr>
          <p:grpSpPr>
            <a:xfrm>
              <a:off x="6610344" y="2688784"/>
              <a:ext cx="857256" cy="285752"/>
              <a:chOff x="2643174" y="2071678"/>
              <a:chExt cx="857256" cy="285752"/>
            </a:xfrm>
          </p:grpSpPr>
          <p:sp>
            <p:nvSpPr>
              <p:cNvPr id="230" name="Rectangle 22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1" name="Rectangle 23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32" name="Rectangle 23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28" name="Rectangle 227"/>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29" name="Rectangle 228"/>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33" name="Rectangle 232"/>
          <p:cNvSpPr/>
          <p:nvPr/>
        </p:nvSpPr>
        <p:spPr>
          <a:xfrm>
            <a:off x="6749825" y="72390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8</a:t>
            </a:r>
            <a:endParaRPr lang="en-US" sz="2800" b="1" cap="none" spc="50" dirty="0">
              <a:ln w="11430"/>
              <a:effectLst>
                <a:outerShdw blurRad="76200" dist="50800" dir="5400000" algn="tl" rotWithShape="0">
                  <a:srgbClr val="000000">
                    <a:alpha val="65000"/>
                  </a:srgbClr>
                </a:outerShdw>
              </a:effectLst>
            </a:endParaRPr>
          </a:p>
        </p:txBody>
      </p:sp>
      <p:cxnSp>
        <p:nvCxnSpPr>
          <p:cNvPr id="234" name="Straight Arrow Connector 233"/>
          <p:cNvCxnSpPr/>
          <p:nvPr/>
        </p:nvCxnSpPr>
        <p:spPr>
          <a:xfrm rot="5400000" flipH="1" flipV="1">
            <a:off x="6618293" y="15065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5" name="Straight Arrow Connector 234"/>
          <p:cNvCxnSpPr/>
          <p:nvPr/>
        </p:nvCxnSpPr>
        <p:spPr>
          <a:xfrm rot="5400000" flipH="1" flipV="1">
            <a:off x="6912768" y="148748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p:nvPr/>
        </p:nvCxnSpPr>
        <p:spPr>
          <a:xfrm rot="5400000" flipH="1" flipV="1">
            <a:off x="7227893" y="15065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7" name="Straight Arrow Connector 236"/>
          <p:cNvCxnSpPr/>
          <p:nvPr/>
        </p:nvCxnSpPr>
        <p:spPr>
          <a:xfrm rot="5400000" flipH="1" flipV="1">
            <a:off x="7512843" y="149701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8" name="Straight Arrow Connector 237"/>
          <p:cNvCxnSpPr/>
          <p:nvPr/>
        </p:nvCxnSpPr>
        <p:spPr>
          <a:xfrm rot="5400000" flipH="1" flipV="1">
            <a:off x="7808912" y="1506538"/>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0" name="Straight Arrow Connector 239"/>
          <p:cNvCxnSpPr/>
          <p:nvPr/>
        </p:nvCxnSpPr>
        <p:spPr>
          <a:xfrm rot="5400000" flipH="1" flipV="1">
            <a:off x="6904037" y="299640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1" name="Straight Arrow Connector 240"/>
          <p:cNvCxnSpPr/>
          <p:nvPr/>
        </p:nvCxnSpPr>
        <p:spPr>
          <a:xfrm rot="5400000" flipH="1" flipV="1">
            <a:off x="7219162" y="301545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2" name="Straight Arrow Connector 241"/>
          <p:cNvCxnSpPr/>
          <p:nvPr/>
        </p:nvCxnSpPr>
        <p:spPr>
          <a:xfrm rot="5400000" flipH="1" flipV="1">
            <a:off x="7504112" y="300592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3" name="Straight Arrow Connector 242"/>
          <p:cNvCxnSpPr/>
          <p:nvPr/>
        </p:nvCxnSpPr>
        <p:spPr>
          <a:xfrm rot="5400000" flipH="1" flipV="1">
            <a:off x="7800181" y="301545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p:nvPr/>
        </p:nvCxnSpPr>
        <p:spPr>
          <a:xfrm rot="5400000">
            <a:off x="6722268" y="30487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rot="5400000">
            <a:off x="6729408" y="153590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8" name="Straight Arrow Connector 187"/>
          <p:cNvCxnSpPr/>
          <p:nvPr/>
        </p:nvCxnSpPr>
        <p:spPr>
          <a:xfrm rot="5400000">
            <a:off x="7312024" y="149224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rot="5400000">
            <a:off x="7025477" y="149224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rot="5400000">
            <a:off x="7005633" y="309244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4" name="Straight Arrow Connector 203"/>
          <p:cNvCxnSpPr/>
          <p:nvPr/>
        </p:nvCxnSpPr>
        <p:spPr>
          <a:xfrm rot="5400000">
            <a:off x="7588249" y="30487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5" name="Straight Arrow Connector 204"/>
          <p:cNvCxnSpPr/>
          <p:nvPr/>
        </p:nvCxnSpPr>
        <p:spPr>
          <a:xfrm rot="5400000">
            <a:off x="7301702" y="30487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06" name="Group 214"/>
          <p:cNvGrpSpPr/>
          <p:nvPr/>
        </p:nvGrpSpPr>
        <p:grpSpPr>
          <a:xfrm>
            <a:off x="6610344" y="4332284"/>
            <a:ext cx="1466856" cy="288486"/>
            <a:chOff x="6610344" y="2686050"/>
            <a:chExt cx="1466856" cy="288486"/>
          </a:xfrm>
        </p:grpSpPr>
        <p:grpSp>
          <p:nvGrpSpPr>
            <p:cNvPr id="207" name="Group 215"/>
            <p:cNvGrpSpPr/>
            <p:nvPr/>
          </p:nvGrpSpPr>
          <p:grpSpPr>
            <a:xfrm>
              <a:off x="6610344" y="2688784"/>
              <a:ext cx="857256" cy="285752"/>
              <a:chOff x="2643174" y="2071678"/>
              <a:chExt cx="857256" cy="285752"/>
            </a:xfrm>
          </p:grpSpPr>
          <p:sp>
            <p:nvSpPr>
              <p:cNvPr id="210" name="Rectangle 20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1" name="Rectangle 21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2" name="Rectangle 21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08" name="Rectangle 207"/>
            <p:cNvSpPr/>
            <p:nvPr/>
          </p:nvSpPr>
          <p:spPr>
            <a:xfrm>
              <a:off x="74866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09" name="Rectangle 208"/>
            <p:cNvSpPr/>
            <p:nvPr/>
          </p:nvSpPr>
          <p:spPr>
            <a:xfrm>
              <a:off x="7791448" y="2686050"/>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sp>
        <p:nvSpPr>
          <p:cNvPr id="215" name="Rectangle 214"/>
          <p:cNvSpPr/>
          <p:nvPr/>
        </p:nvSpPr>
        <p:spPr>
          <a:xfrm>
            <a:off x="3856139" y="432954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16" name="Rectangle 215"/>
          <p:cNvSpPr/>
          <p:nvPr/>
        </p:nvSpPr>
        <p:spPr>
          <a:xfrm>
            <a:off x="76200" y="3587967"/>
            <a:ext cx="98777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29</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Cu</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217" name="Straight Arrow Connector 216"/>
          <p:cNvCxnSpPr/>
          <p:nvPr/>
        </p:nvCxnSpPr>
        <p:spPr>
          <a:xfrm rot="5400000">
            <a:off x="3958532" y="449385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6" name="Rectangle 225"/>
          <p:cNvSpPr/>
          <p:nvPr/>
        </p:nvSpPr>
        <p:spPr>
          <a:xfrm>
            <a:off x="3730990" y="368798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27" name="Rectangle 226"/>
          <p:cNvSpPr/>
          <p:nvPr/>
        </p:nvSpPr>
        <p:spPr>
          <a:xfrm>
            <a:off x="1179614" y="3668945"/>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249" name="Rectangle 248"/>
          <p:cNvSpPr/>
          <p:nvPr/>
        </p:nvSpPr>
        <p:spPr>
          <a:xfrm>
            <a:off x="1865419" y="367233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50" name="Rectangle 249"/>
          <p:cNvSpPr/>
          <p:nvPr/>
        </p:nvSpPr>
        <p:spPr>
          <a:xfrm>
            <a:off x="2614497" y="3679112"/>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cxnSp>
        <p:nvCxnSpPr>
          <p:cNvPr id="251" name="Straight Arrow Connector 250"/>
          <p:cNvCxnSpPr/>
          <p:nvPr/>
        </p:nvCxnSpPr>
        <p:spPr>
          <a:xfrm rot="5400000" flipH="1" flipV="1">
            <a:off x="3845026" y="443590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52" name="Group 215"/>
          <p:cNvGrpSpPr/>
          <p:nvPr/>
        </p:nvGrpSpPr>
        <p:grpSpPr>
          <a:xfrm>
            <a:off x="2494072" y="4329546"/>
            <a:ext cx="857256" cy="285752"/>
            <a:chOff x="2643174" y="2071678"/>
            <a:chExt cx="857256" cy="285752"/>
          </a:xfrm>
        </p:grpSpPr>
        <p:sp>
          <p:nvSpPr>
            <p:cNvPr id="253" name="Rectangle 252"/>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54" name="Rectangle 253"/>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55" name="Rectangle 254"/>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256" name="Straight Arrow Connector 255"/>
          <p:cNvCxnSpPr/>
          <p:nvPr/>
        </p:nvCxnSpPr>
        <p:spPr>
          <a:xfrm rot="5400000">
            <a:off x="3172733" y="443749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7" name="Rectangle 256"/>
          <p:cNvSpPr/>
          <p:nvPr/>
        </p:nvSpPr>
        <p:spPr>
          <a:xfrm>
            <a:off x="1351064" y="432954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58" name="Straight Arrow Connector 257"/>
          <p:cNvCxnSpPr/>
          <p:nvPr/>
        </p:nvCxnSpPr>
        <p:spPr>
          <a:xfrm rot="5400000" flipH="1" flipV="1">
            <a:off x="1315345" y="443590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9" name="Straight Arrow Connector 258"/>
          <p:cNvCxnSpPr/>
          <p:nvPr/>
        </p:nvCxnSpPr>
        <p:spPr>
          <a:xfrm rot="5400000">
            <a:off x="1457427" y="443670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0" name="Rectangle 259"/>
          <p:cNvSpPr/>
          <p:nvPr/>
        </p:nvSpPr>
        <p:spPr>
          <a:xfrm>
            <a:off x="1994006" y="4329546"/>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cxnSp>
        <p:nvCxnSpPr>
          <p:cNvPr id="261" name="Straight Arrow Connector 260"/>
          <p:cNvCxnSpPr/>
          <p:nvPr/>
        </p:nvCxnSpPr>
        <p:spPr>
          <a:xfrm rot="5400000" flipH="1" flipV="1">
            <a:off x="1958287" y="443590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p:nvPr/>
        </p:nvCxnSpPr>
        <p:spPr>
          <a:xfrm rot="5400000">
            <a:off x="2100369" y="443670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3" name="Straight Arrow Connector 262"/>
          <p:cNvCxnSpPr/>
          <p:nvPr/>
        </p:nvCxnSpPr>
        <p:spPr>
          <a:xfrm rot="5400000" flipH="1" flipV="1">
            <a:off x="2744899" y="443670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4" name="Straight Arrow Connector 263"/>
          <p:cNvCxnSpPr/>
          <p:nvPr/>
        </p:nvCxnSpPr>
        <p:spPr>
          <a:xfrm rot="5400000" flipH="1" flipV="1">
            <a:off x="3030651" y="443670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5" name="Straight Arrow Connector 264"/>
          <p:cNvCxnSpPr/>
          <p:nvPr/>
        </p:nvCxnSpPr>
        <p:spPr>
          <a:xfrm rot="5400000">
            <a:off x="2601229" y="4489885"/>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6" name="Straight Arrow Connector 265"/>
          <p:cNvCxnSpPr/>
          <p:nvPr/>
        </p:nvCxnSpPr>
        <p:spPr>
          <a:xfrm rot="5400000">
            <a:off x="2886186" y="443749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p:nvPr/>
        </p:nvCxnSpPr>
        <p:spPr>
          <a:xfrm rot="5400000" flipH="1" flipV="1">
            <a:off x="2459147" y="4436703"/>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8" name="Rectangle 267"/>
          <p:cNvSpPr/>
          <p:nvPr/>
        </p:nvSpPr>
        <p:spPr>
          <a:xfrm>
            <a:off x="4797194" y="368184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grpSp>
        <p:nvGrpSpPr>
          <p:cNvPr id="269" name="Group 215"/>
          <p:cNvGrpSpPr/>
          <p:nvPr/>
        </p:nvGrpSpPr>
        <p:grpSpPr>
          <a:xfrm>
            <a:off x="4676769" y="4332282"/>
            <a:ext cx="857256" cy="285752"/>
            <a:chOff x="2643174" y="2071678"/>
            <a:chExt cx="857256" cy="285752"/>
          </a:xfrm>
        </p:grpSpPr>
        <p:sp>
          <p:nvSpPr>
            <p:cNvPr id="270" name="Rectangle 269"/>
            <p:cNvSpPr/>
            <p:nvPr/>
          </p:nvSpPr>
          <p:spPr>
            <a:xfrm>
              <a:off x="2643174"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71" name="Rectangle 270"/>
            <p:cNvSpPr/>
            <p:nvPr/>
          </p:nvSpPr>
          <p:spPr>
            <a:xfrm>
              <a:off x="2928926"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72" name="Rectangle 271"/>
            <p:cNvSpPr/>
            <p:nvPr/>
          </p:nvSpPr>
          <p:spPr>
            <a:xfrm>
              <a:off x="3214678" y="207167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grpSp>
      <p:cxnSp>
        <p:nvCxnSpPr>
          <p:cNvPr id="273" name="Straight Arrow Connector 272"/>
          <p:cNvCxnSpPr/>
          <p:nvPr/>
        </p:nvCxnSpPr>
        <p:spPr>
          <a:xfrm rot="5400000" flipH="1" flipV="1">
            <a:off x="4641844" y="4439439"/>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4" name="Straight Arrow Connector 273"/>
          <p:cNvCxnSpPr/>
          <p:nvPr/>
        </p:nvCxnSpPr>
        <p:spPr>
          <a:xfrm rot="5400000" flipH="1" flipV="1">
            <a:off x="4950618" y="444817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5" name="Straight Arrow Connector 274"/>
          <p:cNvCxnSpPr/>
          <p:nvPr/>
        </p:nvCxnSpPr>
        <p:spPr>
          <a:xfrm rot="5400000" flipH="1" flipV="1">
            <a:off x="5227637" y="446722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6" name="Straight Arrow Connector 275"/>
          <p:cNvCxnSpPr/>
          <p:nvPr/>
        </p:nvCxnSpPr>
        <p:spPr>
          <a:xfrm rot="5400000">
            <a:off x="4768849" y="44965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7" name="Straight Arrow Connector 276"/>
          <p:cNvCxnSpPr/>
          <p:nvPr/>
        </p:nvCxnSpPr>
        <p:spPr>
          <a:xfrm rot="5400000">
            <a:off x="5351465" y="445293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8" name="Straight Arrow Connector 277"/>
          <p:cNvCxnSpPr/>
          <p:nvPr/>
        </p:nvCxnSpPr>
        <p:spPr>
          <a:xfrm rot="5400000">
            <a:off x="5064918" y="4452933"/>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9" name="Rectangle 278"/>
          <p:cNvSpPr/>
          <p:nvPr/>
        </p:nvSpPr>
        <p:spPr>
          <a:xfrm>
            <a:off x="5924550" y="4326148"/>
            <a:ext cx="285752" cy="285752"/>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p>
        </p:txBody>
      </p:sp>
      <p:sp>
        <p:nvSpPr>
          <p:cNvPr id="280" name="Rectangle 279"/>
          <p:cNvSpPr/>
          <p:nvPr/>
        </p:nvSpPr>
        <p:spPr>
          <a:xfrm>
            <a:off x="5799401" y="3684584"/>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cxnSp>
        <p:nvCxnSpPr>
          <p:cNvPr id="281" name="Straight Arrow Connector 280"/>
          <p:cNvCxnSpPr/>
          <p:nvPr/>
        </p:nvCxnSpPr>
        <p:spPr>
          <a:xfrm rot="5400000" flipH="1" flipV="1">
            <a:off x="5913437" y="4432511"/>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2" name="Straight Arrow Connector 281"/>
          <p:cNvCxnSpPr/>
          <p:nvPr/>
        </p:nvCxnSpPr>
        <p:spPr>
          <a:xfrm rot="5400000">
            <a:off x="7893843" y="4507707"/>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3" name="Rectangle 282"/>
          <p:cNvSpPr/>
          <p:nvPr/>
        </p:nvSpPr>
        <p:spPr>
          <a:xfrm>
            <a:off x="6730769" y="3684584"/>
            <a:ext cx="824841"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10</a:t>
            </a:r>
            <a:endParaRPr lang="en-US" sz="2800" b="1" cap="none" spc="50" dirty="0">
              <a:ln w="11430"/>
              <a:effectLst>
                <a:outerShdw blurRad="76200" dist="50800" dir="5400000" algn="tl" rotWithShape="0">
                  <a:srgbClr val="000000">
                    <a:alpha val="65000"/>
                  </a:srgbClr>
                </a:outerShdw>
              </a:effectLst>
            </a:endParaRPr>
          </a:p>
        </p:txBody>
      </p:sp>
      <p:cxnSp>
        <p:nvCxnSpPr>
          <p:cNvPr id="284" name="Straight Arrow Connector 283"/>
          <p:cNvCxnSpPr/>
          <p:nvPr/>
        </p:nvCxnSpPr>
        <p:spPr>
          <a:xfrm rot="5400000" flipH="1" flipV="1">
            <a:off x="6599237" y="446722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5" name="Straight Arrow Connector 284"/>
          <p:cNvCxnSpPr/>
          <p:nvPr/>
        </p:nvCxnSpPr>
        <p:spPr>
          <a:xfrm rot="5400000" flipH="1" flipV="1">
            <a:off x="6904037" y="444420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6" name="Straight Arrow Connector 285"/>
          <p:cNvCxnSpPr/>
          <p:nvPr/>
        </p:nvCxnSpPr>
        <p:spPr>
          <a:xfrm rot="5400000" flipH="1" flipV="1">
            <a:off x="7219162" y="446325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7" name="Straight Arrow Connector 286"/>
          <p:cNvCxnSpPr/>
          <p:nvPr/>
        </p:nvCxnSpPr>
        <p:spPr>
          <a:xfrm rot="5400000" flipH="1" flipV="1">
            <a:off x="7504112" y="4453727"/>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8" name="Straight Arrow Connector 287"/>
          <p:cNvCxnSpPr/>
          <p:nvPr/>
        </p:nvCxnSpPr>
        <p:spPr>
          <a:xfrm rot="5400000" flipH="1" flipV="1">
            <a:off x="7800181" y="4463252"/>
            <a:ext cx="213520"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9" name="Straight Arrow Connector 288"/>
          <p:cNvCxnSpPr/>
          <p:nvPr/>
        </p:nvCxnSpPr>
        <p:spPr>
          <a:xfrm rot="5400000">
            <a:off x="6722268" y="44965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0" name="Straight Arrow Connector 289"/>
          <p:cNvCxnSpPr/>
          <p:nvPr/>
        </p:nvCxnSpPr>
        <p:spPr>
          <a:xfrm rot="5400000">
            <a:off x="7005633" y="4540249"/>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1" name="Straight Arrow Connector 290"/>
          <p:cNvCxnSpPr/>
          <p:nvPr/>
        </p:nvCxnSpPr>
        <p:spPr>
          <a:xfrm rot="5400000">
            <a:off x="7588249" y="44965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2" name="Straight Arrow Connector 291"/>
          <p:cNvCxnSpPr/>
          <p:nvPr/>
        </p:nvCxnSpPr>
        <p:spPr>
          <a:xfrm rot="5400000">
            <a:off x="7301702" y="4496591"/>
            <a:ext cx="215108" cy="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tm="0">
                                          <p:val>
                                            <p:strVal val="#ppt_x"/>
                                          </p:val>
                                        </p:tav>
                                        <p:tav tm="100000">
                                          <p:val>
                                            <p:strVal val="#ppt_x"/>
                                          </p:val>
                                        </p:tav>
                                      </p:tavLst>
                                    </p:anim>
                                    <p:anim calcmode="lin" valueType="num">
                                      <p:cBhvr additive="base">
                                        <p:cTn id="20" dur="500" fill="hold"/>
                                        <p:tgtEl>
                                          <p:spTgt spid="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additive="base">
                                        <p:cTn id="27" dur="500" fill="hold"/>
                                        <p:tgtEl>
                                          <p:spTgt spid="73"/>
                                        </p:tgtEl>
                                        <p:attrNameLst>
                                          <p:attrName>ppt_x</p:attrName>
                                        </p:attrNameLst>
                                      </p:cBhvr>
                                      <p:tavLst>
                                        <p:tav tm="0">
                                          <p:val>
                                            <p:strVal val="#ppt_x"/>
                                          </p:val>
                                        </p:tav>
                                        <p:tav tm="100000">
                                          <p:val>
                                            <p:strVal val="#ppt_x"/>
                                          </p:val>
                                        </p:tav>
                                      </p:tavLst>
                                    </p:anim>
                                    <p:anim calcmode="lin" valueType="num">
                                      <p:cBhvr additive="base">
                                        <p:cTn id="28" dur="500" fill="hold"/>
                                        <p:tgtEl>
                                          <p:spTgt spid="7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fill="hold"/>
                                        <p:tgtEl>
                                          <p:spTgt spid="79"/>
                                        </p:tgtEl>
                                        <p:attrNameLst>
                                          <p:attrName>ppt_x</p:attrName>
                                        </p:attrNameLst>
                                      </p:cBhvr>
                                      <p:tavLst>
                                        <p:tav tm="0">
                                          <p:val>
                                            <p:strVal val="#ppt_x"/>
                                          </p:val>
                                        </p:tav>
                                        <p:tav tm="100000">
                                          <p:val>
                                            <p:strVal val="#ppt_x"/>
                                          </p:val>
                                        </p:tav>
                                      </p:tavLst>
                                    </p:anim>
                                    <p:anim calcmode="lin" valueType="num">
                                      <p:cBhvr additive="base">
                                        <p:cTn id="40" dur="500" fill="hold"/>
                                        <p:tgtEl>
                                          <p:spTgt spid="7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ppt_x"/>
                                          </p:val>
                                        </p:tav>
                                        <p:tav tm="100000">
                                          <p:val>
                                            <p:strVal val="#ppt_x"/>
                                          </p:val>
                                        </p:tav>
                                      </p:tavLst>
                                    </p:anim>
                                    <p:anim calcmode="lin" valueType="num">
                                      <p:cBhvr additive="base">
                                        <p:cTn id="44" dur="500" fill="hold"/>
                                        <p:tgtEl>
                                          <p:spTgt spid="8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1"/>
                                        </p:tgtEl>
                                        <p:attrNameLst>
                                          <p:attrName>style.visibility</p:attrName>
                                        </p:attrNameLst>
                                      </p:cBhvr>
                                      <p:to>
                                        <p:strVal val="visible"/>
                                      </p:to>
                                    </p:set>
                                    <p:anim calcmode="lin" valueType="num">
                                      <p:cBhvr additive="base">
                                        <p:cTn id="47" dur="500" fill="hold"/>
                                        <p:tgtEl>
                                          <p:spTgt spid="81"/>
                                        </p:tgtEl>
                                        <p:attrNameLst>
                                          <p:attrName>ppt_x</p:attrName>
                                        </p:attrNameLst>
                                      </p:cBhvr>
                                      <p:tavLst>
                                        <p:tav tm="0">
                                          <p:val>
                                            <p:strVal val="#ppt_x"/>
                                          </p:val>
                                        </p:tav>
                                        <p:tav tm="100000">
                                          <p:val>
                                            <p:strVal val="#ppt_x"/>
                                          </p:val>
                                        </p:tav>
                                      </p:tavLst>
                                    </p:anim>
                                    <p:anim calcmode="lin" valueType="num">
                                      <p:cBhvr additive="base">
                                        <p:cTn id="48" dur="500" fill="hold"/>
                                        <p:tgtEl>
                                          <p:spTgt spid="8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additive="base">
                                        <p:cTn id="51" dur="500" fill="hold"/>
                                        <p:tgtEl>
                                          <p:spTgt spid="82"/>
                                        </p:tgtEl>
                                        <p:attrNameLst>
                                          <p:attrName>ppt_x</p:attrName>
                                        </p:attrNameLst>
                                      </p:cBhvr>
                                      <p:tavLst>
                                        <p:tav tm="0">
                                          <p:val>
                                            <p:strVal val="#ppt_x"/>
                                          </p:val>
                                        </p:tav>
                                        <p:tav tm="100000">
                                          <p:val>
                                            <p:strVal val="#ppt_x"/>
                                          </p:val>
                                        </p:tav>
                                      </p:tavLst>
                                    </p:anim>
                                    <p:anim calcmode="lin" valueType="num">
                                      <p:cBhvr additive="base">
                                        <p:cTn id="52" dur="500" fill="hold"/>
                                        <p:tgtEl>
                                          <p:spTgt spid="8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additive="base">
                                        <p:cTn id="55" dur="500" fill="hold"/>
                                        <p:tgtEl>
                                          <p:spTgt spid="83"/>
                                        </p:tgtEl>
                                        <p:attrNameLst>
                                          <p:attrName>ppt_x</p:attrName>
                                        </p:attrNameLst>
                                      </p:cBhvr>
                                      <p:tavLst>
                                        <p:tav tm="0">
                                          <p:val>
                                            <p:strVal val="#ppt_x"/>
                                          </p:val>
                                        </p:tav>
                                        <p:tav tm="100000">
                                          <p:val>
                                            <p:strVal val="#ppt_x"/>
                                          </p:val>
                                        </p:tav>
                                      </p:tavLst>
                                    </p:anim>
                                    <p:anim calcmode="lin" valueType="num">
                                      <p:cBhvr additive="base">
                                        <p:cTn id="56" dur="500" fill="hold"/>
                                        <p:tgtEl>
                                          <p:spTgt spid="8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4"/>
                                        </p:tgtEl>
                                        <p:attrNameLst>
                                          <p:attrName>style.visibility</p:attrName>
                                        </p:attrNameLst>
                                      </p:cBhvr>
                                      <p:to>
                                        <p:strVal val="visible"/>
                                      </p:to>
                                    </p:set>
                                    <p:anim calcmode="lin" valueType="num">
                                      <p:cBhvr additive="base">
                                        <p:cTn id="59" dur="500" fill="hold"/>
                                        <p:tgtEl>
                                          <p:spTgt spid="84"/>
                                        </p:tgtEl>
                                        <p:attrNameLst>
                                          <p:attrName>ppt_x</p:attrName>
                                        </p:attrNameLst>
                                      </p:cBhvr>
                                      <p:tavLst>
                                        <p:tav tm="0">
                                          <p:val>
                                            <p:strVal val="#ppt_x"/>
                                          </p:val>
                                        </p:tav>
                                        <p:tav tm="100000">
                                          <p:val>
                                            <p:strVal val="#ppt_x"/>
                                          </p:val>
                                        </p:tav>
                                      </p:tavLst>
                                    </p:anim>
                                    <p:anim calcmode="lin" valueType="num">
                                      <p:cBhvr additive="base">
                                        <p:cTn id="60" dur="500" fill="hold"/>
                                        <p:tgtEl>
                                          <p:spTgt spid="84"/>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5"/>
                                        </p:tgtEl>
                                        <p:attrNameLst>
                                          <p:attrName>style.visibility</p:attrName>
                                        </p:attrNameLst>
                                      </p:cBhvr>
                                      <p:to>
                                        <p:strVal val="visible"/>
                                      </p:to>
                                    </p:set>
                                    <p:anim calcmode="lin" valueType="num">
                                      <p:cBhvr additive="base">
                                        <p:cTn id="63" dur="500" fill="hold"/>
                                        <p:tgtEl>
                                          <p:spTgt spid="85"/>
                                        </p:tgtEl>
                                        <p:attrNameLst>
                                          <p:attrName>ppt_x</p:attrName>
                                        </p:attrNameLst>
                                      </p:cBhvr>
                                      <p:tavLst>
                                        <p:tav tm="0">
                                          <p:val>
                                            <p:strVal val="#ppt_x"/>
                                          </p:val>
                                        </p:tav>
                                        <p:tav tm="100000">
                                          <p:val>
                                            <p:strVal val="#ppt_x"/>
                                          </p:val>
                                        </p:tav>
                                      </p:tavLst>
                                    </p:anim>
                                    <p:anim calcmode="lin" valueType="num">
                                      <p:cBhvr additive="base">
                                        <p:cTn id="64" dur="500" fill="hold"/>
                                        <p:tgtEl>
                                          <p:spTgt spid="85"/>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additive="base">
                                        <p:cTn id="67" dur="500" fill="hold"/>
                                        <p:tgtEl>
                                          <p:spTgt spid="86"/>
                                        </p:tgtEl>
                                        <p:attrNameLst>
                                          <p:attrName>ppt_x</p:attrName>
                                        </p:attrNameLst>
                                      </p:cBhvr>
                                      <p:tavLst>
                                        <p:tav tm="0">
                                          <p:val>
                                            <p:strVal val="#ppt_x"/>
                                          </p:val>
                                        </p:tav>
                                        <p:tav tm="100000">
                                          <p:val>
                                            <p:strVal val="#ppt_x"/>
                                          </p:val>
                                        </p:tav>
                                      </p:tavLst>
                                    </p:anim>
                                    <p:anim calcmode="lin" valueType="num">
                                      <p:cBhvr additive="base">
                                        <p:cTn id="68" dur="500" fill="hold"/>
                                        <p:tgtEl>
                                          <p:spTgt spid="8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additive="base">
                                        <p:cTn id="71" dur="500" fill="hold"/>
                                        <p:tgtEl>
                                          <p:spTgt spid="87"/>
                                        </p:tgtEl>
                                        <p:attrNameLst>
                                          <p:attrName>ppt_x</p:attrName>
                                        </p:attrNameLst>
                                      </p:cBhvr>
                                      <p:tavLst>
                                        <p:tav tm="0">
                                          <p:val>
                                            <p:strVal val="#ppt_x"/>
                                          </p:val>
                                        </p:tav>
                                        <p:tav tm="100000">
                                          <p:val>
                                            <p:strVal val="#ppt_x"/>
                                          </p:val>
                                        </p:tav>
                                      </p:tavLst>
                                    </p:anim>
                                    <p:anim calcmode="lin" valueType="num">
                                      <p:cBhvr additive="base">
                                        <p:cTn id="72" dur="500" fill="hold"/>
                                        <p:tgtEl>
                                          <p:spTgt spid="8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additive="base">
                                        <p:cTn id="75" dur="500" fill="hold"/>
                                        <p:tgtEl>
                                          <p:spTgt spid="88"/>
                                        </p:tgtEl>
                                        <p:attrNameLst>
                                          <p:attrName>ppt_x</p:attrName>
                                        </p:attrNameLst>
                                      </p:cBhvr>
                                      <p:tavLst>
                                        <p:tav tm="0">
                                          <p:val>
                                            <p:strVal val="#ppt_x"/>
                                          </p:val>
                                        </p:tav>
                                        <p:tav tm="100000">
                                          <p:val>
                                            <p:strVal val="#ppt_x"/>
                                          </p:val>
                                        </p:tav>
                                      </p:tavLst>
                                    </p:anim>
                                    <p:anim calcmode="lin" valueType="num">
                                      <p:cBhvr additive="base">
                                        <p:cTn id="76" dur="500" fill="hold"/>
                                        <p:tgtEl>
                                          <p:spTgt spid="8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ppt_x"/>
                                          </p:val>
                                        </p:tav>
                                        <p:tav tm="100000">
                                          <p:val>
                                            <p:strVal val="#ppt_x"/>
                                          </p:val>
                                        </p:tav>
                                      </p:tavLst>
                                    </p:anim>
                                    <p:anim calcmode="lin" valueType="num">
                                      <p:cBhvr additive="base">
                                        <p:cTn id="80" dur="500" fill="hold"/>
                                        <p:tgtEl>
                                          <p:spTgt spid="8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additive="base">
                                        <p:cTn id="83" dur="500" fill="hold"/>
                                        <p:tgtEl>
                                          <p:spTgt spid="90"/>
                                        </p:tgtEl>
                                        <p:attrNameLst>
                                          <p:attrName>ppt_x</p:attrName>
                                        </p:attrNameLst>
                                      </p:cBhvr>
                                      <p:tavLst>
                                        <p:tav tm="0">
                                          <p:val>
                                            <p:strVal val="#ppt_x"/>
                                          </p:val>
                                        </p:tav>
                                        <p:tav tm="100000">
                                          <p:val>
                                            <p:strVal val="#ppt_x"/>
                                          </p:val>
                                        </p:tav>
                                      </p:tavLst>
                                    </p:anim>
                                    <p:anim calcmode="lin" valueType="num">
                                      <p:cBhvr additive="base">
                                        <p:cTn id="84" dur="500" fill="hold"/>
                                        <p:tgtEl>
                                          <p:spTgt spid="9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anim calcmode="lin" valueType="num">
                                      <p:cBhvr additive="base">
                                        <p:cTn id="87" dur="500" fill="hold"/>
                                        <p:tgtEl>
                                          <p:spTgt spid="91"/>
                                        </p:tgtEl>
                                        <p:attrNameLst>
                                          <p:attrName>ppt_x</p:attrName>
                                        </p:attrNameLst>
                                      </p:cBhvr>
                                      <p:tavLst>
                                        <p:tav tm="0">
                                          <p:val>
                                            <p:strVal val="#ppt_x"/>
                                          </p:val>
                                        </p:tav>
                                        <p:tav tm="100000">
                                          <p:val>
                                            <p:strVal val="#ppt_x"/>
                                          </p:val>
                                        </p:tav>
                                      </p:tavLst>
                                    </p:anim>
                                    <p:anim calcmode="lin" valueType="num">
                                      <p:cBhvr additive="base">
                                        <p:cTn id="88" dur="500" fill="hold"/>
                                        <p:tgtEl>
                                          <p:spTgt spid="91"/>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96"/>
                                        </p:tgtEl>
                                        <p:attrNameLst>
                                          <p:attrName>style.visibility</p:attrName>
                                        </p:attrNameLst>
                                      </p:cBhvr>
                                      <p:to>
                                        <p:strVal val="visible"/>
                                      </p:to>
                                    </p:set>
                                    <p:anim calcmode="lin" valueType="num">
                                      <p:cBhvr additive="base">
                                        <p:cTn id="95" dur="500" fill="hold"/>
                                        <p:tgtEl>
                                          <p:spTgt spid="96"/>
                                        </p:tgtEl>
                                        <p:attrNameLst>
                                          <p:attrName>ppt_x</p:attrName>
                                        </p:attrNameLst>
                                      </p:cBhvr>
                                      <p:tavLst>
                                        <p:tav tm="0">
                                          <p:val>
                                            <p:strVal val="#ppt_x"/>
                                          </p:val>
                                        </p:tav>
                                        <p:tav tm="100000">
                                          <p:val>
                                            <p:strVal val="#ppt_x"/>
                                          </p:val>
                                        </p:tav>
                                      </p:tavLst>
                                    </p:anim>
                                    <p:anim calcmode="lin" valueType="num">
                                      <p:cBhvr additive="base">
                                        <p:cTn id="96" dur="500" fill="hold"/>
                                        <p:tgtEl>
                                          <p:spTgt spid="96"/>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additive="base">
                                        <p:cTn id="99" dur="500" fill="hold"/>
                                        <p:tgtEl>
                                          <p:spTgt spid="97"/>
                                        </p:tgtEl>
                                        <p:attrNameLst>
                                          <p:attrName>ppt_x</p:attrName>
                                        </p:attrNameLst>
                                      </p:cBhvr>
                                      <p:tavLst>
                                        <p:tav tm="0">
                                          <p:val>
                                            <p:strVal val="#ppt_x"/>
                                          </p:val>
                                        </p:tav>
                                        <p:tav tm="100000">
                                          <p:val>
                                            <p:strVal val="#ppt_x"/>
                                          </p:val>
                                        </p:tav>
                                      </p:tavLst>
                                    </p:anim>
                                    <p:anim calcmode="lin" valueType="num">
                                      <p:cBhvr additive="base">
                                        <p:cTn id="100" dur="500" fill="hold"/>
                                        <p:tgtEl>
                                          <p:spTgt spid="9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98"/>
                                        </p:tgtEl>
                                        <p:attrNameLst>
                                          <p:attrName>style.visibility</p:attrName>
                                        </p:attrNameLst>
                                      </p:cBhvr>
                                      <p:to>
                                        <p:strVal val="visible"/>
                                      </p:to>
                                    </p:set>
                                    <p:anim calcmode="lin" valueType="num">
                                      <p:cBhvr additive="base">
                                        <p:cTn id="103" dur="500" fill="hold"/>
                                        <p:tgtEl>
                                          <p:spTgt spid="98"/>
                                        </p:tgtEl>
                                        <p:attrNameLst>
                                          <p:attrName>ppt_x</p:attrName>
                                        </p:attrNameLst>
                                      </p:cBhvr>
                                      <p:tavLst>
                                        <p:tav tm="0">
                                          <p:val>
                                            <p:strVal val="#ppt_x"/>
                                          </p:val>
                                        </p:tav>
                                        <p:tav tm="100000">
                                          <p:val>
                                            <p:strVal val="#ppt_x"/>
                                          </p:val>
                                        </p:tav>
                                      </p:tavLst>
                                    </p:anim>
                                    <p:anim calcmode="lin" valueType="num">
                                      <p:cBhvr additive="base">
                                        <p:cTn id="104" dur="500" fill="hold"/>
                                        <p:tgtEl>
                                          <p:spTgt spid="9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additive="base">
                                        <p:cTn id="107" dur="500" fill="hold"/>
                                        <p:tgtEl>
                                          <p:spTgt spid="99"/>
                                        </p:tgtEl>
                                        <p:attrNameLst>
                                          <p:attrName>ppt_x</p:attrName>
                                        </p:attrNameLst>
                                      </p:cBhvr>
                                      <p:tavLst>
                                        <p:tav tm="0">
                                          <p:val>
                                            <p:strVal val="#ppt_x"/>
                                          </p:val>
                                        </p:tav>
                                        <p:tav tm="100000">
                                          <p:val>
                                            <p:strVal val="#ppt_x"/>
                                          </p:val>
                                        </p:tav>
                                      </p:tavLst>
                                    </p:anim>
                                    <p:anim calcmode="lin" valueType="num">
                                      <p:cBhvr additive="base">
                                        <p:cTn id="108" dur="500" fill="hold"/>
                                        <p:tgtEl>
                                          <p:spTgt spid="9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additive="base">
                                        <p:cTn id="111" dur="500" fill="hold"/>
                                        <p:tgtEl>
                                          <p:spTgt spid="106"/>
                                        </p:tgtEl>
                                        <p:attrNameLst>
                                          <p:attrName>ppt_x</p:attrName>
                                        </p:attrNameLst>
                                      </p:cBhvr>
                                      <p:tavLst>
                                        <p:tav tm="0">
                                          <p:val>
                                            <p:strVal val="#ppt_x"/>
                                          </p:val>
                                        </p:tav>
                                        <p:tav tm="100000">
                                          <p:val>
                                            <p:strVal val="#ppt_x"/>
                                          </p:val>
                                        </p:tav>
                                      </p:tavLst>
                                    </p:anim>
                                    <p:anim calcmode="lin" valueType="num">
                                      <p:cBhvr additive="base">
                                        <p:cTn id="112" dur="500" fill="hold"/>
                                        <p:tgtEl>
                                          <p:spTgt spid="10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07"/>
                                        </p:tgtEl>
                                        <p:attrNameLst>
                                          <p:attrName>style.visibility</p:attrName>
                                        </p:attrNameLst>
                                      </p:cBhvr>
                                      <p:to>
                                        <p:strVal val="visible"/>
                                      </p:to>
                                    </p:set>
                                    <p:anim calcmode="lin" valueType="num">
                                      <p:cBhvr additive="base">
                                        <p:cTn id="115" dur="500" fill="hold"/>
                                        <p:tgtEl>
                                          <p:spTgt spid="107"/>
                                        </p:tgtEl>
                                        <p:attrNameLst>
                                          <p:attrName>ppt_x</p:attrName>
                                        </p:attrNameLst>
                                      </p:cBhvr>
                                      <p:tavLst>
                                        <p:tav tm="0">
                                          <p:val>
                                            <p:strVal val="#ppt_x"/>
                                          </p:val>
                                        </p:tav>
                                        <p:tav tm="100000">
                                          <p:val>
                                            <p:strVal val="#ppt_x"/>
                                          </p:val>
                                        </p:tav>
                                      </p:tavLst>
                                    </p:anim>
                                    <p:anim calcmode="lin" valueType="num">
                                      <p:cBhvr additive="base">
                                        <p:cTn id="116" dur="500" fill="hold"/>
                                        <p:tgtEl>
                                          <p:spTgt spid="10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8"/>
                                        </p:tgtEl>
                                        <p:attrNameLst>
                                          <p:attrName>style.visibility</p:attrName>
                                        </p:attrNameLst>
                                      </p:cBhvr>
                                      <p:to>
                                        <p:strVal val="visible"/>
                                      </p:to>
                                    </p:set>
                                    <p:anim calcmode="lin" valueType="num">
                                      <p:cBhvr additive="base">
                                        <p:cTn id="119" dur="500" fill="hold"/>
                                        <p:tgtEl>
                                          <p:spTgt spid="108"/>
                                        </p:tgtEl>
                                        <p:attrNameLst>
                                          <p:attrName>ppt_x</p:attrName>
                                        </p:attrNameLst>
                                      </p:cBhvr>
                                      <p:tavLst>
                                        <p:tav tm="0">
                                          <p:val>
                                            <p:strVal val="#ppt_x"/>
                                          </p:val>
                                        </p:tav>
                                        <p:tav tm="100000">
                                          <p:val>
                                            <p:strVal val="#ppt_x"/>
                                          </p:val>
                                        </p:tav>
                                      </p:tavLst>
                                    </p:anim>
                                    <p:anim calcmode="lin" valueType="num">
                                      <p:cBhvr additive="base">
                                        <p:cTn id="120" dur="500" fill="hold"/>
                                        <p:tgtEl>
                                          <p:spTgt spid="10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10"/>
                                        </p:tgtEl>
                                        <p:attrNameLst>
                                          <p:attrName>style.visibility</p:attrName>
                                        </p:attrNameLst>
                                      </p:cBhvr>
                                      <p:to>
                                        <p:strVal val="visible"/>
                                      </p:to>
                                    </p:set>
                                    <p:anim calcmode="lin" valueType="num">
                                      <p:cBhvr additive="base">
                                        <p:cTn id="123" dur="500" fill="hold"/>
                                        <p:tgtEl>
                                          <p:spTgt spid="110"/>
                                        </p:tgtEl>
                                        <p:attrNameLst>
                                          <p:attrName>ppt_x</p:attrName>
                                        </p:attrNameLst>
                                      </p:cBhvr>
                                      <p:tavLst>
                                        <p:tav tm="0">
                                          <p:val>
                                            <p:strVal val="#ppt_x"/>
                                          </p:val>
                                        </p:tav>
                                        <p:tav tm="100000">
                                          <p:val>
                                            <p:strVal val="#ppt_x"/>
                                          </p:val>
                                        </p:tav>
                                      </p:tavLst>
                                    </p:anim>
                                    <p:anim calcmode="lin" valueType="num">
                                      <p:cBhvr additive="base">
                                        <p:cTn id="124" dur="500" fill="hold"/>
                                        <p:tgtEl>
                                          <p:spTgt spid="110"/>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111"/>
                                        </p:tgtEl>
                                        <p:attrNameLst>
                                          <p:attrName>style.visibility</p:attrName>
                                        </p:attrNameLst>
                                      </p:cBhvr>
                                      <p:to>
                                        <p:strVal val="visible"/>
                                      </p:to>
                                    </p:set>
                                    <p:anim calcmode="lin" valueType="num">
                                      <p:cBhvr additive="base">
                                        <p:cTn id="127" dur="500" fill="hold"/>
                                        <p:tgtEl>
                                          <p:spTgt spid="111"/>
                                        </p:tgtEl>
                                        <p:attrNameLst>
                                          <p:attrName>ppt_x</p:attrName>
                                        </p:attrNameLst>
                                      </p:cBhvr>
                                      <p:tavLst>
                                        <p:tav tm="0">
                                          <p:val>
                                            <p:strVal val="#ppt_x"/>
                                          </p:val>
                                        </p:tav>
                                        <p:tav tm="100000">
                                          <p:val>
                                            <p:strVal val="#ppt_x"/>
                                          </p:val>
                                        </p:tav>
                                      </p:tavLst>
                                    </p:anim>
                                    <p:anim calcmode="lin" valueType="num">
                                      <p:cBhvr additive="base">
                                        <p:cTn id="128" dur="500" fill="hold"/>
                                        <p:tgtEl>
                                          <p:spTgt spid="111"/>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112"/>
                                        </p:tgtEl>
                                        <p:attrNameLst>
                                          <p:attrName>style.visibility</p:attrName>
                                        </p:attrNameLst>
                                      </p:cBhvr>
                                      <p:to>
                                        <p:strVal val="visible"/>
                                      </p:to>
                                    </p:set>
                                    <p:anim calcmode="lin" valueType="num">
                                      <p:cBhvr additive="base">
                                        <p:cTn id="131" dur="500" fill="hold"/>
                                        <p:tgtEl>
                                          <p:spTgt spid="112"/>
                                        </p:tgtEl>
                                        <p:attrNameLst>
                                          <p:attrName>ppt_x</p:attrName>
                                        </p:attrNameLst>
                                      </p:cBhvr>
                                      <p:tavLst>
                                        <p:tav tm="0">
                                          <p:val>
                                            <p:strVal val="#ppt_x"/>
                                          </p:val>
                                        </p:tav>
                                        <p:tav tm="100000">
                                          <p:val>
                                            <p:strVal val="#ppt_x"/>
                                          </p:val>
                                        </p:tav>
                                      </p:tavLst>
                                    </p:anim>
                                    <p:anim calcmode="lin" valueType="num">
                                      <p:cBhvr additive="base">
                                        <p:cTn id="132" dur="500" fill="hold"/>
                                        <p:tgtEl>
                                          <p:spTgt spid="112"/>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4"/>
                                        </p:tgtEl>
                                        <p:attrNameLst>
                                          <p:attrName>style.visibility</p:attrName>
                                        </p:attrNameLst>
                                      </p:cBhvr>
                                      <p:to>
                                        <p:strVal val="visible"/>
                                      </p:to>
                                    </p:set>
                                    <p:anim calcmode="lin" valueType="num">
                                      <p:cBhvr additive="base">
                                        <p:cTn id="135" dur="500" fill="hold"/>
                                        <p:tgtEl>
                                          <p:spTgt spid="14"/>
                                        </p:tgtEl>
                                        <p:attrNameLst>
                                          <p:attrName>ppt_x</p:attrName>
                                        </p:attrNameLst>
                                      </p:cBhvr>
                                      <p:tavLst>
                                        <p:tav tm="0">
                                          <p:val>
                                            <p:strVal val="#ppt_x"/>
                                          </p:val>
                                        </p:tav>
                                        <p:tav tm="100000">
                                          <p:val>
                                            <p:strVal val="#ppt_x"/>
                                          </p:val>
                                        </p:tav>
                                      </p:tavLst>
                                    </p:anim>
                                    <p:anim calcmode="lin" valueType="num">
                                      <p:cBhvr additive="base">
                                        <p:cTn id="136" dur="500" fill="hold"/>
                                        <p:tgtEl>
                                          <p:spTgt spid="1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33"/>
                                        </p:tgtEl>
                                        <p:attrNameLst>
                                          <p:attrName>style.visibility</p:attrName>
                                        </p:attrNameLst>
                                      </p:cBhvr>
                                      <p:to>
                                        <p:strVal val="visible"/>
                                      </p:to>
                                    </p:set>
                                    <p:anim calcmode="lin" valueType="num">
                                      <p:cBhvr additive="base">
                                        <p:cTn id="139" dur="500" fill="hold"/>
                                        <p:tgtEl>
                                          <p:spTgt spid="233"/>
                                        </p:tgtEl>
                                        <p:attrNameLst>
                                          <p:attrName>ppt_x</p:attrName>
                                        </p:attrNameLst>
                                      </p:cBhvr>
                                      <p:tavLst>
                                        <p:tav tm="0">
                                          <p:val>
                                            <p:strVal val="#ppt_x"/>
                                          </p:val>
                                        </p:tav>
                                        <p:tav tm="100000">
                                          <p:val>
                                            <p:strVal val="#ppt_x"/>
                                          </p:val>
                                        </p:tav>
                                      </p:tavLst>
                                    </p:anim>
                                    <p:anim calcmode="lin" valueType="num">
                                      <p:cBhvr additive="base">
                                        <p:cTn id="140" dur="500" fill="hold"/>
                                        <p:tgtEl>
                                          <p:spTgt spid="233"/>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234"/>
                                        </p:tgtEl>
                                        <p:attrNameLst>
                                          <p:attrName>style.visibility</p:attrName>
                                        </p:attrNameLst>
                                      </p:cBhvr>
                                      <p:to>
                                        <p:strVal val="visible"/>
                                      </p:to>
                                    </p:set>
                                    <p:anim calcmode="lin" valueType="num">
                                      <p:cBhvr additive="base">
                                        <p:cTn id="143" dur="500" fill="hold"/>
                                        <p:tgtEl>
                                          <p:spTgt spid="234"/>
                                        </p:tgtEl>
                                        <p:attrNameLst>
                                          <p:attrName>ppt_x</p:attrName>
                                        </p:attrNameLst>
                                      </p:cBhvr>
                                      <p:tavLst>
                                        <p:tav tm="0">
                                          <p:val>
                                            <p:strVal val="#ppt_x"/>
                                          </p:val>
                                        </p:tav>
                                        <p:tav tm="100000">
                                          <p:val>
                                            <p:strVal val="#ppt_x"/>
                                          </p:val>
                                        </p:tav>
                                      </p:tavLst>
                                    </p:anim>
                                    <p:anim calcmode="lin" valueType="num">
                                      <p:cBhvr additive="base">
                                        <p:cTn id="144" dur="500" fill="hold"/>
                                        <p:tgtEl>
                                          <p:spTgt spid="234"/>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235"/>
                                        </p:tgtEl>
                                        <p:attrNameLst>
                                          <p:attrName>style.visibility</p:attrName>
                                        </p:attrNameLst>
                                      </p:cBhvr>
                                      <p:to>
                                        <p:strVal val="visible"/>
                                      </p:to>
                                    </p:set>
                                    <p:anim calcmode="lin" valueType="num">
                                      <p:cBhvr additive="base">
                                        <p:cTn id="147" dur="500" fill="hold"/>
                                        <p:tgtEl>
                                          <p:spTgt spid="235"/>
                                        </p:tgtEl>
                                        <p:attrNameLst>
                                          <p:attrName>ppt_x</p:attrName>
                                        </p:attrNameLst>
                                      </p:cBhvr>
                                      <p:tavLst>
                                        <p:tav tm="0">
                                          <p:val>
                                            <p:strVal val="#ppt_x"/>
                                          </p:val>
                                        </p:tav>
                                        <p:tav tm="100000">
                                          <p:val>
                                            <p:strVal val="#ppt_x"/>
                                          </p:val>
                                        </p:tav>
                                      </p:tavLst>
                                    </p:anim>
                                    <p:anim calcmode="lin" valueType="num">
                                      <p:cBhvr additive="base">
                                        <p:cTn id="148" dur="500" fill="hold"/>
                                        <p:tgtEl>
                                          <p:spTgt spid="23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236"/>
                                        </p:tgtEl>
                                        <p:attrNameLst>
                                          <p:attrName>style.visibility</p:attrName>
                                        </p:attrNameLst>
                                      </p:cBhvr>
                                      <p:to>
                                        <p:strVal val="visible"/>
                                      </p:to>
                                    </p:set>
                                    <p:anim calcmode="lin" valueType="num">
                                      <p:cBhvr additive="base">
                                        <p:cTn id="151" dur="500" fill="hold"/>
                                        <p:tgtEl>
                                          <p:spTgt spid="236"/>
                                        </p:tgtEl>
                                        <p:attrNameLst>
                                          <p:attrName>ppt_x</p:attrName>
                                        </p:attrNameLst>
                                      </p:cBhvr>
                                      <p:tavLst>
                                        <p:tav tm="0">
                                          <p:val>
                                            <p:strVal val="#ppt_x"/>
                                          </p:val>
                                        </p:tav>
                                        <p:tav tm="100000">
                                          <p:val>
                                            <p:strVal val="#ppt_x"/>
                                          </p:val>
                                        </p:tav>
                                      </p:tavLst>
                                    </p:anim>
                                    <p:anim calcmode="lin" valueType="num">
                                      <p:cBhvr additive="base">
                                        <p:cTn id="152" dur="500" fill="hold"/>
                                        <p:tgtEl>
                                          <p:spTgt spid="236"/>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237"/>
                                        </p:tgtEl>
                                        <p:attrNameLst>
                                          <p:attrName>style.visibility</p:attrName>
                                        </p:attrNameLst>
                                      </p:cBhvr>
                                      <p:to>
                                        <p:strVal val="visible"/>
                                      </p:to>
                                    </p:set>
                                    <p:anim calcmode="lin" valueType="num">
                                      <p:cBhvr additive="base">
                                        <p:cTn id="155" dur="500" fill="hold"/>
                                        <p:tgtEl>
                                          <p:spTgt spid="237"/>
                                        </p:tgtEl>
                                        <p:attrNameLst>
                                          <p:attrName>ppt_x</p:attrName>
                                        </p:attrNameLst>
                                      </p:cBhvr>
                                      <p:tavLst>
                                        <p:tav tm="0">
                                          <p:val>
                                            <p:strVal val="#ppt_x"/>
                                          </p:val>
                                        </p:tav>
                                        <p:tav tm="100000">
                                          <p:val>
                                            <p:strVal val="#ppt_x"/>
                                          </p:val>
                                        </p:tav>
                                      </p:tavLst>
                                    </p:anim>
                                    <p:anim calcmode="lin" valueType="num">
                                      <p:cBhvr additive="base">
                                        <p:cTn id="156" dur="500" fill="hold"/>
                                        <p:tgtEl>
                                          <p:spTgt spid="23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238"/>
                                        </p:tgtEl>
                                        <p:attrNameLst>
                                          <p:attrName>style.visibility</p:attrName>
                                        </p:attrNameLst>
                                      </p:cBhvr>
                                      <p:to>
                                        <p:strVal val="visible"/>
                                      </p:to>
                                    </p:set>
                                    <p:anim calcmode="lin" valueType="num">
                                      <p:cBhvr additive="base">
                                        <p:cTn id="159" dur="500" fill="hold"/>
                                        <p:tgtEl>
                                          <p:spTgt spid="238"/>
                                        </p:tgtEl>
                                        <p:attrNameLst>
                                          <p:attrName>ppt_x</p:attrName>
                                        </p:attrNameLst>
                                      </p:cBhvr>
                                      <p:tavLst>
                                        <p:tav tm="0">
                                          <p:val>
                                            <p:strVal val="#ppt_x"/>
                                          </p:val>
                                        </p:tav>
                                        <p:tav tm="100000">
                                          <p:val>
                                            <p:strVal val="#ppt_x"/>
                                          </p:val>
                                        </p:tav>
                                      </p:tavLst>
                                    </p:anim>
                                    <p:anim calcmode="lin" valueType="num">
                                      <p:cBhvr additive="base">
                                        <p:cTn id="160" dur="500" fill="hold"/>
                                        <p:tgtEl>
                                          <p:spTgt spid="238"/>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171"/>
                                        </p:tgtEl>
                                        <p:attrNameLst>
                                          <p:attrName>style.visibility</p:attrName>
                                        </p:attrNameLst>
                                      </p:cBhvr>
                                      <p:to>
                                        <p:strVal val="visible"/>
                                      </p:to>
                                    </p:set>
                                    <p:anim calcmode="lin" valueType="num">
                                      <p:cBhvr additive="base">
                                        <p:cTn id="163" dur="500" fill="hold"/>
                                        <p:tgtEl>
                                          <p:spTgt spid="171"/>
                                        </p:tgtEl>
                                        <p:attrNameLst>
                                          <p:attrName>ppt_x</p:attrName>
                                        </p:attrNameLst>
                                      </p:cBhvr>
                                      <p:tavLst>
                                        <p:tav tm="0">
                                          <p:val>
                                            <p:strVal val="#ppt_x"/>
                                          </p:val>
                                        </p:tav>
                                        <p:tav tm="100000">
                                          <p:val>
                                            <p:strVal val="#ppt_x"/>
                                          </p:val>
                                        </p:tav>
                                      </p:tavLst>
                                    </p:anim>
                                    <p:anim calcmode="lin" valueType="num">
                                      <p:cBhvr additive="base">
                                        <p:cTn id="164" dur="500" fill="hold"/>
                                        <p:tgtEl>
                                          <p:spTgt spid="171"/>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188"/>
                                        </p:tgtEl>
                                        <p:attrNameLst>
                                          <p:attrName>style.visibility</p:attrName>
                                        </p:attrNameLst>
                                      </p:cBhvr>
                                      <p:to>
                                        <p:strVal val="visible"/>
                                      </p:to>
                                    </p:set>
                                    <p:anim calcmode="lin" valueType="num">
                                      <p:cBhvr additive="base">
                                        <p:cTn id="167" dur="500" fill="hold"/>
                                        <p:tgtEl>
                                          <p:spTgt spid="188"/>
                                        </p:tgtEl>
                                        <p:attrNameLst>
                                          <p:attrName>ppt_x</p:attrName>
                                        </p:attrNameLst>
                                      </p:cBhvr>
                                      <p:tavLst>
                                        <p:tav tm="0">
                                          <p:val>
                                            <p:strVal val="#ppt_x"/>
                                          </p:val>
                                        </p:tav>
                                        <p:tav tm="100000">
                                          <p:val>
                                            <p:strVal val="#ppt_x"/>
                                          </p:val>
                                        </p:tav>
                                      </p:tavLst>
                                    </p:anim>
                                    <p:anim calcmode="lin" valueType="num">
                                      <p:cBhvr additive="base">
                                        <p:cTn id="168" dur="500" fill="hold"/>
                                        <p:tgtEl>
                                          <p:spTgt spid="188"/>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202"/>
                                        </p:tgtEl>
                                        <p:attrNameLst>
                                          <p:attrName>style.visibility</p:attrName>
                                        </p:attrNameLst>
                                      </p:cBhvr>
                                      <p:to>
                                        <p:strVal val="visible"/>
                                      </p:to>
                                    </p:set>
                                    <p:anim calcmode="lin" valueType="num">
                                      <p:cBhvr additive="base">
                                        <p:cTn id="171" dur="500" fill="hold"/>
                                        <p:tgtEl>
                                          <p:spTgt spid="202"/>
                                        </p:tgtEl>
                                        <p:attrNameLst>
                                          <p:attrName>ppt_x</p:attrName>
                                        </p:attrNameLst>
                                      </p:cBhvr>
                                      <p:tavLst>
                                        <p:tav tm="0">
                                          <p:val>
                                            <p:strVal val="#ppt_x"/>
                                          </p:val>
                                        </p:tav>
                                        <p:tav tm="100000">
                                          <p:val>
                                            <p:strVal val="#ppt_x"/>
                                          </p:val>
                                        </p:tav>
                                      </p:tavLst>
                                    </p:anim>
                                    <p:anim calcmode="lin" valueType="num">
                                      <p:cBhvr additive="base">
                                        <p:cTn id="172" dur="500" fill="hold"/>
                                        <p:tgtEl>
                                          <p:spTgt spid="202"/>
                                        </p:tgtEl>
                                        <p:attrNameLst>
                                          <p:attrName>ppt_y</p:attrName>
                                        </p:attrNameLst>
                                      </p:cBhvr>
                                      <p:tavLst>
                                        <p:tav tm="0">
                                          <p:val>
                                            <p:strVal val="1+#ppt_h/2"/>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4"/>
                                        </p:tgtEl>
                                        <p:attrNameLst>
                                          <p:attrName>style.visibility</p:attrName>
                                        </p:attrNameLst>
                                      </p:cBhvr>
                                      <p:to>
                                        <p:strVal val="visible"/>
                                      </p:to>
                                    </p:set>
                                    <p:anim calcmode="lin" valueType="num">
                                      <p:cBhvr additive="base">
                                        <p:cTn id="177" dur="500" fill="hold"/>
                                        <p:tgtEl>
                                          <p:spTgt spid="4"/>
                                        </p:tgtEl>
                                        <p:attrNameLst>
                                          <p:attrName>ppt_x</p:attrName>
                                        </p:attrNameLst>
                                      </p:cBhvr>
                                      <p:tavLst>
                                        <p:tav tm="0">
                                          <p:val>
                                            <p:strVal val="#ppt_x"/>
                                          </p:val>
                                        </p:tav>
                                        <p:tav tm="100000">
                                          <p:val>
                                            <p:strVal val="#ppt_x"/>
                                          </p:val>
                                        </p:tav>
                                      </p:tavLst>
                                    </p:anim>
                                    <p:anim calcmode="lin" valueType="num">
                                      <p:cBhvr additive="base">
                                        <p:cTn id="178" dur="500" fill="hold"/>
                                        <p:tgtEl>
                                          <p:spTgt spid="4"/>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113"/>
                                        </p:tgtEl>
                                        <p:attrNameLst>
                                          <p:attrName>style.visibility</p:attrName>
                                        </p:attrNameLst>
                                      </p:cBhvr>
                                      <p:to>
                                        <p:strVal val="visible"/>
                                      </p:to>
                                    </p:set>
                                    <p:anim calcmode="lin" valueType="num">
                                      <p:cBhvr additive="base">
                                        <p:cTn id="181" dur="500" fill="hold"/>
                                        <p:tgtEl>
                                          <p:spTgt spid="113"/>
                                        </p:tgtEl>
                                        <p:attrNameLst>
                                          <p:attrName>ppt_x</p:attrName>
                                        </p:attrNameLst>
                                      </p:cBhvr>
                                      <p:tavLst>
                                        <p:tav tm="0">
                                          <p:val>
                                            <p:strVal val="#ppt_x"/>
                                          </p:val>
                                        </p:tav>
                                        <p:tav tm="100000">
                                          <p:val>
                                            <p:strVal val="#ppt_x"/>
                                          </p:val>
                                        </p:tav>
                                      </p:tavLst>
                                    </p:anim>
                                    <p:anim calcmode="lin" valueType="num">
                                      <p:cBhvr additive="base">
                                        <p:cTn id="182" dur="500" fill="hold"/>
                                        <p:tgtEl>
                                          <p:spTgt spid="113"/>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115"/>
                                        </p:tgtEl>
                                        <p:attrNameLst>
                                          <p:attrName>style.visibility</p:attrName>
                                        </p:attrNameLst>
                                      </p:cBhvr>
                                      <p:to>
                                        <p:strVal val="visible"/>
                                      </p:to>
                                    </p:set>
                                    <p:anim calcmode="lin" valueType="num">
                                      <p:cBhvr additive="base">
                                        <p:cTn id="185" dur="500" fill="hold"/>
                                        <p:tgtEl>
                                          <p:spTgt spid="115"/>
                                        </p:tgtEl>
                                        <p:attrNameLst>
                                          <p:attrName>ppt_x</p:attrName>
                                        </p:attrNameLst>
                                      </p:cBhvr>
                                      <p:tavLst>
                                        <p:tav tm="0">
                                          <p:val>
                                            <p:strVal val="#ppt_x"/>
                                          </p:val>
                                        </p:tav>
                                        <p:tav tm="100000">
                                          <p:val>
                                            <p:strVal val="#ppt_x"/>
                                          </p:val>
                                        </p:tav>
                                      </p:tavLst>
                                    </p:anim>
                                    <p:anim calcmode="lin" valueType="num">
                                      <p:cBhvr additive="base">
                                        <p:cTn id="186" dur="500" fill="hold"/>
                                        <p:tgtEl>
                                          <p:spTgt spid="115"/>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116"/>
                                        </p:tgtEl>
                                        <p:attrNameLst>
                                          <p:attrName>style.visibility</p:attrName>
                                        </p:attrNameLst>
                                      </p:cBhvr>
                                      <p:to>
                                        <p:strVal val="visible"/>
                                      </p:to>
                                    </p:set>
                                    <p:anim calcmode="lin" valueType="num">
                                      <p:cBhvr additive="base">
                                        <p:cTn id="189" dur="500" fill="hold"/>
                                        <p:tgtEl>
                                          <p:spTgt spid="116"/>
                                        </p:tgtEl>
                                        <p:attrNameLst>
                                          <p:attrName>ppt_x</p:attrName>
                                        </p:attrNameLst>
                                      </p:cBhvr>
                                      <p:tavLst>
                                        <p:tav tm="0">
                                          <p:val>
                                            <p:strVal val="#ppt_x"/>
                                          </p:val>
                                        </p:tav>
                                        <p:tav tm="100000">
                                          <p:val>
                                            <p:strVal val="#ppt_x"/>
                                          </p:val>
                                        </p:tav>
                                      </p:tavLst>
                                    </p:anim>
                                    <p:anim calcmode="lin" valueType="num">
                                      <p:cBhvr additive="base">
                                        <p:cTn id="190" dur="500" fill="hold"/>
                                        <p:tgtEl>
                                          <p:spTgt spid="116"/>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117"/>
                                        </p:tgtEl>
                                        <p:attrNameLst>
                                          <p:attrName>style.visibility</p:attrName>
                                        </p:attrNameLst>
                                      </p:cBhvr>
                                      <p:to>
                                        <p:strVal val="visible"/>
                                      </p:to>
                                    </p:set>
                                    <p:anim calcmode="lin" valueType="num">
                                      <p:cBhvr additive="base">
                                        <p:cTn id="193" dur="500" fill="hold"/>
                                        <p:tgtEl>
                                          <p:spTgt spid="117"/>
                                        </p:tgtEl>
                                        <p:attrNameLst>
                                          <p:attrName>ppt_x</p:attrName>
                                        </p:attrNameLst>
                                      </p:cBhvr>
                                      <p:tavLst>
                                        <p:tav tm="0">
                                          <p:val>
                                            <p:strVal val="#ppt_x"/>
                                          </p:val>
                                        </p:tav>
                                        <p:tav tm="100000">
                                          <p:val>
                                            <p:strVal val="#ppt_x"/>
                                          </p:val>
                                        </p:tav>
                                      </p:tavLst>
                                    </p:anim>
                                    <p:anim calcmode="lin" valueType="num">
                                      <p:cBhvr additive="base">
                                        <p:cTn id="194" dur="500" fill="hold"/>
                                        <p:tgtEl>
                                          <p:spTgt spid="117"/>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118"/>
                                        </p:tgtEl>
                                        <p:attrNameLst>
                                          <p:attrName>style.visibility</p:attrName>
                                        </p:attrNameLst>
                                      </p:cBhvr>
                                      <p:to>
                                        <p:strVal val="visible"/>
                                      </p:to>
                                    </p:set>
                                    <p:anim calcmode="lin" valueType="num">
                                      <p:cBhvr additive="base">
                                        <p:cTn id="197" dur="500" fill="hold"/>
                                        <p:tgtEl>
                                          <p:spTgt spid="118"/>
                                        </p:tgtEl>
                                        <p:attrNameLst>
                                          <p:attrName>ppt_x</p:attrName>
                                        </p:attrNameLst>
                                      </p:cBhvr>
                                      <p:tavLst>
                                        <p:tav tm="0">
                                          <p:val>
                                            <p:strVal val="#ppt_x"/>
                                          </p:val>
                                        </p:tav>
                                        <p:tav tm="100000">
                                          <p:val>
                                            <p:strVal val="#ppt_x"/>
                                          </p:val>
                                        </p:tav>
                                      </p:tavLst>
                                    </p:anim>
                                    <p:anim calcmode="lin" valueType="num">
                                      <p:cBhvr additive="base">
                                        <p:cTn id="198" dur="500" fill="hold"/>
                                        <p:tgtEl>
                                          <p:spTgt spid="118"/>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119"/>
                                        </p:tgtEl>
                                        <p:attrNameLst>
                                          <p:attrName>style.visibility</p:attrName>
                                        </p:attrNameLst>
                                      </p:cBhvr>
                                      <p:to>
                                        <p:strVal val="visible"/>
                                      </p:to>
                                    </p:set>
                                    <p:anim calcmode="lin" valueType="num">
                                      <p:cBhvr additive="base">
                                        <p:cTn id="201" dur="500" fill="hold"/>
                                        <p:tgtEl>
                                          <p:spTgt spid="119"/>
                                        </p:tgtEl>
                                        <p:attrNameLst>
                                          <p:attrName>ppt_x</p:attrName>
                                        </p:attrNameLst>
                                      </p:cBhvr>
                                      <p:tavLst>
                                        <p:tav tm="0">
                                          <p:val>
                                            <p:strVal val="#ppt_x"/>
                                          </p:val>
                                        </p:tav>
                                        <p:tav tm="100000">
                                          <p:val>
                                            <p:strVal val="#ppt_x"/>
                                          </p:val>
                                        </p:tav>
                                      </p:tavLst>
                                    </p:anim>
                                    <p:anim calcmode="lin" valueType="num">
                                      <p:cBhvr additive="base">
                                        <p:cTn id="202" dur="500" fill="hold"/>
                                        <p:tgtEl>
                                          <p:spTgt spid="119"/>
                                        </p:tgtEl>
                                        <p:attrNameLst>
                                          <p:attrName>ppt_y</p:attrName>
                                        </p:attrNameLst>
                                      </p:cBhvr>
                                      <p:tavLst>
                                        <p:tav tm="0">
                                          <p:val>
                                            <p:strVal val="1+#ppt_h/2"/>
                                          </p:val>
                                        </p:tav>
                                        <p:tav tm="100000">
                                          <p:val>
                                            <p:strVal val="#ppt_y"/>
                                          </p:val>
                                        </p:tav>
                                      </p:tavLst>
                                    </p:anim>
                                  </p:childTnLst>
                                </p:cTn>
                              </p:par>
                              <p:par>
                                <p:cTn id="203" presetID="2" presetClass="entr" presetSubtype="4" fill="hold" nodeType="withEffect">
                                  <p:stCondLst>
                                    <p:cond delay="0"/>
                                  </p:stCondLst>
                                  <p:childTnLst>
                                    <p:set>
                                      <p:cBhvr>
                                        <p:cTn id="204" dur="1" fill="hold">
                                          <p:stCondLst>
                                            <p:cond delay="0"/>
                                          </p:stCondLst>
                                        </p:cTn>
                                        <p:tgtEl>
                                          <p:spTgt spid="120"/>
                                        </p:tgtEl>
                                        <p:attrNameLst>
                                          <p:attrName>style.visibility</p:attrName>
                                        </p:attrNameLst>
                                      </p:cBhvr>
                                      <p:to>
                                        <p:strVal val="visible"/>
                                      </p:to>
                                    </p:set>
                                    <p:anim calcmode="lin" valueType="num">
                                      <p:cBhvr additive="base">
                                        <p:cTn id="205" dur="500" fill="hold"/>
                                        <p:tgtEl>
                                          <p:spTgt spid="120"/>
                                        </p:tgtEl>
                                        <p:attrNameLst>
                                          <p:attrName>ppt_x</p:attrName>
                                        </p:attrNameLst>
                                      </p:cBhvr>
                                      <p:tavLst>
                                        <p:tav tm="0">
                                          <p:val>
                                            <p:strVal val="#ppt_x"/>
                                          </p:val>
                                        </p:tav>
                                        <p:tav tm="100000">
                                          <p:val>
                                            <p:strVal val="#ppt_x"/>
                                          </p:val>
                                        </p:tav>
                                      </p:tavLst>
                                    </p:anim>
                                    <p:anim calcmode="lin" valueType="num">
                                      <p:cBhvr additive="base">
                                        <p:cTn id="206" dur="500" fill="hold"/>
                                        <p:tgtEl>
                                          <p:spTgt spid="120"/>
                                        </p:tgtEl>
                                        <p:attrNameLst>
                                          <p:attrName>ppt_y</p:attrName>
                                        </p:attrNameLst>
                                      </p:cBhvr>
                                      <p:tavLst>
                                        <p:tav tm="0">
                                          <p:val>
                                            <p:strVal val="1+#ppt_h/2"/>
                                          </p:val>
                                        </p:tav>
                                        <p:tav tm="100000">
                                          <p:val>
                                            <p:strVal val="#ppt_y"/>
                                          </p:val>
                                        </p:tav>
                                      </p:tavLst>
                                    </p:anim>
                                  </p:childTnLst>
                                </p:cTn>
                              </p:par>
                              <p:par>
                                <p:cTn id="207" presetID="2" presetClass="entr" presetSubtype="4" fill="hold" nodeType="withEffect">
                                  <p:stCondLst>
                                    <p:cond delay="0"/>
                                  </p:stCondLst>
                                  <p:childTnLst>
                                    <p:set>
                                      <p:cBhvr>
                                        <p:cTn id="208" dur="1" fill="hold">
                                          <p:stCondLst>
                                            <p:cond delay="0"/>
                                          </p:stCondLst>
                                        </p:cTn>
                                        <p:tgtEl>
                                          <p:spTgt spid="8"/>
                                        </p:tgtEl>
                                        <p:attrNameLst>
                                          <p:attrName>style.visibility</p:attrName>
                                        </p:attrNameLst>
                                      </p:cBhvr>
                                      <p:to>
                                        <p:strVal val="visible"/>
                                      </p:to>
                                    </p:set>
                                    <p:anim calcmode="lin" valueType="num">
                                      <p:cBhvr additive="base">
                                        <p:cTn id="209" dur="500" fill="hold"/>
                                        <p:tgtEl>
                                          <p:spTgt spid="8"/>
                                        </p:tgtEl>
                                        <p:attrNameLst>
                                          <p:attrName>ppt_x</p:attrName>
                                        </p:attrNameLst>
                                      </p:cBhvr>
                                      <p:tavLst>
                                        <p:tav tm="0">
                                          <p:val>
                                            <p:strVal val="#ppt_x"/>
                                          </p:val>
                                        </p:tav>
                                        <p:tav tm="100000">
                                          <p:val>
                                            <p:strVal val="#ppt_x"/>
                                          </p:val>
                                        </p:tav>
                                      </p:tavLst>
                                    </p:anim>
                                    <p:anim calcmode="lin" valueType="num">
                                      <p:cBhvr additive="base">
                                        <p:cTn id="210" dur="500" fill="hold"/>
                                        <p:tgtEl>
                                          <p:spTgt spid="8"/>
                                        </p:tgtEl>
                                        <p:attrNameLst>
                                          <p:attrName>ppt_y</p:attrName>
                                        </p:attrNameLst>
                                      </p:cBhvr>
                                      <p:tavLst>
                                        <p:tav tm="0">
                                          <p:val>
                                            <p:strVal val="1+#ppt_h/2"/>
                                          </p:val>
                                        </p:tav>
                                        <p:tav tm="100000">
                                          <p:val>
                                            <p:strVal val="#ppt_y"/>
                                          </p:val>
                                        </p:tav>
                                      </p:tavLst>
                                    </p:anim>
                                  </p:childTnLst>
                                </p:cTn>
                              </p:par>
                              <p:par>
                                <p:cTn id="211" presetID="2" presetClass="entr" presetSubtype="4" fill="hold" nodeType="withEffect">
                                  <p:stCondLst>
                                    <p:cond delay="0"/>
                                  </p:stCondLst>
                                  <p:childTnLst>
                                    <p:set>
                                      <p:cBhvr>
                                        <p:cTn id="212" dur="1" fill="hold">
                                          <p:stCondLst>
                                            <p:cond delay="0"/>
                                          </p:stCondLst>
                                        </p:cTn>
                                        <p:tgtEl>
                                          <p:spTgt spid="125"/>
                                        </p:tgtEl>
                                        <p:attrNameLst>
                                          <p:attrName>style.visibility</p:attrName>
                                        </p:attrNameLst>
                                      </p:cBhvr>
                                      <p:to>
                                        <p:strVal val="visible"/>
                                      </p:to>
                                    </p:set>
                                    <p:anim calcmode="lin" valueType="num">
                                      <p:cBhvr additive="base">
                                        <p:cTn id="213" dur="500" fill="hold"/>
                                        <p:tgtEl>
                                          <p:spTgt spid="125"/>
                                        </p:tgtEl>
                                        <p:attrNameLst>
                                          <p:attrName>ppt_x</p:attrName>
                                        </p:attrNameLst>
                                      </p:cBhvr>
                                      <p:tavLst>
                                        <p:tav tm="0">
                                          <p:val>
                                            <p:strVal val="#ppt_x"/>
                                          </p:val>
                                        </p:tav>
                                        <p:tav tm="100000">
                                          <p:val>
                                            <p:strVal val="#ppt_x"/>
                                          </p:val>
                                        </p:tav>
                                      </p:tavLst>
                                    </p:anim>
                                    <p:anim calcmode="lin" valueType="num">
                                      <p:cBhvr additive="base">
                                        <p:cTn id="214" dur="500" fill="hold"/>
                                        <p:tgtEl>
                                          <p:spTgt spid="125"/>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126"/>
                                        </p:tgtEl>
                                        <p:attrNameLst>
                                          <p:attrName>style.visibility</p:attrName>
                                        </p:attrNameLst>
                                      </p:cBhvr>
                                      <p:to>
                                        <p:strVal val="visible"/>
                                      </p:to>
                                    </p:set>
                                    <p:anim calcmode="lin" valueType="num">
                                      <p:cBhvr additive="base">
                                        <p:cTn id="217" dur="500" fill="hold"/>
                                        <p:tgtEl>
                                          <p:spTgt spid="126"/>
                                        </p:tgtEl>
                                        <p:attrNameLst>
                                          <p:attrName>ppt_x</p:attrName>
                                        </p:attrNameLst>
                                      </p:cBhvr>
                                      <p:tavLst>
                                        <p:tav tm="0">
                                          <p:val>
                                            <p:strVal val="#ppt_x"/>
                                          </p:val>
                                        </p:tav>
                                        <p:tav tm="100000">
                                          <p:val>
                                            <p:strVal val="#ppt_x"/>
                                          </p:val>
                                        </p:tav>
                                      </p:tavLst>
                                    </p:anim>
                                    <p:anim calcmode="lin" valueType="num">
                                      <p:cBhvr additive="base">
                                        <p:cTn id="218" dur="500" fill="hold"/>
                                        <p:tgtEl>
                                          <p:spTgt spid="126"/>
                                        </p:tgtEl>
                                        <p:attrNameLst>
                                          <p:attrName>ppt_y</p:attrName>
                                        </p:attrNameLst>
                                      </p:cBhvr>
                                      <p:tavLst>
                                        <p:tav tm="0">
                                          <p:val>
                                            <p:strVal val="1+#ppt_h/2"/>
                                          </p:val>
                                        </p:tav>
                                        <p:tav tm="100000">
                                          <p:val>
                                            <p:strVal val="#ppt_y"/>
                                          </p:val>
                                        </p:tav>
                                      </p:tavLst>
                                    </p:anim>
                                  </p:childTnLst>
                                </p:cTn>
                              </p:par>
                              <p:par>
                                <p:cTn id="219" presetID="2" presetClass="entr" presetSubtype="4" fill="hold" nodeType="withEffect">
                                  <p:stCondLst>
                                    <p:cond delay="0"/>
                                  </p:stCondLst>
                                  <p:childTnLst>
                                    <p:set>
                                      <p:cBhvr>
                                        <p:cTn id="220" dur="1" fill="hold">
                                          <p:stCondLst>
                                            <p:cond delay="0"/>
                                          </p:stCondLst>
                                        </p:cTn>
                                        <p:tgtEl>
                                          <p:spTgt spid="127"/>
                                        </p:tgtEl>
                                        <p:attrNameLst>
                                          <p:attrName>style.visibility</p:attrName>
                                        </p:attrNameLst>
                                      </p:cBhvr>
                                      <p:to>
                                        <p:strVal val="visible"/>
                                      </p:to>
                                    </p:set>
                                    <p:anim calcmode="lin" valueType="num">
                                      <p:cBhvr additive="base">
                                        <p:cTn id="221" dur="500" fill="hold"/>
                                        <p:tgtEl>
                                          <p:spTgt spid="127"/>
                                        </p:tgtEl>
                                        <p:attrNameLst>
                                          <p:attrName>ppt_x</p:attrName>
                                        </p:attrNameLst>
                                      </p:cBhvr>
                                      <p:tavLst>
                                        <p:tav tm="0">
                                          <p:val>
                                            <p:strVal val="#ppt_x"/>
                                          </p:val>
                                        </p:tav>
                                        <p:tav tm="100000">
                                          <p:val>
                                            <p:strVal val="#ppt_x"/>
                                          </p:val>
                                        </p:tav>
                                      </p:tavLst>
                                    </p:anim>
                                    <p:anim calcmode="lin" valueType="num">
                                      <p:cBhvr additive="base">
                                        <p:cTn id="222" dur="500" fill="hold"/>
                                        <p:tgtEl>
                                          <p:spTgt spid="127"/>
                                        </p:tgtEl>
                                        <p:attrNameLst>
                                          <p:attrName>ppt_y</p:attrName>
                                        </p:attrNameLst>
                                      </p:cBhvr>
                                      <p:tavLst>
                                        <p:tav tm="0">
                                          <p:val>
                                            <p:strVal val="1+#ppt_h/2"/>
                                          </p:val>
                                        </p:tav>
                                        <p:tav tm="100000">
                                          <p:val>
                                            <p:strVal val="#ppt_y"/>
                                          </p:val>
                                        </p:tav>
                                      </p:tavLst>
                                    </p:anim>
                                  </p:childTnLst>
                                </p:cTn>
                              </p:par>
                              <p:par>
                                <p:cTn id="223" presetID="2" presetClass="entr" presetSubtype="4" fill="hold" nodeType="withEffect">
                                  <p:stCondLst>
                                    <p:cond delay="0"/>
                                  </p:stCondLst>
                                  <p:childTnLst>
                                    <p:set>
                                      <p:cBhvr>
                                        <p:cTn id="224" dur="1" fill="hold">
                                          <p:stCondLst>
                                            <p:cond delay="0"/>
                                          </p:stCondLst>
                                        </p:cTn>
                                        <p:tgtEl>
                                          <p:spTgt spid="128"/>
                                        </p:tgtEl>
                                        <p:attrNameLst>
                                          <p:attrName>style.visibility</p:attrName>
                                        </p:attrNameLst>
                                      </p:cBhvr>
                                      <p:to>
                                        <p:strVal val="visible"/>
                                      </p:to>
                                    </p:set>
                                    <p:anim calcmode="lin" valueType="num">
                                      <p:cBhvr additive="base">
                                        <p:cTn id="225" dur="500" fill="hold"/>
                                        <p:tgtEl>
                                          <p:spTgt spid="128"/>
                                        </p:tgtEl>
                                        <p:attrNameLst>
                                          <p:attrName>ppt_x</p:attrName>
                                        </p:attrNameLst>
                                      </p:cBhvr>
                                      <p:tavLst>
                                        <p:tav tm="0">
                                          <p:val>
                                            <p:strVal val="#ppt_x"/>
                                          </p:val>
                                        </p:tav>
                                        <p:tav tm="100000">
                                          <p:val>
                                            <p:strVal val="#ppt_x"/>
                                          </p:val>
                                        </p:tav>
                                      </p:tavLst>
                                    </p:anim>
                                    <p:anim calcmode="lin" valueType="num">
                                      <p:cBhvr additive="base">
                                        <p:cTn id="226" dur="500" fill="hold"/>
                                        <p:tgtEl>
                                          <p:spTgt spid="128"/>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129"/>
                                        </p:tgtEl>
                                        <p:attrNameLst>
                                          <p:attrName>style.visibility</p:attrName>
                                        </p:attrNameLst>
                                      </p:cBhvr>
                                      <p:to>
                                        <p:strVal val="visible"/>
                                      </p:to>
                                    </p:set>
                                    <p:anim calcmode="lin" valueType="num">
                                      <p:cBhvr additive="base">
                                        <p:cTn id="229" dur="500" fill="hold"/>
                                        <p:tgtEl>
                                          <p:spTgt spid="129"/>
                                        </p:tgtEl>
                                        <p:attrNameLst>
                                          <p:attrName>ppt_x</p:attrName>
                                        </p:attrNameLst>
                                      </p:cBhvr>
                                      <p:tavLst>
                                        <p:tav tm="0">
                                          <p:val>
                                            <p:strVal val="#ppt_x"/>
                                          </p:val>
                                        </p:tav>
                                        <p:tav tm="100000">
                                          <p:val>
                                            <p:strVal val="#ppt_x"/>
                                          </p:val>
                                        </p:tav>
                                      </p:tavLst>
                                    </p:anim>
                                    <p:anim calcmode="lin" valueType="num">
                                      <p:cBhvr additive="base">
                                        <p:cTn id="230" dur="500" fill="hold"/>
                                        <p:tgtEl>
                                          <p:spTgt spid="129"/>
                                        </p:tgtEl>
                                        <p:attrNameLst>
                                          <p:attrName>ppt_y</p:attrName>
                                        </p:attrNameLst>
                                      </p:cBhvr>
                                      <p:tavLst>
                                        <p:tav tm="0">
                                          <p:val>
                                            <p:strVal val="1+#ppt_h/2"/>
                                          </p:val>
                                        </p:tav>
                                        <p:tav tm="100000">
                                          <p:val>
                                            <p:strVal val="#ppt_y"/>
                                          </p:val>
                                        </p:tav>
                                      </p:tavLst>
                                    </p:anim>
                                  </p:childTnLst>
                                </p:cTn>
                              </p:par>
                              <p:par>
                                <p:cTn id="231" presetID="2" presetClass="entr" presetSubtype="4" fill="hold" nodeType="withEffect">
                                  <p:stCondLst>
                                    <p:cond delay="0"/>
                                  </p:stCondLst>
                                  <p:childTnLst>
                                    <p:set>
                                      <p:cBhvr>
                                        <p:cTn id="232" dur="1" fill="hold">
                                          <p:stCondLst>
                                            <p:cond delay="0"/>
                                          </p:stCondLst>
                                        </p:cTn>
                                        <p:tgtEl>
                                          <p:spTgt spid="130"/>
                                        </p:tgtEl>
                                        <p:attrNameLst>
                                          <p:attrName>style.visibility</p:attrName>
                                        </p:attrNameLst>
                                      </p:cBhvr>
                                      <p:to>
                                        <p:strVal val="visible"/>
                                      </p:to>
                                    </p:set>
                                    <p:anim calcmode="lin" valueType="num">
                                      <p:cBhvr additive="base">
                                        <p:cTn id="233" dur="500" fill="hold"/>
                                        <p:tgtEl>
                                          <p:spTgt spid="130"/>
                                        </p:tgtEl>
                                        <p:attrNameLst>
                                          <p:attrName>ppt_x</p:attrName>
                                        </p:attrNameLst>
                                      </p:cBhvr>
                                      <p:tavLst>
                                        <p:tav tm="0">
                                          <p:val>
                                            <p:strVal val="#ppt_x"/>
                                          </p:val>
                                        </p:tav>
                                        <p:tav tm="100000">
                                          <p:val>
                                            <p:strVal val="#ppt_x"/>
                                          </p:val>
                                        </p:tav>
                                      </p:tavLst>
                                    </p:anim>
                                    <p:anim calcmode="lin" valueType="num">
                                      <p:cBhvr additive="base">
                                        <p:cTn id="234" dur="500" fill="hold"/>
                                        <p:tgtEl>
                                          <p:spTgt spid="130"/>
                                        </p:tgtEl>
                                        <p:attrNameLst>
                                          <p:attrName>ppt_y</p:attrName>
                                        </p:attrNameLst>
                                      </p:cBhvr>
                                      <p:tavLst>
                                        <p:tav tm="0">
                                          <p:val>
                                            <p:strVal val="1+#ppt_h/2"/>
                                          </p:val>
                                        </p:tav>
                                        <p:tav tm="100000">
                                          <p:val>
                                            <p:strVal val="#ppt_y"/>
                                          </p:val>
                                        </p:tav>
                                      </p:tavLst>
                                    </p:anim>
                                  </p:childTnLst>
                                </p:cTn>
                              </p:par>
                              <p:par>
                                <p:cTn id="235" presetID="2" presetClass="entr" presetSubtype="4" fill="hold" nodeType="withEffect">
                                  <p:stCondLst>
                                    <p:cond delay="0"/>
                                  </p:stCondLst>
                                  <p:childTnLst>
                                    <p:set>
                                      <p:cBhvr>
                                        <p:cTn id="236" dur="1" fill="hold">
                                          <p:stCondLst>
                                            <p:cond delay="0"/>
                                          </p:stCondLst>
                                        </p:cTn>
                                        <p:tgtEl>
                                          <p:spTgt spid="131"/>
                                        </p:tgtEl>
                                        <p:attrNameLst>
                                          <p:attrName>style.visibility</p:attrName>
                                        </p:attrNameLst>
                                      </p:cBhvr>
                                      <p:to>
                                        <p:strVal val="visible"/>
                                      </p:to>
                                    </p:set>
                                    <p:anim calcmode="lin" valueType="num">
                                      <p:cBhvr additive="base">
                                        <p:cTn id="237" dur="500" fill="hold"/>
                                        <p:tgtEl>
                                          <p:spTgt spid="131"/>
                                        </p:tgtEl>
                                        <p:attrNameLst>
                                          <p:attrName>ppt_x</p:attrName>
                                        </p:attrNameLst>
                                      </p:cBhvr>
                                      <p:tavLst>
                                        <p:tav tm="0">
                                          <p:val>
                                            <p:strVal val="#ppt_x"/>
                                          </p:val>
                                        </p:tav>
                                        <p:tav tm="100000">
                                          <p:val>
                                            <p:strVal val="#ppt_x"/>
                                          </p:val>
                                        </p:tav>
                                      </p:tavLst>
                                    </p:anim>
                                    <p:anim calcmode="lin" valueType="num">
                                      <p:cBhvr additive="base">
                                        <p:cTn id="238" dur="500" fill="hold"/>
                                        <p:tgtEl>
                                          <p:spTgt spid="131"/>
                                        </p:tgtEl>
                                        <p:attrNameLst>
                                          <p:attrName>ppt_y</p:attrName>
                                        </p:attrNameLst>
                                      </p:cBhvr>
                                      <p:tavLst>
                                        <p:tav tm="0">
                                          <p:val>
                                            <p:strVal val="1+#ppt_h/2"/>
                                          </p:val>
                                        </p:tav>
                                        <p:tav tm="100000">
                                          <p:val>
                                            <p:strVal val="#ppt_y"/>
                                          </p:val>
                                        </p:tav>
                                      </p:tavLst>
                                    </p:anim>
                                  </p:childTnLst>
                                </p:cTn>
                              </p:par>
                              <p:par>
                                <p:cTn id="239" presetID="2" presetClass="entr" presetSubtype="4" fill="hold" nodeType="withEffect">
                                  <p:stCondLst>
                                    <p:cond delay="0"/>
                                  </p:stCondLst>
                                  <p:childTnLst>
                                    <p:set>
                                      <p:cBhvr>
                                        <p:cTn id="240" dur="1" fill="hold">
                                          <p:stCondLst>
                                            <p:cond delay="0"/>
                                          </p:stCondLst>
                                        </p:cTn>
                                        <p:tgtEl>
                                          <p:spTgt spid="132"/>
                                        </p:tgtEl>
                                        <p:attrNameLst>
                                          <p:attrName>style.visibility</p:attrName>
                                        </p:attrNameLst>
                                      </p:cBhvr>
                                      <p:to>
                                        <p:strVal val="visible"/>
                                      </p:to>
                                    </p:set>
                                    <p:anim calcmode="lin" valueType="num">
                                      <p:cBhvr additive="base">
                                        <p:cTn id="241" dur="500" fill="hold"/>
                                        <p:tgtEl>
                                          <p:spTgt spid="132"/>
                                        </p:tgtEl>
                                        <p:attrNameLst>
                                          <p:attrName>ppt_x</p:attrName>
                                        </p:attrNameLst>
                                      </p:cBhvr>
                                      <p:tavLst>
                                        <p:tav tm="0">
                                          <p:val>
                                            <p:strVal val="#ppt_x"/>
                                          </p:val>
                                        </p:tav>
                                        <p:tav tm="100000">
                                          <p:val>
                                            <p:strVal val="#ppt_x"/>
                                          </p:val>
                                        </p:tav>
                                      </p:tavLst>
                                    </p:anim>
                                    <p:anim calcmode="lin" valueType="num">
                                      <p:cBhvr additive="base">
                                        <p:cTn id="242" dur="500" fill="hold"/>
                                        <p:tgtEl>
                                          <p:spTgt spid="132"/>
                                        </p:tgtEl>
                                        <p:attrNameLst>
                                          <p:attrName>ppt_y</p:attrName>
                                        </p:attrNameLst>
                                      </p:cBhvr>
                                      <p:tavLst>
                                        <p:tav tm="0">
                                          <p:val>
                                            <p:strVal val="1+#ppt_h/2"/>
                                          </p:val>
                                        </p:tav>
                                        <p:tav tm="100000">
                                          <p:val>
                                            <p:strVal val="#ppt_y"/>
                                          </p:val>
                                        </p:tav>
                                      </p:tavLst>
                                    </p:anim>
                                  </p:childTnLst>
                                </p:cTn>
                              </p:par>
                              <p:par>
                                <p:cTn id="243" presetID="2" presetClass="entr" presetSubtype="4" fill="hold" nodeType="withEffect">
                                  <p:stCondLst>
                                    <p:cond delay="0"/>
                                  </p:stCondLst>
                                  <p:childTnLst>
                                    <p:set>
                                      <p:cBhvr>
                                        <p:cTn id="244" dur="1" fill="hold">
                                          <p:stCondLst>
                                            <p:cond delay="0"/>
                                          </p:stCondLst>
                                        </p:cTn>
                                        <p:tgtEl>
                                          <p:spTgt spid="133"/>
                                        </p:tgtEl>
                                        <p:attrNameLst>
                                          <p:attrName>style.visibility</p:attrName>
                                        </p:attrNameLst>
                                      </p:cBhvr>
                                      <p:to>
                                        <p:strVal val="visible"/>
                                      </p:to>
                                    </p:set>
                                    <p:anim calcmode="lin" valueType="num">
                                      <p:cBhvr additive="base">
                                        <p:cTn id="245" dur="500" fill="hold"/>
                                        <p:tgtEl>
                                          <p:spTgt spid="133"/>
                                        </p:tgtEl>
                                        <p:attrNameLst>
                                          <p:attrName>ppt_x</p:attrName>
                                        </p:attrNameLst>
                                      </p:cBhvr>
                                      <p:tavLst>
                                        <p:tav tm="0">
                                          <p:val>
                                            <p:strVal val="#ppt_x"/>
                                          </p:val>
                                        </p:tav>
                                        <p:tav tm="100000">
                                          <p:val>
                                            <p:strVal val="#ppt_x"/>
                                          </p:val>
                                        </p:tav>
                                      </p:tavLst>
                                    </p:anim>
                                    <p:anim calcmode="lin" valueType="num">
                                      <p:cBhvr additive="base">
                                        <p:cTn id="246" dur="500" fill="hold"/>
                                        <p:tgtEl>
                                          <p:spTgt spid="133"/>
                                        </p:tgtEl>
                                        <p:attrNameLst>
                                          <p:attrName>ppt_y</p:attrName>
                                        </p:attrNameLst>
                                      </p:cBhvr>
                                      <p:tavLst>
                                        <p:tav tm="0">
                                          <p:val>
                                            <p:strVal val="1+#ppt_h/2"/>
                                          </p:val>
                                        </p:tav>
                                        <p:tav tm="100000">
                                          <p:val>
                                            <p:strVal val="#ppt_y"/>
                                          </p:val>
                                        </p:tav>
                                      </p:tavLst>
                                    </p:anim>
                                  </p:childTnLst>
                                </p:cTn>
                              </p:par>
                              <p:par>
                                <p:cTn id="247" presetID="2" presetClass="entr" presetSubtype="4" fill="hold" nodeType="withEffect">
                                  <p:stCondLst>
                                    <p:cond delay="0"/>
                                  </p:stCondLst>
                                  <p:childTnLst>
                                    <p:set>
                                      <p:cBhvr>
                                        <p:cTn id="248" dur="1" fill="hold">
                                          <p:stCondLst>
                                            <p:cond delay="0"/>
                                          </p:stCondLst>
                                        </p:cTn>
                                        <p:tgtEl>
                                          <p:spTgt spid="134"/>
                                        </p:tgtEl>
                                        <p:attrNameLst>
                                          <p:attrName>style.visibility</p:attrName>
                                        </p:attrNameLst>
                                      </p:cBhvr>
                                      <p:to>
                                        <p:strVal val="visible"/>
                                      </p:to>
                                    </p:set>
                                    <p:anim calcmode="lin" valueType="num">
                                      <p:cBhvr additive="base">
                                        <p:cTn id="249" dur="500" fill="hold"/>
                                        <p:tgtEl>
                                          <p:spTgt spid="134"/>
                                        </p:tgtEl>
                                        <p:attrNameLst>
                                          <p:attrName>ppt_x</p:attrName>
                                        </p:attrNameLst>
                                      </p:cBhvr>
                                      <p:tavLst>
                                        <p:tav tm="0">
                                          <p:val>
                                            <p:strVal val="#ppt_x"/>
                                          </p:val>
                                        </p:tav>
                                        <p:tav tm="100000">
                                          <p:val>
                                            <p:strVal val="#ppt_x"/>
                                          </p:val>
                                        </p:tav>
                                      </p:tavLst>
                                    </p:anim>
                                    <p:anim calcmode="lin" valueType="num">
                                      <p:cBhvr additive="base">
                                        <p:cTn id="250" dur="500" fill="hold"/>
                                        <p:tgtEl>
                                          <p:spTgt spid="134"/>
                                        </p:tgtEl>
                                        <p:attrNameLst>
                                          <p:attrName>ppt_y</p:attrName>
                                        </p:attrNameLst>
                                      </p:cBhvr>
                                      <p:tavLst>
                                        <p:tav tm="0">
                                          <p:val>
                                            <p:strVal val="1+#ppt_h/2"/>
                                          </p:val>
                                        </p:tav>
                                        <p:tav tm="100000">
                                          <p:val>
                                            <p:strVal val="#ppt_y"/>
                                          </p:val>
                                        </p:tav>
                                      </p:tavLst>
                                    </p:anim>
                                  </p:childTnLst>
                                </p:cTn>
                              </p:par>
                              <p:par>
                                <p:cTn id="251" presetID="2" presetClass="entr" presetSubtype="4" fill="hold" nodeType="withEffect">
                                  <p:stCondLst>
                                    <p:cond delay="0"/>
                                  </p:stCondLst>
                                  <p:childTnLst>
                                    <p:set>
                                      <p:cBhvr>
                                        <p:cTn id="252" dur="1" fill="hold">
                                          <p:stCondLst>
                                            <p:cond delay="0"/>
                                          </p:stCondLst>
                                        </p:cTn>
                                        <p:tgtEl>
                                          <p:spTgt spid="135"/>
                                        </p:tgtEl>
                                        <p:attrNameLst>
                                          <p:attrName>style.visibility</p:attrName>
                                        </p:attrNameLst>
                                      </p:cBhvr>
                                      <p:to>
                                        <p:strVal val="visible"/>
                                      </p:to>
                                    </p:set>
                                    <p:anim calcmode="lin" valueType="num">
                                      <p:cBhvr additive="base">
                                        <p:cTn id="253" dur="500" fill="hold"/>
                                        <p:tgtEl>
                                          <p:spTgt spid="135"/>
                                        </p:tgtEl>
                                        <p:attrNameLst>
                                          <p:attrName>ppt_x</p:attrName>
                                        </p:attrNameLst>
                                      </p:cBhvr>
                                      <p:tavLst>
                                        <p:tav tm="0">
                                          <p:val>
                                            <p:strVal val="#ppt_x"/>
                                          </p:val>
                                        </p:tav>
                                        <p:tav tm="100000">
                                          <p:val>
                                            <p:strVal val="#ppt_x"/>
                                          </p:val>
                                        </p:tav>
                                      </p:tavLst>
                                    </p:anim>
                                    <p:anim calcmode="lin" valueType="num">
                                      <p:cBhvr additive="base">
                                        <p:cTn id="254" dur="500" fill="hold"/>
                                        <p:tgtEl>
                                          <p:spTgt spid="135"/>
                                        </p:tgtEl>
                                        <p:attrNameLst>
                                          <p:attrName>ppt_y</p:attrName>
                                        </p:attrNameLst>
                                      </p:cBhvr>
                                      <p:tavLst>
                                        <p:tav tm="0">
                                          <p:val>
                                            <p:strVal val="1+#ppt_h/2"/>
                                          </p:val>
                                        </p:tav>
                                        <p:tav tm="100000">
                                          <p:val>
                                            <p:strVal val="#ppt_y"/>
                                          </p:val>
                                        </p:tav>
                                      </p:tavLst>
                                    </p:anim>
                                  </p:childTnLst>
                                </p:cTn>
                              </p:par>
                              <p:par>
                                <p:cTn id="255" presetID="2" presetClass="entr" presetSubtype="4" fill="hold" nodeType="withEffect">
                                  <p:stCondLst>
                                    <p:cond delay="0"/>
                                  </p:stCondLst>
                                  <p:childTnLst>
                                    <p:set>
                                      <p:cBhvr>
                                        <p:cTn id="256" dur="1" fill="hold">
                                          <p:stCondLst>
                                            <p:cond delay="0"/>
                                          </p:stCondLst>
                                        </p:cTn>
                                        <p:tgtEl>
                                          <p:spTgt spid="136"/>
                                        </p:tgtEl>
                                        <p:attrNameLst>
                                          <p:attrName>style.visibility</p:attrName>
                                        </p:attrNameLst>
                                      </p:cBhvr>
                                      <p:to>
                                        <p:strVal val="visible"/>
                                      </p:to>
                                    </p:set>
                                    <p:anim calcmode="lin" valueType="num">
                                      <p:cBhvr additive="base">
                                        <p:cTn id="257" dur="500" fill="hold"/>
                                        <p:tgtEl>
                                          <p:spTgt spid="136"/>
                                        </p:tgtEl>
                                        <p:attrNameLst>
                                          <p:attrName>ppt_x</p:attrName>
                                        </p:attrNameLst>
                                      </p:cBhvr>
                                      <p:tavLst>
                                        <p:tav tm="0">
                                          <p:val>
                                            <p:strVal val="#ppt_x"/>
                                          </p:val>
                                        </p:tav>
                                        <p:tav tm="100000">
                                          <p:val>
                                            <p:strVal val="#ppt_x"/>
                                          </p:val>
                                        </p:tav>
                                      </p:tavLst>
                                    </p:anim>
                                    <p:anim calcmode="lin" valueType="num">
                                      <p:cBhvr additive="base">
                                        <p:cTn id="258" dur="500" fill="hold"/>
                                        <p:tgtEl>
                                          <p:spTgt spid="136"/>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137"/>
                                        </p:tgtEl>
                                        <p:attrNameLst>
                                          <p:attrName>style.visibility</p:attrName>
                                        </p:attrNameLst>
                                      </p:cBhvr>
                                      <p:to>
                                        <p:strVal val="visible"/>
                                      </p:to>
                                    </p:set>
                                    <p:anim calcmode="lin" valueType="num">
                                      <p:cBhvr additive="base">
                                        <p:cTn id="261" dur="500" fill="hold"/>
                                        <p:tgtEl>
                                          <p:spTgt spid="137"/>
                                        </p:tgtEl>
                                        <p:attrNameLst>
                                          <p:attrName>ppt_x</p:attrName>
                                        </p:attrNameLst>
                                      </p:cBhvr>
                                      <p:tavLst>
                                        <p:tav tm="0">
                                          <p:val>
                                            <p:strVal val="#ppt_x"/>
                                          </p:val>
                                        </p:tav>
                                        <p:tav tm="100000">
                                          <p:val>
                                            <p:strVal val="#ppt_x"/>
                                          </p:val>
                                        </p:tav>
                                      </p:tavLst>
                                    </p:anim>
                                    <p:anim calcmode="lin" valueType="num">
                                      <p:cBhvr additive="base">
                                        <p:cTn id="262" dur="500" fill="hold"/>
                                        <p:tgtEl>
                                          <p:spTgt spid="137"/>
                                        </p:tgtEl>
                                        <p:attrNameLst>
                                          <p:attrName>ppt_y</p:attrName>
                                        </p:attrNameLst>
                                      </p:cBhvr>
                                      <p:tavLst>
                                        <p:tav tm="0">
                                          <p:val>
                                            <p:strVal val="1+#ppt_h/2"/>
                                          </p:val>
                                        </p:tav>
                                        <p:tav tm="100000">
                                          <p:val>
                                            <p:strVal val="#ppt_y"/>
                                          </p:val>
                                        </p:tav>
                                      </p:tavLst>
                                    </p:anim>
                                  </p:childTnLst>
                                </p:cTn>
                              </p:par>
                              <p:par>
                                <p:cTn id="263" presetID="2" presetClass="entr" presetSubtype="4" fill="hold" nodeType="withEffect">
                                  <p:stCondLst>
                                    <p:cond delay="0"/>
                                  </p:stCondLst>
                                  <p:childTnLst>
                                    <p:set>
                                      <p:cBhvr>
                                        <p:cTn id="264" dur="1" fill="hold">
                                          <p:stCondLst>
                                            <p:cond delay="0"/>
                                          </p:stCondLst>
                                        </p:cTn>
                                        <p:tgtEl>
                                          <p:spTgt spid="9"/>
                                        </p:tgtEl>
                                        <p:attrNameLst>
                                          <p:attrName>style.visibility</p:attrName>
                                        </p:attrNameLst>
                                      </p:cBhvr>
                                      <p:to>
                                        <p:strVal val="visible"/>
                                      </p:to>
                                    </p:set>
                                    <p:anim calcmode="lin" valueType="num">
                                      <p:cBhvr additive="base">
                                        <p:cTn id="265" dur="500" fill="hold"/>
                                        <p:tgtEl>
                                          <p:spTgt spid="9"/>
                                        </p:tgtEl>
                                        <p:attrNameLst>
                                          <p:attrName>ppt_x</p:attrName>
                                        </p:attrNameLst>
                                      </p:cBhvr>
                                      <p:tavLst>
                                        <p:tav tm="0">
                                          <p:val>
                                            <p:strVal val="#ppt_x"/>
                                          </p:val>
                                        </p:tav>
                                        <p:tav tm="100000">
                                          <p:val>
                                            <p:strVal val="#ppt_x"/>
                                          </p:val>
                                        </p:tav>
                                      </p:tavLst>
                                    </p:anim>
                                    <p:anim calcmode="lin" valueType="num">
                                      <p:cBhvr additive="base">
                                        <p:cTn id="266" dur="500" fill="hold"/>
                                        <p:tgtEl>
                                          <p:spTgt spid="9"/>
                                        </p:tgtEl>
                                        <p:attrNameLst>
                                          <p:attrName>ppt_y</p:attrName>
                                        </p:attrNameLst>
                                      </p:cBhvr>
                                      <p:tavLst>
                                        <p:tav tm="0">
                                          <p:val>
                                            <p:strVal val="1+#ppt_h/2"/>
                                          </p:val>
                                        </p:tav>
                                        <p:tav tm="100000">
                                          <p:val>
                                            <p:strVal val="#ppt_y"/>
                                          </p:val>
                                        </p:tav>
                                      </p:tavLst>
                                    </p:anim>
                                  </p:childTnLst>
                                </p:cTn>
                              </p:par>
                              <p:par>
                                <p:cTn id="267" presetID="2" presetClass="entr" presetSubtype="4" fill="hold" nodeType="withEffect">
                                  <p:stCondLst>
                                    <p:cond delay="0"/>
                                  </p:stCondLst>
                                  <p:childTnLst>
                                    <p:set>
                                      <p:cBhvr>
                                        <p:cTn id="268" dur="1" fill="hold">
                                          <p:stCondLst>
                                            <p:cond delay="0"/>
                                          </p:stCondLst>
                                        </p:cTn>
                                        <p:tgtEl>
                                          <p:spTgt spid="142"/>
                                        </p:tgtEl>
                                        <p:attrNameLst>
                                          <p:attrName>style.visibility</p:attrName>
                                        </p:attrNameLst>
                                      </p:cBhvr>
                                      <p:to>
                                        <p:strVal val="visible"/>
                                      </p:to>
                                    </p:set>
                                    <p:anim calcmode="lin" valueType="num">
                                      <p:cBhvr additive="base">
                                        <p:cTn id="269" dur="500" fill="hold"/>
                                        <p:tgtEl>
                                          <p:spTgt spid="142"/>
                                        </p:tgtEl>
                                        <p:attrNameLst>
                                          <p:attrName>ppt_x</p:attrName>
                                        </p:attrNameLst>
                                      </p:cBhvr>
                                      <p:tavLst>
                                        <p:tav tm="0">
                                          <p:val>
                                            <p:strVal val="#ppt_x"/>
                                          </p:val>
                                        </p:tav>
                                        <p:tav tm="100000">
                                          <p:val>
                                            <p:strVal val="#ppt_x"/>
                                          </p:val>
                                        </p:tav>
                                      </p:tavLst>
                                    </p:anim>
                                    <p:anim calcmode="lin" valueType="num">
                                      <p:cBhvr additive="base">
                                        <p:cTn id="270" dur="500" fill="hold"/>
                                        <p:tgtEl>
                                          <p:spTgt spid="142"/>
                                        </p:tgtEl>
                                        <p:attrNameLst>
                                          <p:attrName>ppt_y</p:attrName>
                                        </p:attrNameLst>
                                      </p:cBhvr>
                                      <p:tavLst>
                                        <p:tav tm="0">
                                          <p:val>
                                            <p:strVal val="1+#ppt_h/2"/>
                                          </p:val>
                                        </p:tav>
                                        <p:tav tm="100000">
                                          <p:val>
                                            <p:strVal val="#ppt_y"/>
                                          </p:val>
                                        </p:tav>
                                      </p:tavLst>
                                    </p:anim>
                                  </p:childTnLst>
                                </p:cTn>
                              </p:par>
                              <p:par>
                                <p:cTn id="271" presetID="2" presetClass="entr" presetSubtype="4" fill="hold" nodeType="withEffect">
                                  <p:stCondLst>
                                    <p:cond delay="0"/>
                                  </p:stCondLst>
                                  <p:childTnLst>
                                    <p:set>
                                      <p:cBhvr>
                                        <p:cTn id="272" dur="1" fill="hold">
                                          <p:stCondLst>
                                            <p:cond delay="0"/>
                                          </p:stCondLst>
                                        </p:cTn>
                                        <p:tgtEl>
                                          <p:spTgt spid="143"/>
                                        </p:tgtEl>
                                        <p:attrNameLst>
                                          <p:attrName>style.visibility</p:attrName>
                                        </p:attrNameLst>
                                      </p:cBhvr>
                                      <p:to>
                                        <p:strVal val="visible"/>
                                      </p:to>
                                    </p:set>
                                    <p:anim calcmode="lin" valueType="num">
                                      <p:cBhvr additive="base">
                                        <p:cTn id="273" dur="500" fill="hold"/>
                                        <p:tgtEl>
                                          <p:spTgt spid="143"/>
                                        </p:tgtEl>
                                        <p:attrNameLst>
                                          <p:attrName>ppt_x</p:attrName>
                                        </p:attrNameLst>
                                      </p:cBhvr>
                                      <p:tavLst>
                                        <p:tav tm="0">
                                          <p:val>
                                            <p:strVal val="#ppt_x"/>
                                          </p:val>
                                        </p:tav>
                                        <p:tav tm="100000">
                                          <p:val>
                                            <p:strVal val="#ppt_x"/>
                                          </p:val>
                                        </p:tav>
                                      </p:tavLst>
                                    </p:anim>
                                    <p:anim calcmode="lin" valueType="num">
                                      <p:cBhvr additive="base">
                                        <p:cTn id="274" dur="500" fill="hold"/>
                                        <p:tgtEl>
                                          <p:spTgt spid="143"/>
                                        </p:tgtEl>
                                        <p:attrNameLst>
                                          <p:attrName>ppt_y</p:attrName>
                                        </p:attrNameLst>
                                      </p:cBhvr>
                                      <p:tavLst>
                                        <p:tav tm="0">
                                          <p:val>
                                            <p:strVal val="1+#ppt_h/2"/>
                                          </p:val>
                                        </p:tav>
                                        <p:tav tm="100000">
                                          <p:val>
                                            <p:strVal val="#ppt_y"/>
                                          </p:val>
                                        </p:tav>
                                      </p:tavLst>
                                    </p:anim>
                                  </p:childTnLst>
                                </p:cTn>
                              </p:par>
                              <p:par>
                                <p:cTn id="275" presetID="2" presetClass="entr" presetSubtype="4" fill="hold" nodeType="withEffect">
                                  <p:stCondLst>
                                    <p:cond delay="0"/>
                                  </p:stCondLst>
                                  <p:childTnLst>
                                    <p:set>
                                      <p:cBhvr>
                                        <p:cTn id="276" dur="1" fill="hold">
                                          <p:stCondLst>
                                            <p:cond delay="0"/>
                                          </p:stCondLst>
                                        </p:cTn>
                                        <p:tgtEl>
                                          <p:spTgt spid="144"/>
                                        </p:tgtEl>
                                        <p:attrNameLst>
                                          <p:attrName>style.visibility</p:attrName>
                                        </p:attrNameLst>
                                      </p:cBhvr>
                                      <p:to>
                                        <p:strVal val="visible"/>
                                      </p:to>
                                    </p:set>
                                    <p:anim calcmode="lin" valueType="num">
                                      <p:cBhvr additive="base">
                                        <p:cTn id="277" dur="500" fill="hold"/>
                                        <p:tgtEl>
                                          <p:spTgt spid="144"/>
                                        </p:tgtEl>
                                        <p:attrNameLst>
                                          <p:attrName>ppt_x</p:attrName>
                                        </p:attrNameLst>
                                      </p:cBhvr>
                                      <p:tavLst>
                                        <p:tav tm="0">
                                          <p:val>
                                            <p:strVal val="#ppt_x"/>
                                          </p:val>
                                        </p:tav>
                                        <p:tav tm="100000">
                                          <p:val>
                                            <p:strVal val="#ppt_x"/>
                                          </p:val>
                                        </p:tav>
                                      </p:tavLst>
                                    </p:anim>
                                    <p:anim calcmode="lin" valueType="num">
                                      <p:cBhvr additive="base">
                                        <p:cTn id="278" dur="500" fill="hold"/>
                                        <p:tgtEl>
                                          <p:spTgt spid="144"/>
                                        </p:tgtEl>
                                        <p:attrNameLst>
                                          <p:attrName>ppt_y</p:attrName>
                                        </p:attrNameLst>
                                      </p:cBhvr>
                                      <p:tavLst>
                                        <p:tav tm="0">
                                          <p:val>
                                            <p:strVal val="1+#ppt_h/2"/>
                                          </p:val>
                                        </p:tav>
                                        <p:tav tm="100000">
                                          <p:val>
                                            <p:strVal val="#ppt_y"/>
                                          </p:val>
                                        </p:tav>
                                      </p:tavLst>
                                    </p:anim>
                                  </p:childTnLst>
                                </p:cTn>
                              </p:par>
                              <p:par>
                                <p:cTn id="279" presetID="2" presetClass="entr" presetSubtype="4" fill="hold" nodeType="withEffect">
                                  <p:stCondLst>
                                    <p:cond delay="0"/>
                                  </p:stCondLst>
                                  <p:childTnLst>
                                    <p:set>
                                      <p:cBhvr>
                                        <p:cTn id="280" dur="1" fill="hold">
                                          <p:stCondLst>
                                            <p:cond delay="0"/>
                                          </p:stCondLst>
                                        </p:cTn>
                                        <p:tgtEl>
                                          <p:spTgt spid="145"/>
                                        </p:tgtEl>
                                        <p:attrNameLst>
                                          <p:attrName>style.visibility</p:attrName>
                                        </p:attrNameLst>
                                      </p:cBhvr>
                                      <p:to>
                                        <p:strVal val="visible"/>
                                      </p:to>
                                    </p:set>
                                    <p:anim calcmode="lin" valueType="num">
                                      <p:cBhvr additive="base">
                                        <p:cTn id="281" dur="500" fill="hold"/>
                                        <p:tgtEl>
                                          <p:spTgt spid="145"/>
                                        </p:tgtEl>
                                        <p:attrNameLst>
                                          <p:attrName>ppt_x</p:attrName>
                                        </p:attrNameLst>
                                      </p:cBhvr>
                                      <p:tavLst>
                                        <p:tav tm="0">
                                          <p:val>
                                            <p:strVal val="#ppt_x"/>
                                          </p:val>
                                        </p:tav>
                                        <p:tav tm="100000">
                                          <p:val>
                                            <p:strVal val="#ppt_x"/>
                                          </p:val>
                                        </p:tav>
                                      </p:tavLst>
                                    </p:anim>
                                    <p:anim calcmode="lin" valueType="num">
                                      <p:cBhvr additive="base">
                                        <p:cTn id="282" dur="500" fill="hold"/>
                                        <p:tgtEl>
                                          <p:spTgt spid="145"/>
                                        </p:tgtEl>
                                        <p:attrNameLst>
                                          <p:attrName>ppt_y</p:attrName>
                                        </p:attrNameLst>
                                      </p:cBhvr>
                                      <p:tavLst>
                                        <p:tav tm="0">
                                          <p:val>
                                            <p:strVal val="1+#ppt_h/2"/>
                                          </p:val>
                                        </p:tav>
                                        <p:tav tm="100000">
                                          <p:val>
                                            <p:strVal val="#ppt_y"/>
                                          </p:val>
                                        </p:tav>
                                      </p:tavLst>
                                    </p:anim>
                                  </p:childTnLst>
                                </p:cTn>
                              </p:par>
                              <p:par>
                                <p:cTn id="283" presetID="2" presetClass="entr" presetSubtype="4" fill="hold" nodeType="withEffect">
                                  <p:stCondLst>
                                    <p:cond delay="0"/>
                                  </p:stCondLst>
                                  <p:childTnLst>
                                    <p:set>
                                      <p:cBhvr>
                                        <p:cTn id="284" dur="1" fill="hold">
                                          <p:stCondLst>
                                            <p:cond delay="0"/>
                                          </p:stCondLst>
                                        </p:cTn>
                                        <p:tgtEl>
                                          <p:spTgt spid="146"/>
                                        </p:tgtEl>
                                        <p:attrNameLst>
                                          <p:attrName>style.visibility</p:attrName>
                                        </p:attrNameLst>
                                      </p:cBhvr>
                                      <p:to>
                                        <p:strVal val="visible"/>
                                      </p:to>
                                    </p:set>
                                    <p:anim calcmode="lin" valueType="num">
                                      <p:cBhvr additive="base">
                                        <p:cTn id="285" dur="500" fill="hold"/>
                                        <p:tgtEl>
                                          <p:spTgt spid="146"/>
                                        </p:tgtEl>
                                        <p:attrNameLst>
                                          <p:attrName>ppt_x</p:attrName>
                                        </p:attrNameLst>
                                      </p:cBhvr>
                                      <p:tavLst>
                                        <p:tav tm="0">
                                          <p:val>
                                            <p:strVal val="#ppt_x"/>
                                          </p:val>
                                        </p:tav>
                                        <p:tav tm="100000">
                                          <p:val>
                                            <p:strVal val="#ppt_x"/>
                                          </p:val>
                                        </p:tav>
                                      </p:tavLst>
                                    </p:anim>
                                    <p:anim calcmode="lin" valueType="num">
                                      <p:cBhvr additive="base">
                                        <p:cTn id="286" dur="500" fill="hold"/>
                                        <p:tgtEl>
                                          <p:spTgt spid="146"/>
                                        </p:tgtEl>
                                        <p:attrNameLst>
                                          <p:attrName>ppt_y</p:attrName>
                                        </p:attrNameLst>
                                      </p:cBhvr>
                                      <p:tavLst>
                                        <p:tav tm="0">
                                          <p:val>
                                            <p:strVal val="1+#ppt_h/2"/>
                                          </p:val>
                                        </p:tav>
                                        <p:tav tm="100000">
                                          <p:val>
                                            <p:strVal val="#ppt_y"/>
                                          </p:val>
                                        </p:tav>
                                      </p:tavLst>
                                    </p:anim>
                                  </p:childTnLst>
                                </p:cTn>
                              </p:par>
                              <p:par>
                                <p:cTn id="287" presetID="2" presetClass="entr" presetSubtype="4" fill="hold" nodeType="withEffect">
                                  <p:stCondLst>
                                    <p:cond delay="0"/>
                                  </p:stCondLst>
                                  <p:childTnLst>
                                    <p:set>
                                      <p:cBhvr>
                                        <p:cTn id="288" dur="1" fill="hold">
                                          <p:stCondLst>
                                            <p:cond delay="0"/>
                                          </p:stCondLst>
                                        </p:cTn>
                                        <p:tgtEl>
                                          <p:spTgt spid="147"/>
                                        </p:tgtEl>
                                        <p:attrNameLst>
                                          <p:attrName>style.visibility</p:attrName>
                                        </p:attrNameLst>
                                      </p:cBhvr>
                                      <p:to>
                                        <p:strVal val="visible"/>
                                      </p:to>
                                    </p:set>
                                    <p:anim calcmode="lin" valueType="num">
                                      <p:cBhvr additive="base">
                                        <p:cTn id="289" dur="500" fill="hold"/>
                                        <p:tgtEl>
                                          <p:spTgt spid="147"/>
                                        </p:tgtEl>
                                        <p:attrNameLst>
                                          <p:attrName>ppt_x</p:attrName>
                                        </p:attrNameLst>
                                      </p:cBhvr>
                                      <p:tavLst>
                                        <p:tav tm="0">
                                          <p:val>
                                            <p:strVal val="#ppt_x"/>
                                          </p:val>
                                        </p:tav>
                                        <p:tav tm="100000">
                                          <p:val>
                                            <p:strVal val="#ppt_x"/>
                                          </p:val>
                                        </p:tav>
                                      </p:tavLst>
                                    </p:anim>
                                    <p:anim calcmode="lin" valueType="num">
                                      <p:cBhvr additive="base">
                                        <p:cTn id="290" dur="500" fill="hold"/>
                                        <p:tgtEl>
                                          <p:spTgt spid="147"/>
                                        </p:tgtEl>
                                        <p:attrNameLst>
                                          <p:attrName>ppt_y</p:attrName>
                                        </p:attrNameLst>
                                      </p:cBhvr>
                                      <p:tavLst>
                                        <p:tav tm="0">
                                          <p:val>
                                            <p:strVal val="1+#ppt_h/2"/>
                                          </p:val>
                                        </p:tav>
                                        <p:tav tm="100000">
                                          <p:val>
                                            <p:strVal val="#ppt_y"/>
                                          </p:val>
                                        </p:tav>
                                      </p:tavLst>
                                    </p:anim>
                                  </p:childTnLst>
                                </p:cTn>
                              </p:par>
                              <p:par>
                                <p:cTn id="291" presetID="2" presetClass="entr" presetSubtype="4" fill="hold" grpId="0" nodeType="withEffect">
                                  <p:stCondLst>
                                    <p:cond delay="0"/>
                                  </p:stCondLst>
                                  <p:childTnLst>
                                    <p:set>
                                      <p:cBhvr>
                                        <p:cTn id="292" dur="1" fill="hold">
                                          <p:stCondLst>
                                            <p:cond delay="0"/>
                                          </p:stCondLst>
                                        </p:cTn>
                                        <p:tgtEl>
                                          <p:spTgt spid="148"/>
                                        </p:tgtEl>
                                        <p:attrNameLst>
                                          <p:attrName>style.visibility</p:attrName>
                                        </p:attrNameLst>
                                      </p:cBhvr>
                                      <p:to>
                                        <p:strVal val="visible"/>
                                      </p:to>
                                    </p:set>
                                    <p:anim calcmode="lin" valueType="num">
                                      <p:cBhvr additive="base">
                                        <p:cTn id="293" dur="500" fill="hold"/>
                                        <p:tgtEl>
                                          <p:spTgt spid="148"/>
                                        </p:tgtEl>
                                        <p:attrNameLst>
                                          <p:attrName>ppt_x</p:attrName>
                                        </p:attrNameLst>
                                      </p:cBhvr>
                                      <p:tavLst>
                                        <p:tav tm="0">
                                          <p:val>
                                            <p:strVal val="#ppt_x"/>
                                          </p:val>
                                        </p:tav>
                                        <p:tav tm="100000">
                                          <p:val>
                                            <p:strVal val="#ppt_x"/>
                                          </p:val>
                                        </p:tav>
                                      </p:tavLst>
                                    </p:anim>
                                    <p:anim calcmode="lin" valueType="num">
                                      <p:cBhvr additive="base">
                                        <p:cTn id="294" dur="500" fill="hold"/>
                                        <p:tgtEl>
                                          <p:spTgt spid="148"/>
                                        </p:tgtEl>
                                        <p:attrNameLst>
                                          <p:attrName>ppt_y</p:attrName>
                                        </p:attrNameLst>
                                      </p:cBhvr>
                                      <p:tavLst>
                                        <p:tav tm="0">
                                          <p:val>
                                            <p:strVal val="1+#ppt_h/2"/>
                                          </p:val>
                                        </p:tav>
                                        <p:tav tm="100000">
                                          <p:val>
                                            <p:strVal val="#ppt_y"/>
                                          </p:val>
                                        </p:tav>
                                      </p:tavLst>
                                    </p:anim>
                                  </p:childTnLst>
                                </p:cTn>
                              </p:par>
                              <p:par>
                                <p:cTn id="295" presetID="2" presetClass="entr" presetSubtype="4" fill="hold" grpId="0" nodeType="withEffect">
                                  <p:stCondLst>
                                    <p:cond delay="0"/>
                                  </p:stCondLst>
                                  <p:childTnLst>
                                    <p:set>
                                      <p:cBhvr>
                                        <p:cTn id="296" dur="1" fill="hold">
                                          <p:stCondLst>
                                            <p:cond delay="0"/>
                                          </p:stCondLst>
                                        </p:cTn>
                                        <p:tgtEl>
                                          <p:spTgt spid="149"/>
                                        </p:tgtEl>
                                        <p:attrNameLst>
                                          <p:attrName>style.visibility</p:attrName>
                                        </p:attrNameLst>
                                      </p:cBhvr>
                                      <p:to>
                                        <p:strVal val="visible"/>
                                      </p:to>
                                    </p:set>
                                    <p:anim calcmode="lin" valueType="num">
                                      <p:cBhvr additive="base">
                                        <p:cTn id="297" dur="500" fill="hold"/>
                                        <p:tgtEl>
                                          <p:spTgt spid="149"/>
                                        </p:tgtEl>
                                        <p:attrNameLst>
                                          <p:attrName>ppt_x</p:attrName>
                                        </p:attrNameLst>
                                      </p:cBhvr>
                                      <p:tavLst>
                                        <p:tav tm="0">
                                          <p:val>
                                            <p:strVal val="#ppt_x"/>
                                          </p:val>
                                        </p:tav>
                                        <p:tav tm="100000">
                                          <p:val>
                                            <p:strVal val="#ppt_x"/>
                                          </p:val>
                                        </p:tav>
                                      </p:tavLst>
                                    </p:anim>
                                    <p:anim calcmode="lin" valueType="num">
                                      <p:cBhvr additive="base">
                                        <p:cTn id="298" dur="500" fill="hold"/>
                                        <p:tgtEl>
                                          <p:spTgt spid="149"/>
                                        </p:tgtEl>
                                        <p:attrNameLst>
                                          <p:attrName>ppt_y</p:attrName>
                                        </p:attrNameLst>
                                      </p:cBhvr>
                                      <p:tavLst>
                                        <p:tav tm="0">
                                          <p:val>
                                            <p:strVal val="1+#ppt_h/2"/>
                                          </p:val>
                                        </p:tav>
                                        <p:tav tm="100000">
                                          <p:val>
                                            <p:strVal val="#ppt_y"/>
                                          </p:val>
                                        </p:tav>
                                      </p:tavLst>
                                    </p:anim>
                                  </p:childTnLst>
                                </p:cTn>
                              </p:par>
                              <p:par>
                                <p:cTn id="299" presetID="2" presetClass="entr" presetSubtype="4" fill="hold" nodeType="withEffect">
                                  <p:stCondLst>
                                    <p:cond delay="0"/>
                                  </p:stCondLst>
                                  <p:childTnLst>
                                    <p:set>
                                      <p:cBhvr>
                                        <p:cTn id="300" dur="1" fill="hold">
                                          <p:stCondLst>
                                            <p:cond delay="0"/>
                                          </p:stCondLst>
                                        </p:cTn>
                                        <p:tgtEl>
                                          <p:spTgt spid="150"/>
                                        </p:tgtEl>
                                        <p:attrNameLst>
                                          <p:attrName>style.visibility</p:attrName>
                                        </p:attrNameLst>
                                      </p:cBhvr>
                                      <p:to>
                                        <p:strVal val="visible"/>
                                      </p:to>
                                    </p:set>
                                    <p:anim calcmode="lin" valueType="num">
                                      <p:cBhvr additive="base">
                                        <p:cTn id="301" dur="500" fill="hold"/>
                                        <p:tgtEl>
                                          <p:spTgt spid="150"/>
                                        </p:tgtEl>
                                        <p:attrNameLst>
                                          <p:attrName>ppt_x</p:attrName>
                                        </p:attrNameLst>
                                      </p:cBhvr>
                                      <p:tavLst>
                                        <p:tav tm="0">
                                          <p:val>
                                            <p:strVal val="#ppt_x"/>
                                          </p:val>
                                        </p:tav>
                                        <p:tav tm="100000">
                                          <p:val>
                                            <p:strVal val="#ppt_x"/>
                                          </p:val>
                                        </p:tav>
                                      </p:tavLst>
                                    </p:anim>
                                    <p:anim calcmode="lin" valueType="num">
                                      <p:cBhvr additive="base">
                                        <p:cTn id="302" dur="500" fill="hold"/>
                                        <p:tgtEl>
                                          <p:spTgt spid="150"/>
                                        </p:tgtEl>
                                        <p:attrNameLst>
                                          <p:attrName>ppt_y</p:attrName>
                                        </p:attrNameLst>
                                      </p:cBhvr>
                                      <p:tavLst>
                                        <p:tav tm="0">
                                          <p:val>
                                            <p:strVal val="1+#ppt_h/2"/>
                                          </p:val>
                                        </p:tav>
                                        <p:tav tm="100000">
                                          <p:val>
                                            <p:strVal val="#ppt_y"/>
                                          </p:val>
                                        </p:tav>
                                      </p:tavLst>
                                    </p:anim>
                                  </p:childTnLst>
                                </p:cTn>
                              </p:par>
                              <p:par>
                                <p:cTn id="303" presetID="2" presetClass="entr" presetSubtype="4" fill="hold" nodeType="withEffect">
                                  <p:stCondLst>
                                    <p:cond delay="0"/>
                                  </p:stCondLst>
                                  <p:childTnLst>
                                    <p:set>
                                      <p:cBhvr>
                                        <p:cTn id="304" dur="1" fill="hold">
                                          <p:stCondLst>
                                            <p:cond delay="0"/>
                                          </p:stCondLst>
                                        </p:cTn>
                                        <p:tgtEl>
                                          <p:spTgt spid="151"/>
                                        </p:tgtEl>
                                        <p:attrNameLst>
                                          <p:attrName>style.visibility</p:attrName>
                                        </p:attrNameLst>
                                      </p:cBhvr>
                                      <p:to>
                                        <p:strVal val="visible"/>
                                      </p:to>
                                    </p:set>
                                    <p:anim calcmode="lin" valueType="num">
                                      <p:cBhvr additive="base">
                                        <p:cTn id="305" dur="500" fill="hold"/>
                                        <p:tgtEl>
                                          <p:spTgt spid="151"/>
                                        </p:tgtEl>
                                        <p:attrNameLst>
                                          <p:attrName>ppt_x</p:attrName>
                                        </p:attrNameLst>
                                      </p:cBhvr>
                                      <p:tavLst>
                                        <p:tav tm="0">
                                          <p:val>
                                            <p:strVal val="#ppt_x"/>
                                          </p:val>
                                        </p:tav>
                                        <p:tav tm="100000">
                                          <p:val>
                                            <p:strVal val="#ppt_x"/>
                                          </p:val>
                                        </p:tav>
                                      </p:tavLst>
                                    </p:anim>
                                    <p:anim calcmode="lin" valueType="num">
                                      <p:cBhvr additive="base">
                                        <p:cTn id="306" dur="500" fill="hold"/>
                                        <p:tgtEl>
                                          <p:spTgt spid="151"/>
                                        </p:tgtEl>
                                        <p:attrNameLst>
                                          <p:attrName>ppt_y</p:attrName>
                                        </p:attrNameLst>
                                      </p:cBhvr>
                                      <p:tavLst>
                                        <p:tav tm="0">
                                          <p:val>
                                            <p:strVal val="1+#ppt_h/2"/>
                                          </p:val>
                                        </p:tav>
                                        <p:tav tm="100000">
                                          <p:val>
                                            <p:strVal val="#ppt_y"/>
                                          </p:val>
                                        </p:tav>
                                      </p:tavLst>
                                    </p:anim>
                                  </p:childTnLst>
                                </p:cTn>
                              </p:par>
                              <p:par>
                                <p:cTn id="307" presetID="2" presetClass="entr" presetSubtype="4" fill="hold" grpId="0" nodeType="withEffect">
                                  <p:stCondLst>
                                    <p:cond delay="0"/>
                                  </p:stCondLst>
                                  <p:childTnLst>
                                    <p:set>
                                      <p:cBhvr>
                                        <p:cTn id="308" dur="1" fill="hold">
                                          <p:stCondLst>
                                            <p:cond delay="0"/>
                                          </p:stCondLst>
                                        </p:cTn>
                                        <p:tgtEl>
                                          <p:spTgt spid="152"/>
                                        </p:tgtEl>
                                        <p:attrNameLst>
                                          <p:attrName>style.visibility</p:attrName>
                                        </p:attrNameLst>
                                      </p:cBhvr>
                                      <p:to>
                                        <p:strVal val="visible"/>
                                      </p:to>
                                    </p:set>
                                    <p:anim calcmode="lin" valueType="num">
                                      <p:cBhvr additive="base">
                                        <p:cTn id="309" dur="500" fill="hold"/>
                                        <p:tgtEl>
                                          <p:spTgt spid="152"/>
                                        </p:tgtEl>
                                        <p:attrNameLst>
                                          <p:attrName>ppt_x</p:attrName>
                                        </p:attrNameLst>
                                      </p:cBhvr>
                                      <p:tavLst>
                                        <p:tav tm="0">
                                          <p:val>
                                            <p:strVal val="#ppt_x"/>
                                          </p:val>
                                        </p:tav>
                                        <p:tav tm="100000">
                                          <p:val>
                                            <p:strVal val="#ppt_x"/>
                                          </p:val>
                                        </p:tav>
                                      </p:tavLst>
                                    </p:anim>
                                    <p:anim calcmode="lin" valueType="num">
                                      <p:cBhvr additive="base">
                                        <p:cTn id="310" dur="500" fill="hold"/>
                                        <p:tgtEl>
                                          <p:spTgt spid="152"/>
                                        </p:tgtEl>
                                        <p:attrNameLst>
                                          <p:attrName>ppt_y</p:attrName>
                                        </p:attrNameLst>
                                      </p:cBhvr>
                                      <p:tavLst>
                                        <p:tav tm="0">
                                          <p:val>
                                            <p:strVal val="1+#ppt_h/2"/>
                                          </p:val>
                                        </p:tav>
                                        <p:tav tm="100000">
                                          <p:val>
                                            <p:strVal val="#ppt_y"/>
                                          </p:val>
                                        </p:tav>
                                      </p:tavLst>
                                    </p:anim>
                                  </p:childTnLst>
                                </p:cTn>
                              </p:par>
                              <p:par>
                                <p:cTn id="311" presetID="2" presetClass="entr" presetSubtype="4" fill="hold" nodeType="withEffect">
                                  <p:stCondLst>
                                    <p:cond delay="0"/>
                                  </p:stCondLst>
                                  <p:childTnLst>
                                    <p:set>
                                      <p:cBhvr>
                                        <p:cTn id="312" dur="1" fill="hold">
                                          <p:stCondLst>
                                            <p:cond delay="0"/>
                                          </p:stCondLst>
                                        </p:cTn>
                                        <p:tgtEl>
                                          <p:spTgt spid="157"/>
                                        </p:tgtEl>
                                        <p:attrNameLst>
                                          <p:attrName>style.visibility</p:attrName>
                                        </p:attrNameLst>
                                      </p:cBhvr>
                                      <p:to>
                                        <p:strVal val="visible"/>
                                      </p:to>
                                    </p:set>
                                    <p:anim calcmode="lin" valueType="num">
                                      <p:cBhvr additive="base">
                                        <p:cTn id="313" dur="500" fill="hold"/>
                                        <p:tgtEl>
                                          <p:spTgt spid="157"/>
                                        </p:tgtEl>
                                        <p:attrNameLst>
                                          <p:attrName>ppt_x</p:attrName>
                                        </p:attrNameLst>
                                      </p:cBhvr>
                                      <p:tavLst>
                                        <p:tav tm="0">
                                          <p:val>
                                            <p:strVal val="#ppt_x"/>
                                          </p:val>
                                        </p:tav>
                                        <p:tav tm="100000">
                                          <p:val>
                                            <p:strVal val="#ppt_x"/>
                                          </p:val>
                                        </p:tav>
                                      </p:tavLst>
                                    </p:anim>
                                    <p:anim calcmode="lin" valueType="num">
                                      <p:cBhvr additive="base">
                                        <p:cTn id="314" dur="500" fill="hold"/>
                                        <p:tgtEl>
                                          <p:spTgt spid="157"/>
                                        </p:tgtEl>
                                        <p:attrNameLst>
                                          <p:attrName>ppt_y</p:attrName>
                                        </p:attrNameLst>
                                      </p:cBhvr>
                                      <p:tavLst>
                                        <p:tav tm="0">
                                          <p:val>
                                            <p:strVal val="1+#ppt_h/2"/>
                                          </p:val>
                                        </p:tav>
                                        <p:tav tm="100000">
                                          <p:val>
                                            <p:strVal val="#ppt_y"/>
                                          </p:val>
                                        </p:tav>
                                      </p:tavLst>
                                    </p:anim>
                                  </p:childTnLst>
                                </p:cTn>
                              </p:par>
                              <p:par>
                                <p:cTn id="315" presetID="2" presetClass="entr" presetSubtype="4" fill="hold" nodeType="withEffect">
                                  <p:stCondLst>
                                    <p:cond delay="0"/>
                                  </p:stCondLst>
                                  <p:childTnLst>
                                    <p:set>
                                      <p:cBhvr>
                                        <p:cTn id="316" dur="1" fill="hold">
                                          <p:stCondLst>
                                            <p:cond delay="0"/>
                                          </p:stCondLst>
                                        </p:cTn>
                                        <p:tgtEl>
                                          <p:spTgt spid="240"/>
                                        </p:tgtEl>
                                        <p:attrNameLst>
                                          <p:attrName>style.visibility</p:attrName>
                                        </p:attrNameLst>
                                      </p:cBhvr>
                                      <p:to>
                                        <p:strVal val="visible"/>
                                      </p:to>
                                    </p:set>
                                    <p:anim calcmode="lin" valueType="num">
                                      <p:cBhvr additive="base">
                                        <p:cTn id="317" dur="500" fill="hold"/>
                                        <p:tgtEl>
                                          <p:spTgt spid="240"/>
                                        </p:tgtEl>
                                        <p:attrNameLst>
                                          <p:attrName>ppt_x</p:attrName>
                                        </p:attrNameLst>
                                      </p:cBhvr>
                                      <p:tavLst>
                                        <p:tav tm="0">
                                          <p:val>
                                            <p:strVal val="#ppt_x"/>
                                          </p:val>
                                        </p:tav>
                                        <p:tav tm="100000">
                                          <p:val>
                                            <p:strVal val="#ppt_x"/>
                                          </p:val>
                                        </p:tav>
                                      </p:tavLst>
                                    </p:anim>
                                    <p:anim calcmode="lin" valueType="num">
                                      <p:cBhvr additive="base">
                                        <p:cTn id="318" dur="500" fill="hold"/>
                                        <p:tgtEl>
                                          <p:spTgt spid="240"/>
                                        </p:tgtEl>
                                        <p:attrNameLst>
                                          <p:attrName>ppt_y</p:attrName>
                                        </p:attrNameLst>
                                      </p:cBhvr>
                                      <p:tavLst>
                                        <p:tav tm="0">
                                          <p:val>
                                            <p:strVal val="1+#ppt_h/2"/>
                                          </p:val>
                                        </p:tav>
                                        <p:tav tm="100000">
                                          <p:val>
                                            <p:strVal val="#ppt_y"/>
                                          </p:val>
                                        </p:tav>
                                      </p:tavLst>
                                    </p:anim>
                                  </p:childTnLst>
                                </p:cTn>
                              </p:par>
                              <p:par>
                                <p:cTn id="319" presetID="2" presetClass="entr" presetSubtype="4" fill="hold" nodeType="withEffect">
                                  <p:stCondLst>
                                    <p:cond delay="0"/>
                                  </p:stCondLst>
                                  <p:childTnLst>
                                    <p:set>
                                      <p:cBhvr>
                                        <p:cTn id="320" dur="1" fill="hold">
                                          <p:stCondLst>
                                            <p:cond delay="0"/>
                                          </p:stCondLst>
                                        </p:cTn>
                                        <p:tgtEl>
                                          <p:spTgt spid="241"/>
                                        </p:tgtEl>
                                        <p:attrNameLst>
                                          <p:attrName>style.visibility</p:attrName>
                                        </p:attrNameLst>
                                      </p:cBhvr>
                                      <p:to>
                                        <p:strVal val="visible"/>
                                      </p:to>
                                    </p:set>
                                    <p:anim calcmode="lin" valueType="num">
                                      <p:cBhvr additive="base">
                                        <p:cTn id="321" dur="500" fill="hold"/>
                                        <p:tgtEl>
                                          <p:spTgt spid="241"/>
                                        </p:tgtEl>
                                        <p:attrNameLst>
                                          <p:attrName>ppt_x</p:attrName>
                                        </p:attrNameLst>
                                      </p:cBhvr>
                                      <p:tavLst>
                                        <p:tav tm="0">
                                          <p:val>
                                            <p:strVal val="#ppt_x"/>
                                          </p:val>
                                        </p:tav>
                                        <p:tav tm="100000">
                                          <p:val>
                                            <p:strVal val="#ppt_x"/>
                                          </p:val>
                                        </p:tav>
                                      </p:tavLst>
                                    </p:anim>
                                    <p:anim calcmode="lin" valueType="num">
                                      <p:cBhvr additive="base">
                                        <p:cTn id="322" dur="500" fill="hold"/>
                                        <p:tgtEl>
                                          <p:spTgt spid="241"/>
                                        </p:tgtEl>
                                        <p:attrNameLst>
                                          <p:attrName>ppt_y</p:attrName>
                                        </p:attrNameLst>
                                      </p:cBhvr>
                                      <p:tavLst>
                                        <p:tav tm="0">
                                          <p:val>
                                            <p:strVal val="1+#ppt_h/2"/>
                                          </p:val>
                                        </p:tav>
                                        <p:tav tm="100000">
                                          <p:val>
                                            <p:strVal val="#ppt_y"/>
                                          </p:val>
                                        </p:tav>
                                      </p:tavLst>
                                    </p:anim>
                                  </p:childTnLst>
                                </p:cTn>
                              </p:par>
                              <p:par>
                                <p:cTn id="323" presetID="2" presetClass="entr" presetSubtype="4" fill="hold" nodeType="withEffect">
                                  <p:stCondLst>
                                    <p:cond delay="0"/>
                                  </p:stCondLst>
                                  <p:childTnLst>
                                    <p:set>
                                      <p:cBhvr>
                                        <p:cTn id="324" dur="1" fill="hold">
                                          <p:stCondLst>
                                            <p:cond delay="0"/>
                                          </p:stCondLst>
                                        </p:cTn>
                                        <p:tgtEl>
                                          <p:spTgt spid="242"/>
                                        </p:tgtEl>
                                        <p:attrNameLst>
                                          <p:attrName>style.visibility</p:attrName>
                                        </p:attrNameLst>
                                      </p:cBhvr>
                                      <p:to>
                                        <p:strVal val="visible"/>
                                      </p:to>
                                    </p:set>
                                    <p:anim calcmode="lin" valueType="num">
                                      <p:cBhvr additive="base">
                                        <p:cTn id="325" dur="500" fill="hold"/>
                                        <p:tgtEl>
                                          <p:spTgt spid="242"/>
                                        </p:tgtEl>
                                        <p:attrNameLst>
                                          <p:attrName>ppt_x</p:attrName>
                                        </p:attrNameLst>
                                      </p:cBhvr>
                                      <p:tavLst>
                                        <p:tav tm="0">
                                          <p:val>
                                            <p:strVal val="#ppt_x"/>
                                          </p:val>
                                        </p:tav>
                                        <p:tav tm="100000">
                                          <p:val>
                                            <p:strVal val="#ppt_x"/>
                                          </p:val>
                                        </p:tav>
                                      </p:tavLst>
                                    </p:anim>
                                    <p:anim calcmode="lin" valueType="num">
                                      <p:cBhvr additive="base">
                                        <p:cTn id="326" dur="500" fill="hold"/>
                                        <p:tgtEl>
                                          <p:spTgt spid="242"/>
                                        </p:tgtEl>
                                        <p:attrNameLst>
                                          <p:attrName>ppt_y</p:attrName>
                                        </p:attrNameLst>
                                      </p:cBhvr>
                                      <p:tavLst>
                                        <p:tav tm="0">
                                          <p:val>
                                            <p:strVal val="1+#ppt_h/2"/>
                                          </p:val>
                                        </p:tav>
                                        <p:tav tm="100000">
                                          <p:val>
                                            <p:strVal val="#ppt_y"/>
                                          </p:val>
                                        </p:tav>
                                      </p:tavLst>
                                    </p:anim>
                                  </p:childTnLst>
                                </p:cTn>
                              </p:par>
                              <p:par>
                                <p:cTn id="327" presetID="2" presetClass="entr" presetSubtype="4" fill="hold" nodeType="withEffect">
                                  <p:stCondLst>
                                    <p:cond delay="0"/>
                                  </p:stCondLst>
                                  <p:childTnLst>
                                    <p:set>
                                      <p:cBhvr>
                                        <p:cTn id="328" dur="1" fill="hold">
                                          <p:stCondLst>
                                            <p:cond delay="0"/>
                                          </p:stCondLst>
                                        </p:cTn>
                                        <p:tgtEl>
                                          <p:spTgt spid="243"/>
                                        </p:tgtEl>
                                        <p:attrNameLst>
                                          <p:attrName>style.visibility</p:attrName>
                                        </p:attrNameLst>
                                      </p:cBhvr>
                                      <p:to>
                                        <p:strVal val="visible"/>
                                      </p:to>
                                    </p:set>
                                    <p:anim calcmode="lin" valueType="num">
                                      <p:cBhvr additive="base">
                                        <p:cTn id="329" dur="500" fill="hold"/>
                                        <p:tgtEl>
                                          <p:spTgt spid="243"/>
                                        </p:tgtEl>
                                        <p:attrNameLst>
                                          <p:attrName>ppt_x</p:attrName>
                                        </p:attrNameLst>
                                      </p:cBhvr>
                                      <p:tavLst>
                                        <p:tav tm="0">
                                          <p:val>
                                            <p:strVal val="#ppt_x"/>
                                          </p:val>
                                        </p:tav>
                                        <p:tav tm="100000">
                                          <p:val>
                                            <p:strVal val="#ppt_x"/>
                                          </p:val>
                                        </p:tav>
                                      </p:tavLst>
                                    </p:anim>
                                    <p:anim calcmode="lin" valueType="num">
                                      <p:cBhvr additive="base">
                                        <p:cTn id="330" dur="500" fill="hold"/>
                                        <p:tgtEl>
                                          <p:spTgt spid="243"/>
                                        </p:tgtEl>
                                        <p:attrNameLst>
                                          <p:attrName>ppt_y</p:attrName>
                                        </p:attrNameLst>
                                      </p:cBhvr>
                                      <p:tavLst>
                                        <p:tav tm="0">
                                          <p:val>
                                            <p:strVal val="1+#ppt_h/2"/>
                                          </p:val>
                                        </p:tav>
                                        <p:tav tm="100000">
                                          <p:val>
                                            <p:strVal val="#ppt_y"/>
                                          </p:val>
                                        </p:tav>
                                      </p:tavLst>
                                    </p:anim>
                                  </p:childTnLst>
                                </p:cTn>
                              </p:par>
                              <p:par>
                                <p:cTn id="331" presetID="2" presetClass="entr" presetSubtype="4" fill="hold" nodeType="withEffect">
                                  <p:stCondLst>
                                    <p:cond delay="0"/>
                                  </p:stCondLst>
                                  <p:childTnLst>
                                    <p:set>
                                      <p:cBhvr>
                                        <p:cTn id="332" dur="1" fill="hold">
                                          <p:stCondLst>
                                            <p:cond delay="0"/>
                                          </p:stCondLst>
                                        </p:cTn>
                                        <p:tgtEl>
                                          <p:spTgt spid="246"/>
                                        </p:tgtEl>
                                        <p:attrNameLst>
                                          <p:attrName>style.visibility</p:attrName>
                                        </p:attrNameLst>
                                      </p:cBhvr>
                                      <p:to>
                                        <p:strVal val="visible"/>
                                      </p:to>
                                    </p:set>
                                    <p:anim calcmode="lin" valueType="num">
                                      <p:cBhvr additive="base">
                                        <p:cTn id="333" dur="500" fill="hold"/>
                                        <p:tgtEl>
                                          <p:spTgt spid="246"/>
                                        </p:tgtEl>
                                        <p:attrNameLst>
                                          <p:attrName>ppt_x</p:attrName>
                                        </p:attrNameLst>
                                      </p:cBhvr>
                                      <p:tavLst>
                                        <p:tav tm="0">
                                          <p:val>
                                            <p:strVal val="#ppt_x"/>
                                          </p:val>
                                        </p:tav>
                                        <p:tav tm="100000">
                                          <p:val>
                                            <p:strVal val="#ppt_x"/>
                                          </p:val>
                                        </p:tav>
                                      </p:tavLst>
                                    </p:anim>
                                    <p:anim calcmode="lin" valueType="num">
                                      <p:cBhvr additive="base">
                                        <p:cTn id="334" dur="500" fill="hold"/>
                                        <p:tgtEl>
                                          <p:spTgt spid="246"/>
                                        </p:tgtEl>
                                        <p:attrNameLst>
                                          <p:attrName>ppt_y</p:attrName>
                                        </p:attrNameLst>
                                      </p:cBhvr>
                                      <p:tavLst>
                                        <p:tav tm="0">
                                          <p:val>
                                            <p:strVal val="1+#ppt_h/2"/>
                                          </p:val>
                                        </p:tav>
                                        <p:tav tm="100000">
                                          <p:val>
                                            <p:strVal val="#ppt_y"/>
                                          </p:val>
                                        </p:tav>
                                      </p:tavLst>
                                    </p:anim>
                                  </p:childTnLst>
                                </p:cTn>
                              </p:par>
                              <p:par>
                                <p:cTn id="335" presetID="2" presetClass="entr" presetSubtype="4" fill="hold" nodeType="withEffect">
                                  <p:stCondLst>
                                    <p:cond delay="0"/>
                                  </p:stCondLst>
                                  <p:childTnLst>
                                    <p:set>
                                      <p:cBhvr>
                                        <p:cTn id="336" dur="1" fill="hold">
                                          <p:stCondLst>
                                            <p:cond delay="0"/>
                                          </p:stCondLst>
                                        </p:cTn>
                                        <p:tgtEl>
                                          <p:spTgt spid="203"/>
                                        </p:tgtEl>
                                        <p:attrNameLst>
                                          <p:attrName>style.visibility</p:attrName>
                                        </p:attrNameLst>
                                      </p:cBhvr>
                                      <p:to>
                                        <p:strVal val="visible"/>
                                      </p:to>
                                    </p:set>
                                    <p:anim calcmode="lin" valueType="num">
                                      <p:cBhvr additive="base">
                                        <p:cTn id="337" dur="500" fill="hold"/>
                                        <p:tgtEl>
                                          <p:spTgt spid="203"/>
                                        </p:tgtEl>
                                        <p:attrNameLst>
                                          <p:attrName>ppt_x</p:attrName>
                                        </p:attrNameLst>
                                      </p:cBhvr>
                                      <p:tavLst>
                                        <p:tav tm="0">
                                          <p:val>
                                            <p:strVal val="#ppt_x"/>
                                          </p:val>
                                        </p:tav>
                                        <p:tav tm="100000">
                                          <p:val>
                                            <p:strVal val="#ppt_x"/>
                                          </p:val>
                                        </p:tav>
                                      </p:tavLst>
                                    </p:anim>
                                    <p:anim calcmode="lin" valueType="num">
                                      <p:cBhvr additive="base">
                                        <p:cTn id="338" dur="500" fill="hold"/>
                                        <p:tgtEl>
                                          <p:spTgt spid="203"/>
                                        </p:tgtEl>
                                        <p:attrNameLst>
                                          <p:attrName>ppt_y</p:attrName>
                                        </p:attrNameLst>
                                      </p:cBhvr>
                                      <p:tavLst>
                                        <p:tav tm="0">
                                          <p:val>
                                            <p:strVal val="1+#ppt_h/2"/>
                                          </p:val>
                                        </p:tav>
                                        <p:tav tm="100000">
                                          <p:val>
                                            <p:strVal val="#ppt_y"/>
                                          </p:val>
                                        </p:tav>
                                      </p:tavLst>
                                    </p:anim>
                                  </p:childTnLst>
                                </p:cTn>
                              </p:par>
                              <p:par>
                                <p:cTn id="339" presetID="2" presetClass="entr" presetSubtype="4" fill="hold" nodeType="withEffect">
                                  <p:stCondLst>
                                    <p:cond delay="0"/>
                                  </p:stCondLst>
                                  <p:childTnLst>
                                    <p:set>
                                      <p:cBhvr>
                                        <p:cTn id="340" dur="1" fill="hold">
                                          <p:stCondLst>
                                            <p:cond delay="0"/>
                                          </p:stCondLst>
                                        </p:cTn>
                                        <p:tgtEl>
                                          <p:spTgt spid="204"/>
                                        </p:tgtEl>
                                        <p:attrNameLst>
                                          <p:attrName>style.visibility</p:attrName>
                                        </p:attrNameLst>
                                      </p:cBhvr>
                                      <p:to>
                                        <p:strVal val="visible"/>
                                      </p:to>
                                    </p:set>
                                    <p:anim calcmode="lin" valueType="num">
                                      <p:cBhvr additive="base">
                                        <p:cTn id="341" dur="500" fill="hold"/>
                                        <p:tgtEl>
                                          <p:spTgt spid="204"/>
                                        </p:tgtEl>
                                        <p:attrNameLst>
                                          <p:attrName>ppt_x</p:attrName>
                                        </p:attrNameLst>
                                      </p:cBhvr>
                                      <p:tavLst>
                                        <p:tav tm="0">
                                          <p:val>
                                            <p:strVal val="#ppt_x"/>
                                          </p:val>
                                        </p:tav>
                                        <p:tav tm="100000">
                                          <p:val>
                                            <p:strVal val="#ppt_x"/>
                                          </p:val>
                                        </p:tav>
                                      </p:tavLst>
                                    </p:anim>
                                    <p:anim calcmode="lin" valueType="num">
                                      <p:cBhvr additive="base">
                                        <p:cTn id="342" dur="500" fill="hold"/>
                                        <p:tgtEl>
                                          <p:spTgt spid="204"/>
                                        </p:tgtEl>
                                        <p:attrNameLst>
                                          <p:attrName>ppt_y</p:attrName>
                                        </p:attrNameLst>
                                      </p:cBhvr>
                                      <p:tavLst>
                                        <p:tav tm="0">
                                          <p:val>
                                            <p:strVal val="1+#ppt_h/2"/>
                                          </p:val>
                                        </p:tav>
                                        <p:tav tm="100000">
                                          <p:val>
                                            <p:strVal val="#ppt_y"/>
                                          </p:val>
                                        </p:tav>
                                      </p:tavLst>
                                    </p:anim>
                                  </p:childTnLst>
                                </p:cTn>
                              </p:par>
                              <p:par>
                                <p:cTn id="343" presetID="2" presetClass="entr" presetSubtype="4" fill="hold" nodeType="withEffect">
                                  <p:stCondLst>
                                    <p:cond delay="0"/>
                                  </p:stCondLst>
                                  <p:childTnLst>
                                    <p:set>
                                      <p:cBhvr>
                                        <p:cTn id="344" dur="1" fill="hold">
                                          <p:stCondLst>
                                            <p:cond delay="0"/>
                                          </p:stCondLst>
                                        </p:cTn>
                                        <p:tgtEl>
                                          <p:spTgt spid="205"/>
                                        </p:tgtEl>
                                        <p:attrNameLst>
                                          <p:attrName>style.visibility</p:attrName>
                                        </p:attrNameLst>
                                      </p:cBhvr>
                                      <p:to>
                                        <p:strVal val="visible"/>
                                      </p:to>
                                    </p:set>
                                    <p:anim calcmode="lin" valueType="num">
                                      <p:cBhvr additive="base">
                                        <p:cTn id="345" dur="500" fill="hold"/>
                                        <p:tgtEl>
                                          <p:spTgt spid="205"/>
                                        </p:tgtEl>
                                        <p:attrNameLst>
                                          <p:attrName>ppt_x</p:attrName>
                                        </p:attrNameLst>
                                      </p:cBhvr>
                                      <p:tavLst>
                                        <p:tav tm="0">
                                          <p:val>
                                            <p:strVal val="#ppt_x"/>
                                          </p:val>
                                        </p:tav>
                                        <p:tav tm="100000">
                                          <p:val>
                                            <p:strVal val="#ppt_x"/>
                                          </p:val>
                                        </p:tav>
                                      </p:tavLst>
                                    </p:anim>
                                    <p:anim calcmode="lin" valueType="num">
                                      <p:cBhvr additive="base">
                                        <p:cTn id="346" dur="500" fill="hold"/>
                                        <p:tgtEl>
                                          <p:spTgt spid="205"/>
                                        </p:tgtEl>
                                        <p:attrNameLst>
                                          <p:attrName>ppt_y</p:attrName>
                                        </p:attrNameLst>
                                      </p:cBhvr>
                                      <p:tavLst>
                                        <p:tav tm="0">
                                          <p:val>
                                            <p:strVal val="1+#ppt_h/2"/>
                                          </p:val>
                                        </p:tav>
                                        <p:tav tm="100000">
                                          <p:val>
                                            <p:strVal val="#ppt_y"/>
                                          </p:val>
                                        </p:tav>
                                      </p:tavLst>
                                    </p:anim>
                                  </p:childTnLst>
                                </p:cTn>
                              </p:par>
                            </p:childTnLst>
                          </p:cTn>
                        </p:par>
                      </p:childTnLst>
                    </p:cTn>
                  </p:par>
                  <p:par>
                    <p:cTn id="347" fill="hold">
                      <p:stCondLst>
                        <p:cond delay="indefinite"/>
                      </p:stCondLst>
                      <p:childTnLst>
                        <p:par>
                          <p:cTn id="348" fill="hold">
                            <p:stCondLst>
                              <p:cond delay="0"/>
                            </p:stCondLst>
                            <p:childTnLst>
                              <p:par>
                                <p:cTn id="349" presetID="10" presetClass="entr" presetSubtype="0" fill="hold" grpId="0" nodeType="clickEffect">
                                  <p:stCondLst>
                                    <p:cond delay="0"/>
                                  </p:stCondLst>
                                  <p:childTnLst>
                                    <p:set>
                                      <p:cBhvr>
                                        <p:cTn id="350" dur="1" fill="hold">
                                          <p:stCondLst>
                                            <p:cond delay="0"/>
                                          </p:stCondLst>
                                        </p:cTn>
                                        <p:tgtEl>
                                          <p:spTgt spid="293"/>
                                        </p:tgtEl>
                                        <p:attrNameLst>
                                          <p:attrName>style.visibility</p:attrName>
                                        </p:attrNameLst>
                                      </p:cBhvr>
                                      <p:to>
                                        <p:strVal val="visible"/>
                                      </p:to>
                                    </p:set>
                                    <p:animEffect transition="in" filter="fade">
                                      <p:cBhvr>
                                        <p:cTn id="351" dur="2000"/>
                                        <p:tgtEl>
                                          <p:spTgt spid="293"/>
                                        </p:tgtEl>
                                      </p:cBhvr>
                                    </p:animEffect>
                                  </p:childTnLst>
                                </p:cTn>
                              </p:par>
                            </p:childTnLst>
                          </p:cTn>
                        </p:par>
                      </p:childTnLst>
                    </p:cTn>
                  </p:par>
                  <p:par>
                    <p:cTn id="352" fill="hold">
                      <p:stCondLst>
                        <p:cond delay="indefinite"/>
                      </p:stCondLst>
                      <p:childTnLst>
                        <p:par>
                          <p:cTn id="353" fill="hold">
                            <p:stCondLst>
                              <p:cond delay="0"/>
                            </p:stCondLst>
                            <p:childTnLst>
                              <p:par>
                                <p:cTn id="354" presetID="2" presetClass="entr" presetSubtype="4" fill="hold" nodeType="clickEffect">
                                  <p:stCondLst>
                                    <p:cond delay="0"/>
                                  </p:stCondLst>
                                  <p:childTnLst>
                                    <p:set>
                                      <p:cBhvr>
                                        <p:cTn id="355" dur="1" fill="hold">
                                          <p:stCondLst>
                                            <p:cond delay="0"/>
                                          </p:stCondLst>
                                        </p:cTn>
                                        <p:tgtEl>
                                          <p:spTgt spid="206"/>
                                        </p:tgtEl>
                                        <p:attrNameLst>
                                          <p:attrName>style.visibility</p:attrName>
                                        </p:attrNameLst>
                                      </p:cBhvr>
                                      <p:to>
                                        <p:strVal val="visible"/>
                                      </p:to>
                                    </p:set>
                                    <p:anim calcmode="lin" valueType="num">
                                      <p:cBhvr additive="base">
                                        <p:cTn id="356" dur="500" fill="hold"/>
                                        <p:tgtEl>
                                          <p:spTgt spid="206"/>
                                        </p:tgtEl>
                                        <p:attrNameLst>
                                          <p:attrName>ppt_x</p:attrName>
                                        </p:attrNameLst>
                                      </p:cBhvr>
                                      <p:tavLst>
                                        <p:tav tm="0">
                                          <p:val>
                                            <p:strVal val="#ppt_x"/>
                                          </p:val>
                                        </p:tav>
                                        <p:tav tm="100000">
                                          <p:val>
                                            <p:strVal val="#ppt_x"/>
                                          </p:val>
                                        </p:tav>
                                      </p:tavLst>
                                    </p:anim>
                                    <p:anim calcmode="lin" valueType="num">
                                      <p:cBhvr additive="base">
                                        <p:cTn id="357" dur="500" fill="hold"/>
                                        <p:tgtEl>
                                          <p:spTgt spid="206"/>
                                        </p:tgtEl>
                                        <p:attrNameLst>
                                          <p:attrName>ppt_y</p:attrName>
                                        </p:attrNameLst>
                                      </p:cBhvr>
                                      <p:tavLst>
                                        <p:tav tm="0">
                                          <p:val>
                                            <p:strVal val="1+#ppt_h/2"/>
                                          </p:val>
                                        </p:tav>
                                        <p:tav tm="100000">
                                          <p:val>
                                            <p:strVal val="#ppt_y"/>
                                          </p:val>
                                        </p:tav>
                                      </p:tavLst>
                                    </p:anim>
                                  </p:childTnLst>
                                </p:cTn>
                              </p:par>
                              <p:par>
                                <p:cTn id="358" presetID="2" presetClass="entr" presetSubtype="4" fill="hold" grpId="0" nodeType="withEffect">
                                  <p:stCondLst>
                                    <p:cond delay="0"/>
                                  </p:stCondLst>
                                  <p:childTnLst>
                                    <p:set>
                                      <p:cBhvr>
                                        <p:cTn id="359" dur="1" fill="hold">
                                          <p:stCondLst>
                                            <p:cond delay="0"/>
                                          </p:stCondLst>
                                        </p:cTn>
                                        <p:tgtEl>
                                          <p:spTgt spid="215"/>
                                        </p:tgtEl>
                                        <p:attrNameLst>
                                          <p:attrName>style.visibility</p:attrName>
                                        </p:attrNameLst>
                                      </p:cBhvr>
                                      <p:to>
                                        <p:strVal val="visible"/>
                                      </p:to>
                                    </p:set>
                                    <p:anim calcmode="lin" valueType="num">
                                      <p:cBhvr additive="base">
                                        <p:cTn id="360" dur="500" fill="hold"/>
                                        <p:tgtEl>
                                          <p:spTgt spid="215"/>
                                        </p:tgtEl>
                                        <p:attrNameLst>
                                          <p:attrName>ppt_x</p:attrName>
                                        </p:attrNameLst>
                                      </p:cBhvr>
                                      <p:tavLst>
                                        <p:tav tm="0">
                                          <p:val>
                                            <p:strVal val="#ppt_x"/>
                                          </p:val>
                                        </p:tav>
                                        <p:tav tm="100000">
                                          <p:val>
                                            <p:strVal val="#ppt_x"/>
                                          </p:val>
                                        </p:tav>
                                      </p:tavLst>
                                    </p:anim>
                                    <p:anim calcmode="lin" valueType="num">
                                      <p:cBhvr additive="base">
                                        <p:cTn id="361" dur="500" fill="hold"/>
                                        <p:tgtEl>
                                          <p:spTgt spid="215"/>
                                        </p:tgtEl>
                                        <p:attrNameLst>
                                          <p:attrName>ppt_y</p:attrName>
                                        </p:attrNameLst>
                                      </p:cBhvr>
                                      <p:tavLst>
                                        <p:tav tm="0">
                                          <p:val>
                                            <p:strVal val="1+#ppt_h/2"/>
                                          </p:val>
                                        </p:tav>
                                        <p:tav tm="100000">
                                          <p:val>
                                            <p:strVal val="#ppt_y"/>
                                          </p:val>
                                        </p:tav>
                                      </p:tavLst>
                                    </p:anim>
                                  </p:childTnLst>
                                </p:cTn>
                              </p:par>
                              <p:par>
                                <p:cTn id="362" presetID="2" presetClass="entr" presetSubtype="4" fill="hold" nodeType="withEffect">
                                  <p:stCondLst>
                                    <p:cond delay="0"/>
                                  </p:stCondLst>
                                  <p:childTnLst>
                                    <p:set>
                                      <p:cBhvr>
                                        <p:cTn id="363" dur="1" fill="hold">
                                          <p:stCondLst>
                                            <p:cond delay="0"/>
                                          </p:stCondLst>
                                        </p:cTn>
                                        <p:tgtEl>
                                          <p:spTgt spid="217"/>
                                        </p:tgtEl>
                                        <p:attrNameLst>
                                          <p:attrName>style.visibility</p:attrName>
                                        </p:attrNameLst>
                                      </p:cBhvr>
                                      <p:to>
                                        <p:strVal val="visible"/>
                                      </p:to>
                                    </p:set>
                                    <p:anim calcmode="lin" valueType="num">
                                      <p:cBhvr additive="base">
                                        <p:cTn id="364" dur="500" fill="hold"/>
                                        <p:tgtEl>
                                          <p:spTgt spid="217"/>
                                        </p:tgtEl>
                                        <p:attrNameLst>
                                          <p:attrName>ppt_x</p:attrName>
                                        </p:attrNameLst>
                                      </p:cBhvr>
                                      <p:tavLst>
                                        <p:tav tm="0">
                                          <p:val>
                                            <p:strVal val="#ppt_x"/>
                                          </p:val>
                                        </p:tav>
                                        <p:tav tm="100000">
                                          <p:val>
                                            <p:strVal val="#ppt_x"/>
                                          </p:val>
                                        </p:tav>
                                      </p:tavLst>
                                    </p:anim>
                                    <p:anim calcmode="lin" valueType="num">
                                      <p:cBhvr additive="base">
                                        <p:cTn id="365" dur="500" fill="hold"/>
                                        <p:tgtEl>
                                          <p:spTgt spid="217"/>
                                        </p:tgtEl>
                                        <p:attrNameLst>
                                          <p:attrName>ppt_y</p:attrName>
                                        </p:attrNameLst>
                                      </p:cBhvr>
                                      <p:tavLst>
                                        <p:tav tm="0">
                                          <p:val>
                                            <p:strVal val="1+#ppt_h/2"/>
                                          </p:val>
                                        </p:tav>
                                        <p:tav tm="100000">
                                          <p:val>
                                            <p:strVal val="#ppt_y"/>
                                          </p:val>
                                        </p:tav>
                                      </p:tavLst>
                                    </p:anim>
                                  </p:childTnLst>
                                </p:cTn>
                              </p:par>
                              <p:par>
                                <p:cTn id="366" presetID="2" presetClass="entr" presetSubtype="4" fill="hold" grpId="0" nodeType="withEffect">
                                  <p:stCondLst>
                                    <p:cond delay="0"/>
                                  </p:stCondLst>
                                  <p:childTnLst>
                                    <p:set>
                                      <p:cBhvr>
                                        <p:cTn id="367" dur="1" fill="hold">
                                          <p:stCondLst>
                                            <p:cond delay="0"/>
                                          </p:stCondLst>
                                        </p:cTn>
                                        <p:tgtEl>
                                          <p:spTgt spid="226"/>
                                        </p:tgtEl>
                                        <p:attrNameLst>
                                          <p:attrName>style.visibility</p:attrName>
                                        </p:attrNameLst>
                                      </p:cBhvr>
                                      <p:to>
                                        <p:strVal val="visible"/>
                                      </p:to>
                                    </p:set>
                                    <p:anim calcmode="lin" valueType="num">
                                      <p:cBhvr additive="base">
                                        <p:cTn id="368" dur="500" fill="hold"/>
                                        <p:tgtEl>
                                          <p:spTgt spid="226"/>
                                        </p:tgtEl>
                                        <p:attrNameLst>
                                          <p:attrName>ppt_x</p:attrName>
                                        </p:attrNameLst>
                                      </p:cBhvr>
                                      <p:tavLst>
                                        <p:tav tm="0">
                                          <p:val>
                                            <p:strVal val="#ppt_x"/>
                                          </p:val>
                                        </p:tav>
                                        <p:tav tm="100000">
                                          <p:val>
                                            <p:strVal val="#ppt_x"/>
                                          </p:val>
                                        </p:tav>
                                      </p:tavLst>
                                    </p:anim>
                                    <p:anim calcmode="lin" valueType="num">
                                      <p:cBhvr additive="base">
                                        <p:cTn id="369" dur="500" fill="hold"/>
                                        <p:tgtEl>
                                          <p:spTgt spid="226"/>
                                        </p:tgtEl>
                                        <p:attrNameLst>
                                          <p:attrName>ppt_y</p:attrName>
                                        </p:attrNameLst>
                                      </p:cBhvr>
                                      <p:tavLst>
                                        <p:tav tm="0">
                                          <p:val>
                                            <p:strVal val="1+#ppt_h/2"/>
                                          </p:val>
                                        </p:tav>
                                        <p:tav tm="100000">
                                          <p:val>
                                            <p:strVal val="#ppt_y"/>
                                          </p:val>
                                        </p:tav>
                                      </p:tavLst>
                                    </p:anim>
                                  </p:childTnLst>
                                </p:cTn>
                              </p:par>
                              <p:par>
                                <p:cTn id="370" presetID="2" presetClass="entr" presetSubtype="4" fill="hold" grpId="0" nodeType="withEffect">
                                  <p:stCondLst>
                                    <p:cond delay="0"/>
                                  </p:stCondLst>
                                  <p:childTnLst>
                                    <p:set>
                                      <p:cBhvr>
                                        <p:cTn id="371" dur="1" fill="hold">
                                          <p:stCondLst>
                                            <p:cond delay="0"/>
                                          </p:stCondLst>
                                        </p:cTn>
                                        <p:tgtEl>
                                          <p:spTgt spid="227"/>
                                        </p:tgtEl>
                                        <p:attrNameLst>
                                          <p:attrName>style.visibility</p:attrName>
                                        </p:attrNameLst>
                                      </p:cBhvr>
                                      <p:to>
                                        <p:strVal val="visible"/>
                                      </p:to>
                                    </p:set>
                                    <p:anim calcmode="lin" valueType="num">
                                      <p:cBhvr additive="base">
                                        <p:cTn id="372" dur="500" fill="hold"/>
                                        <p:tgtEl>
                                          <p:spTgt spid="227"/>
                                        </p:tgtEl>
                                        <p:attrNameLst>
                                          <p:attrName>ppt_x</p:attrName>
                                        </p:attrNameLst>
                                      </p:cBhvr>
                                      <p:tavLst>
                                        <p:tav tm="0">
                                          <p:val>
                                            <p:strVal val="#ppt_x"/>
                                          </p:val>
                                        </p:tav>
                                        <p:tav tm="100000">
                                          <p:val>
                                            <p:strVal val="#ppt_x"/>
                                          </p:val>
                                        </p:tav>
                                      </p:tavLst>
                                    </p:anim>
                                    <p:anim calcmode="lin" valueType="num">
                                      <p:cBhvr additive="base">
                                        <p:cTn id="373" dur="500" fill="hold"/>
                                        <p:tgtEl>
                                          <p:spTgt spid="227"/>
                                        </p:tgtEl>
                                        <p:attrNameLst>
                                          <p:attrName>ppt_y</p:attrName>
                                        </p:attrNameLst>
                                      </p:cBhvr>
                                      <p:tavLst>
                                        <p:tav tm="0">
                                          <p:val>
                                            <p:strVal val="1+#ppt_h/2"/>
                                          </p:val>
                                        </p:tav>
                                        <p:tav tm="100000">
                                          <p:val>
                                            <p:strVal val="#ppt_y"/>
                                          </p:val>
                                        </p:tav>
                                      </p:tavLst>
                                    </p:anim>
                                  </p:childTnLst>
                                </p:cTn>
                              </p:par>
                              <p:par>
                                <p:cTn id="374" presetID="2" presetClass="entr" presetSubtype="4" fill="hold" grpId="0" nodeType="withEffect">
                                  <p:stCondLst>
                                    <p:cond delay="0"/>
                                  </p:stCondLst>
                                  <p:childTnLst>
                                    <p:set>
                                      <p:cBhvr>
                                        <p:cTn id="375" dur="1" fill="hold">
                                          <p:stCondLst>
                                            <p:cond delay="0"/>
                                          </p:stCondLst>
                                        </p:cTn>
                                        <p:tgtEl>
                                          <p:spTgt spid="249"/>
                                        </p:tgtEl>
                                        <p:attrNameLst>
                                          <p:attrName>style.visibility</p:attrName>
                                        </p:attrNameLst>
                                      </p:cBhvr>
                                      <p:to>
                                        <p:strVal val="visible"/>
                                      </p:to>
                                    </p:set>
                                    <p:anim calcmode="lin" valueType="num">
                                      <p:cBhvr additive="base">
                                        <p:cTn id="376" dur="500" fill="hold"/>
                                        <p:tgtEl>
                                          <p:spTgt spid="249"/>
                                        </p:tgtEl>
                                        <p:attrNameLst>
                                          <p:attrName>ppt_x</p:attrName>
                                        </p:attrNameLst>
                                      </p:cBhvr>
                                      <p:tavLst>
                                        <p:tav tm="0">
                                          <p:val>
                                            <p:strVal val="#ppt_x"/>
                                          </p:val>
                                        </p:tav>
                                        <p:tav tm="100000">
                                          <p:val>
                                            <p:strVal val="#ppt_x"/>
                                          </p:val>
                                        </p:tav>
                                      </p:tavLst>
                                    </p:anim>
                                    <p:anim calcmode="lin" valueType="num">
                                      <p:cBhvr additive="base">
                                        <p:cTn id="377" dur="500" fill="hold"/>
                                        <p:tgtEl>
                                          <p:spTgt spid="249"/>
                                        </p:tgtEl>
                                        <p:attrNameLst>
                                          <p:attrName>ppt_y</p:attrName>
                                        </p:attrNameLst>
                                      </p:cBhvr>
                                      <p:tavLst>
                                        <p:tav tm="0">
                                          <p:val>
                                            <p:strVal val="1+#ppt_h/2"/>
                                          </p:val>
                                        </p:tav>
                                        <p:tav tm="100000">
                                          <p:val>
                                            <p:strVal val="#ppt_y"/>
                                          </p:val>
                                        </p:tav>
                                      </p:tavLst>
                                    </p:anim>
                                  </p:childTnLst>
                                </p:cTn>
                              </p:par>
                              <p:par>
                                <p:cTn id="378" presetID="2" presetClass="entr" presetSubtype="4" fill="hold" grpId="0" nodeType="withEffect">
                                  <p:stCondLst>
                                    <p:cond delay="0"/>
                                  </p:stCondLst>
                                  <p:childTnLst>
                                    <p:set>
                                      <p:cBhvr>
                                        <p:cTn id="379" dur="1" fill="hold">
                                          <p:stCondLst>
                                            <p:cond delay="0"/>
                                          </p:stCondLst>
                                        </p:cTn>
                                        <p:tgtEl>
                                          <p:spTgt spid="250"/>
                                        </p:tgtEl>
                                        <p:attrNameLst>
                                          <p:attrName>style.visibility</p:attrName>
                                        </p:attrNameLst>
                                      </p:cBhvr>
                                      <p:to>
                                        <p:strVal val="visible"/>
                                      </p:to>
                                    </p:set>
                                    <p:anim calcmode="lin" valueType="num">
                                      <p:cBhvr additive="base">
                                        <p:cTn id="380" dur="500" fill="hold"/>
                                        <p:tgtEl>
                                          <p:spTgt spid="250"/>
                                        </p:tgtEl>
                                        <p:attrNameLst>
                                          <p:attrName>ppt_x</p:attrName>
                                        </p:attrNameLst>
                                      </p:cBhvr>
                                      <p:tavLst>
                                        <p:tav tm="0">
                                          <p:val>
                                            <p:strVal val="#ppt_x"/>
                                          </p:val>
                                        </p:tav>
                                        <p:tav tm="100000">
                                          <p:val>
                                            <p:strVal val="#ppt_x"/>
                                          </p:val>
                                        </p:tav>
                                      </p:tavLst>
                                    </p:anim>
                                    <p:anim calcmode="lin" valueType="num">
                                      <p:cBhvr additive="base">
                                        <p:cTn id="381" dur="500" fill="hold"/>
                                        <p:tgtEl>
                                          <p:spTgt spid="250"/>
                                        </p:tgtEl>
                                        <p:attrNameLst>
                                          <p:attrName>ppt_y</p:attrName>
                                        </p:attrNameLst>
                                      </p:cBhvr>
                                      <p:tavLst>
                                        <p:tav tm="0">
                                          <p:val>
                                            <p:strVal val="1+#ppt_h/2"/>
                                          </p:val>
                                        </p:tav>
                                        <p:tav tm="100000">
                                          <p:val>
                                            <p:strVal val="#ppt_y"/>
                                          </p:val>
                                        </p:tav>
                                      </p:tavLst>
                                    </p:anim>
                                  </p:childTnLst>
                                </p:cTn>
                              </p:par>
                              <p:par>
                                <p:cTn id="382" presetID="2" presetClass="entr" presetSubtype="4" fill="hold" nodeType="withEffect">
                                  <p:stCondLst>
                                    <p:cond delay="0"/>
                                  </p:stCondLst>
                                  <p:childTnLst>
                                    <p:set>
                                      <p:cBhvr>
                                        <p:cTn id="383" dur="1" fill="hold">
                                          <p:stCondLst>
                                            <p:cond delay="0"/>
                                          </p:stCondLst>
                                        </p:cTn>
                                        <p:tgtEl>
                                          <p:spTgt spid="251"/>
                                        </p:tgtEl>
                                        <p:attrNameLst>
                                          <p:attrName>style.visibility</p:attrName>
                                        </p:attrNameLst>
                                      </p:cBhvr>
                                      <p:to>
                                        <p:strVal val="visible"/>
                                      </p:to>
                                    </p:set>
                                    <p:anim calcmode="lin" valueType="num">
                                      <p:cBhvr additive="base">
                                        <p:cTn id="384" dur="500" fill="hold"/>
                                        <p:tgtEl>
                                          <p:spTgt spid="251"/>
                                        </p:tgtEl>
                                        <p:attrNameLst>
                                          <p:attrName>ppt_x</p:attrName>
                                        </p:attrNameLst>
                                      </p:cBhvr>
                                      <p:tavLst>
                                        <p:tav tm="0">
                                          <p:val>
                                            <p:strVal val="#ppt_x"/>
                                          </p:val>
                                        </p:tav>
                                        <p:tav tm="100000">
                                          <p:val>
                                            <p:strVal val="#ppt_x"/>
                                          </p:val>
                                        </p:tav>
                                      </p:tavLst>
                                    </p:anim>
                                    <p:anim calcmode="lin" valueType="num">
                                      <p:cBhvr additive="base">
                                        <p:cTn id="385" dur="500" fill="hold"/>
                                        <p:tgtEl>
                                          <p:spTgt spid="251"/>
                                        </p:tgtEl>
                                        <p:attrNameLst>
                                          <p:attrName>ppt_y</p:attrName>
                                        </p:attrNameLst>
                                      </p:cBhvr>
                                      <p:tavLst>
                                        <p:tav tm="0">
                                          <p:val>
                                            <p:strVal val="1+#ppt_h/2"/>
                                          </p:val>
                                        </p:tav>
                                        <p:tav tm="100000">
                                          <p:val>
                                            <p:strVal val="#ppt_y"/>
                                          </p:val>
                                        </p:tav>
                                      </p:tavLst>
                                    </p:anim>
                                  </p:childTnLst>
                                </p:cTn>
                              </p:par>
                              <p:par>
                                <p:cTn id="386" presetID="2" presetClass="entr" presetSubtype="4" fill="hold" nodeType="withEffect">
                                  <p:stCondLst>
                                    <p:cond delay="0"/>
                                  </p:stCondLst>
                                  <p:childTnLst>
                                    <p:set>
                                      <p:cBhvr>
                                        <p:cTn id="387" dur="1" fill="hold">
                                          <p:stCondLst>
                                            <p:cond delay="0"/>
                                          </p:stCondLst>
                                        </p:cTn>
                                        <p:tgtEl>
                                          <p:spTgt spid="252"/>
                                        </p:tgtEl>
                                        <p:attrNameLst>
                                          <p:attrName>style.visibility</p:attrName>
                                        </p:attrNameLst>
                                      </p:cBhvr>
                                      <p:to>
                                        <p:strVal val="visible"/>
                                      </p:to>
                                    </p:set>
                                    <p:anim calcmode="lin" valueType="num">
                                      <p:cBhvr additive="base">
                                        <p:cTn id="388" dur="500" fill="hold"/>
                                        <p:tgtEl>
                                          <p:spTgt spid="252"/>
                                        </p:tgtEl>
                                        <p:attrNameLst>
                                          <p:attrName>ppt_x</p:attrName>
                                        </p:attrNameLst>
                                      </p:cBhvr>
                                      <p:tavLst>
                                        <p:tav tm="0">
                                          <p:val>
                                            <p:strVal val="#ppt_x"/>
                                          </p:val>
                                        </p:tav>
                                        <p:tav tm="100000">
                                          <p:val>
                                            <p:strVal val="#ppt_x"/>
                                          </p:val>
                                        </p:tav>
                                      </p:tavLst>
                                    </p:anim>
                                    <p:anim calcmode="lin" valueType="num">
                                      <p:cBhvr additive="base">
                                        <p:cTn id="389" dur="500" fill="hold"/>
                                        <p:tgtEl>
                                          <p:spTgt spid="252"/>
                                        </p:tgtEl>
                                        <p:attrNameLst>
                                          <p:attrName>ppt_y</p:attrName>
                                        </p:attrNameLst>
                                      </p:cBhvr>
                                      <p:tavLst>
                                        <p:tav tm="0">
                                          <p:val>
                                            <p:strVal val="1+#ppt_h/2"/>
                                          </p:val>
                                        </p:tav>
                                        <p:tav tm="100000">
                                          <p:val>
                                            <p:strVal val="#ppt_y"/>
                                          </p:val>
                                        </p:tav>
                                      </p:tavLst>
                                    </p:anim>
                                  </p:childTnLst>
                                </p:cTn>
                              </p:par>
                              <p:par>
                                <p:cTn id="390" presetID="2" presetClass="entr" presetSubtype="4" fill="hold" nodeType="withEffect">
                                  <p:stCondLst>
                                    <p:cond delay="0"/>
                                  </p:stCondLst>
                                  <p:childTnLst>
                                    <p:set>
                                      <p:cBhvr>
                                        <p:cTn id="391" dur="1" fill="hold">
                                          <p:stCondLst>
                                            <p:cond delay="0"/>
                                          </p:stCondLst>
                                        </p:cTn>
                                        <p:tgtEl>
                                          <p:spTgt spid="256"/>
                                        </p:tgtEl>
                                        <p:attrNameLst>
                                          <p:attrName>style.visibility</p:attrName>
                                        </p:attrNameLst>
                                      </p:cBhvr>
                                      <p:to>
                                        <p:strVal val="visible"/>
                                      </p:to>
                                    </p:set>
                                    <p:anim calcmode="lin" valueType="num">
                                      <p:cBhvr additive="base">
                                        <p:cTn id="392" dur="500" fill="hold"/>
                                        <p:tgtEl>
                                          <p:spTgt spid="256"/>
                                        </p:tgtEl>
                                        <p:attrNameLst>
                                          <p:attrName>ppt_x</p:attrName>
                                        </p:attrNameLst>
                                      </p:cBhvr>
                                      <p:tavLst>
                                        <p:tav tm="0">
                                          <p:val>
                                            <p:strVal val="#ppt_x"/>
                                          </p:val>
                                        </p:tav>
                                        <p:tav tm="100000">
                                          <p:val>
                                            <p:strVal val="#ppt_x"/>
                                          </p:val>
                                        </p:tav>
                                      </p:tavLst>
                                    </p:anim>
                                    <p:anim calcmode="lin" valueType="num">
                                      <p:cBhvr additive="base">
                                        <p:cTn id="393" dur="500" fill="hold"/>
                                        <p:tgtEl>
                                          <p:spTgt spid="256"/>
                                        </p:tgtEl>
                                        <p:attrNameLst>
                                          <p:attrName>ppt_y</p:attrName>
                                        </p:attrNameLst>
                                      </p:cBhvr>
                                      <p:tavLst>
                                        <p:tav tm="0">
                                          <p:val>
                                            <p:strVal val="1+#ppt_h/2"/>
                                          </p:val>
                                        </p:tav>
                                        <p:tav tm="100000">
                                          <p:val>
                                            <p:strVal val="#ppt_y"/>
                                          </p:val>
                                        </p:tav>
                                      </p:tavLst>
                                    </p:anim>
                                  </p:childTnLst>
                                </p:cTn>
                              </p:par>
                              <p:par>
                                <p:cTn id="394" presetID="2" presetClass="entr" presetSubtype="4" fill="hold" grpId="0" nodeType="withEffect">
                                  <p:stCondLst>
                                    <p:cond delay="0"/>
                                  </p:stCondLst>
                                  <p:childTnLst>
                                    <p:set>
                                      <p:cBhvr>
                                        <p:cTn id="395" dur="1" fill="hold">
                                          <p:stCondLst>
                                            <p:cond delay="0"/>
                                          </p:stCondLst>
                                        </p:cTn>
                                        <p:tgtEl>
                                          <p:spTgt spid="257"/>
                                        </p:tgtEl>
                                        <p:attrNameLst>
                                          <p:attrName>style.visibility</p:attrName>
                                        </p:attrNameLst>
                                      </p:cBhvr>
                                      <p:to>
                                        <p:strVal val="visible"/>
                                      </p:to>
                                    </p:set>
                                    <p:anim calcmode="lin" valueType="num">
                                      <p:cBhvr additive="base">
                                        <p:cTn id="396" dur="500" fill="hold"/>
                                        <p:tgtEl>
                                          <p:spTgt spid="257"/>
                                        </p:tgtEl>
                                        <p:attrNameLst>
                                          <p:attrName>ppt_x</p:attrName>
                                        </p:attrNameLst>
                                      </p:cBhvr>
                                      <p:tavLst>
                                        <p:tav tm="0">
                                          <p:val>
                                            <p:strVal val="#ppt_x"/>
                                          </p:val>
                                        </p:tav>
                                        <p:tav tm="100000">
                                          <p:val>
                                            <p:strVal val="#ppt_x"/>
                                          </p:val>
                                        </p:tav>
                                      </p:tavLst>
                                    </p:anim>
                                    <p:anim calcmode="lin" valueType="num">
                                      <p:cBhvr additive="base">
                                        <p:cTn id="397" dur="500" fill="hold"/>
                                        <p:tgtEl>
                                          <p:spTgt spid="257"/>
                                        </p:tgtEl>
                                        <p:attrNameLst>
                                          <p:attrName>ppt_y</p:attrName>
                                        </p:attrNameLst>
                                      </p:cBhvr>
                                      <p:tavLst>
                                        <p:tav tm="0">
                                          <p:val>
                                            <p:strVal val="1+#ppt_h/2"/>
                                          </p:val>
                                        </p:tav>
                                        <p:tav tm="100000">
                                          <p:val>
                                            <p:strVal val="#ppt_y"/>
                                          </p:val>
                                        </p:tav>
                                      </p:tavLst>
                                    </p:anim>
                                  </p:childTnLst>
                                </p:cTn>
                              </p:par>
                              <p:par>
                                <p:cTn id="398" presetID="2" presetClass="entr" presetSubtype="4" fill="hold" nodeType="withEffect">
                                  <p:stCondLst>
                                    <p:cond delay="0"/>
                                  </p:stCondLst>
                                  <p:childTnLst>
                                    <p:set>
                                      <p:cBhvr>
                                        <p:cTn id="399" dur="1" fill="hold">
                                          <p:stCondLst>
                                            <p:cond delay="0"/>
                                          </p:stCondLst>
                                        </p:cTn>
                                        <p:tgtEl>
                                          <p:spTgt spid="258"/>
                                        </p:tgtEl>
                                        <p:attrNameLst>
                                          <p:attrName>style.visibility</p:attrName>
                                        </p:attrNameLst>
                                      </p:cBhvr>
                                      <p:to>
                                        <p:strVal val="visible"/>
                                      </p:to>
                                    </p:set>
                                    <p:anim calcmode="lin" valueType="num">
                                      <p:cBhvr additive="base">
                                        <p:cTn id="400" dur="500" fill="hold"/>
                                        <p:tgtEl>
                                          <p:spTgt spid="258"/>
                                        </p:tgtEl>
                                        <p:attrNameLst>
                                          <p:attrName>ppt_x</p:attrName>
                                        </p:attrNameLst>
                                      </p:cBhvr>
                                      <p:tavLst>
                                        <p:tav tm="0">
                                          <p:val>
                                            <p:strVal val="#ppt_x"/>
                                          </p:val>
                                        </p:tav>
                                        <p:tav tm="100000">
                                          <p:val>
                                            <p:strVal val="#ppt_x"/>
                                          </p:val>
                                        </p:tav>
                                      </p:tavLst>
                                    </p:anim>
                                    <p:anim calcmode="lin" valueType="num">
                                      <p:cBhvr additive="base">
                                        <p:cTn id="401" dur="500" fill="hold"/>
                                        <p:tgtEl>
                                          <p:spTgt spid="258"/>
                                        </p:tgtEl>
                                        <p:attrNameLst>
                                          <p:attrName>ppt_y</p:attrName>
                                        </p:attrNameLst>
                                      </p:cBhvr>
                                      <p:tavLst>
                                        <p:tav tm="0">
                                          <p:val>
                                            <p:strVal val="1+#ppt_h/2"/>
                                          </p:val>
                                        </p:tav>
                                        <p:tav tm="100000">
                                          <p:val>
                                            <p:strVal val="#ppt_y"/>
                                          </p:val>
                                        </p:tav>
                                      </p:tavLst>
                                    </p:anim>
                                  </p:childTnLst>
                                </p:cTn>
                              </p:par>
                              <p:par>
                                <p:cTn id="402" presetID="2" presetClass="entr" presetSubtype="4" fill="hold" nodeType="withEffect">
                                  <p:stCondLst>
                                    <p:cond delay="0"/>
                                  </p:stCondLst>
                                  <p:childTnLst>
                                    <p:set>
                                      <p:cBhvr>
                                        <p:cTn id="403" dur="1" fill="hold">
                                          <p:stCondLst>
                                            <p:cond delay="0"/>
                                          </p:stCondLst>
                                        </p:cTn>
                                        <p:tgtEl>
                                          <p:spTgt spid="259"/>
                                        </p:tgtEl>
                                        <p:attrNameLst>
                                          <p:attrName>style.visibility</p:attrName>
                                        </p:attrNameLst>
                                      </p:cBhvr>
                                      <p:to>
                                        <p:strVal val="visible"/>
                                      </p:to>
                                    </p:set>
                                    <p:anim calcmode="lin" valueType="num">
                                      <p:cBhvr additive="base">
                                        <p:cTn id="404" dur="500" fill="hold"/>
                                        <p:tgtEl>
                                          <p:spTgt spid="259"/>
                                        </p:tgtEl>
                                        <p:attrNameLst>
                                          <p:attrName>ppt_x</p:attrName>
                                        </p:attrNameLst>
                                      </p:cBhvr>
                                      <p:tavLst>
                                        <p:tav tm="0">
                                          <p:val>
                                            <p:strVal val="#ppt_x"/>
                                          </p:val>
                                        </p:tav>
                                        <p:tav tm="100000">
                                          <p:val>
                                            <p:strVal val="#ppt_x"/>
                                          </p:val>
                                        </p:tav>
                                      </p:tavLst>
                                    </p:anim>
                                    <p:anim calcmode="lin" valueType="num">
                                      <p:cBhvr additive="base">
                                        <p:cTn id="405" dur="500" fill="hold"/>
                                        <p:tgtEl>
                                          <p:spTgt spid="259"/>
                                        </p:tgtEl>
                                        <p:attrNameLst>
                                          <p:attrName>ppt_y</p:attrName>
                                        </p:attrNameLst>
                                      </p:cBhvr>
                                      <p:tavLst>
                                        <p:tav tm="0">
                                          <p:val>
                                            <p:strVal val="1+#ppt_h/2"/>
                                          </p:val>
                                        </p:tav>
                                        <p:tav tm="100000">
                                          <p:val>
                                            <p:strVal val="#ppt_y"/>
                                          </p:val>
                                        </p:tav>
                                      </p:tavLst>
                                    </p:anim>
                                  </p:childTnLst>
                                </p:cTn>
                              </p:par>
                              <p:par>
                                <p:cTn id="406" presetID="2" presetClass="entr" presetSubtype="4" fill="hold" grpId="0" nodeType="withEffect">
                                  <p:stCondLst>
                                    <p:cond delay="0"/>
                                  </p:stCondLst>
                                  <p:childTnLst>
                                    <p:set>
                                      <p:cBhvr>
                                        <p:cTn id="407" dur="1" fill="hold">
                                          <p:stCondLst>
                                            <p:cond delay="0"/>
                                          </p:stCondLst>
                                        </p:cTn>
                                        <p:tgtEl>
                                          <p:spTgt spid="260"/>
                                        </p:tgtEl>
                                        <p:attrNameLst>
                                          <p:attrName>style.visibility</p:attrName>
                                        </p:attrNameLst>
                                      </p:cBhvr>
                                      <p:to>
                                        <p:strVal val="visible"/>
                                      </p:to>
                                    </p:set>
                                    <p:anim calcmode="lin" valueType="num">
                                      <p:cBhvr additive="base">
                                        <p:cTn id="408" dur="500" fill="hold"/>
                                        <p:tgtEl>
                                          <p:spTgt spid="260"/>
                                        </p:tgtEl>
                                        <p:attrNameLst>
                                          <p:attrName>ppt_x</p:attrName>
                                        </p:attrNameLst>
                                      </p:cBhvr>
                                      <p:tavLst>
                                        <p:tav tm="0">
                                          <p:val>
                                            <p:strVal val="#ppt_x"/>
                                          </p:val>
                                        </p:tav>
                                        <p:tav tm="100000">
                                          <p:val>
                                            <p:strVal val="#ppt_x"/>
                                          </p:val>
                                        </p:tav>
                                      </p:tavLst>
                                    </p:anim>
                                    <p:anim calcmode="lin" valueType="num">
                                      <p:cBhvr additive="base">
                                        <p:cTn id="409" dur="500" fill="hold"/>
                                        <p:tgtEl>
                                          <p:spTgt spid="260"/>
                                        </p:tgtEl>
                                        <p:attrNameLst>
                                          <p:attrName>ppt_y</p:attrName>
                                        </p:attrNameLst>
                                      </p:cBhvr>
                                      <p:tavLst>
                                        <p:tav tm="0">
                                          <p:val>
                                            <p:strVal val="1+#ppt_h/2"/>
                                          </p:val>
                                        </p:tav>
                                        <p:tav tm="100000">
                                          <p:val>
                                            <p:strVal val="#ppt_y"/>
                                          </p:val>
                                        </p:tav>
                                      </p:tavLst>
                                    </p:anim>
                                  </p:childTnLst>
                                </p:cTn>
                              </p:par>
                              <p:par>
                                <p:cTn id="410" presetID="2" presetClass="entr" presetSubtype="4" fill="hold" nodeType="withEffect">
                                  <p:stCondLst>
                                    <p:cond delay="0"/>
                                  </p:stCondLst>
                                  <p:childTnLst>
                                    <p:set>
                                      <p:cBhvr>
                                        <p:cTn id="411" dur="1" fill="hold">
                                          <p:stCondLst>
                                            <p:cond delay="0"/>
                                          </p:stCondLst>
                                        </p:cTn>
                                        <p:tgtEl>
                                          <p:spTgt spid="261"/>
                                        </p:tgtEl>
                                        <p:attrNameLst>
                                          <p:attrName>style.visibility</p:attrName>
                                        </p:attrNameLst>
                                      </p:cBhvr>
                                      <p:to>
                                        <p:strVal val="visible"/>
                                      </p:to>
                                    </p:set>
                                    <p:anim calcmode="lin" valueType="num">
                                      <p:cBhvr additive="base">
                                        <p:cTn id="412" dur="500" fill="hold"/>
                                        <p:tgtEl>
                                          <p:spTgt spid="261"/>
                                        </p:tgtEl>
                                        <p:attrNameLst>
                                          <p:attrName>ppt_x</p:attrName>
                                        </p:attrNameLst>
                                      </p:cBhvr>
                                      <p:tavLst>
                                        <p:tav tm="0">
                                          <p:val>
                                            <p:strVal val="#ppt_x"/>
                                          </p:val>
                                        </p:tav>
                                        <p:tav tm="100000">
                                          <p:val>
                                            <p:strVal val="#ppt_x"/>
                                          </p:val>
                                        </p:tav>
                                      </p:tavLst>
                                    </p:anim>
                                    <p:anim calcmode="lin" valueType="num">
                                      <p:cBhvr additive="base">
                                        <p:cTn id="413" dur="500" fill="hold"/>
                                        <p:tgtEl>
                                          <p:spTgt spid="261"/>
                                        </p:tgtEl>
                                        <p:attrNameLst>
                                          <p:attrName>ppt_y</p:attrName>
                                        </p:attrNameLst>
                                      </p:cBhvr>
                                      <p:tavLst>
                                        <p:tav tm="0">
                                          <p:val>
                                            <p:strVal val="1+#ppt_h/2"/>
                                          </p:val>
                                        </p:tav>
                                        <p:tav tm="100000">
                                          <p:val>
                                            <p:strVal val="#ppt_y"/>
                                          </p:val>
                                        </p:tav>
                                      </p:tavLst>
                                    </p:anim>
                                  </p:childTnLst>
                                </p:cTn>
                              </p:par>
                              <p:par>
                                <p:cTn id="414" presetID="2" presetClass="entr" presetSubtype="4" fill="hold" nodeType="withEffect">
                                  <p:stCondLst>
                                    <p:cond delay="0"/>
                                  </p:stCondLst>
                                  <p:childTnLst>
                                    <p:set>
                                      <p:cBhvr>
                                        <p:cTn id="415" dur="1" fill="hold">
                                          <p:stCondLst>
                                            <p:cond delay="0"/>
                                          </p:stCondLst>
                                        </p:cTn>
                                        <p:tgtEl>
                                          <p:spTgt spid="262"/>
                                        </p:tgtEl>
                                        <p:attrNameLst>
                                          <p:attrName>style.visibility</p:attrName>
                                        </p:attrNameLst>
                                      </p:cBhvr>
                                      <p:to>
                                        <p:strVal val="visible"/>
                                      </p:to>
                                    </p:set>
                                    <p:anim calcmode="lin" valueType="num">
                                      <p:cBhvr additive="base">
                                        <p:cTn id="416" dur="500" fill="hold"/>
                                        <p:tgtEl>
                                          <p:spTgt spid="262"/>
                                        </p:tgtEl>
                                        <p:attrNameLst>
                                          <p:attrName>ppt_x</p:attrName>
                                        </p:attrNameLst>
                                      </p:cBhvr>
                                      <p:tavLst>
                                        <p:tav tm="0">
                                          <p:val>
                                            <p:strVal val="#ppt_x"/>
                                          </p:val>
                                        </p:tav>
                                        <p:tav tm="100000">
                                          <p:val>
                                            <p:strVal val="#ppt_x"/>
                                          </p:val>
                                        </p:tav>
                                      </p:tavLst>
                                    </p:anim>
                                    <p:anim calcmode="lin" valueType="num">
                                      <p:cBhvr additive="base">
                                        <p:cTn id="417" dur="500" fill="hold"/>
                                        <p:tgtEl>
                                          <p:spTgt spid="262"/>
                                        </p:tgtEl>
                                        <p:attrNameLst>
                                          <p:attrName>ppt_y</p:attrName>
                                        </p:attrNameLst>
                                      </p:cBhvr>
                                      <p:tavLst>
                                        <p:tav tm="0">
                                          <p:val>
                                            <p:strVal val="1+#ppt_h/2"/>
                                          </p:val>
                                        </p:tav>
                                        <p:tav tm="100000">
                                          <p:val>
                                            <p:strVal val="#ppt_y"/>
                                          </p:val>
                                        </p:tav>
                                      </p:tavLst>
                                    </p:anim>
                                  </p:childTnLst>
                                </p:cTn>
                              </p:par>
                              <p:par>
                                <p:cTn id="418" presetID="2" presetClass="entr" presetSubtype="4" fill="hold" nodeType="withEffect">
                                  <p:stCondLst>
                                    <p:cond delay="0"/>
                                  </p:stCondLst>
                                  <p:childTnLst>
                                    <p:set>
                                      <p:cBhvr>
                                        <p:cTn id="419" dur="1" fill="hold">
                                          <p:stCondLst>
                                            <p:cond delay="0"/>
                                          </p:stCondLst>
                                        </p:cTn>
                                        <p:tgtEl>
                                          <p:spTgt spid="263"/>
                                        </p:tgtEl>
                                        <p:attrNameLst>
                                          <p:attrName>style.visibility</p:attrName>
                                        </p:attrNameLst>
                                      </p:cBhvr>
                                      <p:to>
                                        <p:strVal val="visible"/>
                                      </p:to>
                                    </p:set>
                                    <p:anim calcmode="lin" valueType="num">
                                      <p:cBhvr additive="base">
                                        <p:cTn id="420" dur="500" fill="hold"/>
                                        <p:tgtEl>
                                          <p:spTgt spid="263"/>
                                        </p:tgtEl>
                                        <p:attrNameLst>
                                          <p:attrName>ppt_x</p:attrName>
                                        </p:attrNameLst>
                                      </p:cBhvr>
                                      <p:tavLst>
                                        <p:tav tm="0">
                                          <p:val>
                                            <p:strVal val="#ppt_x"/>
                                          </p:val>
                                        </p:tav>
                                        <p:tav tm="100000">
                                          <p:val>
                                            <p:strVal val="#ppt_x"/>
                                          </p:val>
                                        </p:tav>
                                      </p:tavLst>
                                    </p:anim>
                                    <p:anim calcmode="lin" valueType="num">
                                      <p:cBhvr additive="base">
                                        <p:cTn id="421" dur="500" fill="hold"/>
                                        <p:tgtEl>
                                          <p:spTgt spid="263"/>
                                        </p:tgtEl>
                                        <p:attrNameLst>
                                          <p:attrName>ppt_y</p:attrName>
                                        </p:attrNameLst>
                                      </p:cBhvr>
                                      <p:tavLst>
                                        <p:tav tm="0">
                                          <p:val>
                                            <p:strVal val="1+#ppt_h/2"/>
                                          </p:val>
                                        </p:tav>
                                        <p:tav tm="100000">
                                          <p:val>
                                            <p:strVal val="#ppt_y"/>
                                          </p:val>
                                        </p:tav>
                                      </p:tavLst>
                                    </p:anim>
                                  </p:childTnLst>
                                </p:cTn>
                              </p:par>
                              <p:par>
                                <p:cTn id="422" presetID="2" presetClass="entr" presetSubtype="4" fill="hold" nodeType="withEffect">
                                  <p:stCondLst>
                                    <p:cond delay="0"/>
                                  </p:stCondLst>
                                  <p:childTnLst>
                                    <p:set>
                                      <p:cBhvr>
                                        <p:cTn id="423" dur="1" fill="hold">
                                          <p:stCondLst>
                                            <p:cond delay="0"/>
                                          </p:stCondLst>
                                        </p:cTn>
                                        <p:tgtEl>
                                          <p:spTgt spid="264"/>
                                        </p:tgtEl>
                                        <p:attrNameLst>
                                          <p:attrName>style.visibility</p:attrName>
                                        </p:attrNameLst>
                                      </p:cBhvr>
                                      <p:to>
                                        <p:strVal val="visible"/>
                                      </p:to>
                                    </p:set>
                                    <p:anim calcmode="lin" valueType="num">
                                      <p:cBhvr additive="base">
                                        <p:cTn id="424" dur="500" fill="hold"/>
                                        <p:tgtEl>
                                          <p:spTgt spid="264"/>
                                        </p:tgtEl>
                                        <p:attrNameLst>
                                          <p:attrName>ppt_x</p:attrName>
                                        </p:attrNameLst>
                                      </p:cBhvr>
                                      <p:tavLst>
                                        <p:tav tm="0">
                                          <p:val>
                                            <p:strVal val="#ppt_x"/>
                                          </p:val>
                                        </p:tav>
                                        <p:tav tm="100000">
                                          <p:val>
                                            <p:strVal val="#ppt_x"/>
                                          </p:val>
                                        </p:tav>
                                      </p:tavLst>
                                    </p:anim>
                                    <p:anim calcmode="lin" valueType="num">
                                      <p:cBhvr additive="base">
                                        <p:cTn id="425" dur="500" fill="hold"/>
                                        <p:tgtEl>
                                          <p:spTgt spid="264"/>
                                        </p:tgtEl>
                                        <p:attrNameLst>
                                          <p:attrName>ppt_y</p:attrName>
                                        </p:attrNameLst>
                                      </p:cBhvr>
                                      <p:tavLst>
                                        <p:tav tm="0">
                                          <p:val>
                                            <p:strVal val="1+#ppt_h/2"/>
                                          </p:val>
                                        </p:tav>
                                        <p:tav tm="100000">
                                          <p:val>
                                            <p:strVal val="#ppt_y"/>
                                          </p:val>
                                        </p:tav>
                                      </p:tavLst>
                                    </p:anim>
                                  </p:childTnLst>
                                </p:cTn>
                              </p:par>
                              <p:par>
                                <p:cTn id="426" presetID="2" presetClass="entr" presetSubtype="4" fill="hold" nodeType="withEffect">
                                  <p:stCondLst>
                                    <p:cond delay="0"/>
                                  </p:stCondLst>
                                  <p:childTnLst>
                                    <p:set>
                                      <p:cBhvr>
                                        <p:cTn id="427" dur="1" fill="hold">
                                          <p:stCondLst>
                                            <p:cond delay="0"/>
                                          </p:stCondLst>
                                        </p:cTn>
                                        <p:tgtEl>
                                          <p:spTgt spid="265"/>
                                        </p:tgtEl>
                                        <p:attrNameLst>
                                          <p:attrName>style.visibility</p:attrName>
                                        </p:attrNameLst>
                                      </p:cBhvr>
                                      <p:to>
                                        <p:strVal val="visible"/>
                                      </p:to>
                                    </p:set>
                                    <p:anim calcmode="lin" valueType="num">
                                      <p:cBhvr additive="base">
                                        <p:cTn id="428" dur="500" fill="hold"/>
                                        <p:tgtEl>
                                          <p:spTgt spid="265"/>
                                        </p:tgtEl>
                                        <p:attrNameLst>
                                          <p:attrName>ppt_x</p:attrName>
                                        </p:attrNameLst>
                                      </p:cBhvr>
                                      <p:tavLst>
                                        <p:tav tm="0">
                                          <p:val>
                                            <p:strVal val="#ppt_x"/>
                                          </p:val>
                                        </p:tav>
                                        <p:tav tm="100000">
                                          <p:val>
                                            <p:strVal val="#ppt_x"/>
                                          </p:val>
                                        </p:tav>
                                      </p:tavLst>
                                    </p:anim>
                                    <p:anim calcmode="lin" valueType="num">
                                      <p:cBhvr additive="base">
                                        <p:cTn id="429" dur="500" fill="hold"/>
                                        <p:tgtEl>
                                          <p:spTgt spid="265"/>
                                        </p:tgtEl>
                                        <p:attrNameLst>
                                          <p:attrName>ppt_y</p:attrName>
                                        </p:attrNameLst>
                                      </p:cBhvr>
                                      <p:tavLst>
                                        <p:tav tm="0">
                                          <p:val>
                                            <p:strVal val="1+#ppt_h/2"/>
                                          </p:val>
                                        </p:tav>
                                        <p:tav tm="100000">
                                          <p:val>
                                            <p:strVal val="#ppt_y"/>
                                          </p:val>
                                        </p:tav>
                                      </p:tavLst>
                                    </p:anim>
                                  </p:childTnLst>
                                </p:cTn>
                              </p:par>
                              <p:par>
                                <p:cTn id="430" presetID="2" presetClass="entr" presetSubtype="4" fill="hold" nodeType="withEffect">
                                  <p:stCondLst>
                                    <p:cond delay="0"/>
                                  </p:stCondLst>
                                  <p:childTnLst>
                                    <p:set>
                                      <p:cBhvr>
                                        <p:cTn id="431" dur="1" fill="hold">
                                          <p:stCondLst>
                                            <p:cond delay="0"/>
                                          </p:stCondLst>
                                        </p:cTn>
                                        <p:tgtEl>
                                          <p:spTgt spid="266"/>
                                        </p:tgtEl>
                                        <p:attrNameLst>
                                          <p:attrName>style.visibility</p:attrName>
                                        </p:attrNameLst>
                                      </p:cBhvr>
                                      <p:to>
                                        <p:strVal val="visible"/>
                                      </p:to>
                                    </p:set>
                                    <p:anim calcmode="lin" valueType="num">
                                      <p:cBhvr additive="base">
                                        <p:cTn id="432" dur="500" fill="hold"/>
                                        <p:tgtEl>
                                          <p:spTgt spid="266"/>
                                        </p:tgtEl>
                                        <p:attrNameLst>
                                          <p:attrName>ppt_x</p:attrName>
                                        </p:attrNameLst>
                                      </p:cBhvr>
                                      <p:tavLst>
                                        <p:tav tm="0">
                                          <p:val>
                                            <p:strVal val="#ppt_x"/>
                                          </p:val>
                                        </p:tav>
                                        <p:tav tm="100000">
                                          <p:val>
                                            <p:strVal val="#ppt_x"/>
                                          </p:val>
                                        </p:tav>
                                      </p:tavLst>
                                    </p:anim>
                                    <p:anim calcmode="lin" valueType="num">
                                      <p:cBhvr additive="base">
                                        <p:cTn id="433" dur="500" fill="hold"/>
                                        <p:tgtEl>
                                          <p:spTgt spid="266"/>
                                        </p:tgtEl>
                                        <p:attrNameLst>
                                          <p:attrName>ppt_y</p:attrName>
                                        </p:attrNameLst>
                                      </p:cBhvr>
                                      <p:tavLst>
                                        <p:tav tm="0">
                                          <p:val>
                                            <p:strVal val="1+#ppt_h/2"/>
                                          </p:val>
                                        </p:tav>
                                        <p:tav tm="100000">
                                          <p:val>
                                            <p:strVal val="#ppt_y"/>
                                          </p:val>
                                        </p:tav>
                                      </p:tavLst>
                                    </p:anim>
                                  </p:childTnLst>
                                </p:cTn>
                              </p:par>
                              <p:par>
                                <p:cTn id="434" presetID="2" presetClass="entr" presetSubtype="4" fill="hold" nodeType="withEffect">
                                  <p:stCondLst>
                                    <p:cond delay="0"/>
                                  </p:stCondLst>
                                  <p:childTnLst>
                                    <p:set>
                                      <p:cBhvr>
                                        <p:cTn id="435" dur="1" fill="hold">
                                          <p:stCondLst>
                                            <p:cond delay="0"/>
                                          </p:stCondLst>
                                        </p:cTn>
                                        <p:tgtEl>
                                          <p:spTgt spid="267"/>
                                        </p:tgtEl>
                                        <p:attrNameLst>
                                          <p:attrName>style.visibility</p:attrName>
                                        </p:attrNameLst>
                                      </p:cBhvr>
                                      <p:to>
                                        <p:strVal val="visible"/>
                                      </p:to>
                                    </p:set>
                                    <p:anim calcmode="lin" valueType="num">
                                      <p:cBhvr additive="base">
                                        <p:cTn id="436" dur="500" fill="hold"/>
                                        <p:tgtEl>
                                          <p:spTgt spid="267"/>
                                        </p:tgtEl>
                                        <p:attrNameLst>
                                          <p:attrName>ppt_x</p:attrName>
                                        </p:attrNameLst>
                                      </p:cBhvr>
                                      <p:tavLst>
                                        <p:tav tm="0">
                                          <p:val>
                                            <p:strVal val="#ppt_x"/>
                                          </p:val>
                                        </p:tav>
                                        <p:tav tm="100000">
                                          <p:val>
                                            <p:strVal val="#ppt_x"/>
                                          </p:val>
                                        </p:tav>
                                      </p:tavLst>
                                    </p:anim>
                                    <p:anim calcmode="lin" valueType="num">
                                      <p:cBhvr additive="base">
                                        <p:cTn id="437" dur="500" fill="hold"/>
                                        <p:tgtEl>
                                          <p:spTgt spid="267"/>
                                        </p:tgtEl>
                                        <p:attrNameLst>
                                          <p:attrName>ppt_y</p:attrName>
                                        </p:attrNameLst>
                                      </p:cBhvr>
                                      <p:tavLst>
                                        <p:tav tm="0">
                                          <p:val>
                                            <p:strVal val="1+#ppt_h/2"/>
                                          </p:val>
                                        </p:tav>
                                        <p:tav tm="100000">
                                          <p:val>
                                            <p:strVal val="#ppt_y"/>
                                          </p:val>
                                        </p:tav>
                                      </p:tavLst>
                                    </p:anim>
                                  </p:childTnLst>
                                </p:cTn>
                              </p:par>
                              <p:par>
                                <p:cTn id="438" presetID="2" presetClass="entr" presetSubtype="4" fill="hold" grpId="0" nodeType="withEffect">
                                  <p:stCondLst>
                                    <p:cond delay="0"/>
                                  </p:stCondLst>
                                  <p:childTnLst>
                                    <p:set>
                                      <p:cBhvr>
                                        <p:cTn id="439" dur="1" fill="hold">
                                          <p:stCondLst>
                                            <p:cond delay="0"/>
                                          </p:stCondLst>
                                        </p:cTn>
                                        <p:tgtEl>
                                          <p:spTgt spid="268"/>
                                        </p:tgtEl>
                                        <p:attrNameLst>
                                          <p:attrName>style.visibility</p:attrName>
                                        </p:attrNameLst>
                                      </p:cBhvr>
                                      <p:to>
                                        <p:strVal val="visible"/>
                                      </p:to>
                                    </p:set>
                                    <p:anim calcmode="lin" valueType="num">
                                      <p:cBhvr additive="base">
                                        <p:cTn id="440" dur="500" fill="hold"/>
                                        <p:tgtEl>
                                          <p:spTgt spid="268"/>
                                        </p:tgtEl>
                                        <p:attrNameLst>
                                          <p:attrName>ppt_x</p:attrName>
                                        </p:attrNameLst>
                                      </p:cBhvr>
                                      <p:tavLst>
                                        <p:tav tm="0">
                                          <p:val>
                                            <p:strVal val="#ppt_x"/>
                                          </p:val>
                                        </p:tav>
                                        <p:tav tm="100000">
                                          <p:val>
                                            <p:strVal val="#ppt_x"/>
                                          </p:val>
                                        </p:tav>
                                      </p:tavLst>
                                    </p:anim>
                                    <p:anim calcmode="lin" valueType="num">
                                      <p:cBhvr additive="base">
                                        <p:cTn id="441" dur="500" fill="hold"/>
                                        <p:tgtEl>
                                          <p:spTgt spid="268"/>
                                        </p:tgtEl>
                                        <p:attrNameLst>
                                          <p:attrName>ppt_y</p:attrName>
                                        </p:attrNameLst>
                                      </p:cBhvr>
                                      <p:tavLst>
                                        <p:tav tm="0">
                                          <p:val>
                                            <p:strVal val="1+#ppt_h/2"/>
                                          </p:val>
                                        </p:tav>
                                        <p:tav tm="100000">
                                          <p:val>
                                            <p:strVal val="#ppt_y"/>
                                          </p:val>
                                        </p:tav>
                                      </p:tavLst>
                                    </p:anim>
                                  </p:childTnLst>
                                </p:cTn>
                              </p:par>
                              <p:par>
                                <p:cTn id="442" presetID="2" presetClass="entr" presetSubtype="4" fill="hold" nodeType="withEffect">
                                  <p:stCondLst>
                                    <p:cond delay="0"/>
                                  </p:stCondLst>
                                  <p:childTnLst>
                                    <p:set>
                                      <p:cBhvr>
                                        <p:cTn id="443" dur="1" fill="hold">
                                          <p:stCondLst>
                                            <p:cond delay="0"/>
                                          </p:stCondLst>
                                        </p:cTn>
                                        <p:tgtEl>
                                          <p:spTgt spid="269"/>
                                        </p:tgtEl>
                                        <p:attrNameLst>
                                          <p:attrName>style.visibility</p:attrName>
                                        </p:attrNameLst>
                                      </p:cBhvr>
                                      <p:to>
                                        <p:strVal val="visible"/>
                                      </p:to>
                                    </p:set>
                                    <p:anim calcmode="lin" valueType="num">
                                      <p:cBhvr additive="base">
                                        <p:cTn id="444" dur="500" fill="hold"/>
                                        <p:tgtEl>
                                          <p:spTgt spid="269"/>
                                        </p:tgtEl>
                                        <p:attrNameLst>
                                          <p:attrName>ppt_x</p:attrName>
                                        </p:attrNameLst>
                                      </p:cBhvr>
                                      <p:tavLst>
                                        <p:tav tm="0">
                                          <p:val>
                                            <p:strVal val="#ppt_x"/>
                                          </p:val>
                                        </p:tav>
                                        <p:tav tm="100000">
                                          <p:val>
                                            <p:strVal val="#ppt_x"/>
                                          </p:val>
                                        </p:tav>
                                      </p:tavLst>
                                    </p:anim>
                                    <p:anim calcmode="lin" valueType="num">
                                      <p:cBhvr additive="base">
                                        <p:cTn id="445" dur="500" fill="hold"/>
                                        <p:tgtEl>
                                          <p:spTgt spid="269"/>
                                        </p:tgtEl>
                                        <p:attrNameLst>
                                          <p:attrName>ppt_y</p:attrName>
                                        </p:attrNameLst>
                                      </p:cBhvr>
                                      <p:tavLst>
                                        <p:tav tm="0">
                                          <p:val>
                                            <p:strVal val="1+#ppt_h/2"/>
                                          </p:val>
                                        </p:tav>
                                        <p:tav tm="100000">
                                          <p:val>
                                            <p:strVal val="#ppt_y"/>
                                          </p:val>
                                        </p:tav>
                                      </p:tavLst>
                                    </p:anim>
                                  </p:childTnLst>
                                </p:cTn>
                              </p:par>
                              <p:par>
                                <p:cTn id="446" presetID="2" presetClass="entr" presetSubtype="4" fill="hold" nodeType="withEffect">
                                  <p:stCondLst>
                                    <p:cond delay="0"/>
                                  </p:stCondLst>
                                  <p:childTnLst>
                                    <p:set>
                                      <p:cBhvr>
                                        <p:cTn id="447" dur="1" fill="hold">
                                          <p:stCondLst>
                                            <p:cond delay="0"/>
                                          </p:stCondLst>
                                        </p:cTn>
                                        <p:tgtEl>
                                          <p:spTgt spid="273"/>
                                        </p:tgtEl>
                                        <p:attrNameLst>
                                          <p:attrName>style.visibility</p:attrName>
                                        </p:attrNameLst>
                                      </p:cBhvr>
                                      <p:to>
                                        <p:strVal val="visible"/>
                                      </p:to>
                                    </p:set>
                                    <p:anim calcmode="lin" valueType="num">
                                      <p:cBhvr additive="base">
                                        <p:cTn id="448" dur="500" fill="hold"/>
                                        <p:tgtEl>
                                          <p:spTgt spid="273"/>
                                        </p:tgtEl>
                                        <p:attrNameLst>
                                          <p:attrName>ppt_x</p:attrName>
                                        </p:attrNameLst>
                                      </p:cBhvr>
                                      <p:tavLst>
                                        <p:tav tm="0">
                                          <p:val>
                                            <p:strVal val="#ppt_x"/>
                                          </p:val>
                                        </p:tav>
                                        <p:tav tm="100000">
                                          <p:val>
                                            <p:strVal val="#ppt_x"/>
                                          </p:val>
                                        </p:tav>
                                      </p:tavLst>
                                    </p:anim>
                                    <p:anim calcmode="lin" valueType="num">
                                      <p:cBhvr additive="base">
                                        <p:cTn id="449" dur="500" fill="hold"/>
                                        <p:tgtEl>
                                          <p:spTgt spid="273"/>
                                        </p:tgtEl>
                                        <p:attrNameLst>
                                          <p:attrName>ppt_y</p:attrName>
                                        </p:attrNameLst>
                                      </p:cBhvr>
                                      <p:tavLst>
                                        <p:tav tm="0">
                                          <p:val>
                                            <p:strVal val="1+#ppt_h/2"/>
                                          </p:val>
                                        </p:tav>
                                        <p:tav tm="100000">
                                          <p:val>
                                            <p:strVal val="#ppt_y"/>
                                          </p:val>
                                        </p:tav>
                                      </p:tavLst>
                                    </p:anim>
                                  </p:childTnLst>
                                </p:cTn>
                              </p:par>
                              <p:par>
                                <p:cTn id="450" presetID="2" presetClass="entr" presetSubtype="4" fill="hold" nodeType="withEffect">
                                  <p:stCondLst>
                                    <p:cond delay="0"/>
                                  </p:stCondLst>
                                  <p:childTnLst>
                                    <p:set>
                                      <p:cBhvr>
                                        <p:cTn id="451" dur="1" fill="hold">
                                          <p:stCondLst>
                                            <p:cond delay="0"/>
                                          </p:stCondLst>
                                        </p:cTn>
                                        <p:tgtEl>
                                          <p:spTgt spid="274"/>
                                        </p:tgtEl>
                                        <p:attrNameLst>
                                          <p:attrName>style.visibility</p:attrName>
                                        </p:attrNameLst>
                                      </p:cBhvr>
                                      <p:to>
                                        <p:strVal val="visible"/>
                                      </p:to>
                                    </p:set>
                                    <p:anim calcmode="lin" valueType="num">
                                      <p:cBhvr additive="base">
                                        <p:cTn id="452" dur="500" fill="hold"/>
                                        <p:tgtEl>
                                          <p:spTgt spid="274"/>
                                        </p:tgtEl>
                                        <p:attrNameLst>
                                          <p:attrName>ppt_x</p:attrName>
                                        </p:attrNameLst>
                                      </p:cBhvr>
                                      <p:tavLst>
                                        <p:tav tm="0">
                                          <p:val>
                                            <p:strVal val="#ppt_x"/>
                                          </p:val>
                                        </p:tav>
                                        <p:tav tm="100000">
                                          <p:val>
                                            <p:strVal val="#ppt_x"/>
                                          </p:val>
                                        </p:tav>
                                      </p:tavLst>
                                    </p:anim>
                                    <p:anim calcmode="lin" valueType="num">
                                      <p:cBhvr additive="base">
                                        <p:cTn id="453" dur="500" fill="hold"/>
                                        <p:tgtEl>
                                          <p:spTgt spid="274"/>
                                        </p:tgtEl>
                                        <p:attrNameLst>
                                          <p:attrName>ppt_y</p:attrName>
                                        </p:attrNameLst>
                                      </p:cBhvr>
                                      <p:tavLst>
                                        <p:tav tm="0">
                                          <p:val>
                                            <p:strVal val="1+#ppt_h/2"/>
                                          </p:val>
                                        </p:tav>
                                        <p:tav tm="100000">
                                          <p:val>
                                            <p:strVal val="#ppt_y"/>
                                          </p:val>
                                        </p:tav>
                                      </p:tavLst>
                                    </p:anim>
                                  </p:childTnLst>
                                </p:cTn>
                              </p:par>
                              <p:par>
                                <p:cTn id="454" presetID="2" presetClass="entr" presetSubtype="4" fill="hold" nodeType="withEffect">
                                  <p:stCondLst>
                                    <p:cond delay="0"/>
                                  </p:stCondLst>
                                  <p:childTnLst>
                                    <p:set>
                                      <p:cBhvr>
                                        <p:cTn id="455" dur="1" fill="hold">
                                          <p:stCondLst>
                                            <p:cond delay="0"/>
                                          </p:stCondLst>
                                        </p:cTn>
                                        <p:tgtEl>
                                          <p:spTgt spid="275"/>
                                        </p:tgtEl>
                                        <p:attrNameLst>
                                          <p:attrName>style.visibility</p:attrName>
                                        </p:attrNameLst>
                                      </p:cBhvr>
                                      <p:to>
                                        <p:strVal val="visible"/>
                                      </p:to>
                                    </p:set>
                                    <p:anim calcmode="lin" valueType="num">
                                      <p:cBhvr additive="base">
                                        <p:cTn id="456" dur="500" fill="hold"/>
                                        <p:tgtEl>
                                          <p:spTgt spid="275"/>
                                        </p:tgtEl>
                                        <p:attrNameLst>
                                          <p:attrName>ppt_x</p:attrName>
                                        </p:attrNameLst>
                                      </p:cBhvr>
                                      <p:tavLst>
                                        <p:tav tm="0">
                                          <p:val>
                                            <p:strVal val="#ppt_x"/>
                                          </p:val>
                                        </p:tav>
                                        <p:tav tm="100000">
                                          <p:val>
                                            <p:strVal val="#ppt_x"/>
                                          </p:val>
                                        </p:tav>
                                      </p:tavLst>
                                    </p:anim>
                                    <p:anim calcmode="lin" valueType="num">
                                      <p:cBhvr additive="base">
                                        <p:cTn id="457" dur="500" fill="hold"/>
                                        <p:tgtEl>
                                          <p:spTgt spid="275"/>
                                        </p:tgtEl>
                                        <p:attrNameLst>
                                          <p:attrName>ppt_y</p:attrName>
                                        </p:attrNameLst>
                                      </p:cBhvr>
                                      <p:tavLst>
                                        <p:tav tm="0">
                                          <p:val>
                                            <p:strVal val="1+#ppt_h/2"/>
                                          </p:val>
                                        </p:tav>
                                        <p:tav tm="100000">
                                          <p:val>
                                            <p:strVal val="#ppt_y"/>
                                          </p:val>
                                        </p:tav>
                                      </p:tavLst>
                                    </p:anim>
                                  </p:childTnLst>
                                </p:cTn>
                              </p:par>
                              <p:par>
                                <p:cTn id="458" presetID="2" presetClass="entr" presetSubtype="4" fill="hold" nodeType="withEffect">
                                  <p:stCondLst>
                                    <p:cond delay="0"/>
                                  </p:stCondLst>
                                  <p:childTnLst>
                                    <p:set>
                                      <p:cBhvr>
                                        <p:cTn id="459" dur="1" fill="hold">
                                          <p:stCondLst>
                                            <p:cond delay="0"/>
                                          </p:stCondLst>
                                        </p:cTn>
                                        <p:tgtEl>
                                          <p:spTgt spid="276"/>
                                        </p:tgtEl>
                                        <p:attrNameLst>
                                          <p:attrName>style.visibility</p:attrName>
                                        </p:attrNameLst>
                                      </p:cBhvr>
                                      <p:to>
                                        <p:strVal val="visible"/>
                                      </p:to>
                                    </p:set>
                                    <p:anim calcmode="lin" valueType="num">
                                      <p:cBhvr additive="base">
                                        <p:cTn id="460" dur="500" fill="hold"/>
                                        <p:tgtEl>
                                          <p:spTgt spid="276"/>
                                        </p:tgtEl>
                                        <p:attrNameLst>
                                          <p:attrName>ppt_x</p:attrName>
                                        </p:attrNameLst>
                                      </p:cBhvr>
                                      <p:tavLst>
                                        <p:tav tm="0">
                                          <p:val>
                                            <p:strVal val="#ppt_x"/>
                                          </p:val>
                                        </p:tav>
                                        <p:tav tm="100000">
                                          <p:val>
                                            <p:strVal val="#ppt_x"/>
                                          </p:val>
                                        </p:tav>
                                      </p:tavLst>
                                    </p:anim>
                                    <p:anim calcmode="lin" valueType="num">
                                      <p:cBhvr additive="base">
                                        <p:cTn id="461" dur="500" fill="hold"/>
                                        <p:tgtEl>
                                          <p:spTgt spid="276"/>
                                        </p:tgtEl>
                                        <p:attrNameLst>
                                          <p:attrName>ppt_y</p:attrName>
                                        </p:attrNameLst>
                                      </p:cBhvr>
                                      <p:tavLst>
                                        <p:tav tm="0">
                                          <p:val>
                                            <p:strVal val="1+#ppt_h/2"/>
                                          </p:val>
                                        </p:tav>
                                        <p:tav tm="100000">
                                          <p:val>
                                            <p:strVal val="#ppt_y"/>
                                          </p:val>
                                        </p:tav>
                                      </p:tavLst>
                                    </p:anim>
                                  </p:childTnLst>
                                </p:cTn>
                              </p:par>
                              <p:par>
                                <p:cTn id="462" presetID="2" presetClass="entr" presetSubtype="4" fill="hold" nodeType="withEffect">
                                  <p:stCondLst>
                                    <p:cond delay="0"/>
                                  </p:stCondLst>
                                  <p:childTnLst>
                                    <p:set>
                                      <p:cBhvr>
                                        <p:cTn id="463" dur="1" fill="hold">
                                          <p:stCondLst>
                                            <p:cond delay="0"/>
                                          </p:stCondLst>
                                        </p:cTn>
                                        <p:tgtEl>
                                          <p:spTgt spid="277"/>
                                        </p:tgtEl>
                                        <p:attrNameLst>
                                          <p:attrName>style.visibility</p:attrName>
                                        </p:attrNameLst>
                                      </p:cBhvr>
                                      <p:to>
                                        <p:strVal val="visible"/>
                                      </p:to>
                                    </p:set>
                                    <p:anim calcmode="lin" valueType="num">
                                      <p:cBhvr additive="base">
                                        <p:cTn id="464" dur="500" fill="hold"/>
                                        <p:tgtEl>
                                          <p:spTgt spid="277"/>
                                        </p:tgtEl>
                                        <p:attrNameLst>
                                          <p:attrName>ppt_x</p:attrName>
                                        </p:attrNameLst>
                                      </p:cBhvr>
                                      <p:tavLst>
                                        <p:tav tm="0">
                                          <p:val>
                                            <p:strVal val="#ppt_x"/>
                                          </p:val>
                                        </p:tav>
                                        <p:tav tm="100000">
                                          <p:val>
                                            <p:strVal val="#ppt_x"/>
                                          </p:val>
                                        </p:tav>
                                      </p:tavLst>
                                    </p:anim>
                                    <p:anim calcmode="lin" valueType="num">
                                      <p:cBhvr additive="base">
                                        <p:cTn id="465" dur="500" fill="hold"/>
                                        <p:tgtEl>
                                          <p:spTgt spid="277"/>
                                        </p:tgtEl>
                                        <p:attrNameLst>
                                          <p:attrName>ppt_y</p:attrName>
                                        </p:attrNameLst>
                                      </p:cBhvr>
                                      <p:tavLst>
                                        <p:tav tm="0">
                                          <p:val>
                                            <p:strVal val="1+#ppt_h/2"/>
                                          </p:val>
                                        </p:tav>
                                        <p:tav tm="100000">
                                          <p:val>
                                            <p:strVal val="#ppt_y"/>
                                          </p:val>
                                        </p:tav>
                                      </p:tavLst>
                                    </p:anim>
                                  </p:childTnLst>
                                </p:cTn>
                              </p:par>
                              <p:par>
                                <p:cTn id="466" presetID="2" presetClass="entr" presetSubtype="4" fill="hold" nodeType="withEffect">
                                  <p:stCondLst>
                                    <p:cond delay="0"/>
                                  </p:stCondLst>
                                  <p:childTnLst>
                                    <p:set>
                                      <p:cBhvr>
                                        <p:cTn id="467" dur="1" fill="hold">
                                          <p:stCondLst>
                                            <p:cond delay="0"/>
                                          </p:stCondLst>
                                        </p:cTn>
                                        <p:tgtEl>
                                          <p:spTgt spid="278"/>
                                        </p:tgtEl>
                                        <p:attrNameLst>
                                          <p:attrName>style.visibility</p:attrName>
                                        </p:attrNameLst>
                                      </p:cBhvr>
                                      <p:to>
                                        <p:strVal val="visible"/>
                                      </p:to>
                                    </p:set>
                                    <p:anim calcmode="lin" valueType="num">
                                      <p:cBhvr additive="base">
                                        <p:cTn id="468" dur="500" fill="hold"/>
                                        <p:tgtEl>
                                          <p:spTgt spid="278"/>
                                        </p:tgtEl>
                                        <p:attrNameLst>
                                          <p:attrName>ppt_x</p:attrName>
                                        </p:attrNameLst>
                                      </p:cBhvr>
                                      <p:tavLst>
                                        <p:tav tm="0">
                                          <p:val>
                                            <p:strVal val="#ppt_x"/>
                                          </p:val>
                                        </p:tav>
                                        <p:tav tm="100000">
                                          <p:val>
                                            <p:strVal val="#ppt_x"/>
                                          </p:val>
                                        </p:tav>
                                      </p:tavLst>
                                    </p:anim>
                                    <p:anim calcmode="lin" valueType="num">
                                      <p:cBhvr additive="base">
                                        <p:cTn id="469" dur="500" fill="hold"/>
                                        <p:tgtEl>
                                          <p:spTgt spid="278"/>
                                        </p:tgtEl>
                                        <p:attrNameLst>
                                          <p:attrName>ppt_y</p:attrName>
                                        </p:attrNameLst>
                                      </p:cBhvr>
                                      <p:tavLst>
                                        <p:tav tm="0">
                                          <p:val>
                                            <p:strVal val="1+#ppt_h/2"/>
                                          </p:val>
                                        </p:tav>
                                        <p:tav tm="100000">
                                          <p:val>
                                            <p:strVal val="#ppt_y"/>
                                          </p:val>
                                        </p:tav>
                                      </p:tavLst>
                                    </p:anim>
                                  </p:childTnLst>
                                </p:cTn>
                              </p:par>
                              <p:par>
                                <p:cTn id="470" presetID="2" presetClass="entr" presetSubtype="4" fill="hold" grpId="0" nodeType="withEffect">
                                  <p:stCondLst>
                                    <p:cond delay="0"/>
                                  </p:stCondLst>
                                  <p:childTnLst>
                                    <p:set>
                                      <p:cBhvr>
                                        <p:cTn id="471" dur="1" fill="hold">
                                          <p:stCondLst>
                                            <p:cond delay="0"/>
                                          </p:stCondLst>
                                        </p:cTn>
                                        <p:tgtEl>
                                          <p:spTgt spid="279"/>
                                        </p:tgtEl>
                                        <p:attrNameLst>
                                          <p:attrName>style.visibility</p:attrName>
                                        </p:attrNameLst>
                                      </p:cBhvr>
                                      <p:to>
                                        <p:strVal val="visible"/>
                                      </p:to>
                                    </p:set>
                                    <p:anim calcmode="lin" valueType="num">
                                      <p:cBhvr additive="base">
                                        <p:cTn id="472" dur="500" fill="hold"/>
                                        <p:tgtEl>
                                          <p:spTgt spid="279"/>
                                        </p:tgtEl>
                                        <p:attrNameLst>
                                          <p:attrName>ppt_x</p:attrName>
                                        </p:attrNameLst>
                                      </p:cBhvr>
                                      <p:tavLst>
                                        <p:tav tm="0">
                                          <p:val>
                                            <p:strVal val="#ppt_x"/>
                                          </p:val>
                                        </p:tav>
                                        <p:tav tm="100000">
                                          <p:val>
                                            <p:strVal val="#ppt_x"/>
                                          </p:val>
                                        </p:tav>
                                      </p:tavLst>
                                    </p:anim>
                                    <p:anim calcmode="lin" valueType="num">
                                      <p:cBhvr additive="base">
                                        <p:cTn id="473" dur="500" fill="hold"/>
                                        <p:tgtEl>
                                          <p:spTgt spid="279"/>
                                        </p:tgtEl>
                                        <p:attrNameLst>
                                          <p:attrName>ppt_y</p:attrName>
                                        </p:attrNameLst>
                                      </p:cBhvr>
                                      <p:tavLst>
                                        <p:tav tm="0">
                                          <p:val>
                                            <p:strVal val="1+#ppt_h/2"/>
                                          </p:val>
                                        </p:tav>
                                        <p:tav tm="100000">
                                          <p:val>
                                            <p:strVal val="#ppt_y"/>
                                          </p:val>
                                        </p:tav>
                                      </p:tavLst>
                                    </p:anim>
                                  </p:childTnLst>
                                </p:cTn>
                              </p:par>
                              <p:par>
                                <p:cTn id="474" presetID="2" presetClass="entr" presetSubtype="4" fill="hold" grpId="0" nodeType="withEffect">
                                  <p:stCondLst>
                                    <p:cond delay="0"/>
                                  </p:stCondLst>
                                  <p:childTnLst>
                                    <p:set>
                                      <p:cBhvr>
                                        <p:cTn id="475" dur="1" fill="hold">
                                          <p:stCondLst>
                                            <p:cond delay="0"/>
                                          </p:stCondLst>
                                        </p:cTn>
                                        <p:tgtEl>
                                          <p:spTgt spid="280"/>
                                        </p:tgtEl>
                                        <p:attrNameLst>
                                          <p:attrName>style.visibility</p:attrName>
                                        </p:attrNameLst>
                                      </p:cBhvr>
                                      <p:to>
                                        <p:strVal val="visible"/>
                                      </p:to>
                                    </p:set>
                                    <p:anim calcmode="lin" valueType="num">
                                      <p:cBhvr additive="base">
                                        <p:cTn id="476" dur="500" fill="hold"/>
                                        <p:tgtEl>
                                          <p:spTgt spid="280"/>
                                        </p:tgtEl>
                                        <p:attrNameLst>
                                          <p:attrName>ppt_x</p:attrName>
                                        </p:attrNameLst>
                                      </p:cBhvr>
                                      <p:tavLst>
                                        <p:tav tm="0">
                                          <p:val>
                                            <p:strVal val="#ppt_x"/>
                                          </p:val>
                                        </p:tav>
                                        <p:tav tm="100000">
                                          <p:val>
                                            <p:strVal val="#ppt_x"/>
                                          </p:val>
                                        </p:tav>
                                      </p:tavLst>
                                    </p:anim>
                                    <p:anim calcmode="lin" valueType="num">
                                      <p:cBhvr additive="base">
                                        <p:cTn id="477" dur="500" fill="hold"/>
                                        <p:tgtEl>
                                          <p:spTgt spid="280"/>
                                        </p:tgtEl>
                                        <p:attrNameLst>
                                          <p:attrName>ppt_y</p:attrName>
                                        </p:attrNameLst>
                                      </p:cBhvr>
                                      <p:tavLst>
                                        <p:tav tm="0">
                                          <p:val>
                                            <p:strVal val="1+#ppt_h/2"/>
                                          </p:val>
                                        </p:tav>
                                        <p:tav tm="100000">
                                          <p:val>
                                            <p:strVal val="#ppt_y"/>
                                          </p:val>
                                        </p:tav>
                                      </p:tavLst>
                                    </p:anim>
                                  </p:childTnLst>
                                </p:cTn>
                              </p:par>
                              <p:par>
                                <p:cTn id="478" presetID="2" presetClass="entr" presetSubtype="4" fill="hold" nodeType="withEffect">
                                  <p:stCondLst>
                                    <p:cond delay="0"/>
                                  </p:stCondLst>
                                  <p:childTnLst>
                                    <p:set>
                                      <p:cBhvr>
                                        <p:cTn id="479" dur="1" fill="hold">
                                          <p:stCondLst>
                                            <p:cond delay="0"/>
                                          </p:stCondLst>
                                        </p:cTn>
                                        <p:tgtEl>
                                          <p:spTgt spid="281"/>
                                        </p:tgtEl>
                                        <p:attrNameLst>
                                          <p:attrName>style.visibility</p:attrName>
                                        </p:attrNameLst>
                                      </p:cBhvr>
                                      <p:to>
                                        <p:strVal val="visible"/>
                                      </p:to>
                                    </p:set>
                                    <p:anim calcmode="lin" valueType="num">
                                      <p:cBhvr additive="base">
                                        <p:cTn id="480" dur="500" fill="hold"/>
                                        <p:tgtEl>
                                          <p:spTgt spid="281"/>
                                        </p:tgtEl>
                                        <p:attrNameLst>
                                          <p:attrName>ppt_x</p:attrName>
                                        </p:attrNameLst>
                                      </p:cBhvr>
                                      <p:tavLst>
                                        <p:tav tm="0">
                                          <p:val>
                                            <p:strVal val="#ppt_x"/>
                                          </p:val>
                                        </p:tav>
                                        <p:tav tm="100000">
                                          <p:val>
                                            <p:strVal val="#ppt_x"/>
                                          </p:val>
                                        </p:tav>
                                      </p:tavLst>
                                    </p:anim>
                                    <p:anim calcmode="lin" valueType="num">
                                      <p:cBhvr additive="base">
                                        <p:cTn id="481" dur="500" fill="hold"/>
                                        <p:tgtEl>
                                          <p:spTgt spid="281"/>
                                        </p:tgtEl>
                                        <p:attrNameLst>
                                          <p:attrName>ppt_y</p:attrName>
                                        </p:attrNameLst>
                                      </p:cBhvr>
                                      <p:tavLst>
                                        <p:tav tm="0">
                                          <p:val>
                                            <p:strVal val="1+#ppt_h/2"/>
                                          </p:val>
                                        </p:tav>
                                        <p:tav tm="100000">
                                          <p:val>
                                            <p:strVal val="#ppt_y"/>
                                          </p:val>
                                        </p:tav>
                                      </p:tavLst>
                                    </p:anim>
                                  </p:childTnLst>
                                </p:cTn>
                              </p:par>
                              <p:par>
                                <p:cTn id="482" presetID="2" presetClass="entr" presetSubtype="4" fill="hold" nodeType="withEffect">
                                  <p:stCondLst>
                                    <p:cond delay="0"/>
                                  </p:stCondLst>
                                  <p:childTnLst>
                                    <p:set>
                                      <p:cBhvr>
                                        <p:cTn id="483" dur="1" fill="hold">
                                          <p:stCondLst>
                                            <p:cond delay="0"/>
                                          </p:stCondLst>
                                        </p:cTn>
                                        <p:tgtEl>
                                          <p:spTgt spid="282"/>
                                        </p:tgtEl>
                                        <p:attrNameLst>
                                          <p:attrName>style.visibility</p:attrName>
                                        </p:attrNameLst>
                                      </p:cBhvr>
                                      <p:to>
                                        <p:strVal val="visible"/>
                                      </p:to>
                                    </p:set>
                                    <p:anim calcmode="lin" valueType="num">
                                      <p:cBhvr additive="base">
                                        <p:cTn id="484" dur="500" fill="hold"/>
                                        <p:tgtEl>
                                          <p:spTgt spid="282"/>
                                        </p:tgtEl>
                                        <p:attrNameLst>
                                          <p:attrName>ppt_x</p:attrName>
                                        </p:attrNameLst>
                                      </p:cBhvr>
                                      <p:tavLst>
                                        <p:tav tm="0">
                                          <p:val>
                                            <p:strVal val="#ppt_x"/>
                                          </p:val>
                                        </p:tav>
                                        <p:tav tm="100000">
                                          <p:val>
                                            <p:strVal val="#ppt_x"/>
                                          </p:val>
                                        </p:tav>
                                      </p:tavLst>
                                    </p:anim>
                                    <p:anim calcmode="lin" valueType="num">
                                      <p:cBhvr additive="base">
                                        <p:cTn id="485" dur="500" fill="hold"/>
                                        <p:tgtEl>
                                          <p:spTgt spid="282"/>
                                        </p:tgtEl>
                                        <p:attrNameLst>
                                          <p:attrName>ppt_y</p:attrName>
                                        </p:attrNameLst>
                                      </p:cBhvr>
                                      <p:tavLst>
                                        <p:tav tm="0">
                                          <p:val>
                                            <p:strVal val="1+#ppt_h/2"/>
                                          </p:val>
                                        </p:tav>
                                        <p:tav tm="100000">
                                          <p:val>
                                            <p:strVal val="#ppt_y"/>
                                          </p:val>
                                        </p:tav>
                                      </p:tavLst>
                                    </p:anim>
                                  </p:childTnLst>
                                </p:cTn>
                              </p:par>
                              <p:par>
                                <p:cTn id="486" presetID="2" presetClass="entr" presetSubtype="4" fill="hold" grpId="0" nodeType="withEffect">
                                  <p:stCondLst>
                                    <p:cond delay="0"/>
                                  </p:stCondLst>
                                  <p:childTnLst>
                                    <p:set>
                                      <p:cBhvr>
                                        <p:cTn id="487" dur="1" fill="hold">
                                          <p:stCondLst>
                                            <p:cond delay="0"/>
                                          </p:stCondLst>
                                        </p:cTn>
                                        <p:tgtEl>
                                          <p:spTgt spid="283"/>
                                        </p:tgtEl>
                                        <p:attrNameLst>
                                          <p:attrName>style.visibility</p:attrName>
                                        </p:attrNameLst>
                                      </p:cBhvr>
                                      <p:to>
                                        <p:strVal val="visible"/>
                                      </p:to>
                                    </p:set>
                                    <p:anim calcmode="lin" valueType="num">
                                      <p:cBhvr additive="base">
                                        <p:cTn id="488" dur="500" fill="hold"/>
                                        <p:tgtEl>
                                          <p:spTgt spid="283"/>
                                        </p:tgtEl>
                                        <p:attrNameLst>
                                          <p:attrName>ppt_x</p:attrName>
                                        </p:attrNameLst>
                                      </p:cBhvr>
                                      <p:tavLst>
                                        <p:tav tm="0">
                                          <p:val>
                                            <p:strVal val="#ppt_x"/>
                                          </p:val>
                                        </p:tav>
                                        <p:tav tm="100000">
                                          <p:val>
                                            <p:strVal val="#ppt_x"/>
                                          </p:val>
                                        </p:tav>
                                      </p:tavLst>
                                    </p:anim>
                                    <p:anim calcmode="lin" valueType="num">
                                      <p:cBhvr additive="base">
                                        <p:cTn id="489" dur="500" fill="hold"/>
                                        <p:tgtEl>
                                          <p:spTgt spid="283"/>
                                        </p:tgtEl>
                                        <p:attrNameLst>
                                          <p:attrName>ppt_y</p:attrName>
                                        </p:attrNameLst>
                                      </p:cBhvr>
                                      <p:tavLst>
                                        <p:tav tm="0">
                                          <p:val>
                                            <p:strVal val="1+#ppt_h/2"/>
                                          </p:val>
                                        </p:tav>
                                        <p:tav tm="100000">
                                          <p:val>
                                            <p:strVal val="#ppt_y"/>
                                          </p:val>
                                        </p:tav>
                                      </p:tavLst>
                                    </p:anim>
                                  </p:childTnLst>
                                </p:cTn>
                              </p:par>
                              <p:par>
                                <p:cTn id="490" presetID="2" presetClass="entr" presetSubtype="4" fill="hold" nodeType="withEffect">
                                  <p:stCondLst>
                                    <p:cond delay="0"/>
                                  </p:stCondLst>
                                  <p:childTnLst>
                                    <p:set>
                                      <p:cBhvr>
                                        <p:cTn id="491" dur="1" fill="hold">
                                          <p:stCondLst>
                                            <p:cond delay="0"/>
                                          </p:stCondLst>
                                        </p:cTn>
                                        <p:tgtEl>
                                          <p:spTgt spid="284"/>
                                        </p:tgtEl>
                                        <p:attrNameLst>
                                          <p:attrName>style.visibility</p:attrName>
                                        </p:attrNameLst>
                                      </p:cBhvr>
                                      <p:to>
                                        <p:strVal val="visible"/>
                                      </p:to>
                                    </p:set>
                                    <p:anim calcmode="lin" valueType="num">
                                      <p:cBhvr additive="base">
                                        <p:cTn id="492" dur="500" fill="hold"/>
                                        <p:tgtEl>
                                          <p:spTgt spid="284"/>
                                        </p:tgtEl>
                                        <p:attrNameLst>
                                          <p:attrName>ppt_x</p:attrName>
                                        </p:attrNameLst>
                                      </p:cBhvr>
                                      <p:tavLst>
                                        <p:tav tm="0">
                                          <p:val>
                                            <p:strVal val="#ppt_x"/>
                                          </p:val>
                                        </p:tav>
                                        <p:tav tm="100000">
                                          <p:val>
                                            <p:strVal val="#ppt_x"/>
                                          </p:val>
                                        </p:tav>
                                      </p:tavLst>
                                    </p:anim>
                                    <p:anim calcmode="lin" valueType="num">
                                      <p:cBhvr additive="base">
                                        <p:cTn id="493" dur="500" fill="hold"/>
                                        <p:tgtEl>
                                          <p:spTgt spid="284"/>
                                        </p:tgtEl>
                                        <p:attrNameLst>
                                          <p:attrName>ppt_y</p:attrName>
                                        </p:attrNameLst>
                                      </p:cBhvr>
                                      <p:tavLst>
                                        <p:tav tm="0">
                                          <p:val>
                                            <p:strVal val="1+#ppt_h/2"/>
                                          </p:val>
                                        </p:tav>
                                        <p:tav tm="100000">
                                          <p:val>
                                            <p:strVal val="#ppt_y"/>
                                          </p:val>
                                        </p:tav>
                                      </p:tavLst>
                                    </p:anim>
                                  </p:childTnLst>
                                </p:cTn>
                              </p:par>
                              <p:par>
                                <p:cTn id="494" presetID="2" presetClass="entr" presetSubtype="4" fill="hold" nodeType="withEffect">
                                  <p:stCondLst>
                                    <p:cond delay="0"/>
                                  </p:stCondLst>
                                  <p:childTnLst>
                                    <p:set>
                                      <p:cBhvr>
                                        <p:cTn id="495" dur="1" fill="hold">
                                          <p:stCondLst>
                                            <p:cond delay="0"/>
                                          </p:stCondLst>
                                        </p:cTn>
                                        <p:tgtEl>
                                          <p:spTgt spid="285"/>
                                        </p:tgtEl>
                                        <p:attrNameLst>
                                          <p:attrName>style.visibility</p:attrName>
                                        </p:attrNameLst>
                                      </p:cBhvr>
                                      <p:to>
                                        <p:strVal val="visible"/>
                                      </p:to>
                                    </p:set>
                                    <p:anim calcmode="lin" valueType="num">
                                      <p:cBhvr additive="base">
                                        <p:cTn id="496" dur="500" fill="hold"/>
                                        <p:tgtEl>
                                          <p:spTgt spid="285"/>
                                        </p:tgtEl>
                                        <p:attrNameLst>
                                          <p:attrName>ppt_x</p:attrName>
                                        </p:attrNameLst>
                                      </p:cBhvr>
                                      <p:tavLst>
                                        <p:tav tm="0">
                                          <p:val>
                                            <p:strVal val="#ppt_x"/>
                                          </p:val>
                                        </p:tav>
                                        <p:tav tm="100000">
                                          <p:val>
                                            <p:strVal val="#ppt_x"/>
                                          </p:val>
                                        </p:tav>
                                      </p:tavLst>
                                    </p:anim>
                                    <p:anim calcmode="lin" valueType="num">
                                      <p:cBhvr additive="base">
                                        <p:cTn id="497" dur="500" fill="hold"/>
                                        <p:tgtEl>
                                          <p:spTgt spid="285"/>
                                        </p:tgtEl>
                                        <p:attrNameLst>
                                          <p:attrName>ppt_y</p:attrName>
                                        </p:attrNameLst>
                                      </p:cBhvr>
                                      <p:tavLst>
                                        <p:tav tm="0">
                                          <p:val>
                                            <p:strVal val="1+#ppt_h/2"/>
                                          </p:val>
                                        </p:tav>
                                        <p:tav tm="100000">
                                          <p:val>
                                            <p:strVal val="#ppt_y"/>
                                          </p:val>
                                        </p:tav>
                                      </p:tavLst>
                                    </p:anim>
                                  </p:childTnLst>
                                </p:cTn>
                              </p:par>
                              <p:par>
                                <p:cTn id="498" presetID="2" presetClass="entr" presetSubtype="4" fill="hold" nodeType="withEffect">
                                  <p:stCondLst>
                                    <p:cond delay="0"/>
                                  </p:stCondLst>
                                  <p:childTnLst>
                                    <p:set>
                                      <p:cBhvr>
                                        <p:cTn id="499" dur="1" fill="hold">
                                          <p:stCondLst>
                                            <p:cond delay="0"/>
                                          </p:stCondLst>
                                        </p:cTn>
                                        <p:tgtEl>
                                          <p:spTgt spid="286"/>
                                        </p:tgtEl>
                                        <p:attrNameLst>
                                          <p:attrName>style.visibility</p:attrName>
                                        </p:attrNameLst>
                                      </p:cBhvr>
                                      <p:to>
                                        <p:strVal val="visible"/>
                                      </p:to>
                                    </p:set>
                                    <p:anim calcmode="lin" valueType="num">
                                      <p:cBhvr additive="base">
                                        <p:cTn id="500" dur="500" fill="hold"/>
                                        <p:tgtEl>
                                          <p:spTgt spid="286"/>
                                        </p:tgtEl>
                                        <p:attrNameLst>
                                          <p:attrName>ppt_x</p:attrName>
                                        </p:attrNameLst>
                                      </p:cBhvr>
                                      <p:tavLst>
                                        <p:tav tm="0">
                                          <p:val>
                                            <p:strVal val="#ppt_x"/>
                                          </p:val>
                                        </p:tav>
                                        <p:tav tm="100000">
                                          <p:val>
                                            <p:strVal val="#ppt_x"/>
                                          </p:val>
                                        </p:tav>
                                      </p:tavLst>
                                    </p:anim>
                                    <p:anim calcmode="lin" valueType="num">
                                      <p:cBhvr additive="base">
                                        <p:cTn id="501" dur="500" fill="hold"/>
                                        <p:tgtEl>
                                          <p:spTgt spid="286"/>
                                        </p:tgtEl>
                                        <p:attrNameLst>
                                          <p:attrName>ppt_y</p:attrName>
                                        </p:attrNameLst>
                                      </p:cBhvr>
                                      <p:tavLst>
                                        <p:tav tm="0">
                                          <p:val>
                                            <p:strVal val="1+#ppt_h/2"/>
                                          </p:val>
                                        </p:tav>
                                        <p:tav tm="100000">
                                          <p:val>
                                            <p:strVal val="#ppt_y"/>
                                          </p:val>
                                        </p:tav>
                                      </p:tavLst>
                                    </p:anim>
                                  </p:childTnLst>
                                </p:cTn>
                              </p:par>
                              <p:par>
                                <p:cTn id="502" presetID="2" presetClass="entr" presetSubtype="4" fill="hold" nodeType="withEffect">
                                  <p:stCondLst>
                                    <p:cond delay="0"/>
                                  </p:stCondLst>
                                  <p:childTnLst>
                                    <p:set>
                                      <p:cBhvr>
                                        <p:cTn id="503" dur="1" fill="hold">
                                          <p:stCondLst>
                                            <p:cond delay="0"/>
                                          </p:stCondLst>
                                        </p:cTn>
                                        <p:tgtEl>
                                          <p:spTgt spid="287"/>
                                        </p:tgtEl>
                                        <p:attrNameLst>
                                          <p:attrName>style.visibility</p:attrName>
                                        </p:attrNameLst>
                                      </p:cBhvr>
                                      <p:to>
                                        <p:strVal val="visible"/>
                                      </p:to>
                                    </p:set>
                                    <p:anim calcmode="lin" valueType="num">
                                      <p:cBhvr additive="base">
                                        <p:cTn id="504" dur="500" fill="hold"/>
                                        <p:tgtEl>
                                          <p:spTgt spid="287"/>
                                        </p:tgtEl>
                                        <p:attrNameLst>
                                          <p:attrName>ppt_x</p:attrName>
                                        </p:attrNameLst>
                                      </p:cBhvr>
                                      <p:tavLst>
                                        <p:tav tm="0">
                                          <p:val>
                                            <p:strVal val="#ppt_x"/>
                                          </p:val>
                                        </p:tav>
                                        <p:tav tm="100000">
                                          <p:val>
                                            <p:strVal val="#ppt_x"/>
                                          </p:val>
                                        </p:tav>
                                      </p:tavLst>
                                    </p:anim>
                                    <p:anim calcmode="lin" valueType="num">
                                      <p:cBhvr additive="base">
                                        <p:cTn id="505" dur="500" fill="hold"/>
                                        <p:tgtEl>
                                          <p:spTgt spid="287"/>
                                        </p:tgtEl>
                                        <p:attrNameLst>
                                          <p:attrName>ppt_y</p:attrName>
                                        </p:attrNameLst>
                                      </p:cBhvr>
                                      <p:tavLst>
                                        <p:tav tm="0">
                                          <p:val>
                                            <p:strVal val="1+#ppt_h/2"/>
                                          </p:val>
                                        </p:tav>
                                        <p:tav tm="100000">
                                          <p:val>
                                            <p:strVal val="#ppt_y"/>
                                          </p:val>
                                        </p:tav>
                                      </p:tavLst>
                                    </p:anim>
                                  </p:childTnLst>
                                </p:cTn>
                              </p:par>
                              <p:par>
                                <p:cTn id="506" presetID="2" presetClass="entr" presetSubtype="4" fill="hold" nodeType="withEffect">
                                  <p:stCondLst>
                                    <p:cond delay="0"/>
                                  </p:stCondLst>
                                  <p:childTnLst>
                                    <p:set>
                                      <p:cBhvr>
                                        <p:cTn id="507" dur="1" fill="hold">
                                          <p:stCondLst>
                                            <p:cond delay="0"/>
                                          </p:stCondLst>
                                        </p:cTn>
                                        <p:tgtEl>
                                          <p:spTgt spid="288"/>
                                        </p:tgtEl>
                                        <p:attrNameLst>
                                          <p:attrName>style.visibility</p:attrName>
                                        </p:attrNameLst>
                                      </p:cBhvr>
                                      <p:to>
                                        <p:strVal val="visible"/>
                                      </p:to>
                                    </p:set>
                                    <p:anim calcmode="lin" valueType="num">
                                      <p:cBhvr additive="base">
                                        <p:cTn id="508" dur="500" fill="hold"/>
                                        <p:tgtEl>
                                          <p:spTgt spid="288"/>
                                        </p:tgtEl>
                                        <p:attrNameLst>
                                          <p:attrName>ppt_x</p:attrName>
                                        </p:attrNameLst>
                                      </p:cBhvr>
                                      <p:tavLst>
                                        <p:tav tm="0">
                                          <p:val>
                                            <p:strVal val="#ppt_x"/>
                                          </p:val>
                                        </p:tav>
                                        <p:tav tm="100000">
                                          <p:val>
                                            <p:strVal val="#ppt_x"/>
                                          </p:val>
                                        </p:tav>
                                      </p:tavLst>
                                    </p:anim>
                                    <p:anim calcmode="lin" valueType="num">
                                      <p:cBhvr additive="base">
                                        <p:cTn id="509" dur="500" fill="hold"/>
                                        <p:tgtEl>
                                          <p:spTgt spid="288"/>
                                        </p:tgtEl>
                                        <p:attrNameLst>
                                          <p:attrName>ppt_y</p:attrName>
                                        </p:attrNameLst>
                                      </p:cBhvr>
                                      <p:tavLst>
                                        <p:tav tm="0">
                                          <p:val>
                                            <p:strVal val="1+#ppt_h/2"/>
                                          </p:val>
                                        </p:tav>
                                        <p:tav tm="100000">
                                          <p:val>
                                            <p:strVal val="#ppt_y"/>
                                          </p:val>
                                        </p:tav>
                                      </p:tavLst>
                                    </p:anim>
                                  </p:childTnLst>
                                </p:cTn>
                              </p:par>
                              <p:par>
                                <p:cTn id="510" presetID="2" presetClass="entr" presetSubtype="4" fill="hold" nodeType="withEffect">
                                  <p:stCondLst>
                                    <p:cond delay="0"/>
                                  </p:stCondLst>
                                  <p:childTnLst>
                                    <p:set>
                                      <p:cBhvr>
                                        <p:cTn id="511" dur="1" fill="hold">
                                          <p:stCondLst>
                                            <p:cond delay="0"/>
                                          </p:stCondLst>
                                        </p:cTn>
                                        <p:tgtEl>
                                          <p:spTgt spid="289"/>
                                        </p:tgtEl>
                                        <p:attrNameLst>
                                          <p:attrName>style.visibility</p:attrName>
                                        </p:attrNameLst>
                                      </p:cBhvr>
                                      <p:to>
                                        <p:strVal val="visible"/>
                                      </p:to>
                                    </p:set>
                                    <p:anim calcmode="lin" valueType="num">
                                      <p:cBhvr additive="base">
                                        <p:cTn id="512" dur="500" fill="hold"/>
                                        <p:tgtEl>
                                          <p:spTgt spid="289"/>
                                        </p:tgtEl>
                                        <p:attrNameLst>
                                          <p:attrName>ppt_x</p:attrName>
                                        </p:attrNameLst>
                                      </p:cBhvr>
                                      <p:tavLst>
                                        <p:tav tm="0">
                                          <p:val>
                                            <p:strVal val="#ppt_x"/>
                                          </p:val>
                                        </p:tav>
                                        <p:tav tm="100000">
                                          <p:val>
                                            <p:strVal val="#ppt_x"/>
                                          </p:val>
                                        </p:tav>
                                      </p:tavLst>
                                    </p:anim>
                                    <p:anim calcmode="lin" valueType="num">
                                      <p:cBhvr additive="base">
                                        <p:cTn id="513" dur="500" fill="hold"/>
                                        <p:tgtEl>
                                          <p:spTgt spid="289"/>
                                        </p:tgtEl>
                                        <p:attrNameLst>
                                          <p:attrName>ppt_y</p:attrName>
                                        </p:attrNameLst>
                                      </p:cBhvr>
                                      <p:tavLst>
                                        <p:tav tm="0">
                                          <p:val>
                                            <p:strVal val="1+#ppt_h/2"/>
                                          </p:val>
                                        </p:tav>
                                        <p:tav tm="100000">
                                          <p:val>
                                            <p:strVal val="#ppt_y"/>
                                          </p:val>
                                        </p:tav>
                                      </p:tavLst>
                                    </p:anim>
                                  </p:childTnLst>
                                </p:cTn>
                              </p:par>
                              <p:par>
                                <p:cTn id="514" presetID="2" presetClass="entr" presetSubtype="4" fill="hold" nodeType="withEffect">
                                  <p:stCondLst>
                                    <p:cond delay="0"/>
                                  </p:stCondLst>
                                  <p:childTnLst>
                                    <p:set>
                                      <p:cBhvr>
                                        <p:cTn id="515" dur="1" fill="hold">
                                          <p:stCondLst>
                                            <p:cond delay="0"/>
                                          </p:stCondLst>
                                        </p:cTn>
                                        <p:tgtEl>
                                          <p:spTgt spid="290"/>
                                        </p:tgtEl>
                                        <p:attrNameLst>
                                          <p:attrName>style.visibility</p:attrName>
                                        </p:attrNameLst>
                                      </p:cBhvr>
                                      <p:to>
                                        <p:strVal val="visible"/>
                                      </p:to>
                                    </p:set>
                                    <p:anim calcmode="lin" valueType="num">
                                      <p:cBhvr additive="base">
                                        <p:cTn id="516" dur="500" fill="hold"/>
                                        <p:tgtEl>
                                          <p:spTgt spid="290"/>
                                        </p:tgtEl>
                                        <p:attrNameLst>
                                          <p:attrName>ppt_x</p:attrName>
                                        </p:attrNameLst>
                                      </p:cBhvr>
                                      <p:tavLst>
                                        <p:tav tm="0">
                                          <p:val>
                                            <p:strVal val="#ppt_x"/>
                                          </p:val>
                                        </p:tav>
                                        <p:tav tm="100000">
                                          <p:val>
                                            <p:strVal val="#ppt_x"/>
                                          </p:val>
                                        </p:tav>
                                      </p:tavLst>
                                    </p:anim>
                                    <p:anim calcmode="lin" valueType="num">
                                      <p:cBhvr additive="base">
                                        <p:cTn id="517" dur="500" fill="hold"/>
                                        <p:tgtEl>
                                          <p:spTgt spid="290"/>
                                        </p:tgtEl>
                                        <p:attrNameLst>
                                          <p:attrName>ppt_y</p:attrName>
                                        </p:attrNameLst>
                                      </p:cBhvr>
                                      <p:tavLst>
                                        <p:tav tm="0">
                                          <p:val>
                                            <p:strVal val="1+#ppt_h/2"/>
                                          </p:val>
                                        </p:tav>
                                        <p:tav tm="100000">
                                          <p:val>
                                            <p:strVal val="#ppt_y"/>
                                          </p:val>
                                        </p:tav>
                                      </p:tavLst>
                                    </p:anim>
                                  </p:childTnLst>
                                </p:cTn>
                              </p:par>
                              <p:par>
                                <p:cTn id="518" presetID="2" presetClass="entr" presetSubtype="4" fill="hold" nodeType="withEffect">
                                  <p:stCondLst>
                                    <p:cond delay="0"/>
                                  </p:stCondLst>
                                  <p:childTnLst>
                                    <p:set>
                                      <p:cBhvr>
                                        <p:cTn id="519" dur="1" fill="hold">
                                          <p:stCondLst>
                                            <p:cond delay="0"/>
                                          </p:stCondLst>
                                        </p:cTn>
                                        <p:tgtEl>
                                          <p:spTgt spid="291"/>
                                        </p:tgtEl>
                                        <p:attrNameLst>
                                          <p:attrName>style.visibility</p:attrName>
                                        </p:attrNameLst>
                                      </p:cBhvr>
                                      <p:to>
                                        <p:strVal val="visible"/>
                                      </p:to>
                                    </p:set>
                                    <p:anim calcmode="lin" valueType="num">
                                      <p:cBhvr additive="base">
                                        <p:cTn id="520" dur="500" fill="hold"/>
                                        <p:tgtEl>
                                          <p:spTgt spid="291"/>
                                        </p:tgtEl>
                                        <p:attrNameLst>
                                          <p:attrName>ppt_x</p:attrName>
                                        </p:attrNameLst>
                                      </p:cBhvr>
                                      <p:tavLst>
                                        <p:tav tm="0">
                                          <p:val>
                                            <p:strVal val="#ppt_x"/>
                                          </p:val>
                                        </p:tav>
                                        <p:tav tm="100000">
                                          <p:val>
                                            <p:strVal val="#ppt_x"/>
                                          </p:val>
                                        </p:tav>
                                      </p:tavLst>
                                    </p:anim>
                                    <p:anim calcmode="lin" valueType="num">
                                      <p:cBhvr additive="base">
                                        <p:cTn id="521" dur="500" fill="hold"/>
                                        <p:tgtEl>
                                          <p:spTgt spid="291"/>
                                        </p:tgtEl>
                                        <p:attrNameLst>
                                          <p:attrName>ppt_y</p:attrName>
                                        </p:attrNameLst>
                                      </p:cBhvr>
                                      <p:tavLst>
                                        <p:tav tm="0">
                                          <p:val>
                                            <p:strVal val="1+#ppt_h/2"/>
                                          </p:val>
                                        </p:tav>
                                        <p:tav tm="100000">
                                          <p:val>
                                            <p:strVal val="#ppt_y"/>
                                          </p:val>
                                        </p:tav>
                                      </p:tavLst>
                                    </p:anim>
                                  </p:childTnLst>
                                </p:cTn>
                              </p:par>
                              <p:par>
                                <p:cTn id="522" presetID="2" presetClass="entr" presetSubtype="4" fill="hold" nodeType="withEffect">
                                  <p:stCondLst>
                                    <p:cond delay="0"/>
                                  </p:stCondLst>
                                  <p:childTnLst>
                                    <p:set>
                                      <p:cBhvr>
                                        <p:cTn id="523" dur="1" fill="hold">
                                          <p:stCondLst>
                                            <p:cond delay="0"/>
                                          </p:stCondLst>
                                        </p:cTn>
                                        <p:tgtEl>
                                          <p:spTgt spid="292"/>
                                        </p:tgtEl>
                                        <p:attrNameLst>
                                          <p:attrName>style.visibility</p:attrName>
                                        </p:attrNameLst>
                                      </p:cBhvr>
                                      <p:to>
                                        <p:strVal val="visible"/>
                                      </p:to>
                                    </p:set>
                                    <p:anim calcmode="lin" valueType="num">
                                      <p:cBhvr additive="base">
                                        <p:cTn id="524" dur="500" fill="hold"/>
                                        <p:tgtEl>
                                          <p:spTgt spid="292"/>
                                        </p:tgtEl>
                                        <p:attrNameLst>
                                          <p:attrName>ppt_x</p:attrName>
                                        </p:attrNameLst>
                                      </p:cBhvr>
                                      <p:tavLst>
                                        <p:tav tm="0">
                                          <p:val>
                                            <p:strVal val="#ppt_x"/>
                                          </p:val>
                                        </p:tav>
                                        <p:tav tm="100000">
                                          <p:val>
                                            <p:strVal val="#ppt_x"/>
                                          </p:val>
                                        </p:tav>
                                      </p:tavLst>
                                    </p:anim>
                                    <p:anim calcmode="lin" valueType="num">
                                      <p:cBhvr additive="base">
                                        <p:cTn id="525" dur="500" fill="hold"/>
                                        <p:tgtEl>
                                          <p:spTgt spid="292"/>
                                        </p:tgtEl>
                                        <p:attrNameLst>
                                          <p:attrName>ppt_y</p:attrName>
                                        </p:attrNameLst>
                                      </p:cBhvr>
                                      <p:tavLst>
                                        <p:tav tm="0">
                                          <p:val>
                                            <p:strVal val="1+#ppt_h/2"/>
                                          </p:val>
                                        </p:tav>
                                        <p:tav tm="100000">
                                          <p:val>
                                            <p:strVal val="#ppt_y"/>
                                          </p:val>
                                        </p:tav>
                                      </p:tavLst>
                                    </p:anim>
                                  </p:childTnLst>
                                </p:cTn>
                              </p:par>
                            </p:childTnLst>
                          </p:cTn>
                        </p:par>
                        <p:par>
                          <p:cTn id="526" fill="hold">
                            <p:stCondLst>
                              <p:cond delay="500"/>
                            </p:stCondLst>
                            <p:childTnLst>
                              <p:par>
                                <p:cTn id="527" presetID="10" presetClass="entr" presetSubtype="0" fill="hold" grpId="0" nodeType="afterEffect">
                                  <p:stCondLst>
                                    <p:cond delay="0"/>
                                  </p:stCondLst>
                                  <p:childTnLst>
                                    <p:set>
                                      <p:cBhvr>
                                        <p:cTn id="528" dur="1" fill="hold">
                                          <p:stCondLst>
                                            <p:cond delay="0"/>
                                          </p:stCondLst>
                                        </p:cTn>
                                        <p:tgtEl>
                                          <p:spTgt spid="294"/>
                                        </p:tgtEl>
                                        <p:attrNameLst>
                                          <p:attrName>style.visibility</p:attrName>
                                        </p:attrNameLst>
                                      </p:cBhvr>
                                      <p:to>
                                        <p:strVal val="visible"/>
                                      </p:to>
                                    </p:set>
                                    <p:animEffect transition="in" filter="fade">
                                      <p:cBhvr>
                                        <p:cTn id="529" dur="200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0" animBg="1"/>
      <p:bldP spid="293" grpId="0" animBg="1"/>
      <p:bldP spid="67" grpId="0" animBg="1"/>
      <p:bldP spid="70" grpId="0"/>
      <p:bldP spid="71" grpId="0"/>
      <p:bldP spid="72" grpId="0"/>
      <p:bldP spid="73" grpId="0"/>
      <p:bldP spid="80" grpId="0" animBg="1"/>
      <p:bldP spid="83" grpId="0" animBg="1"/>
      <p:bldP spid="91" grpId="0"/>
      <p:bldP spid="108" grpId="0" animBg="1"/>
      <p:bldP spid="110" grpId="0"/>
      <p:bldP spid="113" grpId="0" animBg="1"/>
      <p:bldP spid="116" grpId="0"/>
      <p:bldP spid="117" grpId="0"/>
      <p:bldP spid="118" grpId="0"/>
      <p:bldP spid="119" grpId="0"/>
      <p:bldP spid="126" grpId="0" animBg="1"/>
      <p:bldP spid="129" grpId="0" animBg="1"/>
      <p:bldP spid="137" grpId="0"/>
      <p:bldP spid="148" grpId="0" animBg="1"/>
      <p:bldP spid="149" grpId="0"/>
      <p:bldP spid="152" grpId="0"/>
      <p:bldP spid="233" grpId="0"/>
      <p:bldP spid="215" grpId="0" animBg="1"/>
      <p:bldP spid="226" grpId="0"/>
      <p:bldP spid="227" grpId="0"/>
      <p:bldP spid="249" grpId="0"/>
      <p:bldP spid="250" grpId="0"/>
      <p:bldP spid="257" grpId="0" animBg="1"/>
      <p:bldP spid="260" grpId="0" animBg="1"/>
      <p:bldP spid="268" grpId="0"/>
      <p:bldP spid="279" grpId="0" animBg="1"/>
      <p:bldP spid="280" grpId="0"/>
      <p:bldP spid="283"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142</a:t>
            </a:fld>
            <a:endParaRPr lang="fa-IR"/>
          </a:p>
        </p:txBody>
      </p:sp>
      <p:sp>
        <p:nvSpPr>
          <p:cNvPr id="4" name="Rectangle 3"/>
          <p:cNvSpPr/>
          <p:nvPr/>
        </p:nvSpPr>
        <p:spPr>
          <a:xfrm>
            <a:off x="571472" y="685800"/>
            <a:ext cx="103265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solidFill>
                  <a:srgbClr val="00B050"/>
                </a:solidFill>
                <a:effectLst>
                  <a:outerShdw blurRad="50800" dist="39000" dir="5460000" algn="tl">
                    <a:srgbClr val="000000">
                      <a:alpha val="38000"/>
                    </a:srgbClr>
                  </a:outerShdw>
                </a:effectLst>
              </a:rPr>
              <a:t>10</a:t>
            </a:r>
            <a:r>
              <a:rPr lang="en-US" sz="3600" b="1" cap="none" spc="0" dirty="0" smtClean="0">
                <a:ln w="11430"/>
                <a:solidFill>
                  <a:srgbClr val="00B050"/>
                </a:solidFill>
                <a:effectLst>
                  <a:outerShdw blurRad="50800" dist="39000" dir="5460000" algn="tl">
                    <a:srgbClr val="000000">
                      <a:alpha val="38000"/>
                    </a:srgbClr>
                  </a:outerShdw>
                </a:effectLst>
              </a:rPr>
              <a:t>Ne</a:t>
            </a:r>
            <a:endParaRPr lang="en-US" sz="3600" b="1" cap="none" spc="0" dirty="0">
              <a:ln w="11430"/>
              <a:solidFill>
                <a:srgbClr val="00B050"/>
              </a:solidFill>
              <a:effectLst>
                <a:outerShdw blurRad="50800" dist="39000" dir="5460000" algn="tl">
                  <a:srgbClr val="000000">
                    <a:alpha val="38000"/>
                  </a:srgbClr>
                </a:outerShdw>
              </a:effectLst>
            </a:endParaRPr>
          </a:p>
        </p:txBody>
      </p:sp>
      <p:sp>
        <p:nvSpPr>
          <p:cNvPr id="5" name="Rectangle 4"/>
          <p:cNvSpPr/>
          <p:nvPr/>
        </p:nvSpPr>
        <p:spPr>
          <a:xfrm>
            <a:off x="1765483" y="743682"/>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50"/>
                </a:solidFill>
                <a:effectLst>
                  <a:outerShdw blurRad="76200" dist="50800" dir="5400000" algn="tl" rotWithShape="0">
                    <a:srgbClr val="000000">
                      <a:alpha val="65000"/>
                    </a:srgbClr>
                  </a:outerShdw>
                </a:effectLst>
              </a:rPr>
              <a:t>1s</a:t>
            </a:r>
            <a:r>
              <a:rPr lang="en-US" sz="2800" b="1" spc="50" baseline="30000" dirty="0" smtClean="0">
                <a:ln w="11430"/>
                <a:solidFill>
                  <a:srgbClr val="00B050"/>
                </a:solidFill>
                <a:effectLst>
                  <a:outerShdw blurRad="76200" dist="50800" dir="5400000" algn="tl" rotWithShape="0">
                    <a:srgbClr val="000000">
                      <a:alpha val="65000"/>
                    </a:srgbClr>
                  </a:outerShdw>
                </a:effectLst>
              </a:rPr>
              <a:t>2</a:t>
            </a:r>
            <a:r>
              <a:rPr lang="en-US" sz="2800" b="1" spc="50" baseline="30000" dirty="0" smtClean="0">
                <a:ln w="11430"/>
                <a:effectLst>
                  <a:outerShdw blurRad="76200" dist="50800" dir="5400000" algn="tl" rotWithShape="0">
                    <a:srgbClr val="000000">
                      <a:alpha val="65000"/>
                    </a:srgbClr>
                  </a:outerShdw>
                </a:effectLst>
              </a:rPr>
              <a:t>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6" name="Rectangle 5"/>
          <p:cNvSpPr/>
          <p:nvPr/>
        </p:nvSpPr>
        <p:spPr>
          <a:xfrm>
            <a:off x="2451288" y="747071"/>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50"/>
                </a:solidFill>
                <a:effectLst>
                  <a:outerShdw blurRad="76200" dist="50800" dir="5400000" algn="tl" rotWithShape="0">
                    <a:srgbClr val="000000">
                      <a:alpha val="65000"/>
                    </a:srgbClr>
                  </a:outerShdw>
                </a:effectLst>
              </a:rPr>
              <a:t>2s</a:t>
            </a:r>
            <a:r>
              <a:rPr lang="en-US" sz="2800" b="1" spc="50" baseline="30000" dirty="0" smtClean="0">
                <a:ln w="11430"/>
                <a:solidFill>
                  <a:srgbClr val="00B050"/>
                </a:solidFill>
                <a:effectLst>
                  <a:outerShdw blurRad="76200" dist="50800" dir="5400000" algn="tl" rotWithShape="0">
                    <a:srgbClr val="000000">
                      <a:alpha val="65000"/>
                    </a:srgbClr>
                  </a:outerShdw>
                </a:effectLst>
              </a:rPr>
              <a:t>2</a:t>
            </a:r>
            <a:endParaRPr lang="en-US" sz="2800" b="1" cap="none" spc="50" dirty="0">
              <a:ln w="11430"/>
              <a:solidFill>
                <a:srgbClr val="00B050"/>
              </a:solidFill>
              <a:effectLst>
                <a:outerShdw blurRad="76200" dist="50800" dir="5400000" algn="tl" rotWithShape="0">
                  <a:srgbClr val="000000">
                    <a:alpha val="65000"/>
                  </a:srgbClr>
                </a:outerShdw>
              </a:effectLst>
            </a:endParaRPr>
          </a:p>
        </p:txBody>
      </p:sp>
      <p:sp>
        <p:nvSpPr>
          <p:cNvPr id="7" name="Rectangle 6"/>
          <p:cNvSpPr/>
          <p:nvPr/>
        </p:nvSpPr>
        <p:spPr>
          <a:xfrm>
            <a:off x="3187483" y="753849"/>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50"/>
                </a:solidFill>
                <a:effectLst>
                  <a:outerShdw blurRad="76200" dist="50800" dir="5400000" algn="tl" rotWithShape="0">
                    <a:srgbClr val="000000">
                      <a:alpha val="65000"/>
                    </a:srgbClr>
                  </a:outerShdw>
                </a:effectLst>
              </a:rPr>
              <a:t>2p</a:t>
            </a:r>
            <a:r>
              <a:rPr lang="en-US" sz="2800" b="1" spc="50" baseline="30000" dirty="0" smtClean="0">
                <a:ln w="11430"/>
                <a:solidFill>
                  <a:srgbClr val="00B050"/>
                </a:solidFill>
                <a:effectLst>
                  <a:outerShdw blurRad="76200" dist="50800" dir="5400000" algn="tl" rotWithShape="0">
                    <a:srgbClr val="000000">
                      <a:alpha val="65000"/>
                    </a:srgbClr>
                  </a:outerShdw>
                </a:effectLst>
              </a:rPr>
              <a:t>6</a:t>
            </a:r>
            <a:endParaRPr lang="en-US" sz="2800" b="1" cap="none" spc="50" dirty="0">
              <a:ln w="11430"/>
              <a:solidFill>
                <a:srgbClr val="00B050"/>
              </a:solidFill>
              <a:effectLst>
                <a:outerShdw blurRad="76200" dist="50800" dir="5400000" algn="tl" rotWithShape="0">
                  <a:srgbClr val="000000">
                    <a:alpha val="65000"/>
                  </a:srgbClr>
                </a:outerShdw>
              </a:effectLst>
            </a:endParaRPr>
          </a:p>
        </p:txBody>
      </p:sp>
      <p:sp>
        <p:nvSpPr>
          <p:cNvPr id="8" name="Rectangle 7"/>
          <p:cNvSpPr/>
          <p:nvPr/>
        </p:nvSpPr>
        <p:spPr>
          <a:xfrm>
            <a:off x="4227776" y="1525389"/>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9" name="Rectangle 8"/>
          <p:cNvSpPr/>
          <p:nvPr/>
        </p:nvSpPr>
        <p:spPr>
          <a:xfrm>
            <a:off x="561948" y="1411069"/>
            <a:ext cx="10278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1672288" y="1506352"/>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1" name="Rectangle 10"/>
          <p:cNvSpPr/>
          <p:nvPr/>
        </p:nvSpPr>
        <p:spPr>
          <a:xfrm>
            <a:off x="2358093" y="1509741"/>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2" name="Rectangle 11"/>
          <p:cNvSpPr/>
          <p:nvPr/>
        </p:nvSpPr>
        <p:spPr>
          <a:xfrm>
            <a:off x="3111283" y="1516519"/>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13" name="Rectangle 12"/>
          <p:cNvSpPr/>
          <p:nvPr/>
        </p:nvSpPr>
        <p:spPr>
          <a:xfrm>
            <a:off x="533400" y="2057400"/>
            <a:ext cx="10278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1676400" y="2057400"/>
            <a:ext cx="133402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00B050"/>
                </a:solidFill>
                <a:effectLst>
                  <a:outerShdw blurRad="50800" dist="39000" dir="5460000" algn="tl">
                    <a:srgbClr val="000000">
                      <a:alpha val="38000"/>
                    </a:srgbClr>
                  </a:outerShdw>
                </a:effectLst>
              </a:rPr>
              <a:t>[</a:t>
            </a:r>
            <a:r>
              <a:rPr lang="en-US" sz="3600" b="1" baseline="-25000" dirty="0" smtClean="0">
                <a:ln w="11430"/>
                <a:solidFill>
                  <a:srgbClr val="00B050"/>
                </a:solidFill>
                <a:effectLst>
                  <a:outerShdw blurRad="50800" dist="39000" dir="5460000" algn="tl">
                    <a:srgbClr val="000000">
                      <a:alpha val="38000"/>
                    </a:srgbClr>
                  </a:outerShdw>
                </a:effectLst>
              </a:rPr>
              <a:t>10</a:t>
            </a:r>
            <a:r>
              <a:rPr lang="en-US" sz="3600" b="1" dirty="0" smtClean="0">
                <a:ln w="11430"/>
                <a:solidFill>
                  <a:srgbClr val="00B050"/>
                </a:solidFill>
                <a:effectLst>
                  <a:outerShdw blurRad="50800" dist="39000" dir="5460000" algn="tl">
                    <a:srgbClr val="000000">
                      <a:alpha val="38000"/>
                    </a:srgbClr>
                  </a:outerShdw>
                </a:effectLst>
              </a:rPr>
              <a:t>Ne]</a:t>
            </a:r>
            <a:endParaRPr lang="en-US" sz="3600" b="1" cap="none" spc="0" dirty="0">
              <a:ln w="11430"/>
              <a:solidFill>
                <a:srgbClr val="00B050"/>
              </a:solidFill>
              <a:effectLst>
                <a:outerShdw blurRad="50800" dist="39000" dir="5460000" algn="tl">
                  <a:srgbClr val="000000">
                    <a:alpha val="38000"/>
                  </a:srgbClr>
                </a:outerShdw>
              </a:effectLst>
            </a:endParaRPr>
          </a:p>
        </p:txBody>
      </p:sp>
      <p:sp>
        <p:nvSpPr>
          <p:cNvPr id="15" name="Rectangle 14"/>
          <p:cNvSpPr/>
          <p:nvPr/>
        </p:nvSpPr>
        <p:spPr>
          <a:xfrm>
            <a:off x="3124200" y="21336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16" name="Rectangle 15"/>
          <p:cNvSpPr/>
          <p:nvPr/>
        </p:nvSpPr>
        <p:spPr>
          <a:xfrm>
            <a:off x="533400" y="3465733"/>
            <a:ext cx="7489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1343025" y="3429000"/>
            <a:ext cx="12410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00B050"/>
                </a:solidFill>
                <a:effectLst>
                  <a:outerShdw blurRad="50800" dist="39000" dir="5460000" algn="tl">
                    <a:srgbClr val="000000">
                      <a:alpha val="38000"/>
                    </a:srgbClr>
                  </a:outerShdw>
                </a:effectLst>
              </a:rPr>
              <a:t>[</a:t>
            </a:r>
            <a:r>
              <a:rPr lang="en-US" sz="3600" b="1" baseline="-25000" dirty="0" smtClean="0">
                <a:ln w="11430"/>
                <a:solidFill>
                  <a:srgbClr val="00B050"/>
                </a:solidFill>
                <a:effectLst>
                  <a:outerShdw blurRad="50800" dist="39000" dir="5460000" algn="tl">
                    <a:srgbClr val="000000">
                      <a:alpha val="38000"/>
                    </a:srgbClr>
                  </a:outerShdw>
                </a:effectLst>
              </a:rPr>
              <a:t>18</a:t>
            </a:r>
            <a:r>
              <a:rPr lang="en-US" sz="3600" b="1" dirty="0" smtClean="0">
                <a:ln w="11430"/>
                <a:solidFill>
                  <a:srgbClr val="00B050"/>
                </a:solidFill>
                <a:effectLst>
                  <a:outerShdw blurRad="50800" dist="39000" dir="5460000" algn="tl">
                    <a:srgbClr val="000000">
                      <a:alpha val="38000"/>
                    </a:srgbClr>
                  </a:outerShdw>
                </a:effectLst>
              </a:rPr>
              <a:t>Ar]</a:t>
            </a:r>
            <a:endParaRPr lang="en-US" sz="3600" b="1" cap="none" spc="0" dirty="0">
              <a:ln w="11430"/>
              <a:solidFill>
                <a:srgbClr val="00B050"/>
              </a:solidFill>
              <a:effectLst>
                <a:outerShdw blurRad="50800" dist="39000" dir="5460000" algn="tl">
                  <a:srgbClr val="000000">
                    <a:alpha val="38000"/>
                  </a:srgbClr>
                </a:outerShdw>
              </a:effectLst>
            </a:endParaRPr>
          </a:p>
        </p:txBody>
      </p:sp>
      <p:sp>
        <p:nvSpPr>
          <p:cNvPr id="18" name="Rectangle 17"/>
          <p:cNvSpPr/>
          <p:nvPr/>
        </p:nvSpPr>
        <p:spPr>
          <a:xfrm>
            <a:off x="2714625" y="35052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20" name="Rectangle 19"/>
          <p:cNvSpPr/>
          <p:nvPr/>
        </p:nvSpPr>
        <p:spPr>
          <a:xfrm>
            <a:off x="533400" y="4419600"/>
            <a:ext cx="76815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23</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Rectangle 20"/>
          <p:cNvSpPr/>
          <p:nvPr/>
        </p:nvSpPr>
        <p:spPr>
          <a:xfrm>
            <a:off x="2638425" y="456384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2" name="Rectangle 21"/>
          <p:cNvSpPr/>
          <p:nvPr/>
        </p:nvSpPr>
        <p:spPr>
          <a:xfrm>
            <a:off x="3569793" y="4563842"/>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3</a:t>
            </a:r>
            <a:endParaRPr lang="en-US" sz="2800" b="1" cap="none" spc="50" dirty="0">
              <a:ln w="11430"/>
              <a:effectLst>
                <a:outerShdw blurRad="76200" dist="50800" dir="5400000" algn="tl" rotWithShape="0">
                  <a:srgbClr val="000000">
                    <a:alpha val="65000"/>
                  </a:srgbClr>
                </a:outerShdw>
              </a:effectLst>
            </a:endParaRPr>
          </a:p>
        </p:txBody>
      </p:sp>
      <p:sp>
        <p:nvSpPr>
          <p:cNvPr id="23" name="Rectangle 22"/>
          <p:cNvSpPr/>
          <p:nvPr/>
        </p:nvSpPr>
        <p:spPr>
          <a:xfrm>
            <a:off x="1343025" y="4459069"/>
            <a:ext cx="12410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solidFill>
                  <a:srgbClr val="00B050"/>
                </a:solidFill>
                <a:effectLst>
                  <a:outerShdw blurRad="50800" dist="39000" dir="5460000" algn="tl">
                    <a:srgbClr val="000000">
                      <a:alpha val="38000"/>
                    </a:srgbClr>
                  </a:outerShdw>
                </a:effectLst>
              </a:rPr>
              <a:t>[</a:t>
            </a:r>
            <a:r>
              <a:rPr lang="en-US" sz="3600" b="1" baseline="-25000" dirty="0" smtClean="0">
                <a:ln w="11430"/>
                <a:solidFill>
                  <a:srgbClr val="00B050"/>
                </a:solidFill>
                <a:effectLst>
                  <a:outerShdw blurRad="50800" dist="39000" dir="5460000" algn="tl">
                    <a:srgbClr val="000000">
                      <a:alpha val="38000"/>
                    </a:srgbClr>
                  </a:outerShdw>
                </a:effectLst>
              </a:rPr>
              <a:t>18</a:t>
            </a:r>
            <a:r>
              <a:rPr lang="en-US" sz="3600" b="1" dirty="0" smtClean="0">
                <a:ln w="11430"/>
                <a:solidFill>
                  <a:srgbClr val="00B050"/>
                </a:solidFill>
                <a:effectLst>
                  <a:outerShdw blurRad="50800" dist="39000" dir="5460000" algn="tl">
                    <a:srgbClr val="000000">
                      <a:alpha val="38000"/>
                    </a:srgbClr>
                  </a:outerShdw>
                </a:effectLst>
              </a:rPr>
              <a:t>Ar]</a:t>
            </a:r>
            <a:endParaRPr lang="en-US" sz="3600" b="1" cap="none" spc="0" dirty="0">
              <a:ln w="11430"/>
              <a:solidFill>
                <a:srgbClr val="00B050"/>
              </a:solidFill>
              <a:effectLst>
                <a:outerShdw blurRad="50800" dist="39000" dir="5460000" algn="tl">
                  <a:srgbClr val="000000">
                    <a:alpha val="38000"/>
                  </a:srgbClr>
                </a:outerShdw>
              </a:effectLst>
            </a:endParaRPr>
          </a:p>
        </p:txBody>
      </p:sp>
      <p:grpSp>
        <p:nvGrpSpPr>
          <p:cNvPr id="24" name="Group 9"/>
          <p:cNvGrpSpPr>
            <a:grpSpLocks/>
          </p:cNvGrpSpPr>
          <p:nvPr/>
        </p:nvGrpSpPr>
        <p:grpSpPr bwMode="auto">
          <a:xfrm>
            <a:off x="2362200" y="152400"/>
            <a:ext cx="6629400" cy="457200"/>
            <a:chOff x="406" y="980"/>
            <a:chExt cx="2330" cy="294"/>
          </a:xfrm>
        </p:grpSpPr>
        <p:sp>
          <p:nvSpPr>
            <p:cNvPr id="25" name="AutoShape 10"/>
            <p:cNvSpPr>
              <a:spLocks noChangeArrowheads="1"/>
            </p:cNvSpPr>
            <p:nvPr/>
          </p:nvSpPr>
          <p:spPr bwMode="gray">
            <a:xfrm>
              <a:off x="406" y="980"/>
              <a:ext cx="2330" cy="294"/>
            </a:xfrm>
            <a:prstGeom prst="roundRect">
              <a:avLst>
                <a:gd name="adj" fmla="val 50000"/>
              </a:avLst>
            </a:prstGeom>
            <a:gradFill rotWithShape="1">
              <a:gsLst>
                <a:gs pos="0">
                  <a:srgbClr val="3289A8">
                    <a:gamma/>
                    <a:tint val="67059"/>
                    <a:invGamma/>
                  </a:srgbClr>
                </a:gs>
                <a:gs pos="100000">
                  <a:srgbClr val="3289A8"/>
                </a:gs>
              </a:gsLst>
              <a:lin ang="0" scaled="1"/>
            </a:gradFill>
            <a:ln w="12700">
              <a:solidFill>
                <a:srgbClr val="3289A8"/>
              </a:solid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AutoShape 11"/>
            <p:cNvSpPr>
              <a:spLocks noChangeArrowheads="1"/>
            </p:cNvSpPr>
            <p:nvPr/>
          </p:nvSpPr>
          <p:spPr bwMode="gray">
            <a:xfrm flipH="1">
              <a:off x="2620" y="1005"/>
              <a:ext cx="104" cy="24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 name="AutoShape 12"/>
            <p:cNvSpPr>
              <a:spLocks noChangeArrowheads="1"/>
            </p:cNvSpPr>
            <p:nvPr/>
          </p:nvSpPr>
          <p:spPr bwMode="gray">
            <a:xfrm>
              <a:off x="420" y="1006"/>
              <a:ext cx="104" cy="242"/>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8" name="Rectangle 27"/>
          <p:cNvSpPr/>
          <p:nvPr/>
        </p:nvSpPr>
        <p:spPr>
          <a:xfrm>
            <a:off x="2362200" y="104775"/>
            <a:ext cx="6524542" cy="523220"/>
          </a:xfrm>
          <a:prstGeom prst="rect">
            <a:avLst/>
          </a:prstGeom>
          <a:noFill/>
        </p:spPr>
        <p:txBody>
          <a:bodyPr wrap="none" lIns="91440" tIns="45720" rIns="91440" bIns="45720">
            <a:spAutoFit/>
          </a:bodyPr>
          <a:lstStyle/>
          <a:p>
            <a:r>
              <a:rPr lang="fa-IR" sz="2800" b="1" cap="none" spc="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آرایش الکترونی نوشتاری و نموداری عناصر زیر را بنویسید.</a:t>
            </a:r>
            <a:endParaRPr lang="en-US" sz="2800" b="1" cap="none" spc="0"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cTn>
                              </p:par>
                              <p:par>
                                <p:cTn id="8" presetID="26" presetClass="emph" presetSubtype="0" repeatCount="3000" fill="hold" grpId="0" nodeType="withEffect">
                                  <p:stCondLst>
                                    <p:cond delay="0"/>
                                  </p:stCondLst>
                                  <p:childTnLst>
                                    <p:animEffect transition="out" filter="fade">
                                      <p:cBhvr>
                                        <p:cTn id="9" dur="1000" tmFilter="0, 0; .2, .5; .8, .5; 1, 0"/>
                                        <p:tgtEl>
                                          <p:spTgt spid="11"/>
                                        </p:tgtEl>
                                      </p:cBhvr>
                                    </p:animEffect>
                                    <p:animScale>
                                      <p:cBhvr>
                                        <p:cTn id="10" dur="500" autoRev="1" fill="hold"/>
                                        <p:tgtEl>
                                          <p:spTgt spid="11"/>
                                        </p:tgtEl>
                                      </p:cBhvr>
                                      <p:by x="105000" y="105000"/>
                                    </p:animScale>
                                  </p:childTnLst>
                                </p:cTn>
                              </p:par>
                              <p:par>
                                <p:cTn id="11" presetID="26" presetClass="emph" presetSubtype="0" repeatCount="3000" fill="hold" grpId="0" nodeType="withEffect">
                                  <p:stCondLst>
                                    <p:cond delay="0"/>
                                  </p:stCondLst>
                                  <p:childTnLst>
                                    <p:animEffect transition="out" filter="fade">
                                      <p:cBhvr>
                                        <p:cTn id="12" dur="1000" tmFilter="0, 0; .2, .5; .8, .5; 1, 0"/>
                                        <p:tgtEl>
                                          <p:spTgt spid="12"/>
                                        </p:tgtEl>
                                      </p:cBhvr>
                                    </p:animEffect>
                                    <p:animScale>
                                      <p:cBhvr>
                                        <p:cTn id="13" dur="500" autoRev="1" fill="hold"/>
                                        <p:tgtEl>
                                          <p:spTgt spid="12"/>
                                        </p:tgtEl>
                                      </p:cBhvr>
                                      <p:by x="105000" y="105000"/>
                                    </p:animScale>
                                  </p:childTnLst>
                                </p:cTn>
                              </p:par>
                              <p:par>
                                <p:cTn id="14" presetID="26" presetClass="emph" presetSubtype="0" repeatCount="3000" fill="hold" grpId="0" nodeType="withEffect">
                                  <p:stCondLst>
                                    <p:cond delay="0"/>
                                  </p:stCondLst>
                                  <p:childTnLst>
                                    <p:animEffect transition="out" filter="fade">
                                      <p:cBhvr>
                                        <p:cTn id="15" dur="1000" tmFilter="0, 0; .2, .5; .8, .5; 1, 0"/>
                                        <p:tgtEl>
                                          <p:spTgt spid="14"/>
                                        </p:tgtEl>
                                      </p:cBhvr>
                                    </p:animEffect>
                                    <p:animScale>
                                      <p:cBhvr>
                                        <p:cTn id="16" dur="500" autoRev="1" fill="hold"/>
                                        <p:tgtEl>
                                          <p:spTgt spid="14"/>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grpId="0" nodeType="clickEffect">
                                  <p:stCondLst>
                                    <p:cond delay="0"/>
                                  </p:stCondLst>
                                  <p:childTnLst>
                                    <p:animMotion origin="layout" path="M 0.00104 1.11111E-6 L 0.10104 1.11111E-6 " pathEditMode="relative" rAng="0" ptsTypes="AA">
                                      <p:cBhvr>
                                        <p:cTn id="20" dur="2000" fill="hold"/>
                                        <p:tgtEl>
                                          <p:spTgt spid="21"/>
                                        </p:tgtEl>
                                        <p:attrNameLst>
                                          <p:attrName>ppt_x</p:attrName>
                                          <p:attrName>ppt_y</p:attrName>
                                        </p:attrNameLst>
                                      </p:cBhvr>
                                      <p:rCtr x="50" y="0"/>
                                    </p:animMotion>
                                  </p:childTnLst>
                                </p:cTn>
                              </p:par>
                              <p:par>
                                <p:cTn id="21" presetID="35" presetClass="path" presetSubtype="0" accel="50000" decel="50000" fill="hold" grpId="0" nodeType="withEffect">
                                  <p:stCondLst>
                                    <p:cond delay="0"/>
                                  </p:stCondLst>
                                  <p:childTnLst>
                                    <p:animMotion origin="layout" path="M 4.16667E-6 3.33333E-6 L -0.10365 3.33333E-6 " pathEditMode="relative" rAng="0" ptsTypes="AA">
                                      <p:cBhvr>
                                        <p:cTn id="22" dur="2000" fill="hold"/>
                                        <p:tgtEl>
                                          <p:spTgt spid="22"/>
                                        </p:tgtEl>
                                        <p:attrNameLst>
                                          <p:attrName>ppt_x</p:attrName>
                                          <p:attrName>ppt_y</p:attrName>
                                        </p:attrNameLst>
                                      </p:cBhvr>
                                      <p:rCtr x="-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21" grpId="0"/>
      <p:bldP spid="2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20"/>
          <p:cNvGrpSpPr>
            <a:grpSpLocks/>
          </p:cNvGrpSpPr>
          <p:nvPr/>
        </p:nvGrpSpPr>
        <p:grpSpPr bwMode="auto">
          <a:xfrm>
            <a:off x="381000" y="1295400"/>
            <a:ext cx="8458200" cy="1219200"/>
            <a:chOff x="3745" y="1818"/>
            <a:chExt cx="382" cy="382"/>
          </a:xfrm>
        </p:grpSpPr>
        <p:sp>
          <p:nvSpPr>
            <p:cNvPr id="14" name="Oval 21"/>
            <p:cNvSpPr>
              <a:spLocks noChangeArrowheads="1"/>
            </p:cNvSpPr>
            <p:nvPr/>
          </p:nvSpPr>
          <p:spPr bwMode="gray">
            <a:xfrm>
              <a:off x="3745" y="1818"/>
              <a:ext cx="382" cy="382"/>
            </a:xfrm>
            <a:prstGeom prst="ellipse">
              <a:avLst/>
            </a:prstGeom>
            <a:gradFill rotWithShape="1">
              <a:gsLst>
                <a:gs pos="0">
                  <a:schemeClr val="accent1">
                    <a:gamma/>
                    <a:tint val="10196"/>
                    <a:invGamma/>
                  </a:schemeClr>
                </a:gs>
                <a:gs pos="50000">
                  <a:schemeClr val="accent1"/>
                </a:gs>
                <a:gs pos="100000">
                  <a:schemeClr val="accent1">
                    <a:gamma/>
                    <a:tint val="10196"/>
                    <a:invGamma/>
                  </a:schemeClr>
                </a:gs>
              </a:gsLst>
              <a:lin ang="5400000" scaled="1"/>
            </a:gradFill>
            <a:ln w="6350">
              <a:solidFill>
                <a:schemeClr val="accent1"/>
              </a:solidFill>
              <a:round/>
              <a:headEnd/>
              <a:tailEnd/>
            </a:ln>
            <a:effectLst>
              <a:outerShdw dist="38100" dir="5400000" algn="ctr" rotWithShape="0">
                <a:srgbClr val="B2B2B2">
                  <a:alpha val="50000"/>
                </a:srgbClr>
              </a:outerShdw>
            </a:effectLst>
          </p:spPr>
          <p:txBody>
            <a:bodyPr wrap="none" anchor="ctr"/>
            <a:lstStyle/>
            <a:p>
              <a:endParaRPr lang="en-US"/>
            </a:p>
          </p:txBody>
        </p:sp>
        <p:sp>
          <p:nvSpPr>
            <p:cNvPr id="15" name="Oval 22"/>
            <p:cNvSpPr>
              <a:spLocks noChangeArrowheads="1"/>
            </p:cNvSpPr>
            <p:nvPr/>
          </p:nvSpPr>
          <p:spPr bwMode="gray">
            <a:xfrm>
              <a:off x="3756" y="1829"/>
              <a:ext cx="358" cy="360"/>
            </a:xfrm>
            <a:prstGeom prst="ellipse">
              <a:avLst/>
            </a:prstGeom>
            <a:gradFill rotWithShape="1">
              <a:gsLst>
                <a:gs pos="0">
                  <a:schemeClr val="accent1"/>
                </a:gs>
                <a:gs pos="50000">
                  <a:schemeClr val="accent1">
                    <a:gamma/>
                    <a:shade val="79216"/>
                    <a:invGamma/>
                  </a:schemeClr>
                </a:gs>
                <a:gs pos="100000">
                  <a:schemeClr val="accent1"/>
                </a:gs>
              </a:gsLst>
              <a:lin ang="5400000" scaled="1"/>
            </a:gradFill>
            <a:ln w="9525">
              <a:solidFill>
                <a:schemeClr val="accent1">
                  <a:alpha val="20000"/>
                </a:schemeClr>
              </a:solidFill>
              <a:round/>
              <a:headEnd/>
              <a:tailEnd/>
            </a:ln>
            <a:effectLst>
              <a:outerShdw dist="35921" dir="2700000" algn="ctr" rotWithShape="0">
                <a:srgbClr val="B2B2B2">
                  <a:alpha val="50000"/>
                </a:srgbClr>
              </a:outerShdw>
            </a:effec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143</a:t>
            </a:fld>
            <a:endParaRPr lang="fa-IR"/>
          </a:p>
        </p:txBody>
      </p:sp>
      <p:sp>
        <p:nvSpPr>
          <p:cNvPr id="4" name="Rectangle 3"/>
          <p:cNvSpPr/>
          <p:nvPr/>
        </p:nvSpPr>
        <p:spPr>
          <a:xfrm>
            <a:off x="609600" y="533400"/>
            <a:ext cx="7532896" cy="2246769"/>
          </a:xfrm>
          <a:prstGeom prst="rect">
            <a:avLst/>
          </a:prstGeom>
          <a:noFill/>
        </p:spPr>
        <p:txBody>
          <a:bodyPr wrap="none" lIns="91440" tIns="45720" rIns="91440" bIns="45720">
            <a:spAutoFit/>
          </a:bodyPr>
          <a:lstStyle/>
          <a:p>
            <a:r>
              <a:rPr lang="fa-IR" sz="3200" dirty="0" smtClean="0">
                <a:ln w="3175" cmpd="sng">
                  <a:solidFill>
                    <a:schemeClr val="tx1"/>
                  </a:solidFill>
                  <a:prstDash val="solid"/>
                </a:ln>
                <a:solidFill>
                  <a:srgbClr val="FFFFFF"/>
                </a:solidFill>
                <a:effectLst>
                  <a:outerShdw blurRad="63500" dir="3600000" algn="tl" rotWithShape="0">
                    <a:srgbClr val="000000">
                      <a:alpha val="70000"/>
                    </a:srgbClr>
                  </a:outerShdw>
                </a:effectLst>
                <a:cs typeface="Mj_Aref" pitchFamily="2" charset="-78"/>
              </a:rPr>
              <a:t>اصل طرد پائولی:</a:t>
            </a:r>
          </a:p>
          <a:p>
            <a:endParaRPr lang="fa-IR" sz="3200" dirty="0" smtClean="0">
              <a:ln w="3175" cmpd="sng">
                <a:solidFill>
                  <a:schemeClr val="tx1"/>
                </a:solidFill>
                <a:prstDash val="solid"/>
              </a:ln>
              <a:solidFill>
                <a:srgbClr val="FFFFFF"/>
              </a:solidFill>
              <a:effectLst>
                <a:outerShdw blurRad="63500" dir="3600000" algn="tl" rotWithShape="0">
                  <a:srgbClr val="000000">
                    <a:alpha val="70000"/>
                  </a:srgbClr>
                </a:outerShdw>
              </a:effectLst>
              <a:cs typeface="Mj_Aref" pitchFamily="2" charset="-78"/>
            </a:endParaRPr>
          </a:p>
          <a:p>
            <a:r>
              <a:rPr lang="fa-IR" sz="2400" dirty="0" smtClean="0">
                <a:ln w="3175" cmpd="sng">
                  <a:solidFill>
                    <a:schemeClr val="tx1"/>
                  </a:solidFill>
                  <a:prstDash val="solid"/>
                </a:ln>
                <a:solidFill>
                  <a:srgbClr val="FFFFFF"/>
                </a:solidFill>
                <a:effectLst>
                  <a:outerShdw blurRad="63500" dir="3600000" algn="tl" rotWithShape="0">
                    <a:srgbClr val="000000">
                      <a:alpha val="70000"/>
                    </a:srgbClr>
                  </a:outerShdw>
                </a:effectLst>
                <a:cs typeface="Mj_Aref" pitchFamily="2" charset="-78"/>
              </a:rPr>
              <a:t>هیچ اوربیتالی در یک اتم نمی تواند بیش از دو الکترون در خود جای دهد.</a:t>
            </a:r>
          </a:p>
          <a:p>
            <a:r>
              <a:rPr lang="fa-IR" sz="2000" dirty="0" smtClean="0">
                <a:ln w="3175" cmpd="sng">
                  <a:solidFill>
                    <a:schemeClr val="tx1"/>
                  </a:solidFill>
                  <a:prstDash val="solid"/>
                </a:ln>
                <a:solidFill>
                  <a:srgbClr val="FFFFFF"/>
                </a:solidFill>
                <a:effectLst>
                  <a:outerShdw blurRad="63500" dir="3600000" algn="tl" rotWithShape="0">
                    <a:srgbClr val="000000">
                      <a:alpha val="70000"/>
                    </a:srgbClr>
                  </a:outerShdw>
                </a:effectLst>
                <a:cs typeface="Mj_Aref" pitchFamily="2" charset="-78"/>
              </a:rPr>
              <a:t>(در یک اتم، هیچ دو الکترونی را نمی توان یافت که هر چهار عدد کوانتومی برابر داشته باشد.)  </a:t>
            </a:r>
          </a:p>
          <a:p>
            <a:pPr algn="ctr"/>
            <a:endParaRPr lang="en-US" sz="3200" dirty="0">
              <a:ln w="317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5" name="AutoShape 4"/>
          <p:cNvSpPr>
            <a:spLocks noChangeArrowheads="1"/>
          </p:cNvSpPr>
          <p:nvPr/>
        </p:nvSpPr>
        <p:spPr bwMode="gray">
          <a:xfrm>
            <a:off x="5848350" y="581025"/>
            <a:ext cx="2787650" cy="503238"/>
          </a:xfrm>
          <a:prstGeom prst="roundRect">
            <a:avLst>
              <a:gd name="adj" fmla="val 50000"/>
            </a:avLst>
          </a:prstGeom>
          <a:noFill/>
          <a:ln w="28575">
            <a:solidFill>
              <a:schemeClr val="accent1"/>
            </a:solidFill>
            <a:round/>
            <a:headEnd/>
            <a:tailEnd/>
          </a:ln>
          <a:effectLst/>
        </p:spPr>
        <p:txBody>
          <a:bodyPr wrap="none" anchor="ctr"/>
          <a:lstStyle/>
          <a:p>
            <a:endParaRPr lang="en-US"/>
          </a:p>
        </p:txBody>
      </p:sp>
      <p:grpSp>
        <p:nvGrpSpPr>
          <p:cNvPr id="6" name="Group 11"/>
          <p:cNvGrpSpPr>
            <a:grpSpLocks/>
          </p:cNvGrpSpPr>
          <p:nvPr/>
        </p:nvGrpSpPr>
        <p:grpSpPr bwMode="auto">
          <a:xfrm>
            <a:off x="8134350" y="581025"/>
            <a:ext cx="523875" cy="527050"/>
            <a:chOff x="1188" y="1705"/>
            <a:chExt cx="330" cy="332"/>
          </a:xfrm>
        </p:grpSpPr>
        <p:sp>
          <p:nvSpPr>
            <p:cNvPr id="7" name="Oval 12"/>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p>
              <a:endParaRPr lang="en-US"/>
            </a:p>
          </p:txBody>
        </p:sp>
        <p:pic>
          <p:nvPicPr>
            <p:cNvPr id="8" name="Picture 13" descr="drop"/>
            <p:cNvPicPr>
              <a:picLocks noChangeAspect="1" noChangeArrowheads="1"/>
            </p:cNvPicPr>
            <p:nvPr/>
          </p:nvPicPr>
          <p:blipFill>
            <a:blip r:embed="rId2" cstate="print"/>
            <a:srcRect/>
            <a:stretch>
              <a:fillRect/>
            </a:stretch>
          </p:blipFill>
          <p:spPr bwMode="gray">
            <a:xfrm>
              <a:off x="1190" y="1705"/>
              <a:ext cx="328" cy="329"/>
            </a:xfrm>
            <a:prstGeom prst="rect">
              <a:avLst/>
            </a:prstGeom>
            <a:noFill/>
          </p:spPr>
        </p:pic>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3"/>
          <p:cNvGrpSpPr>
            <a:grpSpLocks/>
          </p:cNvGrpSpPr>
          <p:nvPr/>
        </p:nvGrpSpPr>
        <p:grpSpPr bwMode="auto">
          <a:xfrm>
            <a:off x="4953000" y="347008"/>
            <a:ext cx="3200400" cy="619125"/>
            <a:chOff x="3745" y="1818"/>
            <a:chExt cx="382" cy="382"/>
          </a:xfrm>
        </p:grpSpPr>
        <p:sp>
          <p:nvSpPr>
            <p:cNvPr id="31" name="Oval 24"/>
            <p:cNvSpPr>
              <a:spLocks noChangeArrowheads="1"/>
            </p:cNvSpPr>
            <p:nvPr/>
          </p:nvSpPr>
          <p:spPr bwMode="gray">
            <a:xfrm>
              <a:off x="3745" y="1818"/>
              <a:ext cx="382" cy="382"/>
            </a:xfrm>
            <a:prstGeom prst="ellipse">
              <a:avLst/>
            </a:prstGeom>
            <a:gradFill rotWithShape="1">
              <a:gsLst>
                <a:gs pos="0">
                  <a:srgbClr val="E2507A">
                    <a:gamma/>
                    <a:tint val="10196"/>
                    <a:invGamma/>
                  </a:srgbClr>
                </a:gs>
                <a:gs pos="50000">
                  <a:srgbClr val="E2507A"/>
                </a:gs>
                <a:gs pos="100000">
                  <a:srgbClr val="E2507A">
                    <a:gamma/>
                    <a:tint val="10196"/>
                    <a:invGamma/>
                  </a:srgbClr>
                </a:gs>
              </a:gsLst>
              <a:lin ang="5400000" scaled="1"/>
            </a:gradFill>
            <a:ln w="6350">
              <a:solidFill>
                <a:srgbClr val="E2507A"/>
              </a:solidFill>
              <a:round/>
              <a:headEnd/>
              <a:tailEnd/>
            </a:ln>
            <a:effectLst>
              <a:outerShdw dist="38100" dir="5400000" algn="ctr" rotWithShape="0">
                <a:srgbClr val="5F5F5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Oval 25"/>
            <p:cNvSpPr>
              <a:spLocks noChangeArrowheads="1"/>
            </p:cNvSpPr>
            <p:nvPr/>
          </p:nvSpPr>
          <p:spPr bwMode="gray">
            <a:xfrm>
              <a:off x="3756" y="1829"/>
              <a:ext cx="358" cy="360"/>
            </a:xfrm>
            <a:prstGeom prst="ellipse">
              <a:avLst/>
            </a:prstGeom>
            <a:gradFill rotWithShape="1">
              <a:gsLst>
                <a:gs pos="0">
                  <a:srgbClr val="E2507A"/>
                </a:gs>
                <a:gs pos="50000">
                  <a:srgbClr val="E2507A">
                    <a:gamma/>
                    <a:shade val="79216"/>
                    <a:invGamma/>
                  </a:srgbClr>
                </a:gs>
                <a:gs pos="100000">
                  <a:srgbClr val="E2507A"/>
                </a:gs>
              </a:gsLst>
              <a:lin ang="5400000" scaled="1"/>
            </a:gradFill>
            <a:ln w="9525">
              <a:solidFill>
                <a:srgbClr val="E2507A">
                  <a:alpha val="2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7" name="Group 23"/>
          <p:cNvGrpSpPr>
            <a:grpSpLocks/>
          </p:cNvGrpSpPr>
          <p:nvPr/>
        </p:nvGrpSpPr>
        <p:grpSpPr bwMode="auto">
          <a:xfrm>
            <a:off x="990600" y="1600200"/>
            <a:ext cx="7848600" cy="1066800"/>
            <a:chOff x="3745" y="1818"/>
            <a:chExt cx="382" cy="382"/>
          </a:xfrm>
        </p:grpSpPr>
        <p:sp>
          <p:nvSpPr>
            <p:cNvPr id="28" name="Oval 24"/>
            <p:cNvSpPr>
              <a:spLocks noChangeArrowheads="1"/>
            </p:cNvSpPr>
            <p:nvPr/>
          </p:nvSpPr>
          <p:spPr bwMode="gray">
            <a:xfrm>
              <a:off x="3745" y="1818"/>
              <a:ext cx="382" cy="382"/>
            </a:xfrm>
            <a:prstGeom prst="ellipse">
              <a:avLst/>
            </a:prstGeom>
            <a:gradFill rotWithShape="1">
              <a:gsLst>
                <a:gs pos="0">
                  <a:srgbClr val="E2507A">
                    <a:gamma/>
                    <a:tint val="10196"/>
                    <a:invGamma/>
                  </a:srgbClr>
                </a:gs>
                <a:gs pos="50000">
                  <a:srgbClr val="E2507A"/>
                </a:gs>
                <a:gs pos="100000">
                  <a:srgbClr val="E2507A">
                    <a:gamma/>
                    <a:tint val="10196"/>
                    <a:invGamma/>
                  </a:srgbClr>
                </a:gs>
              </a:gsLst>
              <a:lin ang="5400000" scaled="1"/>
            </a:gradFill>
            <a:ln w="6350">
              <a:solidFill>
                <a:srgbClr val="E2507A"/>
              </a:solidFill>
              <a:round/>
              <a:headEnd/>
              <a:tailEnd/>
            </a:ln>
            <a:effectLst>
              <a:outerShdw dist="38100" dir="5400000" algn="ctr" rotWithShape="0">
                <a:srgbClr val="5F5F5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 name="Oval 25"/>
            <p:cNvSpPr>
              <a:spLocks noChangeArrowheads="1"/>
            </p:cNvSpPr>
            <p:nvPr/>
          </p:nvSpPr>
          <p:spPr bwMode="gray">
            <a:xfrm>
              <a:off x="3756" y="1829"/>
              <a:ext cx="358" cy="360"/>
            </a:xfrm>
            <a:prstGeom prst="ellipse">
              <a:avLst/>
            </a:prstGeom>
            <a:gradFill rotWithShape="1">
              <a:gsLst>
                <a:gs pos="0">
                  <a:srgbClr val="E2507A"/>
                </a:gs>
                <a:gs pos="50000">
                  <a:srgbClr val="E2507A">
                    <a:gamma/>
                    <a:shade val="79216"/>
                    <a:invGamma/>
                  </a:srgbClr>
                </a:gs>
                <a:gs pos="100000">
                  <a:srgbClr val="E2507A"/>
                </a:gs>
              </a:gsLst>
              <a:lin ang="5400000" scaled="1"/>
            </a:gradFill>
            <a:ln w="9525">
              <a:solidFill>
                <a:srgbClr val="E2507A">
                  <a:alpha val="2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144</a:t>
            </a:fld>
            <a:endParaRPr lang="fa-IR"/>
          </a:p>
        </p:txBody>
      </p:sp>
      <p:sp>
        <p:nvSpPr>
          <p:cNvPr id="5" name="Rectangle 4"/>
          <p:cNvSpPr/>
          <p:nvPr/>
        </p:nvSpPr>
        <p:spPr>
          <a:xfrm>
            <a:off x="1828800" y="381000"/>
            <a:ext cx="6109429" cy="2431435"/>
          </a:xfrm>
          <a:prstGeom prst="rect">
            <a:avLst/>
          </a:prstGeom>
          <a:noFill/>
        </p:spPr>
        <p:txBody>
          <a:bodyPr wrap="none" lIns="91440" tIns="45720" rIns="91440" bIns="45720">
            <a:spAutoFit/>
          </a:bodyPr>
          <a:lstStyle/>
          <a:p>
            <a:r>
              <a:rPr lang="fa-IR" sz="3200" b="1" dirty="0" smtClean="0">
                <a:ln w="12700">
                  <a:solidFill>
                    <a:schemeClr val="bg2">
                      <a:lumMod val="10000"/>
                    </a:schemeClr>
                  </a:solidFill>
                  <a:prstDash val="solid"/>
                </a:ln>
                <a:solidFill>
                  <a:srgbClr val="FF0000"/>
                </a:solidFill>
                <a:effectLst>
                  <a:outerShdw blurRad="41275" dist="20320" dir="1800000" algn="tl" rotWithShape="0">
                    <a:srgbClr val="000000">
                      <a:alpha val="40000"/>
                    </a:srgbClr>
                  </a:outerShdw>
                </a:effectLst>
                <a:cs typeface="Mj_Aref" pitchFamily="2" charset="-78"/>
              </a:rPr>
              <a:t>الکترون های ظرفیت:</a:t>
            </a:r>
          </a:p>
          <a:p>
            <a:endParaRPr lang="fa-IR" sz="3200" b="1" dirty="0" smtClean="0">
              <a:ln w="12700">
                <a:solidFill>
                  <a:schemeClr val="bg2">
                    <a:lumMod val="10000"/>
                  </a:schemeClr>
                </a:solidFill>
                <a:prstDash val="solid"/>
              </a:ln>
              <a:solidFill>
                <a:srgbClr val="FF0000"/>
              </a:solidFill>
              <a:effectLst>
                <a:outerShdw blurRad="41275" dist="20320" dir="1800000" algn="tl" rotWithShape="0">
                  <a:srgbClr val="000000">
                    <a:alpha val="40000"/>
                  </a:srgbClr>
                </a:outerShdw>
              </a:effectLst>
              <a:cs typeface="Mj_Aref" pitchFamily="2" charset="-78"/>
            </a:endParaRPr>
          </a:p>
          <a:p>
            <a:endParaRPr lang="fa-IR" sz="3200" b="1" dirty="0" smtClean="0">
              <a:ln w="12700">
                <a:solidFill>
                  <a:schemeClr val="bg2">
                    <a:lumMod val="10000"/>
                  </a:schemeClr>
                </a:solidFill>
                <a:prstDash val="solid"/>
              </a:ln>
              <a:solidFill>
                <a:srgbClr val="FF0000"/>
              </a:solidFill>
              <a:effectLst>
                <a:outerShdw blurRad="41275" dist="20320" dir="1800000" algn="tl" rotWithShape="0">
                  <a:srgbClr val="000000">
                    <a:alpha val="40000"/>
                  </a:srgbClr>
                </a:outerShdw>
              </a:effectLst>
              <a:cs typeface="Mj_Aref" pitchFamily="2" charset="-78"/>
            </a:endParaRPr>
          </a:p>
          <a:p>
            <a:r>
              <a:rPr lang="fa-IR" sz="2400" b="1" dirty="0" smtClean="0">
                <a:ln w="12700">
                  <a:solidFill>
                    <a:schemeClr val="bg2">
                      <a:lumMod val="10000"/>
                    </a:schemeClr>
                  </a:solidFill>
                  <a:prstDash val="solid"/>
                </a:ln>
                <a:solidFill>
                  <a:srgbClr val="FF0000"/>
                </a:solidFill>
                <a:effectLst>
                  <a:outerShdw blurRad="41275" dist="20320" dir="1800000" algn="tl" rotWithShape="0">
                    <a:srgbClr val="000000">
                      <a:alpha val="40000"/>
                    </a:srgbClr>
                  </a:outerShdw>
                </a:effectLst>
                <a:cs typeface="Mj_Aref" pitchFamily="2" charset="-78"/>
              </a:rPr>
              <a:t>خواص شیمیایی عنصر ها به الکترون های ظرفیت بستگی دارد.</a:t>
            </a:r>
            <a:endParaRPr lang="fa-IR" sz="1600" b="1" dirty="0" smtClean="0">
              <a:ln w="12700">
                <a:solidFill>
                  <a:schemeClr val="bg2">
                    <a:lumMod val="10000"/>
                  </a:schemeClr>
                </a:solidFill>
                <a:prstDash val="solid"/>
              </a:ln>
              <a:solidFill>
                <a:srgbClr val="FF0000"/>
              </a:solidFill>
              <a:effectLst>
                <a:outerShdw blurRad="41275" dist="20320" dir="1800000" algn="tl" rotWithShape="0">
                  <a:srgbClr val="000000">
                    <a:alpha val="40000"/>
                  </a:srgbClr>
                </a:outerShdw>
              </a:effectLst>
              <a:cs typeface="Mj_Aref" pitchFamily="2" charset="-78"/>
            </a:endParaRPr>
          </a:p>
          <a:p>
            <a:pPr algn="ctr"/>
            <a:endParaRPr lang="en-US" sz="3200" b="1" dirty="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914400" y="546104"/>
            <a:ext cx="7848600" cy="901696"/>
            <a:chOff x="1117" y="1455"/>
            <a:chExt cx="3346" cy="288"/>
          </a:xfrm>
        </p:grpSpPr>
        <p:sp>
          <p:nvSpPr>
            <p:cNvPr id="72" name="AutoShape 5"/>
            <p:cNvSpPr>
              <a:spLocks noChangeArrowheads="1"/>
            </p:cNvSpPr>
            <p:nvPr/>
          </p:nvSpPr>
          <p:spPr bwMode="gray">
            <a:xfrm>
              <a:off x="1117" y="1455"/>
              <a:ext cx="3346" cy="288"/>
            </a:xfrm>
            <a:prstGeom prst="roundRect">
              <a:avLst>
                <a:gd name="adj" fmla="val 7292"/>
              </a:avLst>
            </a:prstGeom>
            <a:gradFill rotWithShape="1">
              <a:gsLst>
                <a:gs pos="0">
                  <a:srgbClr val="35ADE3">
                    <a:gamma/>
                    <a:shade val="47451"/>
                    <a:invGamma/>
                  </a:srgbClr>
                </a:gs>
                <a:gs pos="100000">
                  <a:srgbClr val="35ADE3"/>
                </a:gs>
              </a:gsLst>
              <a:lin ang="5400000" scaled="1"/>
            </a:gradFill>
            <a:ln w="9525">
              <a:solidFill>
                <a:srgbClr val="FFFFFF">
                  <a:alpha val="7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3" name="AutoShape 6"/>
            <p:cNvSpPr>
              <a:spLocks noChangeArrowheads="1"/>
            </p:cNvSpPr>
            <p:nvPr/>
          </p:nvSpPr>
          <p:spPr bwMode="gray">
            <a:xfrm>
              <a:off x="1117" y="1455"/>
              <a:ext cx="3346" cy="95"/>
            </a:xfrm>
            <a:prstGeom prst="roundRect">
              <a:avLst>
                <a:gd name="adj" fmla="val 26389"/>
              </a:avLst>
            </a:prstGeom>
            <a:solidFill>
              <a:srgbClr val="35ADE3">
                <a:alpha val="30000"/>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a:xfrm>
            <a:off x="6553200" y="6492875"/>
            <a:ext cx="2133600" cy="365125"/>
          </a:xfrm>
        </p:spPr>
        <p:txBody>
          <a:bodyPr/>
          <a:lstStyle/>
          <a:p>
            <a:fld id="{4CE537EB-F69F-49DF-B190-42F4AEC61CA4}" type="slidenum">
              <a:rPr lang="fa-IR" smtClean="0"/>
              <a:pPr/>
              <a:t>145</a:t>
            </a:fld>
            <a:endParaRPr lang="fa-IR"/>
          </a:p>
        </p:txBody>
      </p:sp>
      <p:sp>
        <p:nvSpPr>
          <p:cNvPr id="34" name="Rectangle 33"/>
          <p:cNvSpPr/>
          <p:nvPr/>
        </p:nvSpPr>
        <p:spPr>
          <a:xfrm>
            <a:off x="838200" y="304800"/>
            <a:ext cx="8031365" cy="1569660"/>
          </a:xfrm>
          <a:prstGeom prst="rect">
            <a:avLst/>
          </a:prstGeom>
          <a:noFill/>
        </p:spPr>
        <p:txBody>
          <a:bodyPr wrap="none" lIns="91440" tIns="45720" rIns="91440" bIns="45720">
            <a:spAutoFit/>
          </a:bodyPr>
          <a:lstStyle/>
          <a:p>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الف – عنصر هایی که آخرین الکترون وارد زیرلایه ی</a:t>
            </a:r>
            <a:r>
              <a:rPr lang="en-US"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s</a:t>
            </a:r>
            <a:r>
              <a:rPr lang="en-US"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a:t>
            </a:r>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یا </a:t>
            </a:r>
            <a:r>
              <a:rPr lang="en-US"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p</a:t>
            </a:r>
            <a:r>
              <a:rPr lang="en-US"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a:t>
            </a:r>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می شود،</a:t>
            </a:r>
          </a:p>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تعداد الکترون های آخرین لایه الکترونی (بزرگ ترین </a:t>
            </a:r>
            <a:r>
              <a:rPr lang="en-US"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n</a:t>
            </a:r>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 را الکترون های ظرفیت می نامیم.</a:t>
            </a:r>
            <a:endParaRPr lang="fa-IR" sz="11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pPr algn="ctr"/>
            <a:endParaRPr lang="en-US" sz="3200" b="1" dirty="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35" name="Rectangle 34"/>
          <p:cNvSpPr/>
          <p:nvPr/>
        </p:nvSpPr>
        <p:spPr>
          <a:xfrm>
            <a:off x="4199228" y="247652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
        <p:nvSpPr>
          <p:cNvPr id="36" name="Rectangle 35"/>
          <p:cNvSpPr/>
          <p:nvPr/>
        </p:nvSpPr>
        <p:spPr>
          <a:xfrm>
            <a:off x="533400" y="2362200"/>
            <a:ext cx="10278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Rectangle 36"/>
          <p:cNvSpPr/>
          <p:nvPr/>
        </p:nvSpPr>
        <p:spPr>
          <a:xfrm>
            <a:off x="1643740" y="2457483"/>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39" name="Rectangle 38"/>
          <p:cNvSpPr/>
          <p:nvPr/>
        </p:nvSpPr>
        <p:spPr>
          <a:xfrm>
            <a:off x="2329545" y="246087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40" name="Rectangle 39"/>
          <p:cNvSpPr/>
          <p:nvPr/>
        </p:nvSpPr>
        <p:spPr>
          <a:xfrm>
            <a:off x="3082735" y="246765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41" name="Rectangle 40"/>
          <p:cNvSpPr/>
          <p:nvPr/>
        </p:nvSpPr>
        <p:spPr>
          <a:xfrm>
            <a:off x="533400" y="3197664"/>
            <a:ext cx="74090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2" name="Rectangle 41"/>
          <p:cNvSpPr/>
          <p:nvPr/>
        </p:nvSpPr>
        <p:spPr>
          <a:xfrm>
            <a:off x="4188190" y="3297679"/>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43" name="Rectangle 42"/>
          <p:cNvSpPr/>
          <p:nvPr/>
        </p:nvSpPr>
        <p:spPr>
          <a:xfrm>
            <a:off x="1636814" y="3278642"/>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44" name="Rectangle 43"/>
          <p:cNvSpPr/>
          <p:nvPr/>
        </p:nvSpPr>
        <p:spPr>
          <a:xfrm>
            <a:off x="2322619" y="3282031"/>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45" name="Rectangle 44"/>
          <p:cNvSpPr/>
          <p:nvPr/>
        </p:nvSpPr>
        <p:spPr>
          <a:xfrm>
            <a:off x="3071697" y="3288809"/>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46" name="Rectangle 45"/>
          <p:cNvSpPr/>
          <p:nvPr/>
        </p:nvSpPr>
        <p:spPr>
          <a:xfrm>
            <a:off x="5105400" y="3313331"/>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4</a:t>
            </a:r>
            <a:endParaRPr lang="en-US" sz="2800" b="1" cap="none" spc="50" dirty="0">
              <a:ln w="11430"/>
              <a:effectLst>
                <a:outerShdw blurRad="76200" dist="50800" dir="5400000" algn="tl" rotWithShape="0">
                  <a:srgbClr val="000000">
                    <a:alpha val="65000"/>
                  </a:srgbClr>
                </a:outerShdw>
              </a:effectLst>
            </a:endParaRPr>
          </a:p>
        </p:txBody>
      </p:sp>
      <p:sp>
        <p:nvSpPr>
          <p:cNvPr id="47" name="Rectangle 46"/>
          <p:cNvSpPr/>
          <p:nvPr/>
        </p:nvSpPr>
        <p:spPr>
          <a:xfrm>
            <a:off x="533400" y="4072595"/>
            <a:ext cx="748923"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8" name="Rectangle 47"/>
          <p:cNvSpPr/>
          <p:nvPr/>
        </p:nvSpPr>
        <p:spPr>
          <a:xfrm>
            <a:off x="4188190" y="417261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49" name="Rectangle 48"/>
          <p:cNvSpPr/>
          <p:nvPr/>
        </p:nvSpPr>
        <p:spPr>
          <a:xfrm>
            <a:off x="1636814" y="4153573"/>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50" name="Rectangle 49"/>
          <p:cNvSpPr/>
          <p:nvPr/>
        </p:nvSpPr>
        <p:spPr>
          <a:xfrm>
            <a:off x="2322619" y="415696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51" name="Rectangle 50"/>
          <p:cNvSpPr/>
          <p:nvPr/>
        </p:nvSpPr>
        <p:spPr>
          <a:xfrm>
            <a:off x="3071697" y="416374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52" name="Rectangle 51"/>
          <p:cNvSpPr/>
          <p:nvPr/>
        </p:nvSpPr>
        <p:spPr>
          <a:xfrm>
            <a:off x="5254394" y="4166476"/>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53" name="Rectangle 52"/>
          <p:cNvSpPr/>
          <p:nvPr/>
        </p:nvSpPr>
        <p:spPr>
          <a:xfrm>
            <a:off x="6256601" y="4169212"/>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1</a:t>
            </a:r>
            <a:endParaRPr lang="en-US" sz="2800" b="1" cap="none" spc="50" dirty="0">
              <a:ln w="11430"/>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500" autoRev="1" fill="hold"/>
                                        <p:tgtEl>
                                          <p:spTgt spid="35">
                                            <p:txEl>
                                              <p:pRg st="0" end="0"/>
                                            </p:txEl>
                                          </p:spTgt>
                                        </p:tgtEl>
                                        <p:attrNameLst>
                                          <p:attrName>style.color</p:attrName>
                                        </p:attrNameLst>
                                      </p:cBhvr>
                                      <p:to>
                                        <p:clrVal>
                                          <a:schemeClr val="accent2"/>
                                        </p:clrVal>
                                      </p:to>
                                    </p:set>
                                    <p:set>
                                      <p:cBhvr>
                                        <p:cTn id="7" dur="500" autoRev="1" fill="hold"/>
                                        <p:tgtEl>
                                          <p:spTgt spid="35">
                                            <p:txEl>
                                              <p:pRg st="0" end="0"/>
                                            </p:txEl>
                                          </p:spTgt>
                                        </p:tgtEl>
                                        <p:attrNameLst>
                                          <p:attrName>fillcolor</p:attrName>
                                        </p:attrNameLst>
                                      </p:cBhvr>
                                      <p:to>
                                        <p:clrVal>
                                          <a:schemeClr val="accent2"/>
                                        </p:clrVal>
                                      </p:to>
                                    </p:set>
                                    <p:set>
                                      <p:cBhvr>
                                        <p:cTn id="8" dur="500" autoRev="1" fill="hold"/>
                                        <p:tgtEl>
                                          <p:spTgt spid="35">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0" presetClass="emph" presetSubtype="0" fill="hold" nodeType="clickEffect">
                                  <p:stCondLst>
                                    <p:cond delay="0"/>
                                  </p:stCondLst>
                                  <p:iterate type="lt">
                                    <p:tmPct val="10000"/>
                                  </p:iterate>
                                  <p:childTnLst>
                                    <p:set>
                                      <p:cBhvr override="childStyle">
                                        <p:cTn id="12" dur="500" autoRev="1" fill="hold"/>
                                        <p:tgtEl>
                                          <p:spTgt spid="42">
                                            <p:txEl>
                                              <p:pRg st="0" end="0"/>
                                            </p:txEl>
                                          </p:spTgt>
                                        </p:tgtEl>
                                        <p:attrNameLst>
                                          <p:attrName>style.color</p:attrName>
                                        </p:attrNameLst>
                                      </p:cBhvr>
                                      <p:to>
                                        <p:clrVal>
                                          <a:schemeClr val="accent2"/>
                                        </p:clrVal>
                                      </p:to>
                                    </p:set>
                                    <p:set>
                                      <p:cBhvr>
                                        <p:cTn id="13" dur="500" autoRev="1" fill="hold"/>
                                        <p:tgtEl>
                                          <p:spTgt spid="42">
                                            <p:txEl>
                                              <p:pRg st="0" end="0"/>
                                            </p:txEl>
                                          </p:spTgt>
                                        </p:tgtEl>
                                        <p:attrNameLst>
                                          <p:attrName>fillcolor</p:attrName>
                                        </p:attrNameLst>
                                      </p:cBhvr>
                                      <p:to>
                                        <p:clrVal>
                                          <a:schemeClr val="accent2"/>
                                        </p:clrVal>
                                      </p:to>
                                    </p:set>
                                    <p:set>
                                      <p:cBhvr>
                                        <p:cTn id="14" dur="500" autoRev="1" fill="hold"/>
                                        <p:tgtEl>
                                          <p:spTgt spid="42">
                                            <p:txEl>
                                              <p:pRg st="0" end="0"/>
                                            </p:txEl>
                                          </p:spTgt>
                                        </p:tgtEl>
                                        <p:attrNameLst>
                                          <p:attrName>fill.type</p:attrName>
                                        </p:attrNameLst>
                                      </p:cBhvr>
                                      <p:to>
                                        <p:strVal val="solid"/>
                                      </p:to>
                                    </p:set>
                                  </p:childTnLst>
                                </p:cTn>
                              </p:par>
                            </p:childTnLst>
                          </p:cTn>
                        </p:par>
                        <p:par>
                          <p:cTn id="15" fill="hold">
                            <p:stCondLst>
                              <p:cond delay="1200"/>
                            </p:stCondLst>
                            <p:childTnLst>
                              <p:par>
                                <p:cTn id="16" presetID="20" presetClass="emph" presetSubtype="0" fill="hold" nodeType="afterEffect">
                                  <p:stCondLst>
                                    <p:cond delay="0"/>
                                  </p:stCondLst>
                                  <p:iterate type="lt">
                                    <p:tmPct val="10000"/>
                                  </p:iterate>
                                  <p:childTnLst>
                                    <p:set>
                                      <p:cBhvr override="childStyle">
                                        <p:cTn id="17" dur="500" autoRev="1" fill="hold"/>
                                        <p:tgtEl>
                                          <p:spTgt spid="46">
                                            <p:txEl>
                                              <p:pRg st="0" end="0"/>
                                            </p:txEl>
                                          </p:spTgt>
                                        </p:tgtEl>
                                        <p:attrNameLst>
                                          <p:attrName>style.color</p:attrName>
                                        </p:attrNameLst>
                                      </p:cBhvr>
                                      <p:to>
                                        <p:clrVal>
                                          <a:schemeClr val="accent2"/>
                                        </p:clrVal>
                                      </p:to>
                                    </p:set>
                                    <p:set>
                                      <p:cBhvr>
                                        <p:cTn id="18" dur="500" autoRev="1" fill="hold"/>
                                        <p:tgtEl>
                                          <p:spTgt spid="46">
                                            <p:txEl>
                                              <p:pRg st="0" end="0"/>
                                            </p:txEl>
                                          </p:spTgt>
                                        </p:tgtEl>
                                        <p:attrNameLst>
                                          <p:attrName>fillcolor</p:attrName>
                                        </p:attrNameLst>
                                      </p:cBhvr>
                                      <p:to>
                                        <p:clrVal>
                                          <a:schemeClr val="accent2"/>
                                        </p:clrVal>
                                      </p:to>
                                    </p:set>
                                    <p:set>
                                      <p:cBhvr>
                                        <p:cTn id="19" dur="500" autoRev="1" fill="hold"/>
                                        <p:tgtEl>
                                          <p:spTgt spid="46">
                                            <p:txEl>
                                              <p:pRg st="0" end="0"/>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0" presetClass="emph" presetSubtype="0" fill="hold" nodeType="clickEffect">
                                  <p:stCondLst>
                                    <p:cond delay="0"/>
                                  </p:stCondLst>
                                  <p:iterate type="lt">
                                    <p:tmPct val="10000"/>
                                  </p:iterate>
                                  <p:childTnLst>
                                    <p:set>
                                      <p:cBhvr override="childStyle">
                                        <p:cTn id="23" dur="500" autoRev="1" fill="hold"/>
                                        <p:tgtEl>
                                          <p:spTgt spid="53">
                                            <p:txEl>
                                              <p:pRg st="0" end="0"/>
                                            </p:txEl>
                                          </p:spTgt>
                                        </p:tgtEl>
                                        <p:attrNameLst>
                                          <p:attrName>style.color</p:attrName>
                                        </p:attrNameLst>
                                      </p:cBhvr>
                                      <p:to>
                                        <p:clrVal>
                                          <a:schemeClr val="accent2"/>
                                        </p:clrVal>
                                      </p:to>
                                    </p:set>
                                    <p:set>
                                      <p:cBhvr>
                                        <p:cTn id="24" dur="500" autoRev="1" fill="hold"/>
                                        <p:tgtEl>
                                          <p:spTgt spid="53">
                                            <p:txEl>
                                              <p:pRg st="0" end="0"/>
                                            </p:txEl>
                                          </p:spTgt>
                                        </p:tgtEl>
                                        <p:attrNameLst>
                                          <p:attrName>fillcolor</p:attrName>
                                        </p:attrNameLst>
                                      </p:cBhvr>
                                      <p:to>
                                        <p:clrVal>
                                          <a:schemeClr val="accent2"/>
                                        </p:clrVal>
                                      </p:to>
                                    </p:set>
                                    <p:set>
                                      <p:cBhvr>
                                        <p:cTn id="25" dur="500" autoRev="1" fill="hold"/>
                                        <p:tgtEl>
                                          <p:spTgt spid="5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4"/>
          <p:cNvGrpSpPr>
            <a:grpSpLocks/>
          </p:cNvGrpSpPr>
          <p:nvPr/>
        </p:nvGrpSpPr>
        <p:grpSpPr bwMode="auto">
          <a:xfrm>
            <a:off x="990600" y="228600"/>
            <a:ext cx="7848600" cy="901696"/>
            <a:chOff x="1117" y="1455"/>
            <a:chExt cx="3346" cy="288"/>
          </a:xfrm>
        </p:grpSpPr>
        <p:sp>
          <p:nvSpPr>
            <p:cNvPr id="36" name="AutoShape 5"/>
            <p:cNvSpPr>
              <a:spLocks noChangeArrowheads="1"/>
            </p:cNvSpPr>
            <p:nvPr/>
          </p:nvSpPr>
          <p:spPr bwMode="gray">
            <a:xfrm>
              <a:off x="1117" y="1455"/>
              <a:ext cx="3346" cy="288"/>
            </a:xfrm>
            <a:prstGeom prst="roundRect">
              <a:avLst>
                <a:gd name="adj" fmla="val 7292"/>
              </a:avLst>
            </a:prstGeom>
            <a:gradFill rotWithShape="1">
              <a:gsLst>
                <a:gs pos="0">
                  <a:srgbClr val="35ADE3">
                    <a:gamma/>
                    <a:shade val="47451"/>
                    <a:invGamma/>
                  </a:srgbClr>
                </a:gs>
                <a:gs pos="100000">
                  <a:srgbClr val="35ADE3"/>
                </a:gs>
              </a:gsLst>
              <a:lin ang="5400000" scaled="1"/>
            </a:gradFill>
            <a:ln w="9525">
              <a:solidFill>
                <a:srgbClr val="FFFFFF">
                  <a:alpha val="7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AutoShape 6"/>
            <p:cNvSpPr>
              <a:spLocks noChangeArrowheads="1"/>
            </p:cNvSpPr>
            <p:nvPr/>
          </p:nvSpPr>
          <p:spPr bwMode="gray">
            <a:xfrm>
              <a:off x="1117" y="1455"/>
              <a:ext cx="3346" cy="95"/>
            </a:xfrm>
            <a:prstGeom prst="roundRect">
              <a:avLst>
                <a:gd name="adj" fmla="val 26389"/>
              </a:avLst>
            </a:prstGeom>
            <a:solidFill>
              <a:srgbClr val="35ADE3">
                <a:alpha val="30000"/>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68" name="Rectangle 67"/>
          <p:cNvSpPr/>
          <p:nvPr/>
        </p:nvSpPr>
        <p:spPr>
          <a:xfrm>
            <a:off x="5943600" y="3657600"/>
            <a:ext cx="1905000" cy="609600"/>
          </a:xfrm>
          <a:prstGeom prst="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fa-IR"/>
          </a:p>
        </p:txBody>
      </p:sp>
      <p:sp>
        <p:nvSpPr>
          <p:cNvPr id="59" name="Rectangle 58"/>
          <p:cNvSpPr/>
          <p:nvPr/>
        </p:nvSpPr>
        <p:spPr>
          <a:xfrm>
            <a:off x="5943600" y="2514600"/>
            <a:ext cx="1905000" cy="609600"/>
          </a:xfrm>
          <a:prstGeom prst="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146</a:t>
            </a:fld>
            <a:endParaRPr lang="fa-IR"/>
          </a:p>
        </p:txBody>
      </p:sp>
      <p:sp>
        <p:nvSpPr>
          <p:cNvPr id="34" name="Rectangle 33"/>
          <p:cNvSpPr/>
          <p:nvPr/>
        </p:nvSpPr>
        <p:spPr>
          <a:xfrm>
            <a:off x="1833978" y="152400"/>
            <a:ext cx="6832319" cy="1384995"/>
          </a:xfrm>
          <a:prstGeom prst="rect">
            <a:avLst/>
          </a:prstGeom>
          <a:noFill/>
        </p:spPr>
        <p:txBody>
          <a:bodyPr wrap="none" lIns="91440" tIns="45720" rIns="91440" bIns="45720">
            <a:spAutoFit/>
          </a:bodyPr>
          <a:lstStyle/>
          <a:p>
            <a:r>
              <a:rPr lang="fa-IR" sz="2800" b="1"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cs typeface="Mj_Aref" pitchFamily="2" charset="-78"/>
              </a:rPr>
              <a:t>ب – عنصر هایی که اوربیتال </a:t>
            </a:r>
            <a:r>
              <a:rPr lang="en-US" sz="2800" b="1"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cs typeface="Mj_Aref" pitchFamily="2" charset="-78"/>
              </a:rPr>
              <a:t>d</a:t>
            </a:r>
            <a:r>
              <a:rPr lang="fa-IR" sz="2800" b="1"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cs typeface="Mj_Aref" pitchFamily="2" charset="-78"/>
              </a:rPr>
              <a:t> آن ها در حال پر شدن است ،</a:t>
            </a:r>
          </a:p>
          <a:p>
            <a:r>
              <a:rPr lang="fa-IR" sz="2400" b="1" dirty="0" smtClean="0">
                <a:ln w="12700">
                  <a:solidFill>
                    <a:schemeClr val="bg2">
                      <a:lumMod val="10000"/>
                    </a:schemeClr>
                  </a:solidFill>
                  <a:prstDash val="solid"/>
                </a:ln>
                <a:solidFill>
                  <a:srgbClr val="FFFF00"/>
                </a:solidFill>
                <a:effectLst>
                  <a:outerShdw blurRad="41275" dist="20320" dir="1800000" algn="tl" rotWithShape="0">
                    <a:srgbClr val="000000">
                      <a:alpha val="40000"/>
                    </a:srgbClr>
                  </a:outerShdw>
                </a:effectLst>
                <a:cs typeface="Mj_Aref" pitchFamily="2" charset="-78"/>
              </a:rPr>
              <a:t>مجموع الکترون های موجود در اوربیتال های  </a:t>
            </a:r>
            <a:r>
              <a:rPr lang="en-US" sz="2400" b="1" dirty="0" smtClean="0">
                <a:ln w="12700">
                  <a:solidFill>
                    <a:schemeClr val="bg2">
                      <a:lumMod val="10000"/>
                    </a:schemeClr>
                  </a:solidFill>
                  <a:prstDash val="solid"/>
                </a:ln>
                <a:solidFill>
                  <a:srgbClr val="FFFF00"/>
                </a:solidFill>
                <a:effectLst>
                  <a:outerShdw blurRad="41275" dist="20320" dir="1800000" algn="tl" rotWithShape="0">
                    <a:srgbClr val="000000">
                      <a:alpha val="40000"/>
                    </a:srgbClr>
                  </a:outerShdw>
                </a:effectLst>
                <a:cs typeface="Mj_Aref" pitchFamily="2" charset="-78"/>
              </a:rPr>
              <a:t>s</a:t>
            </a:r>
            <a:r>
              <a:rPr lang="fa-IR" sz="2400" b="1" dirty="0" smtClean="0">
                <a:ln w="12700">
                  <a:solidFill>
                    <a:schemeClr val="bg2">
                      <a:lumMod val="10000"/>
                    </a:schemeClr>
                  </a:solidFill>
                  <a:prstDash val="solid"/>
                </a:ln>
                <a:solidFill>
                  <a:srgbClr val="FFFF00"/>
                </a:solidFill>
                <a:effectLst>
                  <a:outerShdw blurRad="41275" dist="20320" dir="1800000" algn="tl" rotWithShape="0">
                    <a:srgbClr val="000000">
                      <a:alpha val="40000"/>
                    </a:srgbClr>
                  </a:outerShdw>
                </a:effectLst>
                <a:cs typeface="Mj_Aref" pitchFamily="2" charset="-78"/>
              </a:rPr>
              <a:t> لایه آخر و </a:t>
            </a:r>
            <a:r>
              <a:rPr lang="en-US" sz="2400" b="1" dirty="0" smtClean="0">
                <a:ln w="12700">
                  <a:solidFill>
                    <a:schemeClr val="bg2">
                      <a:lumMod val="10000"/>
                    </a:schemeClr>
                  </a:solidFill>
                  <a:prstDash val="solid"/>
                </a:ln>
                <a:solidFill>
                  <a:srgbClr val="FFFF00"/>
                </a:solidFill>
                <a:effectLst>
                  <a:outerShdw blurRad="41275" dist="20320" dir="1800000" algn="tl" rotWithShape="0">
                    <a:srgbClr val="000000">
                      <a:alpha val="40000"/>
                    </a:srgbClr>
                  </a:outerShdw>
                </a:effectLst>
                <a:cs typeface="Mj_Aref" pitchFamily="2" charset="-78"/>
              </a:rPr>
              <a:t>d</a:t>
            </a:r>
            <a:r>
              <a:rPr lang="fa-IR" sz="2400" b="1" dirty="0" smtClean="0">
                <a:ln w="12700">
                  <a:solidFill>
                    <a:schemeClr val="bg2">
                      <a:lumMod val="10000"/>
                    </a:schemeClr>
                  </a:solidFill>
                  <a:prstDash val="solid"/>
                </a:ln>
                <a:solidFill>
                  <a:srgbClr val="FFFF00"/>
                </a:solidFill>
                <a:effectLst>
                  <a:outerShdw blurRad="41275" dist="20320" dir="1800000" algn="tl" rotWithShape="0">
                    <a:srgbClr val="000000">
                      <a:alpha val="40000"/>
                    </a:srgbClr>
                  </a:outerShdw>
                </a:effectLst>
                <a:cs typeface="Mj_Aref" pitchFamily="2" charset="-78"/>
              </a:rPr>
              <a:t> پیش از آخر</a:t>
            </a:r>
            <a:endParaRPr lang="fa-IR" sz="1200" b="1" dirty="0" smtClean="0">
              <a:ln w="12700">
                <a:solidFill>
                  <a:schemeClr val="bg2">
                    <a:lumMod val="10000"/>
                  </a:schemeClr>
                </a:solidFill>
                <a:prstDash val="solid"/>
              </a:ln>
              <a:solidFill>
                <a:srgbClr val="FFFF00"/>
              </a:solidFill>
              <a:effectLst>
                <a:outerShdw blurRad="41275" dist="20320" dir="1800000" algn="tl" rotWithShape="0">
                  <a:srgbClr val="000000">
                    <a:alpha val="40000"/>
                  </a:srgbClr>
                </a:outerShdw>
              </a:effectLst>
              <a:cs typeface="Mj_Aref" pitchFamily="2" charset="-78"/>
            </a:endParaRPr>
          </a:p>
          <a:p>
            <a:pPr algn="ctr"/>
            <a:endParaRPr lang="en-US" sz="3200" b="1" dirty="0">
              <a:ln w="12700">
                <a:solidFill>
                  <a:schemeClr val="bg2">
                    <a:lumMod val="1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Rectangle 23"/>
          <p:cNvSpPr/>
          <p:nvPr/>
        </p:nvSpPr>
        <p:spPr>
          <a:xfrm>
            <a:off x="323858" y="1828800"/>
            <a:ext cx="114807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25</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3978648" y="1928815"/>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6" name="Rectangle 25"/>
          <p:cNvSpPr/>
          <p:nvPr/>
        </p:nvSpPr>
        <p:spPr>
          <a:xfrm>
            <a:off x="1427272" y="1909778"/>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27" name="Rectangle 26"/>
          <p:cNvSpPr/>
          <p:nvPr/>
        </p:nvSpPr>
        <p:spPr>
          <a:xfrm>
            <a:off x="2113077" y="1913167"/>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28" name="Rectangle 27"/>
          <p:cNvSpPr/>
          <p:nvPr/>
        </p:nvSpPr>
        <p:spPr>
          <a:xfrm>
            <a:off x="2862155" y="1919945"/>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29" name="Rectangle 28"/>
          <p:cNvSpPr/>
          <p:nvPr/>
        </p:nvSpPr>
        <p:spPr>
          <a:xfrm>
            <a:off x="5044852" y="1922681"/>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30" name="Rectangle 29"/>
          <p:cNvSpPr/>
          <p:nvPr/>
        </p:nvSpPr>
        <p:spPr>
          <a:xfrm>
            <a:off x="6047059" y="1925417"/>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31" name="Rectangle 30"/>
          <p:cNvSpPr/>
          <p:nvPr/>
        </p:nvSpPr>
        <p:spPr>
          <a:xfrm>
            <a:off x="6997483" y="1906367"/>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5</a:t>
            </a:r>
            <a:endParaRPr lang="en-US" sz="2800" b="1" cap="none" spc="50" dirty="0">
              <a:ln w="11430"/>
              <a:effectLst>
                <a:outerShdw blurRad="76200" dist="50800" dir="5400000" algn="tl" rotWithShape="0">
                  <a:srgbClr val="000000">
                    <a:alpha val="65000"/>
                  </a:srgbClr>
                </a:outerShdw>
              </a:effectLst>
            </a:endParaRPr>
          </a:p>
        </p:txBody>
      </p:sp>
      <p:sp>
        <p:nvSpPr>
          <p:cNvPr id="32" name="Rectangle 31"/>
          <p:cNvSpPr/>
          <p:nvPr/>
        </p:nvSpPr>
        <p:spPr>
          <a:xfrm>
            <a:off x="260575" y="2360833"/>
            <a:ext cx="114807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25</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Mn</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Rectangle 32"/>
          <p:cNvSpPr/>
          <p:nvPr/>
        </p:nvSpPr>
        <p:spPr>
          <a:xfrm>
            <a:off x="3915365" y="2460848"/>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38" name="Rectangle 37"/>
          <p:cNvSpPr/>
          <p:nvPr/>
        </p:nvSpPr>
        <p:spPr>
          <a:xfrm>
            <a:off x="1363989" y="2441811"/>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54" name="Rectangle 53"/>
          <p:cNvSpPr/>
          <p:nvPr/>
        </p:nvSpPr>
        <p:spPr>
          <a:xfrm>
            <a:off x="2049794" y="24452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55" name="Rectangle 54"/>
          <p:cNvSpPr/>
          <p:nvPr/>
        </p:nvSpPr>
        <p:spPr>
          <a:xfrm>
            <a:off x="2798872" y="2451978"/>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56" name="Rectangle 55"/>
          <p:cNvSpPr/>
          <p:nvPr/>
        </p:nvSpPr>
        <p:spPr>
          <a:xfrm>
            <a:off x="4981569" y="2454714"/>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57" name="Rectangle 56"/>
          <p:cNvSpPr/>
          <p:nvPr/>
        </p:nvSpPr>
        <p:spPr>
          <a:xfrm>
            <a:off x="7010400" y="25146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58" name="Rectangle 57"/>
          <p:cNvSpPr/>
          <p:nvPr/>
        </p:nvSpPr>
        <p:spPr>
          <a:xfrm>
            <a:off x="6019800" y="251460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5</a:t>
            </a:r>
            <a:endParaRPr lang="en-US" sz="2800" b="1" cap="none" spc="50" dirty="0">
              <a:ln w="11430"/>
              <a:effectLst>
                <a:outerShdw blurRad="76200" dist="50800" dir="5400000" algn="tl" rotWithShape="0">
                  <a:srgbClr val="000000">
                    <a:alpha val="65000"/>
                  </a:srgbClr>
                </a:outerShdw>
              </a:effectLst>
            </a:endParaRPr>
          </a:p>
        </p:txBody>
      </p:sp>
      <p:sp>
        <p:nvSpPr>
          <p:cNvPr id="60" name="Rectangle 59"/>
          <p:cNvSpPr/>
          <p:nvPr/>
        </p:nvSpPr>
        <p:spPr>
          <a:xfrm>
            <a:off x="266714" y="3581400"/>
            <a:ext cx="76815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23</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1" name="Rectangle 60"/>
          <p:cNvSpPr/>
          <p:nvPr/>
        </p:nvSpPr>
        <p:spPr>
          <a:xfrm>
            <a:off x="3921504" y="3681415"/>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62" name="Rectangle 61"/>
          <p:cNvSpPr/>
          <p:nvPr/>
        </p:nvSpPr>
        <p:spPr>
          <a:xfrm>
            <a:off x="1370128" y="3662378"/>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63" name="Rectangle 62"/>
          <p:cNvSpPr/>
          <p:nvPr/>
        </p:nvSpPr>
        <p:spPr>
          <a:xfrm>
            <a:off x="2055933" y="3665767"/>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64" name="Rectangle 63"/>
          <p:cNvSpPr/>
          <p:nvPr/>
        </p:nvSpPr>
        <p:spPr>
          <a:xfrm>
            <a:off x="2805011" y="3672545"/>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65" name="Rectangle 64"/>
          <p:cNvSpPr/>
          <p:nvPr/>
        </p:nvSpPr>
        <p:spPr>
          <a:xfrm>
            <a:off x="4987708" y="3675281"/>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sp>
        <p:nvSpPr>
          <p:cNvPr id="66" name="Rectangle 65"/>
          <p:cNvSpPr/>
          <p:nvPr/>
        </p:nvSpPr>
        <p:spPr>
          <a:xfrm>
            <a:off x="6934200" y="37338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4s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67" name="Rectangle 66"/>
          <p:cNvSpPr/>
          <p:nvPr/>
        </p:nvSpPr>
        <p:spPr>
          <a:xfrm>
            <a:off x="6096000" y="373380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3d</a:t>
            </a:r>
            <a:r>
              <a:rPr lang="en-US" sz="2800" b="1" spc="50" baseline="30000" dirty="0" smtClean="0">
                <a:ln w="11430"/>
                <a:effectLst>
                  <a:outerShdw blurRad="76200" dist="50800" dir="5400000" algn="tl" rotWithShape="0">
                    <a:srgbClr val="000000">
                      <a:alpha val="65000"/>
                    </a:srgbClr>
                  </a:outerShdw>
                </a:effectLst>
              </a:rPr>
              <a:t>3</a:t>
            </a:r>
            <a:endParaRPr lang="en-US" sz="2800" b="1" cap="none" spc="50" dirty="0">
              <a:ln w="11430"/>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mph" presetSubtype="0" fill="hold" nodeType="clickEffect">
                                  <p:stCondLst>
                                    <p:cond delay="0"/>
                                  </p:stCondLst>
                                  <p:iterate type="lt">
                                    <p:tmPct val="10000"/>
                                  </p:iterate>
                                  <p:childTnLst>
                                    <p:set>
                                      <p:cBhvr override="childStyle">
                                        <p:cTn id="11" dur="500" autoRev="1" fill="hold"/>
                                        <p:tgtEl>
                                          <p:spTgt spid="58">
                                            <p:txEl>
                                              <p:pRg st="0" end="0"/>
                                            </p:txEl>
                                          </p:spTgt>
                                        </p:tgtEl>
                                        <p:attrNameLst>
                                          <p:attrName>style.color</p:attrName>
                                        </p:attrNameLst>
                                      </p:cBhvr>
                                      <p:to>
                                        <p:clrVal>
                                          <a:srgbClr val="D7C437"/>
                                        </p:clrVal>
                                      </p:to>
                                    </p:set>
                                    <p:set>
                                      <p:cBhvr>
                                        <p:cTn id="12" dur="500" autoRev="1" fill="hold"/>
                                        <p:tgtEl>
                                          <p:spTgt spid="58">
                                            <p:txEl>
                                              <p:pRg st="0" end="0"/>
                                            </p:txEl>
                                          </p:spTgt>
                                        </p:tgtEl>
                                        <p:attrNameLst>
                                          <p:attrName>fillcolor</p:attrName>
                                        </p:attrNameLst>
                                      </p:cBhvr>
                                      <p:to>
                                        <p:clrVal>
                                          <a:srgbClr val="D7C437"/>
                                        </p:clrVal>
                                      </p:to>
                                    </p:set>
                                    <p:set>
                                      <p:cBhvr>
                                        <p:cTn id="13" dur="500" autoRev="1" fill="hold"/>
                                        <p:tgtEl>
                                          <p:spTgt spid="58">
                                            <p:txEl>
                                              <p:pRg st="0" end="0"/>
                                            </p:txEl>
                                          </p:spTgt>
                                        </p:tgtEl>
                                        <p:attrNameLst>
                                          <p:attrName>fill.type</p:attrName>
                                        </p:attrNameLst>
                                      </p:cBhvr>
                                      <p:to>
                                        <p:strVal val="solid"/>
                                      </p:to>
                                    </p:set>
                                  </p:childTnLst>
                                </p:cTn>
                              </p:par>
                            </p:childTnLst>
                          </p:cTn>
                        </p:par>
                        <p:par>
                          <p:cTn id="14" fill="hold">
                            <p:stCondLst>
                              <p:cond delay="1200"/>
                            </p:stCondLst>
                            <p:childTnLst>
                              <p:par>
                                <p:cTn id="15" presetID="20" presetClass="emph" presetSubtype="0" fill="hold" nodeType="afterEffect">
                                  <p:stCondLst>
                                    <p:cond delay="0"/>
                                  </p:stCondLst>
                                  <p:iterate type="lt">
                                    <p:tmPct val="10000"/>
                                  </p:iterate>
                                  <p:childTnLst>
                                    <p:set>
                                      <p:cBhvr override="childStyle">
                                        <p:cTn id="16" dur="500" autoRev="1" fill="hold"/>
                                        <p:tgtEl>
                                          <p:spTgt spid="57">
                                            <p:txEl>
                                              <p:pRg st="0" end="0"/>
                                            </p:txEl>
                                          </p:spTgt>
                                        </p:tgtEl>
                                        <p:attrNameLst>
                                          <p:attrName>style.color</p:attrName>
                                        </p:attrNameLst>
                                      </p:cBhvr>
                                      <p:to>
                                        <p:clrVal>
                                          <a:srgbClr val="D7C437"/>
                                        </p:clrVal>
                                      </p:to>
                                    </p:set>
                                    <p:set>
                                      <p:cBhvr>
                                        <p:cTn id="17" dur="500" autoRev="1" fill="hold"/>
                                        <p:tgtEl>
                                          <p:spTgt spid="57">
                                            <p:txEl>
                                              <p:pRg st="0" end="0"/>
                                            </p:txEl>
                                          </p:spTgt>
                                        </p:tgtEl>
                                        <p:attrNameLst>
                                          <p:attrName>fillcolor</p:attrName>
                                        </p:attrNameLst>
                                      </p:cBhvr>
                                      <p:to>
                                        <p:clrVal>
                                          <a:srgbClr val="D7C437"/>
                                        </p:clrVal>
                                      </p:to>
                                    </p:set>
                                    <p:set>
                                      <p:cBhvr>
                                        <p:cTn id="18" dur="500" autoRev="1" fill="hold"/>
                                        <p:tgtEl>
                                          <p:spTgt spid="57">
                                            <p:txEl>
                                              <p:pRg st="0" end="0"/>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20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mph" presetSubtype="0" fill="hold" nodeType="clickEffect">
                                  <p:stCondLst>
                                    <p:cond delay="0"/>
                                  </p:stCondLst>
                                  <p:iterate type="lt">
                                    <p:tmPct val="10000"/>
                                  </p:iterate>
                                  <p:childTnLst>
                                    <p:set>
                                      <p:cBhvr override="childStyle">
                                        <p:cTn id="27" dur="500" autoRev="1" fill="hold"/>
                                        <p:tgtEl>
                                          <p:spTgt spid="67">
                                            <p:txEl>
                                              <p:pRg st="0" end="0"/>
                                            </p:txEl>
                                          </p:spTgt>
                                        </p:tgtEl>
                                        <p:attrNameLst>
                                          <p:attrName>style.color</p:attrName>
                                        </p:attrNameLst>
                                      </p:cBhvr>
                                      <p:to>
                                        <p:clrVal>
                                          <a:srgbClr val="D7C437"/>
                                        </p:clrVal>
                                      </p:to>
                                    </p:set>
                                    <p:set>
                                      <p:cBhvr>
                                        <p:cTn id="28" dur="500" autoRev="1" fill="hold"/>
                                        <p:tgtEl>
                                          <p:spTgt spid="67">
                                            <p:txEl>
                                              <p:pRg st="0" end="0"/>
                                            </p:txEl>
                                          </p:spTgt>
                                        </p:tgtEl>
                                        <p:attrNameLst>
                                          <p:attrName>fillcolor</p:attrName>
                                        </p:attrNameLst>
                                      </p:cBhvr>
                                      <p:to>
                                        <p:clrVal>
                                          <a:srgbClr val="D7C437"/>
                                        </p:clrVal>
                                      </p:to>
                                    </p:set>
                                    <p:set>
                                      <p:cBhvr>
                                        <p:cTn id="29" dur="500" autoRev="1" fill="hold"/>
                                        <p:tgtEl>
                                          <p:spTgt spid="67">
                                            <p:txEl>
                                              <p:pRg st="0" end="0"/>
                                            </p:txEl>
                                          </p:spTgt>
                                        </p:tgtEl>
                                        <p:attrNameLst>
                                          <p:attrName>fill.type</p:attrName>
                                        </p:attrNameLst>
                                      </p:cBhvr>
                                      <p:to>
                                        <p:strVal val="solid"/>
                                      </p:to>
                                    </p:set>
                                  </p:childTnLst>
                                </p:cTn>
                              </p:par>
                            </p:childTnLst>
                          </p:cTn>
                        </p:par>
                        <p:par>
                          <p:cTn id="30" fill="hold">
                            <p:stCondLst>
                              <p:cond delay="1200"/>
                            </p:stCondLst>
                            <p:childTnLst>
                              <p:par>
                                <p:cTn id="31" presetID="20" presetClass="emph" presetSubtype="0" fill="hold" nodeType="afterEffect">
                                  <p:stCondLst>
                                    <p:cond delay="0"/>
                                  </p:stCondLst>
                                  <p:iterate type="lt">
                                    <p:tmPct val="10000"/>
                                  </p:iterate>
                                  <p:childTnLst>
                                    <p:set>
                                      <p:cBhvr override="childStyle">
                                        <p:cTn id="32" dur="500" autoRev="1" fill="hold"/>
                                        <p:tgtEl>
                                          <p:spTgt spid="66">
                                            <p:txEl>
                                              <p:pRg st="0" end="0"/>
                                            </p:txEl>
                                          </p:spTgt>
                                        </p:tgtEl>
                                        <p:attrNameLst>
                                          <p:attrName>style.color</p:attrName>
                                        </p:attrNameLst>
                                      </p:cBhvr>
                                      <p:to>
                                        <p:clrVal>
                                          <a:srgbClr val="D7C437"/>
                                        </p:clrVal>
                                      </p:to>
                                    </p:set>
                                    <p:set>
                                      <p:cBhvr>
                                        <p:cTn id="33" dur="500" autoRev="1" fill="hold"/>
                                        <p:tgtEl>
                                          <p:spTgt spid="66">
                                            <p:txEl>
                                              <p:pRg st="0" end="0"/>
                                            </p:txEl>
                                          </p:spTgt>
                                        </p:tgtEl>
                                        <p:attrNameLst>
                                          <p:attrName>fillcolor</p:attrName>
                                        </p:attrNameLst>
                                      </p:cBhvr>
                                      <p:to>
                                        <p:clrVal>
                                          <a:srgbClr val="D7C437"/>
                                        </p:clrVal>
                                      </p:to>
                                    </p:set>
                                    <p:set>
                                      <p:cBhvr>
                                        <p:cTn id="34" dur="500" autoRev="1" fill="hold"/>
                                        <p:tgtEl>
                                          <p:spTgt spid="6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59"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
          <p:cNvGrpSpPr>
            <a:grpSpLocks/>
          </p:cNvGrpSpPr>
          <p:nvPr/>
        </p:nvGrpSpPr>
        <p:grpSpPr bwMode="auto">
          <a:xfrm>
            <a:off x="7772400" y="228600"/>
            <a:ext cx="1206500" cy="688975"/>
            <a:chOff x="720" y="1392"/>
            <a:chExt cx="4058" cy="480"/>
          </a:xfrm>
        </p:grpSpPr>
        <p:sp>
          <p:nvSpPr>
            <p:cNvPr id="46" name="AutoShape 5"/>
            <p:cNvSpPr>
              <a:spLocks noChangeArrowheads="1"/>
            </p:cNvSpPr>
            <p:nvPr/>
          </p:nvSpPr>
          <p:spPr bwMode="gray">
            <a:xfrm>
              <a:off x="720" y="1392"/>
              <a:ext cx="4058" cy="480"/>
            </a:xfrm>
            <a:prstGeom prst="roundRect">
              <a:avLst>
                <a:gd name="adj" fmla="val 17509"/>
              </a:avLst>
            </a:prstGeom>
            <a:gradFill rotWithShape="1">
              <a:gsLst>
                <a:gs pos="0">
                  <a:srgbClr val="35ADE3"/>
                </a:gs>
                <a:gs pos="50000">
                  <a:srgbClr val="35ADE3">
                    <a:gamma/>
                    <a:shade val="92157"/>
                    <a:invGamma/>
                  </a:srgbClr>
                </a:gs>
                <a:gs pos="100000">
                  <a:srgbClr val="35ADE3"/>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47" name="Group 6"/>
            <p:cNvGrpSpPr>
              <a:grpSpLocks/>
            </p:cNvGrpSpPr>
            <p:nvPr/>
          </p:nvGrpSpPr>
          <p:grpSpPr bwMode="auto">
            <a:xfrm>
              <a:off x="730" y="1407"/>
              <a:ext cx="4043" cy="444"/>
              <a:chOff x="744" y="1407"/>
              <a:chExt cx="3988" cy="444"/>
            </a:xfrm>
          </p:grpSpPr>
          <p:sp>
            <p:nvSpPr>
              <p:cNvPr id="48" name="AutoShape 7"/>
              <p:cNvSpPr>
                <a:spLocks noChangeArrowheads="1"/>
              </p:cNvSpPr>
              <p:nvPr/>
            </p:nvSpPr>
            <p:spPr bwMode="gray">
              <a:xfrm>
                <a:off x="744" y="1736"/>
                <a:ext cx="3988" cy="115"/>
              </a:xfrm>
              <a:prstGeom prst="roundRect">
                <a:avLst>
                  <a:gd name="adj" fmla="val 50000"/>
                </a:avLst>
              </a:prstGeom>
              <a:gradFill rotWithShape="1">
                <a:gsLst>
                  <a:gs pos="0">
                    <a:srgbClr val="35ADE3">
                      <a:alpha val="0"/>
                    </a:srgbClr>
                  </a:gs>
                  <a:gs pos="100000">
                    <a:srgbClr val="35ADE3">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AutoShape 8"/>
              <p:cNvSpPr>
                <a:spLocks noChangeArrowheads="1"/>
              </p:cNvSpPr>
              <p:nvPr/>
            </p:nvSpPr>
            <p:spPr bwMode="gray">
              <a:xfrm>
                <a:off x="744" y="1407"/>
                <a:ext cx="3988" cy="115"/>
              </a:xfrm>
              <a:prstGeom prst="roundRect">
                <a:avLst>
                  <a:gd name="adj" fmla="val 50000"/>
                </a:avLst>
              </a:prstGeom>
              <a:gradFill rotWithShape="1">
                <a:gsLst>
                  <a:gs pos="0">
                    <a:srgbClr val="35ADE3">
                      <a:gamma/>
                      <a:tint val="15686"/>
                      <a:invGamma/>
                    </a:srgbClr>
                  </a:gs>
                  <a:gs pos="100000">
                    <a:srgbClr val="35ADE3">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grpSp>
        <p:nvGrpSpPr>
          <p:cNvPr id="35" name="Group 4"/>
          <p:cNvGrpSpPr>
            <a:grpSpLocks/>
          </p:cNvGrpSpPr>
          <p:nvPr/>
        </p:nvGrpSpPr>
        <p:grpSpPr bwMode="auto">
          <a:xfrm>
            <a:off x="2971800" y="1284982"/>
            <a:ext cx="5029200" cy="688975"/>
            <a:chOff x="720" y="1392"/>
            <a:chExt cx="4058" cy="480"/>
          </a:xfrm>
        </p:grpSpPr>
        <p:sp>
          <p:nvSpPr>
            <p:cNvPr id="36" name="AutoShape 5"/>
            <p:cNvSpPr>
              <a:spLocks noChangeArrowheads="1"/>
            </p:cNvSpPr>
            <p:nvPr/>
          </p:nvSpPr>
          <p:spPr bwMode="gray">
            <a:xfrm>
              <a:off x="720" y="1392"/>
              <a:ext cx="4058" cy="480"/>
            </a:xfrm>
            <a:prstGeom prst="roundRect">
              <a:avLst>
                <a:gd name="adj" fmla="val 17509"/>
              </a:avLst>
            </a:prstGeom>
            <a:gradFill rotWithShape="1">
              <a:gsLst>
                <a:gs pos="0">
                  <a:srgbClr val="35ADE3"/>
                </a:gs>
                <a:gs pos="50000">
                  <a:srgbClr val="35ADE3">
                    <a:gamma/>
                    <a:shade val="92157"/>
                    <a:invGamma/>
                  </a:srgbClr>
                </a:gs>
                <a:gs pos="100000">
                  <a:srgbClr val="35ADE3"/>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37" name="Group 6"/>
            <p:cNvGrpSpPr>
              <a:grpSpLocks/>
            </p:cNvGrpSpPr>
            <p:nvPr/>
          </p:nvGrpSpPr>
          <p:grpSpPr bwMode="auto">
            <a:xfrm>
              <a:off x="730" y="1407"/>
              <a:ext cx="4043" cy="444"/>
              <a:chOff x="744" y="1407"/>
              <a:chExt cx="3988" cy="444"/>
            </a:xfrm>
          </p:grpSpPr>
          <p:sp>
            <p:nvSpPr>
              <p:cNvPr id="38" name="AutoShape 7"/>
              <p:cNvSpPr>
                <a:spLocks noChangeArrowheads="1"/>
              </p:cNvSpPr>
              <p:nvPr/>
            </p:nvSpPr>
            <p:spPr bwMode="gray">
              <a:xfrm>
                <a:off x="744" y="1736"/>
                <a:ext cx="3988" cy="115"/>
              </a:xfrm>
              <a:prstGeom prst="roundRect">
                <a:avLst>
                  <a:gd name="adj" fmla="val 50000"/>
                </a:avLst>
              </a:prstGeom>
              <a:gradFill rotWithShape="1">
                <a:gsLst>
                  <a:gs pos="0">
                    <a:srgbClr val="35ADE3">
                      <a:alpha val="0"/>
                    </a:srgbClr>
                  </a:gs>
                  <a:gs pos="100000">
                    <a:srgbClr val="35ADE3">
                      <a:gamma/>
                      <a:tint val="0"/>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AutoShape 8"/>
              <p:cNvSpPr>
                <a:spLocks noChangeArrowheads="1"/>
              </p:cNvSpPr>
              <p:nvPr/>
            </p:nvSpPr>
            <p:spPr bwMode="gray">
              <a:xfrm>
                <a:off x="744" y="1407"/>
                <a:ext cx="3988" cy="115"/>
              </a:xfrm>
              <a:prstGeom prst="roundRect">
                <a:avLst>
                  <a:gd name="adj" fmla="val 50000"/>
                </a:avLst>
              </a:prstGeom>
              <a:gradFill rotWithShape="1">
                <a:gsLst>
                  <a:gs pos="0">
                    <a:srgbClr val="35ADE3">
                      <a:gamma/>
                      <a:tint val="15686"/>
                      <a:invGamma/>
                    </a:srgbClr>
                  </a:gs>
                  <a:gs pos="100000">
                    <a:srgbClr val="35ADE3">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147</a:t>
            </a:fld>
            <a:endParaRPr lang="fa-IR"/>
          </a:p>
        </p:txBody>
      </p:sp>
      <p:sp>
        <p:nvSpPr>
          <p:cNvPr id="4" name="Rectangle 3"/>
          <p:cNvSpPr/>
          <p:nvPr/>
        </p:nvSpPr>
        <p:spPr>
          <a:xfrm>
            <a:off x="7895565" y="304800"/>
            <a:ext cx="992579" cy="1077218"/>
          </a:xfrm>
          <a:prstGeom prst="rect">
            <a:avLst/>
          </a:prstGeom>
          <a:noFill/>
        </p:spPr>
        <p:txBody>
          <a:bodyPr wrap="none" lIns="91440" tIns="45720" rIns="91440" bIns="45720">
            <a:spAutoFit/>
          </a:bodyPr>
          <a:lstStyle/>
          <a:p>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یونش:</a:t>
            </a:r>
            <a:endPar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pPr algn="ct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5" name="Rectangle 4"/>
          <p:cNvSpPr/>
          <p:nvPr/>
        </p:nvSpPr>
        <p:spPr>
          <a:xfrm>
            <a:off x="3272321" y="1284982"/>
            <a:ext cx="4782078" cy="1077218"/>
          </a:xfrm>
          <a:prstGeom prst="rect">
            <a:avLst/>
          </a:prstGeom>
          <a:noFill/>
        </p:spPr>
        <p:txBody>
          <a:bodyPr wrap="none" lIns="91440" tIns="45720" rIns="91440" bIns="45720">
            <a:spAutoFit/>
          </a:bodyPr>
          <a:lstStyle/>
          <a:p>
            <a:r>
              <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خارج کردن الکترون از اتم و ایجاد یون</a:t>
            </a:r>
            <a:endPar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pPr algn="ct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pic>
        <p:nvPicPr>
          <p:cNvPr id="8" name="Picture 7" descr="53b68_ionization+energy.jpg"/>
          <p:cNvPicPr>
            <a:picLocks noChangeAspect="1"/>
          </p:cNvPicPr>
          <p:nvPr/>
        </p:nvPicPr>
        <p:blipFill>
          <a:blip r:embed="rId2" cstate="print"/>
          <a:stretch>
            <a:fillRect/>
          </a:stretch>
        </p:blipFill>
        <p:spPr>
          <a:xfrm>
            <a:off x="1066800" y="2514600"/>
            <a:ext cx="3590925" cy="3810000"/>
          </a:xfrm>
          <a:prstGeom prst="rect">
            <a:avLst/>
          </a:prstGeo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on.bmp"/>
          <p:cNvPicPr>
            <a:picLocks noChangeAspect="1"/>
          </p:cNvPicPr>
          <p:nvPr/>
        </p:nvPicPr>
        <p:blipFill>
          <a:blip r:embed="rId2" cstate="print"/>
          <a:stretch>
            <a:fillRect/>
          </a:stretch>
        </p:blipFill>
        <p:spPr>
          <a:xfrm>
            <a:off x="4572000" y="2493490"/>
            <a:ext cx="4114800" cy="4364510"/>
          </a:xfrm>
          <a:prstGeom prst="rect">
            <a:avLst/>
          </a:prstGeom>
        </p:spPr>
      </p:pic>
      <p:pic>
        <p:nvPicPr>
          <p:cNvPr id="12" name="Picture 11" descr="atom.bmp"/>
          <p:cNvPicPr>
            <a:picLocks noChangeAspect="1"/>
          </p:cNvPicPr>
          <p:nvPr/>
        </p:nvPicPr>
        <p:blipFill>
          <a:blip r:embed="rId3" cstate="print"/>
          <a:stretch>
            <a:fillRect/>
          </a:stretch>
        </p:blipFill>
        <p:spPr>
          <a:xfrm>
            <a:off x="0" y="2251017"/>
            <a:ext cx="4343400" cy="4606983"/>
          </a:xfrm>
          <a:prstGeom prst="rect">
            <a:avLst/>
          </a:prstGeom>
        </p:spPr>
      </p:pic>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148</a:t>
            </a:fld>
            <a:endParaRPr lang="fa-IR"/>
          </a:p>
        </p:txBody>
      </p:sp>
      <p:sp>
        <p:nvSpPr>
          <p:cNvPr id="7" name="Rectangle 6"/>
          <p:cNvSpPr/>
          <p:nvPr/>
        </p:nvSpPr>
        <p:spPr>
          <a:xfrm>
            <a:off x="0" y="228600"/>
            <a:ext cx="8915400" cy="200054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3200" b="1" dirty="0" smtClean="0">
                <a:ln w="11430">
                  <a:solidFill>
                    <a:schemeClr val="tx1">
                      <a:lumMod val="85000"/>
                      <a:lumOff val="15000"/>
                    </a:schemeClr>
                  </a:solidFill>
                </a:ln>
                <a:solidFill>
                  <a:srgbClr val="FF0000"/>
                </a:solidFill>
                <a:effectLst>
                  <a:outerShdw blurRad="80000" dist="40000" dir="5040000" algn="tl">
                    <a:srgbClr val="000000">
                      <a:alpha val="30000"/>
                    </a:srgbClr>
                  </a:outerShdw>
                </a:effectLst>
                <a:cs typeface="Mj_Aref" pitchFamily="2" charset="-78"/>
              </a:rPr>
              <a:t>انرژی یونش:</a:t>
            </a:r>
          </a:p>
          <a:p>
            <a:endParaRPr lang="fa-IR" sz="3200" b="1" dirty="0" smtClean="0">
              <a:ln w="11430">
                <a:solidFill>
                  <a:schemeClr val="tx1">
                    <a:lumMod val="85000"/>
                    <a:lumOff val="15000"/>
                  </a:schemeClr>
                </a:solidFill>
              </a:ln>
              <a:solidFill>
                <a:srgbClr val="FF0000"/>
              </a:solidFill>
              <a:effectLst>
                <a:outerShdw blurRad="80000" dist="40000" dir="5040000" algn="tl">
                  <a:srgbClr val="000000">
                    <a:alpha val="30000"/>
                  </a:srgbClr>
                </a:outerShdw>
              </a:effectLst>
              <a:cs typeface="Mj_Aref" pitchFamily="2" charset="-78"/>
            </a:endParaRPr>
          </a:p>
          <a:p>
            <a:r>
              <a:rPr lang="fa-IR" sz="2800" b="1" dirty="0" smtClean="0">
                <a:ln w="11430">
                  <a:solidFill>
                    <a:schemeClr val="tx1">
                      <a:lumMod val="85000"/>
                      <a:lumOff val="1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انرژی لازم برای فرآیند یونش که معمولا  برای یک مول گزارش می شود.</a:t>
            </a:r>
            <a:endParaRPr lang="fa-IR" sz="2000" b="1" dirty="0" smtClean="0">
              <a:ln w="11430">
                <a:solidFill>
                  <a:schemeClr val="tx1">
                    <a:lumMod val="85000"/>
                    <a:lumOff val="15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a:p>
            <a:pPr algn="ct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Rectangle 9"/>
          <p:cNvSpPr/>
          <p:nvPr/>
        </p:nvSpPr>
        <p:spPr>
          <a:xfrm>
            <a:off x="533400" y="1981200"/>
            <a:ext cx="822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a:t>
            </a:r>
            <a:r>
              <a:rPr lang="fa-I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IE +   X</a:t>
            </a:r>
            <a:r>
              <a:rPr lang="en-US" sz="5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        </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X</a:t>
            </a:r>
            <a:r>
              <a:rPr lang="en-US" sz="5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5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52578" name="Picture 2"/>
          <p:cNvPicPr>
            <a:picLocks noChangeAspect="1" noChangeArrowheads="1"/>
          </p:cNvPicPr>
          <p:nvPr/>
        </p:nvPicPr>
        <p:blipFill>
          <a:blip r:embed="rId4" cstate="print"/>
          <a:srcRect/>
          <a:stretch>
            <a:fillRect/>
          </a:stretch>
        </p:blipFill>
        <p:spPr bwMode="auto">
          <a:xfrm>
            <a:off x="8686800" y="4419600"/>
            <a:ext cx="209550" cy="200025"/>
          </a:xfrm>
          <a:prstGeom prst="rect">
            <a:avLst/>
          </a:prstGeom>
          <a:noFill/>
          <a:ln w="9525">
            <a:noFill/>
            <a:miter lim="800000"/>
            <a:headEnd/>
            <a:tailEnd/>
          </a:ln>
          <a:effectLst/>
        </p:spPr>
      </p:pic>
      <p:sp>
        <p:nvSpPr>
          <p:cNvPr id="15" name="Rectangle 14"/>
          <p:cNvSpPr/>
          <p:nvPr/>
        </p:nvSpPr>
        <p:spPr>
          <a:xfrm>
            <a:off x="8077200" y="4038600"/>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3886200" y="4114800"/>
            <a:ext cx="8114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tom.bmp"/>
          <p:cNvPicPr>
            <a:picLocks noChangeAspect="1"/>
          </p:cNvPicPr>
          <p:nvPr/>
        </p:nvPicPr>
        <p:blipFill>
          <a:blip r:embed="rId2" cstate="print"/>
          <a:stretch>
            <a:fillRect/>
          </a:stretch>
        </p:blipFill>
        <p:spPr>
          <a:xfrm>
            <a:off x="0" y="2057400"/>
            <a:ext cx="4343400" cy="4606983"/>
          </a:xfrm>
          <a:prstGeom prst="rect">
            <a:avLst/>
          </a:prstGeom>
        </p:spPr>
      </p:pic>
      <p:sp>
        <p:nvSpPr>
          <p:cNvPr id="6" name="Rounded Rectangle 5"/>
          <p:cNvSpPr/>
          <p:nvPr/>
        </p:nvSpPr>
        <p:spPr>
          <a:xfrm>
            <a:off x="304800" y="228600"/>
            <a:ext cx="8610600" cy="1600200"/>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fa-IR">
              <a:cs typeface="Mj_Aref" pitchFamily="2" charset="-78"/>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149</a:t>
            </a:fld>
            <a:endParaRPr lang="fa-IR"/>
          </a:p>
        </p:txBody>
      </p:sp>
      <p:sp>
        <p:nvSpPr>
          <p:cNvPr id="4" name="Rectangle 3"/>
          <p:cNvSpPr/>
          <p:nvPr/>
        </p:nvSpPr>
        <p:spPr>
          <a:xfrm>
            <a:off x="5258146" y="304800"/>
            <a:ext cx="3631122" cy="107721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انرژی نخستین یونش(</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 (IE</a:t>
            </a:r>
            <a:r>
              <a:rPr lang="en-US" sz="3200" b="1"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1 </a:t>
            </a:r>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a:t>
            </a:r>
            <a:endParaRPr lang="fa-I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a:p>
            <a:pPr algn="ct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p:txBody>
      </p:sp>
      <p:sp>
        <p:nvSpPr>
          <p:cNvPr id="5" name="Rectangle 4"/>
          <p:cNvSpPr/>
          <p:nvPr/>
        </p:nvSpPr>
        <p:spPr>
          <a:xfrm>
            <a:off x="457201" y="762000"/>
            <a:ext cx="8293514"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انرژی لازم برای خارج کردن یک مول الکترون از اتم خنثی در حالت گازی که به تولید یک مول یون یک بار مثبت گازی  می انجامد.</a:t>
            </a:r>
            <a:endPar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a:p>
            <a:pPr algn="ct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p:txBody>
      </p:sp>
      <p:pic>
        <p:nvPicPr>
          <p:cNvPr id="7" name="Picture 6" descr="ion.bmp"/>
          <p:cNvPicPr>
            <a:picLocks noChangeAspect="1"/>
          </p:cNvPicPr>
          <p:nvPr/>
        </p:nvPicPr>
        <p:blipFill>
          <a:blip r:embed="rId3" cstate="print"/>
          <a:stretch>
            <a:fillRect/>
          </a:stretch>
        </p:blipFill>
        <p:spPr>
          <a:xfrm>
            <a:off x="4191000" y="2362200"/>
            <a:ext cx="4114800" cy="4364510"/>
          </a:xfrm>
          <a:prstGeom prst="rect">
            <a:avLst/>
          </a:prstGeom>
        </p:spPr>
      </p:pic>
      <p:sp>
        <p:nvSpPr>
          <p:cNvPr id="10" name="Rectangle 9"/>
          <p:cNvSpPr/>
          <p:nvPr/>
        </p:nvSpPr>
        <p:spPr>
          <a:xfrm>
            <a:off x="533400" y="1981200"/>
            <a:ext cx="822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a:t>
            </a:r>
            <a:r>
              <a:rPr lang="fa-I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5400" b="1" cap="none" spc="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IE</a:t>
            </a:r>
            <a:r>
              <a:rPr lang="en-US" sz="5400" b="1" cap="none" spc="0" baseline="-2500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X</a:t>
            </a:r>
            <a:r>
              <a:rPr lang="en-US" sz="5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        </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X</a:t>
            </a:r>
            <a:r>
              <a:rPr lang="en-US" sz="5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5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p:cNvPicPr>
            <a:picLocks noChangeAspect="1" noChangeArrowheads="1"/>
          </p:cNvPicPr>
          <p:nvPr/>
        </p:nvPicPr>
        <p:blipFill>
          <a:blip r:embed="rId4" cstate="print"/>
          <a:srcRect/>
          <a:stretch>
            <a:fillRect/>
          </a:stretch>
        </p:blipFill>
        <p:spPr bwMode="auto">
          <a:xfrm>
            <a:off x="8686800" y="4419600"/>
            <a:ext cx="209550" cy="200025"/>
          </a:xfrm>
          <a:prstGeom prst="rect">
            <a:avLst/>
          </a:prstGeom>
          <a:noFill/>
          <a:ln w="9525">
            <a:noFill/>
            <a:miter lim="800000"/>
            <a:headEnd/>
            <a:tailEnd/>
          </a:ln>
          <a:effectLst/>
        </p:spPr>
      </p:pic>
      <p:sp>
        <p:nvSpPr>
          <p:cNvPr id="12" name="Rectangle 11"/>
          <p:cNvSpPr/>
          <p:nvPr/>
        </p:nvSpPr>
        <p:spPr>
          <a:xfrm>
            <a:off x="8077200" y="4038600"/>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3886200" y="4114800"/>
            <a:ext cx="8114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a:p>
        </p:txBody>
      </p:sp>
      <p:sp>
        <p:nvSpPr>
          <p:cNvPr id="5" name="Slide Number Placeholder 4"/>
          <p:cNvSpPr>
            <a:spLocks noGrp="1"/>
          </p:cNvSpPr>
          <p:nvPr>
            <p:ph type="sldNum" sz="quarter" idx="12"/>
          </p:nvPr>
        </p:nvSpPr>
        <p:spPr/>
        <p:txBody>
          <a:bodyPr/>
          <a:lstStyle/>
          <a:p>
            <a:fld id="{4CE537EB-F69F-49DF-B190-42F4AEC61CA4}" type="slidenum">
              <a:rPr lang="fa-IR" smtClean="0"/>
              <a:pPr/>
              <a:t>15</a:t>
            </a:fld>
            <a:endParaRPr lang="fa-IR"/>
          </a:p>
        </p:txBody>
      </p:sp>
      <p:sp>
        <p:nvSpPr>
          <p:cNvPr id="8" name="Rectangle 7"/>
          <p:cNvSpPr/>
          <p:nvPr/>
        </p:nvSpPr>
        <p:spPr>
          <a:xfrm>
            <a:off x="0" y="3048000"/>
            <a:ext cx="8610600" cy="1508105"/>
          </a:xfrm>
          <a:prstGeom prst="rect">
            <a:avLst/>
          </a:prstGeom>
        </p:spPr>
        <p:txBody>
          <a:bodyPr wrap="square">
            <a:spAutoFit/>
          </a:bodyPr>
          <a:lstStyle/>
          <a:p>
            <a:pPr algn="ctr"/>
            <a:endPar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fa-IR"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AutoShape 4"/>
          <p:cNvSpPr>
            <a:spLocks noChangeArrowheads="1"/>
          </p:cNvSpPr>
          <p:nvPr/>
        </p:nvSpPr>
        <p:spPr bwMode="gray">
          <a:xfrm>
            <a:off x="914400" y="990600"/>
            <a:ext cx="6854825" cy="22860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5" name="Group 6"/>
          <p:cNvGrpSpPr>
            <a:grpSpLocks/>
          </p:cNvGrpSpPr>
          <p:nvPr/>
        </p:nvGrpSpPr>
        <p:grpSpPr bwMode="auto">
          <a:xfrm>
            <a:off x="1990725" y="769937"/>
            <a:ext cx="4686300" cy="463550"/>
            <a:chOff x="720" y="1392"/>
            <a:chExt cx="4058" cy="480"/>
          </a:xfrm>
        </p:grpSpPr>
        <p:sp>
          <p:nvSpPr>
            <p:cNvPr id="16" name="AutoShape 7"/>
            <p:cNvSpPr>
              <a:spLocks noChangeArrowheads="1"/>
            </p:cNvSpPr>
            <p:nvPr/>
          </p:nvSpPr>
          <p:spPr bwMode="blackGray">
            <a:xfrm>
              <a:off x="720" y="1392"/>
              <a:ext cx="4058" cy="480"/>
            </a:xfrm>
            <a:prstGeom prst="roundRect">
              <a:avLst>
                <a:gd name="adj" fmla="val 17509"/>
              </a:avLst>
            </a:prstGeom>
            <a:solidFill>
              <a:srgbClr val="EFC82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7" name="Group 8"/>
            <p:cNvGrpSpPr>
              <a:grpSpLocks/>
            </p:cNvGrpSpPr>
            <p:nvPr/>
          </p:nvGrpSpPr>
          <p:grpSpPr bwMode="auto">
            <a:xfrm>
              <a:off x="730" y="1407"/>
              <a:ext cx="4043" cy="444"/>
              <a:chOff x="744" y="1407"/>
              <a:chExt cx="3988" cy="444"/>
            </a:xfrm>
          </p:grpSpPr>
          <p:sp>
            <p:nvSpPr>
              <p:cNvPr id="18" name="AutoShape 9"/>
              <p:cNvSpPr>
                <a:spLocks noChangeArrowheads="1"/>
              </p:cNvSpPr>
              <p:nvPr/>
            </p:nvSpPr>
            <p:spPr bwMode="blackGray">
              <a:xfrm>
                <a:off x="744" y="1736"/>
                <a:ext cx="3988" cy="115"/>
              </a:xfrm>
              <a:prstGeom prst="roundRect">
                <a:avLst>
                  <a:gd name="adj" fmla="val 50000"/>
                </a:avLst>
              </a:prstGeom>
              <a:gradFill rotWithShape="1">
                <a:gsLst>
                  <a:gs pos="0">
                    <a:srgbClr val="EFC821">
                      <a:alpha val="0"/>
                    </a:srgbClr>
                  </a:gs>
                  <a:gs pos="100000">
                    <a:srgbClr val="EFC821">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10"/>
              <p:cNvSpPr>
                <a:spLocks noChangeArrowheads="1"/>
              </p:cNvSpPr>
              <p:nvPr/>
            </p:nvSpPr>
            <p:spPr bwMode="blackGray">
              <a:xfrm>
                <a:off x="744" y="1407"/>
                <a:ext cx="3988" cy="115"/>
              </a:xfrm>
              <a:prstGeom prst="roundRect">
                <a:avLst>
                  <a:gd name="adj" fmla="val 50000"/>
                </a:avLst>
              </a:prstGeom>
              <a:gradFill rotWithShape="1">
                <a:gsLst>
                  <a:gs pos="0">
                    <a:srgbClr val="EFC821">
                      <a:gamma/>
                      <a:tint val="38039"/>
                      <a:invGamma/>
                    </a:srgbClr>
                  </a:gs>
                  <a:gs pos="100000">
                    <a:srgbClr val="EFC82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0" name="Rectangle 19"/>
          <p:cNvSpPr/>
          <p:nvPr/>
        </p:nvSpPr>
        <p:spPr>
          <a:xfrm>
            <a:off x="2789458" y="762000"/>
            <a:ext cx="3584635" cy="369332"/>
          </a:xfrm>
          <a:prstGeom prst="rect">
            <a:avLst/>
          </a:prstGeom>
        </p:spPr>
        <p:txBody>
          <a:bodyPr wrap="none">
            <a:spAutoFit/>
          </a:bodyPr>
          <a:lstStyle/>
          <a:p>
            <a:r>
              <a:rPr lang="fa-IR" b="1" dirty="0" smtClean="0">
                <a:ln w="11430"/>
                <a:effectLst>
                  <a:outerShdw blurRad="50800" dist="39000" dir="5460000" algn="tl">
                    <a:srgbClr val="000000">
                      <a:alpha val="38000"/>
                    </a:srgbClr>
                  </a:outerShdw>
                </a:effectLst>
                <a:cs typeface="Mj_Aref" pitchFamily="2" charset="-78"/>
              </a:rPr>
              <a:t>تشابه و تفاوت نظر دالتون و دموکریت در چیست؟</a:t>
            </a:r>
            <a:endParaRPr lang="en-US" dirty="0">
              <a:cs typeface="Mj_Aref" pitchFamily="2" charset="-78"/>
            </a:endParaRPr>
          </a:p>
        </p:txBody>
      </p:sp>
      <p:sp>
        <p:nvSpPr>
          <p:cNvPr id="21" name="Rectangle 20"/>
          <p:cNvSpPr/>
          <p:nvPr/>
        </p:nvSpPr>
        <p:spPr>
          <a:xfrm>
            <a:off x="304800" y="1295400"/>
            <a:ext cx="7239000" cy="677108"/>
          </a:xfrm>
          <a:prstGeom prst="rect">
            <a:avLst/>
          </a:prstGeom>
        </p:spPr>
        <p:txBody>
          <a:bodyPr wrap="square">
            <a:spAutoFit/>
          </a:bodyPr>
          <a:lstStyle/>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تشابه:</a:t>
            </a:r>
          </a:p>
          <a:p>
            <a:r>
              <a:rPr lang="fa-IR"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دموکریت و دالتون هر دو اجزای سازنده مواد را اتم (کوچک و تجزیه ناپذیر) نامیدند.</a:t>
            </a:r>
          </a:p>
        </p:txBody>
      </p:sp>
      <p:sp>
        <p:nvSpPr>
          <p:cNvPr id="22" name="Rectangle 21"/>
          <p:cNvSpPr/>
          <p:nvPr/>
        </p:nvSpPr>
        <p:spPr>
          <a:xfrm>
            <a:off x="2971800" y="2362200"/>
            <a:ext cx="4572000" cy="646331"/>
          </a:xfrm>
          <a:prstGeom prst="rect">
            <a:avLst/>
          </a:prstGeom>
        </p:spPr>
        <p:txBody>
          <a:bodyPr>
            <a:spAutoFit/>
          </a:bodyPr>
          <a:lstStyle/>
          <a:p>
            <a:r>
              <a:rPr lang="fa-IR"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تفاوت :</a:t>
            </a:r>
          </a:p>
          <a:p>
            <a:r>
              <a:rPr lang="fa-IR"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بویل با آزمایش های فراوان این نتایج را به دست آورد.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on2.bmp"/>
          <p:cNvPicPr>
            <a:picLocks noChangeAspect="1"/>
          </p:cNvPicPr>
          <p:nvPr/>
        </p:nvPicPr>
        <p:blipFill>
          <a:blip r:embed="rId2" cstate="print"/>
          <a:stretch>
            <a:fillRect/>
          </a:stretch>
        </p:blipFill>
        <p:spPr>
          <a:xfrm>
            <a:off x="4146001" y="2203287"/>
            <a:ext cx="4388399" cy="4654713"/>
          </a:xfrm>
          <a:prstGeom prst="rect">
            <a:avLst/>
          </a:prstGeom>
        </p:spPr>
      </p:pic>
      <p:sp>
        <p:nvSpPr>
          <p:cNvPr id="6" name="Rounded Rectangle 5"/>
          <p:cNvSpPr/>
          <p:nvPr/>
        </p:nvSpPr>
        <p:spPr>
          <a:xfrm>
            <a:off x="304800" y="228600"/>
            <a:ext cx="8610600" cy="1600200"/>
          </a:xfrm>
          <a:prstGeom prst="roundRect">
            <a:avLst/>
          </a:prstGeom>
        </p:spPr>
        <p:style>
          <a:lnRef idx="1">
            <a:schemeClr val="dk1"/>
          </a:lnRef>
          <a:fillRef idx="3">
            <a:schemeClr val="dk1"/>
          </a:fillRef>
          <a:effectRef idx="2">
            <a:schemeClr val="dk1"/>
          </a:effectRef>
          <a:fontRef idx="minor">
            <a:schemeClr val="lt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150</a:t>
            </a:fld>
            <a:endParaRPr lang="fa-IR"/>
          </a:p>
        </p:txBody>
      </p:sp>
      <p:sp>
        <p:nvSpPr>
          <p:cNvPr id="4" name="Rectangle 3"/>
          <p:cNvSpPr/>
          <p:nvPr/>
        </p:nvSpPr>
        <p:spPr>
          <a:xfrm>
            <a:off x="5505017" y="304800"/>
            <a:ext cx="3384260" cy="1077218"/>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انرژی دومین  یونش(</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IE</a:t>
            </a:r>
            <a:r>
              <a:rPr lang="en-US" sz="3200" b="1" baseline="-25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2</a:t>
            </a:r>
            <a:r>
              <a:rPr lang="fa-IR"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a:t>
            </a:r>
            <a:endParaRPr lang="fa-I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a:p>
            <a:pPr algn="ct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p:txBody>
      </p:sp>
      <p:sp>
        <p:nvSpPr>
          <p:cNvPr id="5" name="Rectangle 4"/>
          <p:cNvSpPr/>
          <p:nvPr/>
        </p:nvSpPr>
        <p:spPr>
          <a:xfrm>
            <a:off x="457201" y="762000"/>
            <a:ext cx="8293514" cy="14465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انرژی لازم برای خارج کردن یک مول یون یک بار مثبت در حالت گازی که به تولید یک مول یون دو بار مثبت گازی  می انجامد.</a:t>
            </a:r>
            <a:endPar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a:p>
            <a:pPr algn="ct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p:txBody>
      </p:sp>
      <p:pic>
        <p:nvPicPr>
          <p:cNvPr id="7" name="Picture 6" descr="ion.bmp"/>
          <p:cNvPicPr>
            <a:picLocks noChangeAspect="1"/>
          </p:cNvPicPr>
          <p:nvPr/>
        </p:nvPicPr>
        <p:blipFill>
          <a:blip r:embed="rId3" cstate="print"/>
          <a:stretch>
            <a:fillRect/>
          </a:stretch>
        </p:blipFill>
        <p:spPr>
          <a:xfrm>
            <a:off x="228600" y="2286000"/>
            <a:ext cx="4114800" cy="4364510"/>
          </a:xfrm>
          <a:prstGeom prst="rect">
            <a:avLst/>
          </a:prstGeom>
        </p:spPr>
      </p:pic>
      <p:sp>
        <p:nvSpPr>
          <p:cNvPr id="10" name="Rectangle 9"/>
          <p:cNvSpPr/>
          <p:nvPr/>
        </p:nvSpPr>
        <p:spPr>
          <a:xfrm>
            <a:off x="533400" y="1981200"/>
            <a:ext cx="82296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e-</a:t>
            </a:r>
            <a:r>
              <a:rPr lang="fa-I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5400" b="1" cap="none" spc="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IE</a:t>
            </a:r>
            <a:r>
              <a:rPr lang="en-US" sz="5400" b="1" cap="none" spc="0" baseline="-2500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X</a:t>
            </a:r>
            <a:r>
              <a:rPr lang="en-US" sz="5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        </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X</a:t>
            </a:r>
            <a:r>
              <a:rPr lang="en-US" sz="5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5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Picture 2"/>
          <p:cNvPicPr>
            <a:picLocks noChangeAspect="1" noChangeArrowheads="1"/>
          </p:cNvPicPr>
          <p:nvPr/>
        </p:nvPicPr>
        <p:blipFill>
          <a:blip r:embed="rId4" cstate="print"/>
          <a:srcRect/>
          <a:stretch>
            <a:fillRect/>
          </a:stretch>
        </p:blipFill>
        <p:spPr bwMode="auto">
          <a:xfrm>
            <a:off x="8686800" y="4419600"/>
            <a:ext cx="209550" cy="200025"/>
          </a:xfrm>
          <a:prstGeom prst="rect">
            <a:avLst/>
          </a:prstGeom>
          <a:noFill/>
          <a:ln w="9525">
            <a:noFill/>
            <a:miter lim="800000"/>
            <a:headEnd/>
            <a:tailEnd/>
          </a:ln>
          <a:effectLst/>
        </p:spPr>
      </p:pic>
      <p:sp>
        <p:nvSpPr>
          <p:cNvPr id="12" name="Rectangle 11"/>
          <p:cNvSpPr/>
          <p:nvPr/>
        </p:nvSpPr>
        <p:spPr>
          <a:xfrm>
            <a:off x="8077200" y="4038600"/>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3886200" y="4114800"/>
            <a:ext cx="8114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11"/>
          <p:cNvGrpSpPr>
            <a:grpSpLocks/>
          </p:cNvGrpSpPr>
          <p:nvPr/>
        </p:nvGrpSpPr>
        <p:grpSpPr bwMode="auto">
          <a:xfrm>
            <a:off x="1066800" y="304800"/>
            <a:ext cx="7696200" cy="923925"/>
            <a:chOff x="1314" y="1782"/>
            <a:chExt cx="3203" cy="582"/>
          </a:xfrm>
        </p:grpSpPr>
        <p:sp>
          <p:nvSpPr>
            <p:cNvPr id="33" name="AutoShape 12"/>
            <p:cNvSpPr>
              <a:spLocks noChangeArrowheads="1"/>
            </p:cNvSpPr>
            <p:nvPr/>
          </p:nvSpPr>
          <p:spPr bwMode="gray">
            <a:xfrm>
              <a:off x="1314" y="1782"/>
              <a:ext cx="3203" cy="582"/>
            </a:xfrm>
            <a:prstGeom prst="roundRect">
              <a:avLst>
                <a:gd name="adj" fmla="val 16667"/>
              </a:avLst>
            </a:prstGeom>
            <a:gradFill rotWithShape="1">
              <a:gsLst>
                <a:gs pos="0">
                  <a:srgbClr val="DE608D">
                    <a:gamma/>
                    <a:shade val="66275"/>
                    <a:invGamma/>
                  </a:srgbClr>
                </a:gs>
                <a:gs pos="100000">
                  <a:srgbClr val="DE608D"/>
                </a:gs>
              </a:gsLst>
              <a:lin ang="0" scaled="1"/>
            </a:gradFill>
            <a:ln w="9525">
              <a:noFill/>
              <a:round/>
              <a:headEnd/>
              <a:tailEnd/>
            </a:ln>
            <a:effectLst/>
            <a:scene3d>
              <a:camera prst="legacyPerspectiveBottom"/>
              <a:lightRig rig="legacyNormal3" dir="r"/>
            </a:scene3d>
            <a:sp3d extrusionH="430200" prstMaterial="legacyMatte">
              <a:bevelT w="13500" h="13500" prst="angle"/>
              <a:bevelB w="13500" h="13500" prst="angle"/>
              <a:extrusionClr>
                <a:srgbClr val="DE608D"/>
              </a:extrusionClr>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Line 13"/>
            <p:cNvSpPr>
              <a:spLocks noChangeShapeType="1"/>
            </p:cNvSpPr>
            <p:nvPr/>
          </p:nvSpPr>
          <p:spPr bwMode="gray">
            <a:xfrm>
              <a:off x="1418" y="2361"/>
              <a:ext cx="2950" cy="0"/>
            </a:xfrm>
            <a:prstGeom prst="line">
              <a:avLst/>
            </a:prstGeom>
            <a:noFill/>
            <a:ln w="3175">
              <a:solidFill>
                <a:srgbClr val="FFFFFF">
                  <a:alpha val="14999"/>
                </a:srgbClr>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Line 14"/>
            <p:cNvSpPr>
              <a:spLocks noChangeShapeType="1"/>
            </p:cNvSpPr>
            <p:nvPr/>
          </p:nvSpPr>
          <p:spPr bwMode="gray">
            <a:xfrm>
              <a:off x="1392" y="1784"/>
              <a:ext cx="2950" cy="0"/>
            </a:xfrm>
            <a:prstGeom prst="line">
              <a:avLst/>
            </a:prstGeom>
            <a:noFill/>
            <a:ln w="3175">
              <a:solidFill>
                <a:srgbClr val="FFFFFF">
                  <a:alpha val="14999"/>
                </a:srgbClr>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151</a:t>
            </a:fld>
            <a:endParaRPr lang="fa-IR"/>
          </a:p>
        </p:txBody>
      </p:sp>
      <p:sp>
        <p:nvSpPr>
          <p:cNvPr id="5" name="Rectangle 4"/>
          <p:cNvSpPr/>
          <p:nvPr/>
        </p:nvSpPr>
        <p:spPr>
          <a:xfrm>
            <a:off x="1182771" y="304800"/>
            <a:ext cx="7587333"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در انرژی های یونش متوالی منیزیم چند جهش بزرگ دیده می شود</a:t>
            </a:r>
          </a:p>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و اولین جهش پس از جدا کردن چندمین الکترون صورت می گیرد؟</a:t>
            </a:r>
            <a:endPar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a:p>
            <a:pPr algn="ct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13" name="Rectangle 12"/>
          <p:cNvSpPr/>
          <p:nvPr/>
        </p:nvSpPr>
        <p:spPr>
          <a:xfrm>
            <a:off x="725386" y="1295400"/>
            <a:ext cx="111921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Mg</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4380176" y="1395415"/>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3s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5" name="Rectangle 14"/>
          <p:cNvSpPr/>
          <p:nvPr/>
        </p:nvSpPr>
        <p:spPr>
          <a:xfrm>
            <a:off x="1828800" y="1376378"/>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1s</a:t>
            </a:r>
            <a:r>
              <a:rPr lang="en-US" sz="2800" b="1" spc="50" baseline="30000" dirty="0" smtClean="0">
                <a:ln w="11430"/>
                <a:effectLst>
                  <a:outerShdw blurRad="76200" dist="50800" dir="5400000" algn="tl" rotWithShape="0">
                    <a:srgbClr val="000000">
                      <a:alpha val="65000"/>
                    </a:srgbClr>
                  </a:outerShdw>
                </a:effectLst>
              </a:rPr>
              <a:t>2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16" name="Rectangle 15"/>
          <p:cNvSpPr/>
          <p:nvPr/>
        </p:nvSpPr>
        <p:spPr>
          <a:xfrm>
            <a:off x="2514605" y="1379767"/>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2s</a:t>
            </a:r>
            <a:r>
              <a:rPr lang="en-US" sz="2800" b="1" spc="50" baseline="30000" dirty="0" smtClean="0">
                <a:ln w="11430"/>
                <a:effectLst>
                  <a:outerShdw blurRad="76200" dist="50800" dir="5400000" algn="tl" rotWithShape="0">
                    <a:srgbClr val="000000">
                      <a:alpha val="65000"/>
                    </a:srgbClr>
                  </a:outerShdw>
                </a:effectLst>
              </a:rPr>
              <a:t>2</a:t>
            </a:r>
            <a:endParaRPr lang="en-US" sz="2800" b="1" cap="none" spc="50" dirty="0">
              <a:ln w="11430"/>
              <a:effectLst>
                <a:outerShdw blurRad="76200" dist="50800" dir="5400000" algn="tl" rotWithShape="0">
                  <a:srgbClr val="000000">
                    <a:alpha val="65000"/>
                  </a:srgbClr>
                </a:outerShdw>
              </a:effectLst>
            </a:endParaRPr>
          </a:p>
        </p:txBody>
      </p:sp>
      <p:sp>
        <p:nvSpPr>
          <p:cNvPr id="17" name="Rectangle 16"/>
          <p:cNvSpPr/>
          <p:nvPr/>
        </p:nvSpPr>
        <p:spPr>
          <a:xfrm>
            <a:off x="3263683" y="1386545"/>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effectLst>
                  <a:outerShdw blurRad="76200" dist="50800" dir="5400000" algn="tl" rotWithShape="0">
                    <a:srgbClr val="000000">
                      <a:alpha val="65000"/>
                    </a:srgbClr>
                  </a:outerShdw>
                </a:effectLst>
              </a:rPr>
              <a:t>2p</a:t>
            </a:r>
            <a:r>
              <a:rPr lang="en-US" sz="2800" b="1" spc="50" baseline="30000" dirty="0" smtClean="0">
                <a:ln w="11430"/>
                <a:effectLst>
                  <a:outerShdw blurRad="76200" dist="50800" dir="5400000" algn="tl" rotWithShape="0">
                    <a:srgbClr val="000000">
                      <a:alpha val="65000"/>
                    </a:srgbClr>
                  </a:outerShdw>
                </a:effectLst>
              </a:rPr>
              <a:t>6</a:t>
            </a:r>
            <a:endParaRPr lang="en-US" sz="2800" b="1" cap="none" spc="50" dirty="0">
              <a:ln w="11430"/>
              <a:effectLst>
                <a:outerShdw blurRad="76200" dist="50800" dir="5400000" algn="tl" rotWithShape="0">
                  <a:srgbClr val="000000">
                    <a:alpha val="65000"/>
                  </a:srgbClr>
                </a:outerShdw>
              </a:effectLst>
            </a:endParaRPr>
          </a:p>
        </p:txBody>
      </p:sp>
      <p:pic>
        <p:nvPicPr>
          <p:cNvPr id="153603" name="Picture 3"/>
          <p:cNvPicPr>
            <a:picLocks noChangeAspect="1" noChangeArrowheads="1"/>
          </p:cNvPicPr>
          <p:nvPr/>
        </p:nvPicPr>
        <p:blipFill>
          <a:blip r:embed="rId2" cstate="print"/>
          <a:srcRect/>
          <a:stretch>
            <a:fillRect/>
          </a:stretch>
        </p:blipFill>
        <p:spPr bwMode="auto">
          <a:xfrm>
            <a:off x="228600" y="2743200"/>
            <a:ext cx="6600825" cy="3486150"/>
          </a:xfrm>
          <a:prstGeom prst="rect">
            <a:avLst/>
          </a:prstGeom>
          <a:noFill/>
          <a:ln w="9525">
            <a:noFill/>
            <a:miter lim="800000"/>
            <a:headEnd/>
            <a:tailEnd/>
          </a:ln>
          <a:effectLst/>
        </p:spPr>
      </p:pic>
      <p:sp>
        <p:nvSpPr>
          <p:cNvPr id="19" name="Rectangle 18"/>
          <p:cNvSpPr/>
          <p:nvPr/>
        </p:nvSpPr>
        <p:spPr>
          <a:xfrm>
            <a:off x="5562600" y="2590800"/>
            <a:ext cx="94301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1s</a:t>
            </a:r>
            <a:r>
              <a:rPr lang="en-US" sz="2800" b="1" spc="50" baseline="30000" dirty="0" smtClean="0">
                <a:ln w="11430"/>
                <a:solidFill>
                  <a:schemeClr val="tx2">
                    <a:lumMod val="60000"/>
                    <a:lumOff val="40000"/>
                  </a:schemeClr>
                </a:solidFill>
                <a:effectLst>
                  <a:outerShdw blurRad="76200" dist="50800" dir="5400000" algn="tl" rotWithShape="0">
                    <a:srgbClr val="000000">
                      <a:alpha val="65000"/>
                    </a:srgbClr>
                  </a:outerShdw>
                </a:effectLst>
              </a:rPr>
              <a:t>2</a:t>
            </a:r>
            <a:r>
              <a:rPr lang="en-US" sz="2800" b="1" spc="50" baseline="30000" dirty="0" smtClean="0">
                <a:ln w="11430"/>
                <a:effectLst>
                  <a:outerShdw blurRad="76200" dist="50800" dir="5400000" algn="tl" rotWithShape="0">
                    <a:srgbClr val="000000">
                      <a:alpha val="65000"/>
                    </a:srgbClr>
                  </a:outerShdw>
                </a:effectLst>
              </a:rPr>
              <a:t>  </a:t>
            </a:r>
            <a:r>
              <a:rPr lang="en-US" sz="2800" b="1" spc="50" baseline="-25000" dirty="0" smtClean="0">
                <a:ln w="11430"/>
                <a:effectLst>
                  <a:outerShdw blurRad="76200" dist="50800" dir="5400000" algn="tl" rotWithShape="0">
                    <a:srgbClr val="000000">
                      <a:alpha val="65000"/>
                    </a:srgbClr>
                  </a:outerShdw>
                </a:effectLst>
              </a:rPr>
              <a:t> </a:t>
            </a:r>
            <a:r>
              <a:rPr lang="en-US" sz="2800" b="1" spc="50" baseline="30000" dirty="0" smtClean="0">
                <a:ln w="11430"/>
                <a:effectLst>
                  <a:outerShdw blurRad="76200" dist="50800" dir="5400000" algn="tl" rotWithShape="0">
                    <a:srgbClr val="000000">
                      <a:alpha val="65000"/>
                    </a:srgbClr>
                  </a:outerShdw>
                </a:effectLst>
              </a:rPr>
              <a:t>  </a:t>
            </a:r>
            <a:endParaRPr lang="en-US" sz="2800" b="1" cap="none" spc="50" dirty="0">
              <a:ln w="11430"/>
              <a:effectLst>
                <a:outerShdw blurRad="76200" dist="50800" dir="5400000" algn="tl" rotWithShape="0">
                  <a:srgbClr val="000000">
                    <a:alpha val="65000"/>
                  </a:srgbClr>
                </a:outerShdw>
              </a:effectLst>
            </a:endParaRPr>
          </a:p>
        </p:txBody>
      </p:sp>
      <p:sp>
        <p:nvSpPr>
          <p:cNvPr id="20" name="Rectangle 19"/>
          <p:cNvSpPr/>
          <p:nvPr/>
        </p:nvSpPr>
        <p:spPr>
          <a:xfrm>
            <a:off x="4572000" y="30480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F3C919"/>
                </a:solidFill>
                <a:effectLst>
                  <a:outerShdw blurRad="76200" dist="50800" dir="5400000" algn="tl" rotWithShape="0">
                    <a:srgbClr val="000000">
                      <a:alpha val="65000"/>
                    </a:srgbClr>
                  </a:outerShdw>
                </a:effectLst>
              </a:rPr>
              <a:t>2s</a:t>
            </a:r>
            <a:r>
              <a:rPr lang="en-US" sz="2800" b="1" spc="50" baseline="30000" dirty="0" smtClean="0">
                <a:ln w="11430"/>
                <a:solidFill>
                  <a:srgbClr val="F3C919"/>
                </a:solidFill>
                <a:effectLst>
                  <a:outerShdw blurRad="76200" dist="50800" dir="5400000" algn="tl" rotWithShape="0">
                    <a:srgbClr val="000000">
                      <a:alpha val="65000"/>
                    </a:srgbClr>
                  </a:outerShdw>
                </a:effectLst>
              </a:rPr>
              <a:t>2</a:t>
            </a:r>
            <a:endParaRPr lang="en-US" sz="2800" b="1" cap="none" spc="50" dirty="0">
              <a:ln w="11430"/>
              <a:solidFill>
                <a:srgbClr val="F3C919"/>
              </a:solidFill>
              <a:effectLst>
                <a:outerShdw blurRad="76200" dist="50800" dir="5400000" algn="tl" rotWithShape="0">
                  <a:srgbClr val="000000">
                    <a:alpha val="65000"/>
                  </a:srgbClr>
                </a:outerShdw>
              </a:effectLst>
            </a:endParaRPr>
          </a:p>
        </p:txBody>
      </p:sp>
      <p:sp>
        <p:nvSpPr>
          <p:cNvPr id="21" name="Rectangle 20"/>
          <p:cNvSpPr/>
          <p:nvPr/>
        </p:nvSpPr>
        <p:spPr>
          <a:xfrm>
            <a:off x="2895600" y="3429000"/>
            <a:ext cx="69871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F3C919"/>
                </a:solidFill>
                <a:effectLst>
                  <a:outerShdw blurRad="76200" dist="50800" dir="5400000" algn="tl" rotWithShape="0">
                    <a:srgbClr val="000000">
                      <a:alpha val="65000"/>
                    </a:srgbClr>
                  </a:outerShdw>
                </a:effectLst>
              </a:rPr>
              <a:t>2p</a:t>
            </a:r>
            <a:r>
              <a:rPr lang="en-US" sz="2800" b="1" spc="50" baseline="30000" dirty="0" smtClean="0">
                <a:ln w="11430"/>
                <a:solidFill>
                  <a:srgbClr val="F3C919"/>
                </a:solidFill>
                <a:effectLst>
                  <a:outerShdw blurRad="76200" dist="50800" dir="5400000" algn="tl" rotWithShape="0">
                    <a:srgbClr val="000000">
                      <a:alpha val="65000"/>
                    </a:srgbClr>
                  </a:outerShdw>
                </a:effectLst>
              </a:rPr>
              <a:t>6</a:t>
            </a:r>
            <a:endParaRPr lang="en-US" sz="2800" b="1" cap="none" spc="50" dirty="0">
              <a:ln w="11430"/>
              <a:solidFill>
                <a:srgbClr val="F3C919"/>
              </a:solidFill>
              <a:effectLst>
                <a:outerShdw blurRad="76200" dist="50800" dir="5400000" algn="tl" rotWithShape="0">
                  <a:srgbClr val="000000">
                    <a:alpha val="65000"/>
                  </a:srgbClr>
                </a:outerShdw>
              </a:effectLst>
            </a:endParaRPr>
          </a:p>
        </p:txBody>
      </p:sp>
      <p:sp>
        <p:nvSpPr>
          <p:cNvPr id="22" name="Rectangle 21"/>
          <p:cNvSpPr/>
          <p:nvPr/>
        </p:nvSpPr>
        <p:spPr>
          <a:xfrm>
            <a:off x="1295400" y="4648200"/>
            <a:ext cx="649024"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solidFill>
                  <a:srgbClr val="00B050"/>
                </a:solidFill>
                <a:effectLst>
                  <a:outerShdw blurRad="76200" dist="50800" dir="5400000" algn="tl" rotWithShape="0">
                    <a:srgbClr val="000000">
                      <a:alpha val="65000"/>
                    </a:srgbClr>
                  </a:outerShdw>
                </a:effectLst>
              </a:rPr>
              <a:t>3s</a:t>
            </a:r>
            <a:r>
              <a:rPr lang="en-US" sz="2800" b="1" spc="50" baseline="30000" dirty="0" smtClean="0">
                <a:ln w="11430"/>
                <a:solidFill>
                  <a:srgbClr val="00B050"/>
                </a:solidFill>
                <a:effectLst>
                  <a:outerShdw blurRad="76200" dist="50800" dir="5400000" algn="tl" rotWithShape="0">
                    <a:srgbClr val="000000">
                      <a:alpha val="65000"/>
                    </a:srgbClr>
                  </a:outerShdw>
                </a:effectLst>
              </a:rPr>
              <a:t>2</a:t>
            </a:r>
            <a:endParaRPr lang="en-US" sz="2800" b="1" cap="none" spc="50" dirty="0">
              <a:ln w="11430"/>
              <a:solidFill>
                <a:srgbClr val="00B050"/>
              </a:solidFill>
              <a:effectLst>
                <a:outerShdw blurRad="76200" dist="50800" dir="5400000" algn="tl" rotWithShape="0">
                  <a:srgbClr val="000000">
                    <a:alpha val="65000"/>
                  </a:srgbClr>
                </a:outerShdw>
              </a:effectLst>
            </a:endParaRPr>
          </a:p>
        </p:txBody>
      </p:sp>
      <p:cxnSp>
        <p:nvCxnSpPr>
          <p:cNvPr id="24" name="Straight Connector 23"/>
          <p:cNvCxnSpPr/>
          <p:nvPr/>
        </p:nvCxnSpPr>
        <p:spPr>
          <a:xfrm rot="5400000" flipH="1" flipV="1">
            <a:off x="5143500" y="3238500"/>
            <a:ext cx="609600" cy="381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p:cNvCxnSpPr/>
          <p:nvPr/>
        </p:nvCxnSpPr>
        <p:spPr>
          <a:xfrm rot="5400000" flipH="1" flipV="1">
            <a:off x="1866900" y="4533900"/>
            <a:ext cx="609600" cy="3810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905000" y="1981200"/>
            <a:ext cx="5334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5" name="Straight Connector 24"/>
          <p:cNvCxnSpPr/>
          <p:nvPr/>
        </p:nvCxnSpPr>
        <p:spPr>
          <a:xfrm>
            <a:off x="2590800" y="1981200"/>
            <a:ext cx="12954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28" name="Straight Connector 27"/>
          <p:cNvCxnSpPr/>
          <p:nvPr/>
        </p:nvCxnSpPr>
        <p:spPr>
          <a:xfrm>
            <a:off x="4343400" y="1981200"/>
            <a:ext cx="533400" cy="0"/>
          </a:xfrm>
          <a:prstGeom prst="line">
            <a:avLst/>
          </a:prstGeom>
        </p:spPr>
        <p:style>
          <a:lnRef idx="3">
            <a:schemeClr val="accent3"/>
          </a:lnRef>
          <a:fillRef idx="0">
            <a:schemeClr val="accent3"/>
          </a:fillRef>
          <a:effectRef idx="2">
            <a:schemeClr val="accent3"/>
          </a:effectRef>
          <a:fontRef idx="minor">
            <a:schemeClr val="tx1"/>
          </a:fontRef>
        </p:style>
      </p:cxnSp>
      <p:sp>
        <p:nvSpPr>
          <p:cNvPr id="34" name="U-Turn Arrow 33"/>
          <p:cNvSpPr/>
          <p:nvPr/>
        </p:nvSpPr>
        <p:spPr>
          <a:xfrm rot="10800000">
            <a:off x="3505200" y="2133600"/>
            <a:ext cx="1143000" cy="304800"/>
          </a:xfrm>
          <a:prstGeom prst="uturnArrow">
            <a:avLst>
              <a:gd name="adj1" fmla="val 25000"/>
              <a:gd name="adj2" fmla="val 25000"/>
              <a:gd name="adj3" fmla="val 40625"/>
              <a:gd name="adj4" fmla="val 40625"/>
              <a:gd name="adj5" fmla="val 10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35" name="U-Turn Arrow 34"/>
          <p:cNvSpPr/>
          <p:nvPr/>
        </p:nvSpPr>
        <p:spPr>
          <a:xfrm rot="10800000">
            <a:off x="2057400" y="2133600"/>
            <a:ext cx="1143000" cy="304800"/>
          </a:xfrm>
          <a:prstGeom prst="uturnArrow">
            <a:avLst>
              <a:gd name="adj1" fmla="val 25000"/>
              <a:gd name="adj2" fmla="val 25000"/>
              <a:gd name="adj3" fmla="val 25000"/>
              <a:gd name="adj4" fmla="val 43750"/>
              <a:gd name="adj5" fmla="val 10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 fill="hold"/>
                                        <p:tgtEl>
                                          <p:spTgt spid="15"/>
                                        </p:tgtEl>
                                        <p:attrNameLst>
                                          <p:attrName>ppt_x</p:attrName>
                                        </p:attrNameLst>
                                      </p:cBhvr>
                                      <p:tavLst>
                                        <p:tav tm="0">
                                          <p:val>
                                            <p:strVal val="1+#ppt_w/2"/>
                                          </p:val>
                                        </p:tav>
                                        <p:tav tm="100000">
                                          <p:val>
                                            <p:strVal val="#ppt_x"/>
                                          </p:val>
                                        </p:tav>
                                      </p:tavLst>
                                    </p:anim>
                                    <p:anim calcmode="lin" valueType="num">
                                      <p:cBhvr additive="base">
                                        <p:cTn id="12" dur="2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1+#ppt_w/2"/>
                                          </p:val>
                                        </p:tav>
                                        <p:tav tm="100000">
                                          <p:val>
                                            <p:strVal val="#ppt_x"/>
                                          </p:val>
                                        </p:tav>
                                      </p:tavLst>
                                    </p:anim>
                                    <p:anim calcmode="lin" valueType="num">
                                      <p:cBhvr additive="base">
                                        <p:cTn id="16" dur="20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000" fill="hold"/>
                                        <p:tgtEl>
                                          <p:spTgt spid="17"/>
                                        </p:tgtEl>
                                        <p:attrNameLst>
                                          <p:attrName>ppt_x</p:attrName>
                                        </p:attrNameLst>
                                      </p:cBhvr>
                                      <p:tavLst>
                                        <p:tav tm="0">
                                          <p:val>
                                            <p:strVal val="1+#ppt_w/2"/>
                                          </p:val>
                                        </p:tav>
                                        <p:tav tm="100000">
                                          <p:val>
                                            <p:strVal val="#ppt_x"/>
                                          </p:val>
                                        </p:tav>
                                      </p:tavLst>
                                    </p:anim>
                                    <p:anim calcmode="lin" valueType="num">
                                      <p:cBhvr additive="base">
                                        <p:cTn id="20"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000"/>
                                        <p:tgtEl>
                                          <p:spTgt spid="23"/>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0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2000"/>
                                        <p:tgtEl>
                                          <p:spTgt spid="3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2000"/>
                                        <p:tgtEl>
                                          <p:spTgt spid="35"/>
                                        </p:tgtEl>
                                      </p:cBhvr>
                                    </p:animEffect>
                                  </p:childTnLst>
                                </p:cTn>
                              </p:par>
                            </p:childTnLst>
                          </p:cTn>
                        </p:par>
                        <p:par>
                          <p:cTn id="58" fill="hold">
                            <p:stCondLst>
                              <p:cond delay="2000"/>
                            </p:stCondLst>
                            <p:childTnLst>
                              <p:par>
                                <p:cTn id="59" presetID="9" presetClass="exit" presetSubtype="0" fill="hold" grpId="1" nodeType="afterEffect">
                                  <p:stCondLst>
                                    <p:cond delay="0"/>
                                  </p:stCondLst>
                                  <p:childTnLst>
                                    <p:animEffect transition="out" filter="dissolv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childTnLst>
                          </p:cTn>
                        </p:par>
                        <p:par>
                          <p:cTn id="62" fill="hold">
                            <p:stCondLst>
                              <p:cond delay="2500"/>
                            </p:stCondLst>
                            <p:childTnLst>
                              <p:par>
                                <p:cTn id="63" presetID="9" presetClass="exit" presetSubtype="0" fill="hold" grpId="1" nodeType="afterEffect">
                                  <p:stCondLst>
                                    <p:cond delay="0"/>
                                  </p:stCondLst>
                                  <p:childTnLst>
                                    <p:animEffect transition="out" filter="dissolve">
                                      <p:cBhvr>
                                        <p:cTn id="64" dur="500"/>
                                        <p:tgtEl>
                                          <p:spTgt spid="35"/>
                                        </p:tgtEl>
                                      </p:cBhvr>
                                    </p:animEffect>
                                    <p:set>
                                      <p:cBhvr>
                                        <p:cTn id="65" dur="1" fill="hold">
                                          <p:stCondLst>
                                            <p:cond delay="499"/>
                                          </p:stCondLst>
                                        </p:cTn>
                                        <p:tgtEl>
                                          <p:spTgt spid="3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20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P spid="21" grpId="0"/>
      <p:bldP spid="22" grpId="0"/>
      <p:bldP spid="34" grpId="0" animBg="1"/>
      <p:bldP spid="34" grpId="1" animBg="1"/>
      <p:bldP spid="35" grpId="0" animBg="1"/>
      <p:bldP spid="35"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iodi1c_table.gif"/>
          <p:cNvPicPr>
            <a:picLocks noChangeAspect="1"/>
          </p:cNvPicPr>
          <p:nvPr/>
        </p:nvPicPr>
        <p:blipFill>
          <a:blip r:embed="rId2" cstate="print"/>
          <a:stretch>
            <a:fillRect/>
          </a:stretch>
        </p:blipFill>
        <p:spPr>
          <a:xfrm>
            <a:off x="0" y="0"/>
            <a:ext cx="9144000" cy="6858000"/>
          </a:xfrm>
          <a:prstGeom prst="rect">
            <a:avLst/>
          </a:prstGeom>
        </p:spPr>
      </p:pic>
      <p:sp>
        <p:nvSpPr>
          <p:cNvPr id="5" name="Rectangle 4"/>
          <p:cNvSpPr/>
          <p:nvPr/>
        </p:nvSpPr>
        <p:spPr>
          <a:xfrm>
            <a:off x="357158" y="642918"/>
            <a:ext cx="1000132" cy="4357718"/>
          </a:xfrm>
          <a:prstGeom prst="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642910" y="2071678"/>
            <a:ext cx="35719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6143636" y="642918"/>
            <a:ext cx="2857520" cy="4429156"/>
          </a:xfrm>
          <a:prstGeom prst="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ectangle 7"/>
          <p:cNvSpPr/>
          <p:nvPr/>
        </p:nvSpPr>
        <p:spPr>
          <a:xfrm>
            <a:off x="7358082" y="1928802"/>
            <a:ext cx="35719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371600" y="2590800"/>
            <a:ext cx="4714908" cy="2428892"/>
          </a:xfrm>
          <a:prstGeom prst="rect">
            <a:avLst/>
          </a:prstGeom>
          <a:solidFill>
            <a:schemeClr val="tx2">
              <a:lumMod val="60000"/>
              <a:lumOff val="40000"/>
            </a:schemeClr>
          </a:solidFill>
          <a:ln>
            <a:solidFill>
              <a:schemeClr val="tx2">
                <a:lumMod val="60000"/>
                <a:lumOff val="40000"/>
              </a:schemeClr>
            </a:solidFill>
          </a:ln>
        </p:spPr>
        <p:style>
          <a:lnRef idx="2">
            <a:schemeClr val="accent3"/>
          </a:lnRef>
          <a:fillRef idx="1">
            <a:schemeClr val="lt1"/>
          </a:fillRef>
          <a:effectRef idx="0">
            <a:schemeClr val="accent3"/>
          </a:effectRef>
          <a:fontRef idx="minor">
            <a:schemeClr val="dk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Rectangle 11"/>
          <p:cNvSpPr/>
          <p:nvPr/>
        </p:nvSpPr>
        <p:spPr>
          <a:xfrm>
            <a:off x="3500430" y="3143248"/>
            <a:ext cx="35719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00B050"/>
                </a:solidFill>
                <a:effectLst>
                  <a:outerShdw blurRad="50800" dist="39000" dir="5460000" algn="tl">
                    <a:srgbClr val="000000">
                      <a:alpha val="38000"/>
                    </a:srgbClr>
                  </a:outerShdw>
                </a:effectLst>
              </a:rPr>
              <a:t>d</a:t>
            </a:r>
            <a:endParaRPr lang="en-US" sz="7200" b="1" dirty="0">
              <a:ln w="11430"/>
              <a:solidFill>
                <a:srgbClr val="00B050"/>
              </a:solidFill>
              <a:effectLst>
                <a:outerShdw blurRad="50800" dist="39000" dir="5460000" algn="tl">
                  <a:srgbClr val="000000">
                    <a:alpha val="38000"/>
                  </a:srgbClr>
                </a:outerShdw>
              </a:effectLst>
            </a:endParaRPr>
          </a:p>
        </p:txBody>
      </p:sp>
      <p:sp>
        <p:nvSpPr>
          <p:cNvPr id="13" name="Rectangle 12"/>
          <p:cNvSpPr/>
          <p:nvPr/>
        </p:nvSpPr>
        <p:spPr>
          <a:xfrm>
            <a:off x="1776362" y="5357826"/>
            <a:ext cx="7367638" cy="1500174"/>
          </a:xfrm>
          <a:prstGeom prst="rect">
            <a:avLst/>
          </a:prstGeom>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Rectangle 13"/>
          <p:cNvSpPr/>
          <p:nvPr/>
        </p:nvSpPr>
        <p:spPr>
          <a:xfrm>
            <a:off x="5000628" y="5429264"/>
            <a:ext cx="35719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rgbClr val="00B050"/>
                </a:solidFill>
                <a:effectLst>
                  <a:outerShdw blurRad="50800" dist="39000" dir="5460000" algn="tl">
                    <a:srgbClr val="000000">
                      <a:alpha val="38000"/>
                    </a:srgbClr>
                  </a:outerShdw>
                </a:effectLst>
              </a:rPr>
              <a:t>f</a:t>
            </a:r>
            <a:endParaRPr lang="en-US" sz="7200" b="1" dirty="0">
              <a:ln w="11430"/>
              <a:solidFill>
                <a:srgbClr val="00B050"/>
              </a:solidFill>
              <a:effectLst>
                <a:outerShdw blurRad="50800" dist="39000" dir="5460000" algn="tl">
                  <a:srgbClr val="000000">
                    <a:alpha val="38000"/>
                  </a:srgbClr>
                </a:outerShdw>
              </a:effectLst>
            </a:endParaRPr>
          </a:p>
        </p:txBody>
      </p:sp>
      <p:sp>
        <p:nvSpPr>
          <p:cNvPr id="11" name="Slide Number Placeholder 10"/>
          <p:cNvSpPr>
            <a:spLocks noGrp="1"/>
          </p:cNvSpPr>
          <p:nvPr>
            <p:ph type="sldNum" sz="quarter" idx="12"/>
          </p:nvPr>
        </p:nvSpPr>
        <p:spPr/>
        <p:txBody>
          <a:bodyPr/>
          <a:lstStyle/>
          <a:p>
            <a:fld id="{4CE537EB-F69F-49DF-B190-42F4AEC61CA4}" type="slidenum">
              <a:rPr lang="fa-IR" smtClean="0"/>
              <a:pPr/>
              <a:t>152</a:t>
            </a:fld>
            <a:endParaRPr lang="fa-IR"/>
          </a:p>
        </p:txBody>
      </p:sp>
      <p:sp>
        <p:nvSpPr>
          <p:cNvPr id="15" name="Footer Placeholder 14"/>
          <p:cNvSpPr>
            <a:spLocks noGrp="1"/>
          </p:cNvSpPr>
          <p:nvPr>
            <p:ph type="ftr" sz="quarter" idx="11"/>
          </p:nvPr>
        </p:nvSpPr>
        <p:spPr/>
        <p:txBody>
          <a:bodyPr/>
          <a:lstStyle/>
          <a:p>
            <a:r>
              <a:rPr lang="en-US" smtClean="0"/>
              <a:t>Tavakoli&amp;Homayoni</a:t>
            </a:r>
            <a:endParaRPr lang="fa-IR"/>
          </a:p>
        </p:txBody>
      </p:sp>
      <p:sp>
        <p:nvSpPr>
          <p:cNvPr id="16" name="Rectangle 15"/>
          <p:cNvSpPr/>
          <p:nvPr/>
        </p:nvSpPr>
        <p:spPr>
          <a:xfrm rot="19026514">
            <a:off x="145117" y="1281324"/>
            <a:ext cx="1229824" cy="923330"/>
          </a:xfrm>
          <a:prstGeom prst="rect">
            <a:avLst/>
          </a:prstGeom>
          <a:noFill/>
        </p:spPr>
        <p:txBody>
          <a:bodyPr wrap="none" lIns="91440" tIns="45720" rIns="91440" bIns="45720">
            <a:spAutoFit/>
          </a:bodyPr>
          <a:lstStyle/>
          <a:p>
            <a:pPr algn="ctr"/>
            <a:r>
              <a:rPr lang="fa-IR" sz="5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a:t>
            </a:r>
            <a:r>
              <a:rPr lang="fa-IR"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صلی</a:t>
            </a:r>
            <a:endParaRPr lang="en-US" sz="5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17" name="Rectangle 16"/>
          <p:cNvSpPr/>
          <p:nvPr/>
        </p:nvSpPr>
        <p:spPr>
          <a:xfrm rot="19026514">
            <a:off x="6469717" y="1205124"/>
            <a:ext cx="1229824" cy="923330"/>
          </a:xfrm>
          <a:prstGeom prst="rect">
            <a:avLst/>
          </a:prstGeom>
          <a:noFill/>
        </p:spPr>
        <p:txBody>
          <a:bodyPr wrap="none" lIns="91440" tIns="45720" rIns="91440" bIns="45720">
            <a:spAutoFit/>
          </a:bodyPr>
          <a:lstStyle/>
          <a:p>
            <a:pPr algn="ctr"/>
            <a:r>
              <a:rPr lang="fa-IR" sz="5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a:t>
            </a:r>
            <a:r>
              <a:rPr lang="fa-IR"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صلی</a:t>
            </a:r>
            <a:endParaRPr lang="en-US" sz="5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18" name="Rectangle 17"/>
          <p:cNvSpPr/>
          <p:nvPr/>
        </p:nvSpPr>
        <p:spPr>
          <a:xfrm rot="19026514">
            <a:off x="3450142" y="3390373"/>
            <a:ext cx="2517035" cy="707886"/>
          </a:xfrm>
          <a:prstGeom prst="rect">
            <a:avLst/>
          </a:prstGeom>
          <a:noFill/>
        </p:spPr>
        <p:txBody>
          <a:bodyPr wrap="none" lIns="91440" tIns="45720" rIns="91440" bIns="45720">
            <a:spAutoFit/>
          </a:bodyPr>
          <a:lstStyle/>
          <a:p>
            <a:pPr algn="ctr"/>
            <a:r>
              <a:rPr lang="fa-IR" sz="4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واسطه خارجی</a:t>
            </a:r>
            <a:endParaRPr lang="en-US"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19" name="Rectangle 18"/>
          <p:cNvSpPr/>
          <p:nvPr/>
        </p:nvSpPr>
        <p:spPr>
          <a:xfrm>
            <a:off x="5587809" y="5676373"/>
            <a:ext cx="2457725" cy="707886"/>
          </a:xfrm>
          <a:prstGeom prst="rect">
            <a:avLst/>
          </a:prstGeom>
          <a:noFill/>
        </p:spPr>
        <p:txBody>
          <a:bodyPr wrap="none" lIns="91440" tIns="45720" rIns="91440" bIns="45720">
            <a:spAutoFit/>
          </a:bodyPr>
          <a:lstStyle/>
          <a:p>
            <a:pPr algn="ctr"/>
            <a:r>
              <a:rPr lang="fa-IR" sz="4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واسطه داخلی</a:t>
            </a:r>
            <a:endParaRPr lang="en-US"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20" name="Rectangle 19"/>
          <p:cNvSpPr/>
          <p:nvPr/>
        </p:nvSpPr>
        <p:spPr>
          <a:xfrm>
            <a:off x="381000" y="609600"/>
            <a:ext cx="990600" cy="4343400"/>
          </a:xfrm>
          <a:prstGeom prst="rect">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21" name="Rectangle 20"/>
          <p:cNvSpPr/>
          <p:nvPr/>
        </p:nvSpPr>
        <p:spPr>
          <a:xfrm>
            <a:off x="6096000" y="609600"/>
            <a:ext cx="2895600" cy="4419600"/>
          </a:xfrm>
          <a:prstGeom prst="rect">
            <a:avLst/>
          </a:prstGeom>
          <a:noFill/>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22" name="Rectangle 21"/>
          <p:cNvSpPr/>
          <p:nvPr/>
        </p:nvSpPr>
        <p:spPr>
          <a:xfrm>
            <a:off x="1447800" y="2590800"/>
            <a:ext cx="4572000" cy="2438400"/>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fa-IR"/>
          </a:p>
        </p:txBody>
      </p:sp>
      <p:sp>
        <p:nvSpPr>
          <p:cNvPr id="23" name="Rectangle 22"/>
          <p:cNvSpPr/>
          <p:nvPr/>
        </p:nvSpPr>
        <p:spPr>
          <a:xfrm>
            <a:off x="1752600" y="5334000"/>
            <a:ext cx="7391400" cy="1524000"/>
          </a:xfrm>
          <a:prstGeom prst="rect">
            <a:avLst/>
          </a:prstGeom>
          <a:noFill/>
        </p:spPr>
        <p:style>
          <a:lnRef idx="2">
            <a:schemeClr val="accent3"/>
          </a:lnRef>
          <a:fillRef idx="1">
            <a:schemeClr val="lt1"/>
          </a:fillRef>
          <a:effectRef idx="0">
            <a:schemeClr val="accent3"/>
          </a:effectRef>
          <a:fontRef idx="minor">
            <a:schemeClr val="dk1"/>
          </a:fontRef>
        </p:style>
        <p:txBody>
          <a:bodyPr rtlCol="1" anchor="ctr"/>
          <a:lstStyle/>
          <a:p>
            <a:pPr algn="ct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9"/>
                                        </p:tgtEl>
                                        <p:attrNameLst>
                                          <p:attrName>ppt_x</p:attrName>
                                        </p:attrNameLst>
                                      </p:cBhvr>
                                      <p:tavLst>
                                        <p:tav tm="0">
                                          <p:val>
                                            <p:strVal val="ppt_x"/>
                                          </p:val>
                                        </p:tav>
                                        <p:tav tm="100000">
                                          <p:val>
                                            <p:strVal val="ppt_x"/>
                                          </p:val>
                                        </p:tav>
                                      </p:tavLst>
                                    </p:anim>
                                    <p:anim calcmode="lin" valueType="num">
                                      <p:cBhvr additive="base">
                                        <p:cTn id="45" dur="500"/>
                                        <p:tgtEl>
                                          <p:spTgt spid="9"/>
                                        </p:tgtEl>
                                        <p:attrNameLst>
                                          <p:attrName>ppt_y</p:attrName>
                                        </p:attrNameLst>
                                      </p:cBhvr>
                                      <p:tavLst>
                                        <p:tav tm="0">
                                          <p:val>
                                            <p:strVal val="ppt_y"/>
                                          </p:val>
                                        </p:tav>
                                        <p:tav tm="100000">
                                          <p:val>
                                            <p:strVal val="1+ppt_h/2"/>
                                          </p:val>
                                        </p:tav>
                                      </p:tavLst>
                                    </p:anim>
                                    <p:set>
                                      <p:cBhvr>
                                        <p:cTn id="46" dur="1" fill="hold">
                                          <p:stCondLst>
                                            <p:cond delay="499"/>
                                          </p:stCondLst>
                                        </p:cTn>
                                        <p:tgtEl>
                                          <p:spTgt spid="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grpId="1" nodeType="clickEffect">
                                  <p:stCondLst>
                                    <p:cond delay="0"/>
                                  </p:stCondLst>
                                  <p:childTnLst>
                                    <p:anim calcmode="lin" valueType="num">
                                      <p:cBhvr additive="base">
                                        <p:cTn id="50" dur="500"/>
                                        <p:tgtEl>
                                          <p:spTgt spid="7"/>
                                        </p:tgtEl>
                                        <p:attrNameLst>
                                          <p:attrName>ppt_x</p:attrName>
                                        </p:attrNameLst>
                                      </p:cBhvr>
                                      <p:tavLst>
                                        <p:tav tm="0">
                                          <p:val>
                                            <p:strVal val="ppt_x"/>
                                          </p:val>
                                        </p:tav>
                                        <p:tav tm="100000">
                                          <p:val>
                                            <p:strVal val="ppt_x"/>
                                          </p:val>
                                        </p:tav>
                                      </p:tavLst>
                                    </p:anim>
                                    <p:anim calcmode="lin" valueType="num">
                                      <p:cBhvr additive="base">
                                        <p:cTn id="51" dur="500"/>
                                        <p:tgtEl>
                                          <p:spTgt spid="7"/>
                                        </p:tgtEl>
                                        <p:attrNameLst>
                                          <p:attrName>ppt_y</p:attrName>
                                        </p:attrNameLst>
                                      </p:cBhvr>
                                      <p:tavLst>
                                        <p:tav tm="0">
                                          <p:val>
                                            <p:strVal val="ppt_y"/>
                                          </p:val>
                                        </p:tav>
                                        <p:tav tm="100000">
                                          <p:val>
                                            <p:strVal val="1+ppt_h/2"/>
                                          </p:val>
                                        </p:tav>
                                      </p:tavLst>
                                    </p:anim>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13"/>
                                        </p:tgtEl>
                                        <p:attrNameLst>
                                          <p:attrName>ppt_x</p:attrName>
                                        </p:attrNameLst>
                                      </p:cBhvr>
                                      <p:tavLst>
                                        <p:tav tm="0">
                                          <p:val>
                                            <p:strVal val="ppt_x"/>
                                          </p:val>
                                        </p:tav>
                                        <p:tav tm="100000">
                                          <p:val>
                                            <p:strVal val="ppt_x"/>
                                          </p:val>
                                        </p:tav>
                                      </p:tavLst>
                                    </p:anim>
                                    <p:anim calcmode="lin" valueType="num">
                                      <p:cBhvr additive="base">
                                        <p:cTn id="57" dur="500"/>
                                        <p:tgtEl>
                                          <p:spTgt spid="13"/>
                                        </p:tgtEl>
                                        <p:attrNameLst>
                                          <p:attrName>ppt_y</p:attrName>
                                        </p:attrNameLst>
                                      </p:cBhvr>
                                      <p:tavLst>
                                        <p:tav tm="0">
                                          <p:val>
                                            <p:strVal val="ppt_y"/>
                                          </p:val>
                                        </p:tav>
                                        <p:tav tm="100000">
                                          <p:val>
                                            <p:strVal val="1+ppt_h/2"/>
                                          </p:val>
                                        </p:tav>
                                      </p:tavLst>
                                    </p:anim>
                                    <p:set>
                                      <p:cBhvr>
                                        <p:cTn id="58" dur="1" fill="hold">
                                          <p:stCondLst>
                                            <p:cond delay="499"/>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2000"/>
                                        <p:tgtEl>
                                          <p:spTgt spid="16"/>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2000"/>
                                        <p:tgtEl>
                                          <p:spTgt spid="17"/>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000"/>
                                        <p:tgtEl>
                                          <p:spTgt spid="20"/>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2000"/>
                                        <p:tgtEl>
                                          <p:spTgt spid="18"/>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000"/>
                                        <p:tgtEl>
                                          <p:spTgt spid="21"/>
                                        </p:tgtEl>
                                      </p:cBhvr>
                                    </p:animEffect>
                                  </p:childTnLst>
                                </p:cTn>
                              </p:par>
                            </p:childTnLst>
                          </p:cTn>
                        </p:par>
                        <p:par>
                          <p:cTn id="80" fill="hold">
                            <p:stCondLst>
                              <p:cond delay="10000"/>
                            </p:stCondLst>
                            <p:childTnLst>
                              <p:par>
                                <p:cTn id="81" presetID="10"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000"/>
                                        <p:tgtEl>
                                          <p:spTgt spid="22"/>
                                        </p:tgtEl>
                                      </p:cBhvr>
                                    </p:animEffect>
                                  </p:childTnLst>
                                </p:cTn>
                              </p:par>
                            </p:childTnLst>
                          </p:cTn>
                        </p:par>
                        <p:par>
                          <p:cTn id="84" fill="hold">
                            <p:stCondLst>
                              <p:cond delay="12000"/>
                            </p:stCondLst>
                            <p:childTnLst>
                              <p:par>
                                <p:cTn id="85" presetID="10"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000"/>
                                        <p:tgtEl>
                                          <p:spTgt spid="19"/>
                                        </p:tgtEl>
                                      </p:cBhvr>
                                    </p:animEffect>
                                  </p:childTnLst>
                                </p:cTn>
                              </p:par>
                            </p:childTnLst>
                          </p:cTn>
                        </p:par>
                        <p:par>
                          <p:cTn id="88" fill="hold">
                            <p:stCondLst>
                              <p:cond delay="14000"/>
                            </p:stCondLst>
                            <p:childTnLst>
                              <p:par>
                                <p:cTn id="89" presetID="10"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animBg="1"/>
      <p:bldP spid="7" grpId="1" animBg="1"/>
      <p:bldP spid="8" grpId="0"/>
      <p:bldP spid="9" grpId="0" animBg="1"/>
      <p:bldP spid="9" grpId="1" animBg="1"/>
      <p:bldP spid="12" grpId="0"/>
      <p:bldP spid="13" grpId="0" animBg="1"/>
      <p:bldP spid="13" grpId="1" animBg="1"/>
      <p:bldP spid="14" grpId="0"/>
      <p:bldP spid="16" grpId="0"/>
      <p:bldP spid="17" grpId="0"/>
      <p:bldP spid="18" grpId="0"/>
      <p:bldP spid="19" grpId="0"/>
      <p:bldP spid="20" grpId="0" animBg="1"/>
      <p:bldP spid="21" grpId="0" animBg="1"/>
      <p:bldP spid="22" grpId="0" animBg="1"/>
      <p:bldP spid="23"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E:\200_Colorful_Abstract_3D_Hi-Res\02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533400" y="3276600"/>
            <a:ext cx="2698175" cy="1261884"/>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sz="4400" b="1" dirty="0" smtClean="0">
                <a:ln/>
                <a:solidFill>
                  <a:srgbClr val="0070C0"/>
                </a:solidFill>
                <a:cs typeface="Mj_Aref" pitchFamily="2" charset="-78"/>
              </a:rPr>
              <a:t>پایان</a:t>
            </a:r>
            <a:r>
              <a:rPr lang="fa-IR" sz="4400" b="1" dirty="0" smtClean="0">
                <a:ln/>
                <a:solidFill>
                  <a:schemeClr val="accent3"/>
                </a:solidFill>
                <a:cs typeface="Mj_Aref" pitchFamily="2" charset="-78"/>
              </a:rPr>
              <a:t> </a:t>
            </a:r>
            <a:r>
              <a:rPr lang="fa-IR" sz="4400" b="1" dirty="0" smtClean="0">
                <a:ln/>
                <a:solidFill>
                  <a:srgbClr val="FF0000"/>
                </a:solidFill>
                <a:cs typeface="Mj_Aref" pitchFamily="2" charset="-78"/>
              </a:rPr>
              <a:t>بخش</a:t>
            </a:r>
            <a:r>
              <a:rPr lang="fa-IR" sz="4400" b="1" dirty="0" smtClean="0">
                <a:ln/>
                <a:solidFill>
                  <a:schemeClr val="accent3"/>
                </a:solidFill>
                <a:cs typeface="Mj_Aref" pitchFamily="2" charset="-78"/>
              </a:rPr>
              <a:t> </a:t>
            </a:r>
            <a:r>
              <a:rPr lang="fa-IR" sz="4400" b="1" dirty="0" smtClean="0">
                <a:ln/>
                <a:solidFill>
                  <a:srgbClr val="7030A0"/>
                </a:solidFill>
                <a:cs typeface="Mj_Aref" pitchFamily="2" charset="-78"/>
              </a:rPr>
              <a:t>اول</a:t>
            </a:r>
            <a:endParaRPr lang="fa-IR" sz="3600" b="1" dirty="0" smtClean="0">
              <a:ln/>
              <a:solidFill>
                <a:srgbClr val="7030A0"/>
              </a:solidFill>
              <a:cs typeface="Mj_Aref" pitchFamily="2" charset="-78"/>
            </a:endParaRPr>
          </a:p>
          <a:p>
            <a:pPr algn="ctr"/>
            <a:endParaRPr lang="en-US" sz="3200" b="1" dirty="0">
              <a:ln/>
              <a:solidFill>
                <a:schemeClr val="accent3"/>
              </a:solidFill>
            </a:endParaRPr>
          </a:p>
        </p:txBody>
      </p:sp>
      <p:pic>
        <p:nvPicPr>
          <p:cNvPr id="6" name="Picture 29" descr="drop"/>
          <p:cNvPicPr>
            <a:picLocks noChangeAspect="1" noChangeArrowheads="1"/>
          </p:cNvPicPr>
          <p:nvPr/>
        </p:nvPicPr>
        <p:blipFill>
          <a:blip r:embed="rId3" cstate="print"/>
          <a:srcRect/>
          <a:stretch>
            <a:fillRect/>
          </a:stretch>
        </p:blipFill>
        <p:spPr bwMode="gray">
          <a:xfrm>
            <a:off x="533400" y="3124200"/>
            <a:ext cx="3048000" cy="1066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4CE537EB-F69F-49DF-B190-42F4AEC61CA4}" type="slidenum">
              <a:rPr lang="fa-IR" smtClean="0"/>
              <a:pPr/>
              <a:t>16</a:t>
            </a:fld>
            <a:endParaRPr lang="fa-IR"/>
          </a:p>
        </p:txBody>
      </p:sp>
      <p:sp>
        <p:nvSpPr>
          <p:cNvPr id="11" name="Footer Placeholder 10"/>
          <p:cNvSpPr>
            <a:spLocks noGrp="1"/>
          </p:cNvSpPr>
          <p:nvPr>
            <p:ph type="ftr" sz="quarter" idx="11"/>
          </p:nvPr>
        </p:nvSpPr>
        <p:spPr/>
        <p:txBody>
          <a:bodyPr/>
          <a:lstStyle/>
          <a:p>
            <a:r>
              <a:rPr lang="en-US" smtClean="0"/>
              <a:t>Tavakoli&amp;Homayoni</a:t>
            </a:r>
            <a:endParaRPr lang="fa-IR"/>
          </a:p>
        </p:txBody>
      </p:sp>
      <p:sp>
        <p:nvSpPr>
          <p:cNvPr id="8" name="AutoShape 3"/>
          <p:cNvSpPr>
            <a:spLocks noChangeArrowheads="1"/>
          </p:cNvSpPr>
          <p:nvPr/>
        </p:nvSpPr>
        <p:spPr bwMode="gray">
          <a:xfrm>
            <a:off x="914400" y="99060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grpSp>
        <p:nvGrpSpPr>
          <p:cNvPr id="9" name="Group 11"/>
          <p:cNvGrpSpPr>
            <a:grpSpLocks/>
          </p:cNvGrpSpPr>
          <p:nvPr/>
        </p:nvGrpSpPr>
        <p:grpSpPr bwMode="auto">
          <a:xfrm>
            <a:off x="1963738" y="755650"/>
            <a:ext cx="4686300" cy="463550"/>
            <a:chOff x="720" y="1392"/>
            <a:chExt cx="4058" cy="480"/>
          </a:xfrm>
        </p:grpSpPr>
        <p:sp>
          <p:nvSpPr>
            <p:cNvPr id="12" name="AutoShape 12"/>
            <p:cNvSpPr>
              <a:spLocks noChangeArrowheads="1"/>
            </p:cNvSpPr>
            <p:nvPr/>
          </p:nvSpPr>
          <p:spPr bwMode="ltGray">
            <a:xfrm>
              <a:off x="720" y="1392"/>
              <a:ext cx="4058" cy="480"/>
            </a:xfrm>
            <a:prstGeom prst="roundRect">
              <a:avLst>
                <a:gd name="adj" fmla="val 17509"/>
              </a:avLst>
            </a:prstGeom>
            <a:solidFill>
              <a:schemeClr val="accent1"/>
            </a:solidFill>
            <a:ln w="9525">
              <a:noFill/>
              <a:round/>
              <a:headEnd/>
              <a:tailEnd/>
            </a:ln>
            <a:effectLst/>
          </p:spPr>
          <p:txBody>
            <a:bodyPr wrap="none" anchor="ctr"/>
            <a:lstStyle/>
            <a:p>
              <a:endParaRPr lang="en-US"/>
            </a:p>
          </p:txBody>
        </p:sp>
        <p:grpSp>
          <p:nvGrpSpPr>
            <p:cNvPr id="13" name="Group 13"/>
            <p:cNvGrpSpPr>
              <a:grpSpLocks/>
            </p:cNvGrpSpPr>
            <p:nvPr/>
          </p:nvGrpSpPr>
          <p:grpSpPr bwMode="auto">
            <a:xfrm>
              <a:off x="730" y="1407"/>
              <a:ext cx="4043" cy="444"/>
              <a:chOff x="744" y="1407"/>
              <a:chExt cx="3988" cy="444"/>
            </a:xfrm>
          </p:grpSpPr>
          <p:sp>
            <p:nvSpPr>
              <p:cNvPr id="14" name="AutoShape 14"/>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w="9525">
                <a:noFill/>
                <a:round/>
                <a:headEnd/>
                <a:tailEnd/>
              </a:ln>
              <a:effectLst/>
            </p:spPr>
            <p:txBody>
              <a:bodyPr wrap="none" anchor="ctr"/>
              <a:lstStyle/>
              <a:p>
                <a:endParaRPr lang="en-US"/>
              </a:p>
            </p:txBody>
          </p:sp>
          <p:sp>
            <p:nvSpPr>
              <p:cNvPr id="15" name="AutoShape 15"/>
              <p:cNvSpPr>
                <a:spLocks noChangeArrowheads="1"/>
              </p:cNvSpPr>
              <p:nvPr/>
            </p:nvSpPr>
            <p:spPr bwMode="lt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16" name="Rectangle 15"/>
          <p:cNvSpPr/>
          <p:nvPr/>
        </p:nvSpPr>
        <p:spPr>
          <a:xfrm>
            <a:off x="3473770" y="762000"/>
            <a:ext cx="1959190" cy="369332"/>
          </a:xfrm>
          <a:prstGeom prst="rect">
            <a:avLst/>
          </a:prstGeom>
        </p:spPr>
        <p:txBody>
          <a:bodyPr wrap="none">
            <a:spAutoFit/>
          </a:bodyPr>
          <a:lstStyle/>
          <a:p>
            <a:r>
              <a:rPr lang="fa-IR" b="1"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Mj_Aref" pitchFamily="2" charset="-78"/>
              </a:rPr>
              <a:t>آیا اتم تجزیه ناپذیر است ؟</a:t>
            </a:r>
            <a:endParaRPr lang="en-US" dirty="0">
              <a:cs typeface="Mj_Aref" pitchFamily="2" charset="-78"/>
            </a:endParaRPr>
          </a:p>
        </p:txBody>
      </p:sp>
      <p:sp>
        <p:nvSpPr>
          <p:cNvPr id="4" name="Rectangle 3"/>
          <p:cNvSpPr/>
          <p:nvPr/>
        </p:nvSpPr>
        <p:spPr>
          <a:xfrm>
            <a:off x="-76200" y="1371600"/>
            <a:ext cx="7629118" cy="707886"/>
          </a:xfrm>
          <a:prstGeom prst="rect">
            <a:avLst/>
          </a:prstGeom>
        </p:spPr>
        <p:txBody>
          <a:bodyPr wrap="square">
            <a:spAutoFit/>
          </a:bodyPr>
          <a:lstStyle/>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کشف الکترون به کمک دو پدیده الکتریسیته مالشی و برقکافت نشان داد که</a:t>
            </a:r>
          </a:p>
          <a:p>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اتم نیز می تواند به ذره های کوچک تری تقسیم شود.</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CE537EB-F69F-49DF-B190-42F4AEC61CA4}" type="slidenum">
              <a:rPr lang="fa-IR" smtClean="0"/>
              <a:pPr/>
              <a:t>17</a:t>
            </a:fld>
            <a:endParaRPr lang="fa-IR"/>
          </a:p>
        </p:txBody>
      </p:sp>
      <p:sp>
        <p:nvSpPr>
          <p:cNvPr id="4" name="Footer Placeholder 3"/>
          <p:cNvSpPr>
            <a:spLocks noGrp="1"/>
          </p:cNvSpPr>
          <p:nvPr>
            <p:ph type="ftr" sz="quarter" idx="11"/>
          </p:nvPr>
        </p:nvSpPr>
        <p:spPr/>
        <p:txBody>
          <a:bodyPr/>
          <a:lstStyle/>
          <a:p>
            <a:r>
              <a:rPr lang="en-US" smtClean="0"/>
              <a:t>Tavakoli&amp;Homayoni</a:t>
            </a:r>
            <a:endParaRPr lang="fa-IR"/>
          </a:p>
        </p:txBody>
      </p:sp>
      <p:sp>
        <p:nvSpPr>
          <p:cNvPr id="13" name="AutoShape 5"/>
          <p:cNvSpPr>
            <a:spLocks noChangeArrowheads="1"/>
          </p:cNvSpPr>
          <p:nvPr/>
        </p:nvSpPr>
        <p:spPr bwMode="gray">
          <a:xfrm>
            <a:off x="1143000" y="98425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4" name="Group 16"/>
          <p:cNvGrpSpPr>
            <a:grpSpLocks/>
          </p:cNvGrpSpPr>
          <p:nvPr/>
        </p:nvGrpSpPr>
        <p:grpSpPr bwMode="auto">
          <a:xfrm>
            <a:off x="2057400" y="762000"/>
            <a:ext cx="5384800" cy="463550"/>
            <a:chOff x="720" y="1392"/>
            <a:chExt cx="4058" cy="480"/>
          </a:xfrm>
        </p:grpSpPr>
        <p:sp>
          <p:nvSpPr>
            <p:cNvPr id="15" name="AutoShape 17"/>
            <p:cNvSpPr>
              <a:spLocks noChangeArrowheads="1"/>
            </p:cNvSpPr>
            <p:nvPr/>
          </p:nvSpPr>
          <p:spPr bwMode="ltGray">
            <a:xfrm>
              <a:off x="720" y="1392"/>
              <a:ext cx="4058" cy="480"/>
            </a:xfrm>
            <a:prstGeom prst="roundRect">
              <a:avLst>
                <a:gd name="adj" fmla="val 17509"/>
              </a:avLst>
            </a:prstGeom>
            <a:solidFill>
              <a:srgbClr val="8AC24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6" name="Group 18"/>
            <p:cNvGrpSpPr>
              <a:grpSpLocks/>
            </p:cNvGrpSpPr>
            <p:nvPr/>
          </p:nvGrpSpPr>
          <p:grpSpPr bwMode="auto">
            <a:xfrm>
              <a:off x="730" y="1407"/>
              <a:ext cx="4043" cy="444"/>
              <a:chOff x="744" y="1407"/>
              <a:chExt cx="3988" cy="444"/>
            </a:xfrm>
          </p:grpSpPr>
          <p:sp>
            <p:nvSpPr>
              <p:cNvPr id="17" name="AutoShape 19"/>
              <p:cNvSpPr>
                <a:spLocks noChangeArrowheads="1"/>
              </p:cNvSpPr>
              <p:nvPr/>
            </p:nvSpPr>
            <p:spPr bwMode="ltGray">
              <a:xfrm>
                <a:off x="744" y="1736"/>
                <a:ext cx="3988" cy="115"/>
              </a:xfrm>
              <a:prstGeom prst="roundRect">
                <a:avLst>
                  <a:gd name="adj" fmla="val 50000"/>
                </a:avLst>
              </a:prstGeom>
              <a:gradFill rotWithShape="1">
                <a:gsLst>
                  <a:gs pos="0">
                    <a:srgbClr val="8AC246">
                      <a:alpha val="0"/>
                    </a:srgbClr>
                  </a:gs>
                  <a:gs pos="100000">
                    <a:srgbClr val="8AC246">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AutoShape 20"/>
              <p:cNvSpPr>
                <a:spLocks noChangeArrowheads="1"/>
              </p:cNvSpPr>
              <p:nvPr/>
            </p:nvSpPr>
            <p:spPr bwMode="ltGray">
              <a:xfrm>
                <a:off x="744" y="1407"/>
                <a:ext cx="3988" cy="115"/>
              </a:xfrm>
              <a:prstGeom prst="roundRect">
                <a:avLst>
                  <a:gd name="adj" fmla="val 50000"/>
                </a:avLst>
              </a:prstGeom>
              <a:gradFill rotWithShape="1">
                <a:gsLst>
                  <a:gs pos="0">
                    <a:srgbClr val="8AC246">
                      <a:gamma/>
                      <a:tint val="31765"/>
                      <a:invGamma/>
                    </a:srgbClr>
                  </a:gs>
                  <a:gs pos="100000">
                    <a:srgbClr val="8AC246">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19" name="Rectangle 18"/>
          <p:cNvSpPr/>
          <p:nvPr/>
        </p:nvSpPr>
        <p:spPr>
          <a:xfrm>
            <a:off x="1752600" y="762000"/>
            <a:ext cx="5562600" cy="369332"/>
          </a:xfrm>
          <a:prstGeom prst="rect">
            <a:avLst/>
          </a:prstGeom>
        </p:spPr>
        <p:txBody>
          <a:bodyPr wrap="square">
            <a:spAutoFit/>
          </a:bodyPr>
          <a:lstStyle/>
          <a:p>
            <a:r>
              <a:rPr lang="fa-IR" b="1" dirty="0" smtClean="0">
                <a:ln w="11430"/>
                <a:effectLst>
                  <a:outerShdw blurRad="50800" dist="39000" dir="5460000" algn="tl">
                    <a:srgbClr val="000000">
                      <a:alpha val="38000"/>
                    </a:srgbClr>
                  </a:outerShdw>
                </a:effectLst>
                <a:cs typeface="Mj_Aref" pitchFamily="2" charset="-78"/>
              </a:rPr>
              <a:t>آیا بار بوجود آمده ازالکتریسیته مالشی ناشی از عامل خارجی است؟</a:t>
            </a:r>
            <a:endParaRPr lang="en-US" dirty="0">
              <a:cs typeface="Mj_Aref" pitchFamily="2" charset="-78"/>
            </a:endParaRPr>
          </a:p>
        </p:txBody>
      </p:sp>
      <p:sp>
        <p:nvSpPr>
          <p:cNvPr id="20" name="Rectangle 19"/>
          <p:cNvSpPr/>
          <p:nvPr/>
        </p:nvSpPr>
        <p:spPr>
          <a:xfrm>
            <a:off x="2133600" y="1295400"/>
            <a:ext cx="5486400" cy="707886"/>
          </a:xfrm>
          <a:prstGeom prst="rect">
            <a:avLst/>
          </a:prstGeom>
        </p:spPr>
        <p:txBody>
          <a:bodyPr wrap="square">
            <a:spAutoFit/>
          </a:bodyPr>
          <a:lstStyle/>
          <a:p>
            <a:pPr lvl="0"/>
            <a:r>
              <a:rPr lang="fa-IR" sz="2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پیدایش بارهای منفی و مثبت در اثر مالش دو جسم بر یکد یگر، از جایی نمی آید و به خود ماده (اتم) مربوط است.</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CE537EB-F69F-49DF-B190-42F4AEC61CA4}" type="slidenum">
              <a:rPr lang="fa-IR" smtClean="0"/>
              <a:pPr/>
              <a:t>18</a:t>
            </a:fld>
            <a:endParaRPr lang="fa-IR"/>
          </a:p>
        </p:txBody>
      </p:sp>
      <p:sp>
        <p:nvSpPr>
          <p:cNvPr id="4" name="Footer Placeholder 3"/>
          <p:cNvSpPr>
            <a:spLocks noGrp="1"/>
          </p:cNvSpPr>
          <p:nvPr>
            <p:ph type="ftr" sz="quarter" idx="11"/>
          </p:nvPr>
        </p:nvSpPr>
        <p:spPr/>
        <p:txBody>
          <a:bodyPr/>
          <a:lstStyle/>
          <a:p>
            <a:r>
              <a:rPr lang="en-US" smtClean="0"/>
              <a:t>Tavakoli&amp;Homayoni</a:t>
            </a:r>
            <a:endParaRPr lang="fa-IR"/>
          </a:p>
        </p:txBody>
      </p:sp>
      <p:sp>
        <p:nvSpPr>
          <p:cNvPr id="12" name="AutoShape 4"/>
          <p:cNvSpPr>
            <a:spLocks noChangeArrowheads="1"/>
          </p:cNvSpPr>
          <p:nvPr/>
        </p:nvSpPr>
        <p:spPr bwMode="gray">
          <a:xfrm>
            <a:off x="762001" y="982663"/>
            <a:ext cx="7620000" cy="1071562"/>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nvGrpSpPr>
          <p:cNvPr id="13" name="Group 6"/>
          <p:cNvGrpSpPr>
            <a:grpSpLocks/>
          </p:cNvGrpSpPr>
          <p:nvPr/>
        </p:nvGrpSpPr>
        <p:grpSpPr bwMode="auto">
          <a:xfrm>
            <a:off x="2222500" y="762000"/>
            <a:ext cx="4686300" cy="463550"/>
            <a:chOff x="720" y="1392"/>
            <a:chExt cx="4058" cy="480"/>
          </a:xfrm>
        </p:grpSpPr>
        <p:sp>
          <p:nvSpPr>
            <p:cNvPr id="14" name="AutoShape 7"/>
            <p:cNvSpPr>
              <a:spLocks noChangeArrowheads="1"/>
            </p:cNvSpPr>
            <p:nvPr/>
          </p:nvSpPr>
          <p:spPr bwMode="blackGray">
            <a:xfrm>
              <a:off x="720" y="1392"/>
              <a:ext cx="4058" cy="480"/>
            </a:xfrm>
            <a:prstGeom prst="roundRect">
              <a:avLst>
                <a:gd name="adj" fmla="val 17509"/>
              </a:avLst>
            </a:prstGeom>
            <a:solidFill>
              <a:srgbClr val="EFC82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5" name="Group 8"/>
            <p:cNvGrpSpPr>
              <a:grpSpLocks/>
            </p:cNvGrpSpPr>
            <p:nvPr/>
          </p:nvGrpSpPr>
          <p:grpSpPr bwMode="auto">
            <a:xfrm>
              <a:off x="730" y="1407"/>
              <a:ext cx="4043" cy="444"/>
              <a:chOff x="744" y="1407"/>
              <a:chExt cx="3988" cy="444"/>
            </a:xfrm>
          </p:grpSpPr>
          <p:sp>
            <p:nvSpPr>
              <p:cNvPr id="16" name="AutoShape 9"/>
              <p:cNvSpPr>
                <a:spLocks noChangeArrowheads="1"/>
              </p:cNvSpPr>
              <p:nvPr/>
            </p:nvSpPr>
            <p:spPr bwMode="blackGray">
              <a:xfrm>
                <a:off x="744" y="1736"/>
                <a:ext cx="3988" cy="115"/>
              </a:xfrm>
              <a:prstGeom prst="roundRect">
                <a:avLst>
                  <a:gd name="adj" fmla="val 50000"/>
                </a:avLst>
              </a:prstGeom>
              <a:gradFill rotWithShape="1">
                <a:gsLst>
                  <a:gs pos="0">
                    <a:srgbClr val="EFC821">
                      <a:alpha val="0"/>
                    </a:srgbClr>
                  </a:gs>
                  <a:gs pos="100000">
                    <a:srgbClr val="EFC821">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AutoShape 10"/>
              <p:cNvSpPr>
                <a:spLocks noChangeArrowheads="1"/>
              </p:cNvSpPr>
              <p:nvPr/>
            </p:nvSpPr>
            <p:spPr bwMode="blackGray">
              <a:xfrm>
                <a:off x="744" y="1407"/>
                <a:ext cx="3988" cy="115"/>
              </a:xfrm>
              <a:prstGeom prst="roundRect">
                <a:avLst>
                  <a:gd name="adj" fmla="val 50000"/>
                </a:avLst>
              </a:prstGeom>
              <a:gradFill rotWithShape="1">
                <a:gsLst>
                  <a:gs pos="0">
                    <a:srgbClr val="EFC821">
                      <a:gamma/>
                      <a:tint val="38039"/>
                      <a:invGamma/>
                    </a:srgbClr>
                  </a:gs>
                  <a:gs pos="100000">
                    <a:srgbClr val="EFC82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18" name="Rectangle 17"/>
          <p:cNvSpPr/>
          <p:nvPr/>
        </p:nvSpPr>
        <p:spPr>
          <a:xfrm>
            <a:off x="2817568" y="838200"/>
            <a:ext cx="3688830" cy="400110"/>
          </a:xfrm>
          <a:prstGeom prst="rect">
            <a:avLst/>
          </a:prstGeom>
        </p:spPr>
        <p:txBody>
          <a:bodyPr wrap="none">
            <a:spAutoFit/>
          </a:bodyPr>
          <a:lstStyle/>
          <a:p>
            <a:r>
              <a:rPr lang="fa-IR" sz="2000" b="1" dirty="0" smtClean="0">
                <a:ln w="11430"/>
                <a:effectLst>
                  <a:outerShdw blurRad="50800" dist="39000" dir="5460000" algn="tl">
                    <a:srgbClr val="000000">
                      <a:alpha val="38000"/>
                    </a:srgbClr>
                  </a:outerShdw>
                </a:effectLst>
                <a:cs typeface="Mj_Aref" pitchFamily="2" charset="-78"/>
              </a:rPr>
              <a:t>برقکافت چگونه به کشف الکترون کمک کرد؟</a:t>
            </a:r>
            <a:endParaRPr lang="en-US" sz="2000" dirty="0">
              <a:cs typeface="Mj_Aref" pitchFamily="2" charset="-78"/>
            </a:endParaRPr>
          </a:p>
        </p:txBody>
      </p:sp>
      <p:sp>
        <p:nvSpPr>
          <p:cNvPr id="19" name="Rectangle 18"/>
          <p:cNvSpPr/>
          <p:nvPr/>
        </p:nvSpPr>
        <p:spPr>
          <a:xfrm>
            <a:off x="762000" y="1295400"/>
            <a:ext cx="7467600" cy="646331"/>
          </a:xfrm>
          <a:prstGeom prst="rect">
            <a:avLst/>
          </a:prstGeom>
        </p:spPr>
        <p:txBody>
          <a:bodyPr wrap="square">
            <a:spAutoFit/>
          </a:bodyPr>
          <a:lstStyle/>
          <a:p>
            <a:r>
              <a:rPr lang="fa-IR"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به هنگام عبور جریان برق از میان محلول یک ترکیب شیمیایی فلز دار برقکافت (الکترولیز)، </a:t>
            </a:r>
          </a:p>
          <a:p>
            <a:r>
              <a:rPr lang="fa-IR" b="1"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اتفاق </a:t>
            </a:r>
            <a:r>
              <a:rPr lang="fa-IR"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می افتد که ناشی از انتقال الکترون ها است.</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357158" y="1714488"/>
            <a:ext cx="8643998" cy="37862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Rectangle 41"/>
          <p:cNvSpPr/>
          <p:nvPr/>
        </p:nvSpPr>
        <p:spPr>
          <a:xfrm>
            <a:off x="2971800" y="285728"/>
            <a:ext cx="5957918" cy="642942"/>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40" name="Picture 39" descr="00_00_pro_09.jpg"/>
          <p:cNvPicPr>
            <a:picLocks noChangeAspect="1"/>
          </p:cNvPicPr>
          <p:nvPr/>
        </p:nvPicPr>
        <p:blipFill>
          <a:blip r:embed="rId2" cstate="print"/>
          <a:stretch>
            <a:fillRect/>
          </a:stretch>
        </p:blipFill>
        <p:spPr>
          <a:xfrm>
            <a:off x="762000" y="0"/>
            <a:ext cx="1857356" cy="14280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Rounded Rectangle 34"/>
          <p:cNvSpPr/>
          <p:nvPr/>
        </p:nvSpPr>
        <p:spPr>
          <a:xfrm>
            <a:off x="7000892" y="3938302"/>
            <a:ext cx="214314" cy="928694"/>
          </a:xfrm>
          <a:prstGeom prst="roundRect">
            <a:avLst/>
          </a:prstGeom>
          <a:solidFill>
            <a:schemeClr val="accent1">
              <a:alpha val="36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Down Arrow 35"/>
          <p:cNvSpPr/>
          <p:nvPr/>
        </p:nvSpPr>
        <p:spPr>
          <a:xfrm>
            <a:off x="7035386" y="4929198"/>
            <a:ext cx="142876" cy="285752"/>
          </a:xfrm>
          <a:prstGeom prst="downArrow">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p:cNvSpPr/>
          <p:nvPr/>
        </p:nvSpPr>
        <p:spPr>
          <a:xfrm>
            <a:off x="7215206" y="2786058"/>
            <a:ext cx="714380" cy="1214446"/>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Rounded Rectangle 26"/>
          <p:cNvSpPr/>
          <p:nvPr/>
        </p:nvSpPr>
        <p:spPr>
          <a:xfrm>
            <a:off x="4143372" y="3357562"/>
            <a:ext cx="3286148" cy="71438"/>
          </a:xfrm>
          <a:prstGeom prst="roundRect">
            <a:avLst>
              <a:gd name="adj" fmla="val 50000"/>
            </a:avLst>
          </a:prstGeom>
          <a:solidFill>
            <a:srgbClr val="92D050">
              <a:alpha val="46000"/>
            </a:srgbClr>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Flowchart: Direct Access Storage 18"/>
          <p:cNvSpPr/>
          <p:nvPr/>
        </p:nvSpPr>
        <p:spPr>
          <a:xfrm rot="16200000" flipV="1">
            <a:off x="3701885" y="4234171"/>
            <a:ext cx="928693"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ounded Rectangle 10"/>
          <p:cNvSpPr/>
          <p:nvPr/>
        </p:nvSpPr>
        <p:spPr>
          <a:xfrm>
            <a:off x="1714480" y="2786058"/>
            <a:ext cx="6643734" cy="1214446"/>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3857620" y="2935428"/>
            <a:ext cx="571504" cy="1000132"/>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ounded Rectangle 16"/>
          <p:cNvSpPr/>
          <p:nvPr/>
        </p:nvSpPr>
        <p:spPr>
          <a:xfrm>
            <a:off x="2714612" y="3214686"/>
            <a:ext cx="1500198" cy="357190"/>
          </a:xfrm>
          <a:prstGeom prst="roundRect">
            <a:avLst>
              <a:gd name="adj" fmla="val 50000"/>
            </a:avLst>
          </a:prstGeom>
          <a:solidFill>
            <a:srgbClr val="92D050">
              <a:alpha val="46000"/>
            </a:srgb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p:cNvSpPr/>
          <p:nvPr/>
        </p:nvSpPr>
        <p:spPr>
          <a:xfrm>
            <a:off x="2643174" y="3043810"/>
            <a:ext cx="285752" cy="71438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Flowchart: Direct Access Storage 17"/>
          <p:cNvSpPr/>
          <p:nvPr/>
        </p:nvSpPr>
        <p:spPr>
          <a:xfrm flipV="1">
            <a:off x="1214414" y="3357562"/>
            <a:ext cx="1571636"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ectangle 19"/>
          <p:cNvSpPr/>
          <p:nvPr/>
        </p:nvSpPr>
        <p:spPr>
          <a:xfrm>
            <a:off x="3929058" y="4649940"/>
            <a:ext cx="500066"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1" name="Rectangle 20"/>
          <p:cNvSpPr/>
          <p:nvPr/>
        </p:nvSpPr>
        <p:spPr>
          <a:xfrm>
            <a:off x="760528" y="3025630"/>
            <a:ext cx="500066"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2" name="Rectangle 21"/>
          <p:cNvSpPr/>
          <p:nvPr/>
        </p:nvSpPr>
        <p:spPr>
          <a:xfrm>
            <a:off x="3428992" y="4714884"/>
            <a:ext cx="53572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آند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23" name="Rectangle 22"/>
          <p:cNvSpPr/>
          <p:nvPr/>
        </p:nvSpPr>
        <p:spPr>
          <a:xfrm>
            <a:off x="675075" y="3500438"/>
            <a:ext cx="76014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کاتد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25" name="Oval 24"/>
          <p:cNvSpPr/>
          <p:nvPr/>
        </p:nvSpPr>
        <p:spPr>
          <a:xfrm>
            <a:off x="7500958" y="3214686"/>
            <a:ext cx="133352" cy="347666"/>
          </a:xfrm>
          <a:prstGeom prst="ellipse">
            <a:avLst/>
          </a:prstGeom>
          <a:solidFill>
            <a:srgbClr val="92D050">
              <a:alpha val="69000"/>
            </a:srgbClr>
          </a:solidFill>
          <a:ln>
            <a:noFill/>
          </a:ln>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Rectangle 38"/>
          <p:cNvSpPr/>
          <p:nvPr/>
        </p:nvSpPr>
        <p:spPr>
          <a:xfrm>
            <a:off x="2895600" y="285728"/>
            <a:ext cx="5812532" cy="523220"/>
          </a:xfrm>
          <a:prstGeom prst="rect">
            <a:avLst/>
          </a:prstGeom>
        </p:spPr>
        <p:txBody>
          <a:bodyPr wrap="square">
            <a:spAutoFit/>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آزمایش های  تامسون با لوله ی پرتو کاتدی</a:t>
            </a:r>
            <a:endParaRPr lang="fa-I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3" name="Rectangle 42"/>
          <p:cNvSpPr/>
          <p:nvPr/>
        </p:nvSpPr>
        <p:spPr>
          <a:xfrm>
            <a:off x="6313483" y="1857364"/>
            <a:ext cx="2374368"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لوله ی پرتو کاتدی</a:t>
            </a:r>
            <a:endParaRPr lang="fa-I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5" name="Rectangle 44"/>
          <p:cNvSpPr/>
          <p:nvPr/>
        </p:nvSpPr>
        <p:spPr>
          <a:xfrm>
            <a:off x="1185945" y="4714884"/>
            <a:ext cx="99899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10000</a:t>
            </a:r>
            <a:r>
              <a:rPr lang="fa-I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ولت</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4" name="Slide Number Placeholder 23"/>
          <p:cNvSpPr>
            <a:spLocks noGrp="1"/>
          </p:cNvSpPr>
          <p:nvPr>
            <p:ph type="sldNum" sz="quarter" idx="12"/>
          </p:nvPr>
        </p:nvSpPr>
        <p:spPr/>
        <p:txBody>
          <a:bodyPr/>
          <a:lstStyle/>
          <a:p>
            <a:fld id="{4CE537EB-F69F-49DF-B190-42F4AEC61CA4}" type="slidenum">
              <a:rPr lang="fa-IR" smtClean="0"/>
              <a:pPr/>
              <a:t>19</a:t>
            </a:fld>
            <a:endParaRPr lang="fa-IR"/>
          </a:p>
        </p:txBody>
      </p:sp>
      <p:sp>
        <p:nvSpPr>
          <p:cNvPr id="28" name="Footer Placeholder 27"/>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25"/>
                                        </p:tgtEl>
                                        <p:attrNameLst>
                                          <p:attrName>style.color</p:attrName>
                                        </p:attrNameLst>
                                      </p:cBhvr>
                                      <p:by>
                                        <p:hsl h="0" s="12549" l="25098"/>
                                      </p:by>
                                    </p:animClr>
                                    <p:animClr clrSpc="hsl" dir="cw">
                                      <p:cBhvr>
                                        <p:cTn id="7" dur="500" fill="hold"/>
                                        <p:tgtEl>
                                          <p:spTgt spid="25"/>
                                        </p:tgtEl>
                                        <p:attrNameLst>
                                          <p:attrName>fillcolor</p:attrName>
                                        </p:attrNameLst>
                                      </p:cBhvr>
                                      <p:by>
                                        <p:hsl h="0" s="12549" l="25098"/>
                                      </p:by>
                                    </p:animClr>
                                    <p:animClr clrSpc="hsl" dir="cw">
                                      <p:cBhvr>
                                        <p:cTn id="8" dur="500" fill="hold"/>
                                        <p:tgtEl>
                                          <p:spTgt spid="25"/>
                                        </p:tgtEl>
                                        <p:attrNameLst>
                                          <p:attrName>stroke.color</p:attrName>
                                        </p:attrNameLst>
                                      </p:cBhvr>
                                      <p:by>
                                        <p:hsl h="0" s="12549" l="25098"/>
                                      </p:by>
                                    </p:animClr>
                                    <p:set>
                                      <p:cBhvr>
                                        <p:cTn id="9" dur="500" fill="hold"/>
                                        <p:tgtEl>
                                          <p:spTgt spid="25"/>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1000" fill="hold"/>
                                        <p:tgtEl>
                                          <p:spTgt spid="27"/>
                                        </p:tgtEl>
                                        <p:attrNameLst>
                                          <p:attrName>style.color</p:attrName>
                                        </p:attrNameLst>
                                      </p:cBhvr>
                                      <p:by>
                                        <p:hsl h="0" s="12549" l="25098"/>
                                      </p:by>
                                    </p:animClr>
                                    <p:animClr clrSpc="hsl" dir="cw">
                                      <p:cBhvr>
                                        <p:cTn id="12" dur="1000" fill="hold"/>
                                        <p:tgtEl>
                                          <p:spTgt spid="27"/>
                                        </p:tgtEl>
                                        <p:attrNameLst>
                                          <p:attrName>fillcolor</p:attrName>
                                        </p:attrNameLst>
                                      </p:cBhvr>
                                      <p:by>
                                        <p:hsl h="0" s="12549" l="25098"/>
                                      </p:by>
                                    </p:animClr>
                                    <p:animClr clrSpc="hsl" dir="cw">
                                      <p:cBhvr>
                                        <p:cTn id="13" dur="1000" fill="hold"/>
                                        <p:tgtEl>
                                          <p:spTgt spid="27"/>
                                        </p:tgtEl>
                                        <p:attrNameLst>
                                          <p:attrName>stroke.color</p:attrName>
                                        </p:attrNameLst>
                                      </p:cBhvr>
                                      <p:by>
                                        <p:hsl h="0" s="12549" l="25098"/>
                                      </p:by>
                                    </p:animClr>
                                    <p:set>
                                      <p:cBhvr>
                                        <p:cTn id="14" dur="1000" fill="hold"/>
                                        <p:tgtEl>
                                          <p:spTgt spid="27"/>
                                        </p:tgtEl>
                                        <p:attrNameLst>
                                          <p:attrName>fill.type</p:attrName>
                                        </p:attrNameLst>
                                      </p:cBhvr>
                                      <p:to>
                                        <p:strVal val="solid"/>
                                      </p:to>
                                    </p:set>
                                  </p:childTnLst>
                                </p:cTn>
                              </p:par>
                              <p:par>
                                <p:cTn id="15" presetID="30" presetClass="emph" presetSubtype="0" repeatCount="indefinite" fill="hold" grpId="0" nodeType="withEffect">
                                  <p:stCondLst>
                                    <p:cond delay="1000"/>
                                  </p:stCondLst>
                                  <p:childTnLst>
                                    <p:animClr clrSpc="hsl" dir="cw">
                                      <p:cBhvr override="childStyle">
                                        <p:cTn id="16" dur="1000" fill="hold"/>
                                        <p:tgtEl>
                                          <p:spTgt spid="17"/>
                                        </p:tgtEl>
                                        <p:attrNameLst>
                                          <p:attrName>style.color</p:attrName>
                                        </p:attrNameLst>
                                      </p:cBhvr>
                                      <p:by>
                                        <p:hsl h="0" s="12549" l="25098"/>
                                      </p:by>
                                    </p:animClr>
                                    <p:animClr clrSpc="hsl" dir="cw">
                                      <p:cBhvr>
                                        <p:cTn id="17" dur="1000" fill="hold"/>
                                        <p:tgtEl>
                                          <p:spTgt spid="17"/>
                                        </p:tgtEl>
                                        <p:attrNameLst>
                                          <p:attrName>fillcolor</p:attrName>
                                        </p:attrNameLst>
                                      </p:cBhvr>
                                      <p:by>
                                        <p:hsl h="0" s="12549" l="25098"/>
                                      </p:by>
                                    </p:animClr>
                                    <p:animClr clrSpc="hsl" dir="cw">
                                      <p:cBhvr>
                                        <p:cTn id="18" dur="1000" fill="hold"/>
                                        <p:tgtEl>
                                          <p:spTgt spid="17"/>
                                        </p:tgtEl>
                                        <p:attrNameLst>
                                          <p:attrName>stroke.color</p:attrName>
                                        </p:attrNameLst>
                                      </p:cBhvr>
                                      <p:by>
                                        <p:hsl h="0" s="12549" l="25098"/>
                                      </p:by>
                                    </p:animClr>
                                    <p:set>
                                      <p:cBhvr>
                                        <p:cTn id="19" dur="10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سرشاخ شدن با کنکور</a:t>
            </a: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835" r="4835"/>
          <a:stretch>
            <a:fillRect/>
          </a:stretch>
        </p:blipFill>
        <p:spPr>
          <a:xfrm>
            <a:off x="1792288" y="685800"/>
            <a:ext cx="5486400" cy="4041775"/>
          </a:xfrm>
        </p:spPr>
      </p:pic>
      <p:sp>
        <p:nvSpPr>
          <p:cNvPr id="3" name="Subtitle 2"/>
          <p:cNvSpPr>
            <a:spLocks noGrp="1"/>
          </p:cNvSpPr>
          <p:nvPr>
            <p:ph type="body" sz="half" idx="2"/>
          </p:nvPr>
        </p:nvSpPr>
        <p:spPr/>
        <p:txBody>
          <a:bodyPr/>
          <a:lstStyle/>
          <a:p>
            <a:pPr algn="ctr"/>
            <a:r>
              <a:rPr lang="en-US" dirty="0" smtClean="0"/>
              <a:t>www.konkoori.blog.ir</a:t>
            </a:r>
            <a:endParaRPr lang="fa-IR" dirty="0"/>
          </a:p>
        </p:txBody>
      </p:sp>
      <p:sp>
        <p:nvSpPr>
          <p:cNvPr id="4" name="Footer Placeholder 3"/>
          <p:cNvSpPr>
            <a:spLocks noGrp="1"/>
          </p:cNvSpPr>
          <p:nvPr>
            <p:ph type="ftr" sz="quarter" idx="11"/>
          </p:nvPr>
        </p:nvSpPr>
        <p:spPr/>
        <p:txBody>
          <a:bodyPr/>
          <a:lstStyle/>
          <a:p>
            <a:r>
              <a:rPr lang="en-US" smtClean="0"/>
              <a:t>Tavakoli&amp;Homayoni</a:t>
            </a:r>
            <a:endParaRPr lang="fa-IR"/>
          </a:p>
        </p:txBody>
      </p:sp>
      <p:sp>
        <p:nvSpPr>
          <p:cNvPr id="5" name="Slide Number Placeholder 4"/>
          <p:cNvSpPr>
            <a:spLocks noGrp="1"/>
          </p:cNvSpPr>
          <p:nvPr>
            <p:ph type="sldNum" sz="quarter" idx="12"/>
          </p:nvPr>
        </p:nvSpPr>
        <p:spPr/>
        <p:txBody>
          <a:bodyPr/>
          <a:lstStyle/>
          <a:p>
            <a:fld id="{4CE537EB-F69F-49DF-B190-42F4AEC61CA4}" type="slidenum">
              <a:rPr lang="fa-IR" smtClean="0"/>
              <a:pPr/>
              <a:t>2</a:t>
            </a:fld>
            <a:endParaRPr lang="fa-IR"/>
          </a:p>
        </p:txBody>
      </p:sp>
    </p:spTree>
    <p:extLst>
      <p:ext uri="{BB962C8B-B14F-4D97-AF65-F5344CB8AC3E}">
        <p14:creationId xmlns:p14="http://schemas.microsoft.com/office/powerpoint/2010/main" val="105885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dirty="0"/>
          </a:p>
        </p:txBody>
      </p:sp>
      <p:sp>
        <p:nvSpPr>
          <p:cNvPr id="5" name="Slide Number Placeholder 4"/>
          <p:cNvSpPr>
            <a:spLocks noGrp="1"/>
          </p:cNvSpPr>
          <p:nvPr>
            <p:ph type="sldNum" sz="quarter" idx="12"/>
          </p:nvPr>
        </p:nvSpPr>
        <p:spPr/>
        <p:txBody>
          <a:bodyPr/>
          <a:lstStyle/>
          <a:p>
            <a:fld id="{4CE537EB-F69F-49DF-B190-42F4AEC61CA4}" type="slidenum">
              <a:rPr lang="fa-IR" smtClean="0"/>
              <a:pPr/>
              <a:t>20</a:t>
            </a:fld>
            <a:endParaRPr lang="fa-IR"/>
          </a:p>
        </p:txBody>
      </p:sp>
      <p:sp>
        <p:nvSpPr>
          <p:cNvPr id="6" name="Rectangle 5"/>
          <p:cNvSpPr/>
          <p:nvPr/>
        </p:nvSpPr>
        <p:spPr>
          <a:xfrm>
            <a:off x="1219200" y="304800"/>
            <a:ext cx="7481999" cy="501675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fa-IR" sz="2400" b="1" dirty="0" smtClean="0">
                <a:ln w="11430"/>
                <a:effectLst>
                  <a:outerShdw blurRad="50800" dist="39000" dir="5460000" algn="tl">
                    <a:srgbClr val="000000">
                      <a:alpha val="38000"/>
                    </a:srgbClr>
                  </a:outerShdw>
                </a:effectLst>
                <a:cs typeface="Mj_Aref" pitchFamily="2" charset="-78"/>
              </a:rPr>
              <a:t>لوله پرتو کاتدی:</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2000" b="1" dirty="0" smtClean="0">
                <a:ln w="11430"/>
                <a:effectLst>
                  <a:outerShdw blurRad="50800" dist="39000" dir="5460000" algn="tl">
                    <a:srgbClr val="000000">
                      <a:alpha val="38000"/>
                    </a:srgbClr>
                  </a:outerShdw>
                </a:effectLst>
                <a:cs typeface="Mj_Aref" pitchFamily="2" charset="-78"/>
              </a:rPr>
              <a:t>حباب شیشه ایست که بیشتر هوای داخل آن توسط پمپ خلاء خارج شده است.</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2400" b="1" dirty="0" smtClean="0">
                <a:ln w="11430"/>
                <a:effectLst>
                  <a:outerShdw blurRad="50800" dist="39000" dir="5460000" algn="tl">
                    <a:srgbClr val="000000">
                      <a:alpha val="38000"/>
                    </a:srgbClr>
                  </a:outerShdw>
                </a:effectLst>
                <a:cs typeface="Mj_Aref" pitchFamily="2" charset="-78"/>
              </a:rPr>
              <a:t> </a:t>
            </a:r>
            <a:endParaRPr lang="fa-IR" sz="2000" b="1" dirty="0" smtClean="0">
              <a:ln w="11430"/>
              <a:effectLst>
                <a:outerShdw blurRad="50800" dist="39000" dir="5460000" algn="tl">
                  <a:srgbClr val="000000">
                    <a:alpha val="38000"/>
                  </a:srgbClr>
                </a:outerShdw>
              </a:effectLst>
              <a:cs typeface="Mj_Aref" pitchFamily="2" charset="-78"/>
            </a:endParaRPr>
          </a:p>
          <a:p>
            <a:pPr lvl="0"/>
            <a:r>
              <a:rPr lang="fa-IR" sz="2000" b="1" dirty="0" smtClean="0">
                <a:ln w="11430"/>
                <a:effectLst>
                  <a:outerShdw blurRad="50800" dist="39000" dir="5460000" algn="tl">
                    <a:srgbClr val="000000">
                      <a:alpha val="38000"/>
                    </a:srgbClr>
                  </a:outerShdw>
                </a:effectLst>
                <a:cs typeface="Mj_Aref" pitchFamily="2" charset="-78"/>
              </a:rPr>
              <a:t>دردو انتهای لوله یک قطعه فلز نصب شده است که به آن الکترود گفته می شود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7" name="Rounded Rectangle 6"/>
          <p:cNvSpPr/>
          <p:nvPr/>
        </p:nvSpPr>
        <p:spPr>
          <a:xfrm>
            <a:off x="1600200" y="1752600"/>
            <a:ext cx="6643734" cy="1214446"/>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5" name="Group 14"/>
          <p:cNvGrpSpPr/>
          <p:nvPr/>
        </p:nvGrpSpPr>
        <p:grpSpPr>
          <a:xfrm>
            <a:off x="442890" y="3733800"/>
            <a:ext cx="8472510" cy="1214446"/>
            <a:chOff x="442890" y="4572000"/>
            <a:chExt cx="8472510" cy="1214446"/>
          </a:xfrm>
        </p:grpSpPr>
        <p:sp>
          <p:nvSpPr>
            <p:cNvPr id="8" name="Rounded Rectangle 7"/>
            <p:cNvSpPr/>
            <p:nvPr/>
          </p:nvSpPr>
          <p:spPr>
            <a:xfrm>
              <a:off x="1676400" y="4572000"/>
              <a:ext cx="6643734" cy="1214446"/>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1871650" y="4799433"/>
              <a:ext cx="285752" cy="71438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irect Access Storage 11"/>
            <p:cNvSpPr/>
            <p:nvPr/>
          </p:nvSpPr>
          <p:spPr>
            <a:xfrm flipV="1">
              <a:off x="442890" y="5113185"/>
              <a:ext cx="1571636"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Flowchart: Direct Access Storage 13"/>
            <p:cNvSpPr/>
            <p:nvPr/>
          </p:nvSpPr>
          <p:spPr>
            <a:xfrm flipV="1">
              <a:off x="7924800" y="5105399"/>
              <a:ext cx="990600"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7867648" y="4800600"/>
              <a:ext cx="285752" cy="71438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dirty="0"/>
          </a:p>
        </p:txBody>
      </p:sp>
      <p:sp>
        <p:nvSpPr>
          <p:cNvPr id="5" name="Slide Number Placeholder 4"/>
          <p:cNvSpPr>
            <a:spLocks noGrp="1"/>
          </p:cNvSpPr>
          <p:nvPr>
            <p:ph type="sldNum" sz="quarter" idx="12"/>
          </p:nvPr>
        </p:nvSpPr>
        <p:spPr/>
        <p:txBody>
          <a:bodyPr/>
          <a:lstStyle/>
          <a:p>
            <a:fld id="{4CE537EB-F69F-49DF-B190-42F4AEC61CA4}" type="slidenum">
              <a:rPr lang="fa-IR" smtClean="0"/>
              <a:pPr/>
              <a:t>21</a:t>
            </a:fld>
            <a:endParaRPr lang="fa-IR"/>
          </a:p>
        </p:txBody>
      </p:sp>
      <p:sp>
        <p:nvSpPr>
          <p:cNvPr id="6" name="Rectangle 5"/>
          <p:cNvSpPr/>
          <p:nvPr/>
        </p:nvSpPr>
        <p:spPr>
          <a:xfrm>
            <a:off x="7747312" y="2895600"/>
            <a:ext cx="184731" cy="132343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fa-IR" sz="2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endParaRPr lang="fa-IR" sz="3200" b="1" dirty="0">
              <a:ln w="11430"/>
              <a:effectLst>
                <a:outerShdw blurRad="50800" dist="39000" dir="5460000" algn="tl">
                  <a:srgbClr val="000000">
                    <a:alpha val="38000"/>
                  </a:srgbClr>
                </a:outerShdw>
              </a:effectLst>
            </a:endParaRPr>
          </a:p>
        </p:txBody>
      </p:sp>
      <p:grpSp>
        <p:nvGrpSpPr>
          <p:cNvPr id="15" name="Group 14"/>
          <p:cNvGrpSpPr/>
          <p:nvPr/>
        </p:nvGrpSpPr>
        <p:grpSpPr>
          <a:xfrm rot="10800000">
            <a:off x="2971800" y="457200"/>
            <a:ext cx="5153025" cy="527050"/>
            <a:chOff x="2009775" y="2927350"/>
            <a:chExt cx="5153025" cy="527050"/>
          </a:xfrm>
        </p:grpSpPr>
        <p:sp>
          <p:nvSpPr>
            <p:cNvPr id="11" name="AutoShape 5"/>
            <p:cNvSpPr>
              <a:spLocks noChangeArrowheads="1"/>
            </p:cNvSpPr>
            <p:nvPr/>
          </p:nvSpPr>
          <p:spPr bwMode="gray">
            <a:xfrm>
              <a:off x="2089150" y="2944813"/>
              <a:ext cx="5073650" cy="503237"/>
            </a:xfrm>
            <a:prstGeom prst="roundRect">
              <a:avLst>
                <a:gd name="adj" fmla="val 50000"/>
              </a:avLst>
            </a:prstGeom>
            <a:noFill/>
            <a:ln w="28575">
              <a:solidFill>
                <a:srgbClr val="76C73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2" name="Group 7"/>
            <p:cNvGrpSpPr>
              <a:grpSpLocks/>
            </p:cNvGrpSpPr>
            <p:nvPr/>
          </p:nvGrpSpPr>
          <p:grpSpPr bwMode="auto">
            <a:xfrm>
              <a:off x="2009775" y="2927350"/>
              <a:ext cx="523875" cy="527050"/>
              <a:chOff x="720" y="1488"/>
              <a:chExt cx="806" cy="808"/>
            </a:xfrm>
          </p:grpSpPr>
          <p:sp>
            <p:nvSpPr>
              <p:cNvPr id="13" name="Oval 8"/>
              <p:cNvSpPr>
                <a:spLocks noChangeArrowheads="1"/>
              </p:cNvSpPr>
              <p:nvPr/>
            </p:nvSpPr>
            <p:spPr bwMode="gray">
              <a:xfrm>
                <a:off x="720" y="1490"/>
                <a:ext cx="806" cy="806"/>
              </a:xfrm>
              <a:prstGeom prst="ellipse">
                <a:avLst/>
              </a:prstGeom>
              <a:solidFill>
                <a:srgbClr val="76C73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4" name="Picture 9" descr="drop"/>
              <p:cNvPicPr>
                <a:picLocks noChangeAspect="1" noChangeArrowheads="1"/>
              </p:cNvPicPr>
              <p:nvPr/>
            </p:nvPicPr>
            <p:blipFill>
              <a:blip r:embed="rId2" cstate="print"/>
              <a:srcRect/>
              <a:stretch>
                <a:fillRect/>
              </a:stretch>
            </p:blipFill>
            <p:spPr bwMode="gray">
              <a:xfrm>
                <a:off x="721" y="1488"/>
                <a:ext cx="800" cy="800"/>
              </a:xfrm>
              <a:prstGeom prst="rect">
                <a:avLst/>
              </a:prstGeom>
              <a:noFill/>
            </p:spPr>
          </p:pic>
        </p:grpSp>
      </p:grpSp>
      <p:sp>
        <p:nvSpPr>
          <p:cNvPr id="16" name="Rectangle 15"/>
          <p:cNvSpPr/>
          <p:nvPr/>
        </p:nvSpPr>
        <p:spPr>
          <a:xfrm>
            <a:off x="6096000" y="457200"/>
            <a:ext cx="1382110" cy="461665"/>
          </a:xfrm>
          <a:prstGeom prst="rect">
            <a:avLst/>
          </a:prstGeom>
        </p:spPr>
        <p:txBody>
          <a:bodyPr wrap="none">
            <a:spAutoFit/>
          </a:bodyPr>
          <a:lstStyle/>
          <a:p>
            <a:r>
              <a:rPr lang="fa-IR"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پرتو کاتدی:</a:t>
            </a:r>
          </a:p>
        </p:txBody>
      </p:sp>
      <p:sp>
        <p:nvSpPr>
          <p:cNvPr id="17" name="AutoShape 5"/>
          <p:cNvSpPr>
            <a:spLocks noChangeArrowheads="1"/>
          </p:cNvSpPr>
          <p:nvPr/>
        </p:nvSpPr>
        <p:spPr bwMode="gray">
          <a:xfrm rot="10800000">
            <a:off x="685800" y="1096961"/>
            <a:ext cx="7512050" cy="808038"/>
          </a:xfrm>
          <a:prstGeom prst="roundRect">
            <a:avLst>
              <a:gd name="adj" fmla="val 50000"/>
            </a:avLst>
          </a:prstGeom>
          <a:noFill/>
          <a:ln w="28575">
            <a:solidFill>
              <a:srgbClr val="76C73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Rectangle 17"/>
          <p:cNvSpPr/>
          <p:nvPr/>
        </p:nvSpPr>
        <p:spPr>
          <a:xfrm>
            <a:off x="685800" y="1143000"/>
            <a:ext cx="7239000" cy="707886"/>
          </a:xfrm>
          <a:prstGeom prst="rect">
            <a:avLst/>
          </a:prstGeom>
        </p:spPr>
        <p:txBody>
          <a:bodyPr wrap="square">
            <a:spAutoFit/>
          </a:bodyPr>
          <a:lstStyle/>
          <a:p>
            <a:r>
              <a:rPr lang="fa-IR" sz="20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هنگامی که در لوله پرتوی کاتدی، یک ولتاژ بسیار قوی بین دو الکترود برقرار شود، </a:t>
            </a:r>
          </a:p>
          <a:p>
            <a:r>
              <a:rPr lang="fa-IR" sz="20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پرتو هایی از کاتد به سمت آند جریان می یابند. از این رو پرتو کاتدی نامیده می شوند.</a:t>
            </a:r>
          </a:p>
        </p:txBody>
      </p:sp>
      <p:sp>
        <p:nvSpPr>
          <p:cNvPr id="19" name="Rectangle 18"/>
          <p:cNvSpPr/>
          <p:nvPr/>
        </p:nvSpPr>
        <p:spPr>
          <a:xfrm>
            <a:off x="533400" y="3581400"/>
            <a:ext cx="7391400" cy="1138773"/>
          </a:xfrm>
          <a:prstGeom prst="rect">
            <a:avLst/>
          </a:prstGeom>
        </p:spPr>
        <p:txBody>
          <a:bodyPr wrap="square">
            <a:spAutoFit/>
          </a:bodyPr>
          <a:lstStyle/>
          <a:p>
            <a:r>
              <a:rPr lang="fa-IR"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1- ولتاژ بالا     </a:t>
            </a:r>
            <a:r>
              <a:rPr lang="fa-IR" sz="20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برای کندن الکترون از سطح کاتد و پرتاب شدن به سمت آند )</a:t>
            </a:r>
            <a:endParaRPr lang="fa-IR"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r>
              <a:rPr lang="fa-IR"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2- فشار پایین   </a:t>
            </a:r>
            <a:r>
              <a:rPr lang="fa-IR" sz="20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(الکترون ها برخورد کمتری به اتم ها یا مولکول های هوا داشته باشند</a:t>
            </a:r>
          </a:p>
          <a:p>
            <a:r>
              <a:rPr lang="fa-IR" sz="20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و  آسان تر، از کاتد به آند منتقل شوند. )</a:t>
            </a:r>
          </a:p>
        </p:txBody>
      </p:sp>
      <p:grpSp>
        <p:nvGrpSpPr>
          <p:cNvPr id="28" name="Group 27"/>
          <p:cNvGrpSpPr/>
          <p:nvPr/>
        </p:nvGrpSpPr>
        <p:grpSpPr>
          <a:xfrm rot="10800000">
            <a:off x="2819400" y="2743200"/>
            <a:ext cx="5153025" cy="527050"/>
            <a:chOff x="2009775" y="4605338"/>
            <a:chExt cx="5153025" cy="527050"/>
          </a:xfrm>
        </p:grpSpPr>
        <p:sp>
          <p:nvSpPr>
            <p:cNvPr id="24" name="AutoShape 3"/>
            <p:cNvSpPr>
              <a:spLocks noChangeArrowheads="1"/>
            </p:cNvSpPr>
            <p:nvPr/>
          </p:nvSpPr>
          <p:spPr bwMode="gray">
            <a:xfrm>
              <a:off x="2089150" y="4622800"/>
              <a:ext cx="5073650" cy="503238"/>
            </a:xfrm>
            <a:prstGeom prst="roundRect">
              <a:avLst>
                <a:gd name="adj" fmla="val 50000"/>
              </a:avLst>
            </a:prstGeom>
            <a:noFill/>
            <a:ln w="28575">
              <a:solidFill>
                <a:srgbClr val="E2507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5" name="Group 15"/>
            <p:cNvGrpSpPr>
              <a:grpSpLocks/>
            </p:cNvGrpSpPr>
            <p:nvPr/>
          </p:nvGrpSpPr>
          <p:grpSpPr bwMode="auto">
            <a:xfrm>
              <a:off x="2009775" y="4605338"/>
              <a:ext cx="523875" cy="527050"/>
              <a:chOff x="1188" y="2112"/>
              <a:chExt cx="330" cy="332"/>
            </a:xfrm>
          </p:grpSpPr>
          <p:sp>
            <p:nvSpPr>
              <p:cNvPr id="26" name="Oval 16"/>
              <p:cNvSpPr>
                <a:spLocks noChangeArrowheads="1"/>
              </p:cNvSpPr>
              <p:nvPr/>
            </p:nvSpPr>
            <p:spPr bwMode="ltGray">
              <a:xfrm>
                <a:off x="1188" y="2113"/>
                <a:ext cx="330" cy="331"/>
              </a:xfrm>
              <a:prstGeom prst="ellipse">
                <a:avLst/>
              </a:prstGeom>
              <a:solidFill>
                <a:srgbClr val="E2507A"/>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27" name="Picture 17" descr="drop"/>
              <p:cNvPicPr>
                <a:picLocks noChangeAspect="1" noChangeArrowheads="1"/>
              </p:cNvPicPr>
              <p:nvPr/>
            </p:nvPicPr>
            <p:blipFill>
              <a:blip r:embed="rId2" cstate="print"/>
              <a:srcRect/>
              <a:stretch>
                <a:fillRect/>
              </a:stretch>
            </p:blipFill>
            <p:spPr bwMode="ltGray">
              <a:xfrm>
                <a:off x="1190" y="2112"/>
                <a:ext cx="328" cy="329"/>
              </a:xfrm>
              <a:prstGeom prst="rect">
                <a:avLst/>
              </a:prstGeom>
              <a:noFill/>
            </p:spPr>
          </p:pic>
        </p:grpSp>
      </p:grpSp>
      <p:sp>
        <p:nvSpPr>
          <p:cNvPr id="29" name="AutoShape 3"/>
          <p:cNvSpPr>
            <a:spLocks noChangeArrowheads="1"/>
          </p:cNvSpPr>
          <p:nvPr/>
        </p:nvSpPr>
        <p:spPr bwMode="gray">
          <a:xfrm rot="10800000">
            <a:off x="762000" y="3429000"/>
            <a:ext cx="7391400" cy="1365250"/>
          </a:xfrm>
          <a:prstGeom prst="roundRect">
            <a:avLst>
              <a:gd name="adj" fmla="val 50000"/>
            </a:avLst>
          </a:prstGeom>
          <a:noFill/>
          <a:ln w="28575">
            <a:solidFill>
              <a:srgbClr val="E2507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Rectangle 29"/>
          <p:cNvSpPr/>
          <p:nvPr/>
        </p:nvSpPr>
        <p:spPr>
          <a:xfrm>
            <a:off x="4648200" y="2743200"/>
            <a:ext cx="2675732" cy="461665"/>
          </a:xfrm>
          <a:prstGeom prst="rect">
            <a:avLst/>
          </a:prstGeom>
        </p:spPr>
        <p:txBody>
          <a:bodyPr wrap="none">
            <a:spAutoFit/>
          </a:bodyPr>
          <a:lstStyle/>
          <a:p>
            <a:r>
              <a:rPr lang="fa-IR" sz="2400" b="1"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rPr>
              <a:t>شرایط ایجاد پرتو کاتدی:</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500166" y="3500438"/>
            <a:ext cx="6286544" cy="250033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40" name="Rounded Rectangle 39"/>
          <p:cNvSpPr/>
          <p:nvPr/>
        </p:nvSpPr>
        <p:spPr>
          <a:xfrm>
            <a:off x="1571604" y="714356"/>
            <a:ext cx="6286544" cy="250033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4" name="Rounded Rectangle 3"/>
          <p:cNvSpPr/>
          <p:nvPr/>
        </p:nvSpPr>
        <p:spPr>
          <a:xfrm>
            <a:off x="6038148" y="1933420"/>
            <a:ext cx="118173" cy="464347"/>
          </a:xfrm>
          <a:prstGeom prst="roundRect">
            <a:avLst/>
          </a:prstGeom>
          <a:solidFill>
            <a:schemeClr val="accent1">
              <a:alpha val="36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5" name="Down Arrow 4"/>
          <p:cNvSpPr/>
          <p:nvPr/>
        </p:nvSpPr>
        <p:spPr>
          <a:xfrm>
            <a:off x="6057168" y="2428868"/>
            <a:ext cx="78782" cy="142876"/>
          </a:xfrm>
          <a:prstGeom prst="downArrow">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6" name="Oval 5"/>
          <p:cNvSpPr/>
          <p:nvPr/>
        </p:nvSpPr>
        <p:spPr>
          <a:xfrm>
            <a:off x="6156321" y="1357298"/>
            <a:ext cx="393910" cy="607223"/>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7" name="Rounded Rectangle 6"/>
          <p:cNvSpPr/>
          <p:nvPr/>
        </p:nvSpPr>
        <p:spPr>
          <a:xfrm>
            <a:off x="4462506" y="1643050"/>
            <a:ext cx="1811988" cy="35719"/>
          </a:xfrm>
          <a:prstGeom prst="roundRect">
            <a:avLst>
              <a:gd name="adj" fmla="val 50000"/>
            </a:avLst>
          </a:prstGeom>
          <a:solidFill>
            <a:srgbClr val="92D050">
              <a:alpha val="46000"/>
            </a:srgbClr>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8" name="Flowchart: Direct Access Storage 7"/>
          <p:cNvSpPr/>
          <p:nvPr/>
        </p:nvSpPr>
        <p:spPr>
          <a:xfrm rot="16200000" flipV="1">
            <a:off x="4242938" y="2080179"/>
            <a:ext cx="464347" cy="25210"/>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9" name="Rounded Rectangle 8"/>
          <p:cNvSpPr/>
          <p:nvPr/>
        </p:nvSpPr>
        <p:spPr>
          <a:xfrm>
            <a:off x="3123211" y="1357298"/>
            <a:ext cx="3663367" cy="607223"/>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0" name="Oval 9"/>
          <p:cNvSpPr/>
          <p:nvPr/>
        </p:nvSpPr>
        <p:spPr>
          <a:xfrm>
            <a:off x="4304942" y="1431983"/>
            <a:ext cx="315128" cy="500066"/>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1" name="Rounded Rectangle 10"/>
          <p:cNvSpPr/>
          <p:nvPr/>
        </p:nvSpPr>
        <p:spPr>
          <a:xfrm>
            <a:off x="3674685" y="1571612"/>
            <a:ext cx="827212" cy="178595"/>
          </a:xfrm>
          <a:prstGeom prst="roundRect">
            <a:avLst>
              <a:gd name="adj" fmla="val 50000"/>
            </a:avLst>
          </a:prstGeom>
          <a:solidFill>
            <a:srgbClr val="92D050">
              <a:alpha val="46000"/>
            </a:srgb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2" name="Oval 11"/>
          <p:cNvSpPr/>
          <p:nvPr/>
        </p:nvSpPr>
        <p:spPr>
          <a:xfrm>
            <a:off x="3635294" y="1486174"/>
            <a:ext cx="157564" cy="357190"/>
          </a:xfrm>
          <a:prstGeom prst="ellipse">
            <a:avLst/>
          </a:prstGeom>
          <a:solidFill>
            <a:schemeClr val="accent5">
              <a:lumMod val="60000"/>
              <a:lumOff val="40000"/>
              <a:alpha val="69000"/>
            </a:schemeClr>
          </a:solidFill>
          <a:ln>
            <a:solidFill>
              <a:schemeClr val="bg1">
                <a:lumMod val="6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ln>
                <a:solidFill>
                  <a:schemeClr val="bg1">
                    <a:lumMod val="75000"/>
                  </a:schemeClr>
                </a:solidFill>
              </a:ln>
              <a:solidFill>
                <a:schemeClr val="bg1">
                  <a:lumMod val="75000"/>
                </a:schemeClr>
              </a:solidFill>
              <a:cs typeface="Mj_Aref" pitchFamily="2" charset="-78"/>
            </a:endParaRPr>
          </a:p>
        </p:txBody>
      </p:sp>
      <p:sp>
        <p:nvSpPr>
          <p:cNvPr id="13" name="Flowchart: Direct Access Storage 12"/>
          <p:cNvSpPr/>
          <p:nvPr/>
        </p:nvSpPr>
        <p:spPr>
          <a:xfrm flipV="1">
            <a:off x="2847473" y="1643050"/>
            <a:ext cx="866603" cy="22860"/>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4" name="Rectangle 13"/>
          <p:cNvSpPr/>
          <p:nvPr/>
        </p:nvSpPr>
        <p:spPr>
          <a:xfrm>
            <a:off x="4344333" y="2289239"/>
            <a:ext cx="275737"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5" name="Rectangle 14"/>
          <p:cNvSpPr/>
          <p:nvPr/>
        </p:nvSpPr>
        <p:spPr>
          <a:xfrm>
            <a:off x="2500298" y="1285860"/>
            <a:ext cx="275737"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6" name="Rectangle 15"/>
          <p:cNvSpPr/>
          <p:nvPr/>
        </p:nvSpPr>
        <p:spPr>
          <a:xfrm>
            <a:off x="3881937" y="2357430"/>
            <a:ext cx="532518"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آند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7" name="Rectangle 16"/>
          <p:cNvSpPr/>
          <p:nvPr/>
        </p:nvSpPr>
        <p:spPr>
          <a:xfrm>
            <a:off x="2236705" y="1857364"/>
            <a:ext cx="76014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کاتد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8" name="Oval 17"/>
          <p:cNvSpPr/>
          <p:nvPr/>
        </p:nvSpPr>
        <p:spPr>
          <a:xfrm>
            <a:off x="6313885" y="1571612"/>
            <a:ext cx="73531" cy="173833"/>
          </a:xfrm>
          <a:prstGeom prst="ellipse">
            <a:avLst/>
          </a:prstGeom>
          <a:solidFill>
            <a:srgbClr val="92D050">
              <a:alpha val="69000"/>
            </a:srgbClr>
          </a:solidFill>
          <a:ln>
            <a:noFill/>
          </a:ln>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1" name="Rounded Rectangle 20"/>
          <p:cNvSpPr/>
          <p:nvPr/>
        </p:nvSpPr>
        <p:spPr>
          <a:xfrm>
            <a:off x="5966710" y="4790940"/>
            <a:ext cx="118173" cy="464347"/>
          </a:xfrm>
          <a:prstGeom prst="roundRect">
            <a:avLst/>
          </a:prstGeom>
          <a:solidFill>
            <a:schemeClr val="accent1">
              <a:alpha val="36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2" name="Down Arrow 21"/>
          <p:cNvSpPr/>
          <p:nvPr/>
        </p:nvSpPr>
        <p:spPr>
          <a:xfrm>
            <a:off x="5985730" y="5286388"/>
            <a:ext cx="78782" cy="142876"/>
          </a:xfrm>
          <a:prstGeom prst="downArrow">
            <a:avLst/>
          </a:prstGeom>
          <a:solidFill>
            <a:schemeClr val="accent1">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3" name="Oval 22"/>
          <p:cNvSpPr/>
          <p:nvPr/>
        </p:nvSpPr>
        <p:spPr>
          <a:xfrm>
            <a:off x="6084883" y="4214818"/>
            <a:ext cx="393910" cy="607223"/>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4" name="Rounded Rectangle 23"/>
          <p:cNvSpPr/>
          <p:nvPr/>
        </p:nvSpPr>
        <p:spPr>
          <a:xfrm>
            <a:off x="4391068" y="4500570"/>
            <a:ext cx="1811988" cy="35719"/>
          </a:xfrm>
          <a:prstGeom prst="roundRect">
            <a:avLst>
              <a:gd name="adj" fmla="val 50000"/>
            </a:avLst>
          </a:prstGeom>
          <a:solidFill>
            <a:srgbClr val="92D050">
              <a:alpha val="46000"/>
            </a:srgbClr>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5" name="Flowchart: Direct Access Storage 24"/>
          <p:cNvSpPr/>
          <p:nvPr/>
        </p:nvSpPr>
        <p:spPr>
          <a:xfrm rot="16200000" flipV="1">
            <a:off x="4171500" y="4937699"/>
            <a:ext cx="464347" cy="25210"/>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6" name="Rounded Rectangle 25"/>
          <p:cNvSpPr/>
          <p:nvPr/>
        </p:nvSpPr>
        <p:spPr>
          <a:xfrm>
            <a:off x="3051773" y="4214818"/>
            <a:ext cx="3663367" cy="607223"/>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7" name="Oval 26"/>
          <p:cNvSpPr/>
          <p:nvPr/>
        </p:nvSpPr>
        <p:spPr>
          <a:xfrm>
            <a:off x="4233504" y="4289503"/>
            <a:ext cx="315128" cy="500066"/>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8" name="Rounded Rectangle 27"/>
          <p:cNvSpPr/>
          <p:nvPr/>
        </p:nvSpPr>
        <p:spPr>
          <a:xfrm>
            <a:off x="3603247" y="4429132"/>
            <a:ext cx="827212" cy="178595"/>
          </a:xfrm>
          <a:prstGeom prst="roundRect">
            <a:avLst>
              <a:gd name="adj" fmla="val 50000"/>
            </a:avLst>
          </a:prstGeom>
          <a:solidFill>
            <a:srgbClr val="92D050">
              <a:alpha val="46000"/>
            </a:srgb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9" name="Oval 28"/>
          <p:cNvSpPr/>
          <p:nvPr/>
        </p:nvSpPr>
        <p:spPr>
          <a:xfrm>
            <a:off x="3563856" y="4343694"/>
            <a:ext cx="157564" cy="357190"/>
          </a:xfrm>
          <a:prstGeom prst="ellipse">
            <a:avLst/>
          </a:prstGeom>
          <a:solidFill>
            <a:schemeClr val="accent6">
              <a:lumMod val="75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30" name="Flowchart: Direct Access Storage 29"/>
          <p:cNvSpPr/>
          <p:nvPr/>
        </p:nvSpPr>
        <p:spPr>
          <a:xfrm flipV="1">
            <a:off x="2776035" y="4500570"/>
            <a:ext cx="866603" cy="22860"/>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31" name="Rectangle 30"/>
          <p:cNvSpPr/>
          <p:nvPr/>
        </p:nvSpPr>
        <p:spPr>
          <a:xfrm>
            <a:off x="4272895" y="5146759"/>
            <a:ext cx="275737"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2" name="Rectangle 31"/>
          <p:cNvSpPr/>
          <p:nvPr/>
        </p:nvSpPr>
        <p:spPr>
          <a:xfrm>
            <a:off x="2428860" y="4143380"/>
            <a:ext cx="275737"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3" name="Rectangle 32"/>
          <p:cNvSpPr/>
          <p:nvPr/>
        </p:nvSpPr>
        <p:spPr>
          <a:xfrm>
            <a:off x="3810499" y="5214950"/>
            <a:ext cx="532518"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آند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4" name="Rectangle 33"/>
          <p:cNvSpPr/>
          <p:nvPr/>
        </p:nvSpPr>
        <p:spPr>
          <a:xfrm>
            <a:off x="2165267" y="4643446"/>
            <a:ext cx="76014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کاتد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5" name="Oval 34"/>
          <p:cNvSpPr/>
          <p:nvPr/>
        </p:nvSpPr>
        <p:spPr>
          <a:xfrm>
            <a:off x="6242447" y="4429132"/>
            <a:ext cx="73531" cy="173833"/>
          </a:xfrm>
          <a:prstGeom prst="ellipse">
            <a:avLst/>
          </a:prstGeom>
          <a:solidFill>
            <a:srgbClr val="92D050">
              <a:alpha val="69000"/>
            </a:srgbClr>
          </a:solidFill>
          <a:ln>
            <a:noFill/>
          </a:ln>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38" name="Rectangle 37"/>
          <p:cNvSpPr/>
          <p:nvPr/>
        </p:nvSpPr>
        <p:spPr>
          <a:xfrm>
            <a:off x="3286116" y="4786322"/>
            <a:ext cx="62228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chemeClr val="accent6">
                    <a:lumMod val="75000"/>
                  </a:schemeClr>
                </a:solidFill>
                <a:effectLst>
                  <a:outerShdw blurRad="50800" dist="39000" dir="5460000" algn="tl">
                    <a:srgbClr val="000000">
                      <a:alpha val="38000"/>
                    </a:srgbClr>
                  </a:outerShdw>
                </a:effectLst>
                <a:cs typeface="Mj_Aref" pitchFamily="2" charset="-78"/>
              </a:rPr>
              <a:t>Cu</a:t>
            </a:r>
            <a:endParaRPr lang="en-US" sz="3200" b="1" cap="none" spc="0" dirty="0">
              <a:ln w="11430"/>
              <a:solidFill>
                <a:schemeClr val="accent6">
                  <a:lumMod val="75000"/>
                </a:schemeClr>
              </a:solidFill>
              <a:effectLst>
                <a:outerShdw blurRad="50800" dist="39000" dir="5460000" algn="tl">
                  <a:srgbClr val="000000">
                    <a:alpha val="38000"/>
                  </a:srgbClr>
                </a:outerShdw>
              </a:effectLst>
              <a:cs typeface="Mj_Aref" pitchFamily="2" charset="-78"/>
            </a:endParaRPr>
          </a:p>
        </p:txBody>
      </p:sp>
      <p:sp>
        <p:nvSpPr>
          <p:cNvPr id="39" name="Rectangle 38"/>
          <p:cNvSpPr/>
          <p:nvPr/>
        </p:nvSpPr>
        <p:spPr>
          <a:xfrm>
            <a:off x="3357554" y="1857364"/>
            <a:ext cx="57458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cs typeface="Mj_Aref" pitchFamily="2" charset="-78"/>
              </a:rPr>
              <a:t>Fe</a:t>
            </a:r>
            <a:endParaRPr lang="en-US" sz="3200" b="1" dirty="0">
              <a:ln w="50800"/>
              <a:solidFill>
                <a:schemeClr val="bg1">
                  <a:shade val="50000"/>
                </a:schemeClr>
              </a:solidFill>
              <a:cs typeface="Mj_Aref" pitchFamily="2" charset="-78"/>
            </a:endParaRPr>
          </a:p>
        </p:txBody>
      </p:sp>
      <p:sp>
        <p:nvSpPr>
          <p:cNvPr id="36" name="Slide Number Placeholder 35"/>
          <p:cNvSpPr>
            <a:spLocks noGrp="1"/>
          </p:cNvSpPr>
          <p:nvPr>
            <p:ph type="sldNum" sz="quarter" idx="12"/>
          </p:nvPr>
        </p:nvSpPr>
        <p:spPr/>
        <p:txBody>
          <a:bodyPr/>
          <a:lstStyle/>
          <a:p>
            <a:fld id="{4CE537EB-F69F-49DF-B190-42F4AEC61CA4}" type="slidenum">
              <a:rPr lang="fa-IR" smtClean="0">
                <a:cs typeface="Mj_Aref" pitchFamily="2" charset="-78"/>
              </a:rPr>
              <a:pPr/>
              <a:t>22</a:t>
            </a:fld>
            <a:endParaRPr lang="fa-IR">
              <a:cs typeface="Mj_Aref" pitchFamily="2" charset="-78"/>
            </a:endParaRPr>
          </a:p>
        </p:txBody>
      </p:sp>
      <p:sp>
        <p:nvSpPr>
          <p:cNvPr id="37" name="Footer Placeholder 36"/>
          <p:cNvSpPr>
            <a:spLocks noGrp="1"/>
          </p:cNvSpPr>
          <p:nvPr>
            <p:ph type="ftr" sz="quarter" idx="11"/>
          </p:nvPr>
        </p:nvSpPr>
        <p:spPr/>
        <p:txBody>
          <a:bodyPr/>
          <a:lstStyle/>
          <a:p>
            <a:r>
              <a:rPr lang="en-US" smtClean="0">
                <a:cs typeface="Mj_Aref" pitchFamily="2" charset="-78"/>
              </a:rPr>
              <a:t>Tavakoli&amp;Homayoni</a:t>
            </a:r>
            <a:endParaRPr lang="fa-IR">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18"/>
                                        </p:tgtEl>
                                        <p:attrNameLst>
                                          <p:attrName>style.color</p:attrName>
                                        </p:attrNameLst>
                                      </p:cBhvr>
                                      <p:by>
                                        <p:hsl h="0" s="12549" l="25098"/>
                                      </p:by>
                                    </p:animClr>
                                    <p:animClr clrSpc="hsl" dir="cw">
                                      <p:cBhvr>
                                        <p:cTn id="7" dur="500" fill="hold"/>
                                        <p:tgtEl>
                                          <p:spTgt spid="18"/>
                                        </p:tgtEl>
                                        <p:attrNameLst>
                                          <p:attrName>fillcolor</p:attrName>
                                        </p:attrNameLst>
                                      </p:cBhvr>
                                      <p:by>
                                        <p:hsl h="0" s="12549" l="25098"/>
                                      </p:by>
                                    </p:animClr>
                                    <p:animClr clrSpc="hsl" dir="cw">
                                      <p:cBhvr>
                                        <p:cTn id="8" dur="500" fill="hold"/>
                                        <p:tgtEl>
                                          <p:spTgt spid="18"/>
                                        </p:tgtEl>
                                        <p:attrNameLst>
                                          <p:attrName>stroke.color</p:attrName>
                                        </p:attrNameLst>
                                      </p:cBhvr>
                                      <p:by>
                                        <p:hsl h="0" s="12549" l="25098"/>
                                      </p:by>
                                    </p:animClr>
                                    <p:set>
                                      <p:cBhvr>
                                        <p:cTn id="9" dur="500" fill="hold"/>
                                        <p:tgtEl>
                                          <p:spTgt spid="18"/>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35"/>
                                        </p:tgtEl>
                                        <p:attrNameLst>
                                          <p:attrName>style.color</p:attrName>
                                        </p:attrNameLst>
                                      </p:cBhvr>
                                      <p:by>
                                        <p:hsl h="0" s="12549" l="25098"/>
                                      </p:by>
                                    </p:animClr>
                                    <p:animClr clrSpc="hsl" dir="cw">
                                      <p:cBhvr>
                                        <p:cTn id="12" dur="500" fill="hold"/>
                                        <p:tgtEl>
                                          <p:spTgt spid="35"/>
                                        </p:tgtEl>
                                        <p:attrNameLst>
                                          <p:attrName>fillcolor</p:attrName>
                                        </p:attrNameLst>
                                      </p:cBhvr>
                                      <p:by>
                                        <p:hsl h="0" s="12549" l="25098"/>
                                      </p:by>
                                    </p:animClr>
                                    <p:animClr clrSpc="hsl" dir="cw">
                                      <p:cBhvr>
                                        <p:cTn id="13" dur="500" fill="hold"/>
                                        <p:tgtEl>
                                          <p:spTgt spid="35"/>
                                        </p:tgtEl>
                                        <p:attrNameLst>
                                          <p:attrName>stroke.color</p:attrName>
                                        </p:attrNameLst>
                                      </p:cBhvr>
                                      <p:by>
                                        <p:hsl h="0" s="12549" l="25098"/>
                                      </p:by>
                                    </p:animClr>
                                    <p:set>
                                      <p:cBhvr>
                                        <p:cTn id="14" dur="500" fill="hold"/>
                                        <p:tgtEl>
                                          <p:spTgt spid="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a:spLocks noChangeArrowheads="1"/>
          </p:cNvSpPr>
          <p:nvPr/>
        </p:nvSpPr>
        <p:spPr bwMode="gray">
          <a:xfrm>
            <a:off x="914400" y="2209800"/>
            <a:ext cx="6854825" cy="19812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23</a:t>
            </a:fld>
            <a:endParaRPr lang="fa-IR"/>
          </a:p>
        </p:txBody>
      </p:sp>
      <p:sp>
        <p:nvSpPr>
          <p:cNvPr id="4" name="Rectangle 3"/>
          <p:cNvSpPr/>
          <p:nvPr/>
        </p:nvSpPr>
        <p:spPr>
          <a:xfrm>
            <a:off x="685800" y="3048000"/>
            <a:ext cx="7780961" cy="22467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endParaRPr lang="fa-IR" sz="2800" b="1" dirty="0" smtClean="0">
              <a:ln w="11430"/>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r>
              <a:rPr lang="fa-IR" sz="3200" b="1" dirty="0" smtClean="0">
                <a:ln w="11430"/>
                <a:effectLst>
                  <a:outerShdw blurRad="50800" dist="39000" dir="5460000" algn="tl">
                    <a:srgbClr val="000000">
                      <a:alpha val="38000"/>
                    </a:srgbClr>
                  </a:outerShdw>
                </a:effectLst>
              </a:rPr>
              <a:t> </a:t>
            </a:r>
          </a:p>
          <a:p>
            <a:endParaRPr lang="fa-IR" sz="3200" b="1" dirty="0">
              <a:ln w="11430"/>
              <a:effectLst>
                <a:outerShdw blurRad="50800" dist="39000" dir="5460000" algn="tl">
                  <a:srgbClr val="000000">
                    <a:alpha val="38000"/>
                  </a:srgbClr>
                </a:outerShdw>
              </a:effectLst>
            </a:endParaRPr>
          </a:p>
        </p:txBody>
      </p:sp>
      <p:sp>
        <p:nvSpPr>
          <p:cNvPr id="5" name="Rectangle 4"/>
          <p:cNvSpPr/>
          <p:nvPr/>
        </p:nvSpPr>
        <p:spPr>
          <a:xfrm>
            <a:off x="1842253" y="2743200"/>
            <a:ext cx="5631735" cy="2185214"/>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همه مواد دارای الکترون(ذره سازنده پرتو کاتدی) هستند.</a:t>
            </a:r>
          </a:p>
          <a:p>
            <a:pPr lvl="0"/>
            <a:endParaRPr lang="fa-IR" sz="2400" b="1" dirty="0" smtClean="0">
              <a:ln w="11430"/>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r>
              <a:rPr lang="fa-IR" sz="3200" b="1" dirty="0" smtClean="0">
                <a:ln w="11430"/>
                <a:effectLst>
                  <a:outerShdw blurRad="50800" dist="39000" dir="5460000" algn="tl">
                    <a:srgbClr val="000000">
                      <a:alpha val="38000"/>
                    </a:srgbClr>
                  </a:outerShdw>
                </a:effectLst>
              </a:rPr>
              <a:t> </a:t>
            </a:r>
          </a:p>
          <a:p>
            <a:endParaRPr lang="fa-IR" sz="3200" b="1" dirty="0">
              <a:ln w="11430"/>
              <a:effectLst>
                <a:outerShdw blurRad="50800" dist="39000" dir="5460000" algn="tl">
                  <a:srgbClr val="000000">
                    <a:alpha val="38000"/>
                  </a:srgbClr>
                </a:outerShdw>
              </a:effectLst>
            </a:endParaRPr>
          </a:p>
        </p:txBody>
      </p:sp>
      <p:sp>
        <p:nvSpPr>
          <p:cNvPr id="6" name="AutoShape 3"/>
          <p:cNvSpPr>
            <a:spLocks noChangeArrowheads="1"/>
          </p:cNvSpPr>
          <p:nvPr/>
        </p:nvSpPr>
        <p:spPr bwMode="gray">
          <a:xfrm>
            <a:off x="914400" y="99060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grpSp>
        <p:nvGrpSpPr>
          <p:cNvPr id="7" name="Group 11"/>
          <p:cNvGrpSpPr>
            <a:grpSpLocks/>
          </p:cNvGrpSpPr>
          <p:nvPr/>
        </p:nvGrpSpPr>
        <p:grpSpPr bwMode="auto">
          <a:xfrm>
            <a:off x="1143000" y="755650"/>
            <a:ext cx="6248400" cy="920750"/>
            <a:chOff x="720" y="1392"/>
            <a:chExt cx="4058" cy="480"/>
          </a:xfrm>
        </p:grpSpPr>
        <p:sp>
          <p:nvSpPr>
            <p:cNvPr id="8" name="AutoShape 12"/>
            <p:cNvSpPr>
              <a:spLocks noChangeArrowheads="1"/>
            </p:cNvSpPr>
            <p:nvPr/>
          </p:nvSpPr>
          <p:spPr bwMode="ltGray">
            <a:xfrm>
              <a:off x="720" y="1392"/>
              <a:ext cx="4058" cy="480"/>
            </a:xfrm>
            <a:prstGeom prst="roundRect">
              <a:avLst>
                <a:gd name="adj" fmla="val 17509"/>
              </a:avLst>
            </a:prstGeom>
            <a:solidFill>
              <a:schemeClr val="accent1"/>
            </a:solidFill>
            <a:ln w="9525">
              <a:noFill/>
              <a:round/>
              <a:headEnd/>
              <a:tailEnd/>
            </a:ln>
            <a:effectLst/>
          </p:spPr>
          <p:txBody>
            <a:bodyPr wrap="none" anchor="ctr"/>
            <a:lstStyle/>
            <a:p>
              <a:endParaRPr lang="en-US"/>
            </a:p>
          </p:txBody>
        </p:sp>
        <p:grpSp>
          <p:nvGrpSpPr>
            <p:cNvPr id="9" name="Group 13"/>
            <p:cNvGrpSpPr>
              <a:grpSpLocks/>
            </p:cNvGrpSpPr>
            <p:nvPr/>
          </p:nvGrpSpPr>
          <p:grpSpPr bwMode="auto">
            <a:xfrm>
              <a:off x="730" y="1407"/>
              <a:ext cx="4043" cy="444"/>
              <a:chOff x="744" y="1407"/>
              <a:chExt cx="3988" cy="444"/>
            </a:xfrm>
          </p:grpSpPr>
          <p:sp>
            <p:nvSpPr>
              <p:cNvPr id="10" name="AutoShape 14"/>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w="9525">
                <a:noFill/>
                <a:round/>
                <a:headEnd/>
                <a:tailEnd/>
              </a:ln>
              <a:effectLst/>
            </p:spPr>
            <p:txBody>
              <a:bodyPr wrap="none" anchor="ctr"/>
              <a:lstStyle/>
              <a:p>
                <a:endParaRPr lang="en-US"/>
              </a:p>
            </p:txBody>
          </p:sp>
          <p:sp>
            <p:nvSpPr>
              <p:cNvPr id="11" name="AutoShape 15"/>
              <p:cNvSpPr>
                <a:spLocks noChangeArrowheads="1"/>
              </p:cNvSpPr>
              <p:nvPr/>
            </p:nvSpPr>
            <p:spPr bwMode="lt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12" name="Rectangle 11"/>
          <p:cNvSpPr/>
          <p:nvPr/>
        </p:nvSpPr>
        <p:spPr>
          <a:xfrm>
            <a:off x="1678918" y="838200"/>
            <a:ext cx="5581976" cy="646331"/>
          </a:xfrm>
          <a:prstGeom prst="rect">
            <a:avLst/>
          </a:prstGeom>
        </p:spPr>
        <p:txBody>
          <a:bodyPr wrap="none">
            <a:spAutoFit/>
          </a:bodyPr>
          <a:lstStyle/>
          <a:p>
            <a:pPr lvl="0"/>
            <a:r>
              <a:rPr lang="fa-IR" b="1" dirty="0" smtClean="0">
                <a:ln w="11430"/>
                <a:effectLst>
                  <a:outerShdw blurRad="50800" dist="39000" dir="5460000" algn="tl">
                    <a:srgbClr val="000000">
                      <a:alpha val="38000"/>
                    </a:srgbClr>
                  </a:outerShdw>
                </a:effectLst>
                <a:cs typeface="Mj_Aref" pitchFamily="2" charset="-78"/>
              </a:rPr>
              <a:t>در آزمایش تامسون با پرتو کاتدی، تغییر کاتد از مس به آهن تولید پرتو کاتدی</a:t>
            </a:r>
          </a:p>
          <a:p>
            <a:pPr lvl="0"/>
            <a:r>
              <a:rPr lang="fa-IR" b="1" dirty="0" smtClean="0">
                <a:ln w="11430"/>
                <a:effectLst>
                  <a:outerShdw blurRad="50800" dist="39000" dir="5460000" algn="tl">
                    <a:srgbClr val="000000">
                      <a:alpha val="38000"/>
                    </a:srgbClr>
                  </a:outerShdw>
                </a:effectLst>
                <a:cs typeface="Mj_Aref" pitchFamily="2" charset="-78"/>
              </a:rPr>
              <a:t> را متوقف نکرد. تامسون از این پدیده چه نتیجه ای گرفت؟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43"/>
          <p:cNvSpPr/>
          <p:nvPr/>
        </p:nvSpPr>
        <p:spPr>
          <a:xfrm>
            <a:off x="357158" y="1714488"/>
            <a:ext cx="8643998" cy="378621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6" name="Oval 25"/>
          <p:cNvSpPr/>
          <p:nvPr/>
        </p:nvSpPr>
        <p:spPr>
          <a:xfrm>
            <a:off x="7215206" y="2786058"/>
            <a:ext cx="714380" cy="1214446"/>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9" name="Flowchart: Direct Access Storage 18"/>
          <p:cNvSpPr/>
          <p:nvPr/>
        </p:nvSpPr>
        <p:spPr>
          <a:xfrm rot="16200000" flipV="1">
            <a:off x="3701885" y="4234171"/>
            <a:ext cx="928693"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1" name="Rounded Rectangle 10"/>
          <p:cNvSpPr/>
          <p:nvPr/>
        </p:nvSpPr>
        <p:spPr>
          <a:xfrm>
            <a:off x="2000232" y="2786058"/>
            <a:ext cx="6643734" cy="1214446"/>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2" name="Oval 11"/>
          <p:cNvSpPr/>
          <p:nvPr/>
        </p:nvSpPr>
        <p:spPr>
          <a:xfrm>
            <a:off x="2643174" y="3043810"/>
            <a:ext cx="285752" cy="71438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8" name="Flowchart: Direct Access Storage 17"/>
          <p:cNvSpPr/>
          <p:nvPr/>
        </p:nvSpPr>
        <p:spPr>
          <a:xfrm flipV="1">
            <a:off x="1214414" y="3357562"/>
            <a:ext cx="1571636"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0" name="Rectangle 19"/>
          <p:cNvSpPr/>
          <p:nvPr/>
        </p:nvSpPr>
        <p:spPr>
          <a:xfrm>
            <a:off x="3929058" y="4649940"/>
            <a:ext cx="500066"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21" name="Rectangle 20"/>
          <p:cNvSpPr/>
          <p:nvPr/>
        </p:nvSpPr>
        <p:spPr>
          <a:xfrm>
            <a:off x="760528" y="3025630"/>
            <a:ext cx="500066"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22" name="Rectangle 21"/>
          <p:cNvSpPr/>
          <p:nvPr/>
        </p:nvSpPr>
        <p:spPr>
          <a:xfrm>
            <a:off x="3428992" y="4714884"/>
            <a:ext cx="53572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آند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25" name="Oval 24"/>
          <p:cNvSpPr/>
          <p:nvPr/>
        </p:nvSpPr>
        <p:spPr>
          <a:xfrm>
            <a:off x="7429520" y="2857496"/>
            <a:ext cx="142876" cy="276228"/>
          </a:xfrm>
          <a:prstGeom prst="ellipse">
            <a:avLst/>
          </a:prstGeom>
          <a:solidFill>
            <a:srgbClr val="92D050">
              <a:alpha val="69000"/>
            </a:srgbClr>
          </a:solidFill>
          <a:ln>
            <a:noFill/>
          </a:ln>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3" name="Rectangle 22"/>
          <p:cNvSpPr/>
          <p:nvPr/>
        </p:nvSpPr>
        <p:spPr>
          <a:xfrm>
            <a:off x="675075" y="3500438"/>
            <a:ext cx="76014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کاتد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24" name="Rectangle 23"/>
          <p:cNvSpPr/>
          <p:nvPr/>
        </p:nvSpPr>
        <p:spPr>
          <a:xfrm>
            <a:off x="5286380" y="2000240"/>
            <a:ext cx="2214578" cy="428628"/>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8" name="Rectangle 27"/>
          <p:cNvSpPr/>
          <p:nvPr/>
        </p:nvSpPr>
        <p:spPr>
          <a:xfrm>
            <a:off x="6143636" y="1714488"/>
            <a:ext cx="529311"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j_Aref" pitchFamily="2" charset="-78"/>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j_Aref" pitchFamily="2" charset="-78"/>
            </a:endParaRPr>
          </a:p>
        </p:txBody>
      </p:sp>
      <p:sp>
        <p:nvSpPr>
          <p:cNvPr id="32" name="Rectangle 31"/>
          <p:cNvSpPr/>
          <p:nvPr/>
        </p:nvSpPr>
        <p:spPr>
          <a:xfrm>
            <a:off x="5143504" y="4357694"/>
            <a:ext cx="2214578" cy="428628"/>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33" name="Rectangle 32"/>
          <p:cNvSpPr/>
          <p:nvPr/>
        </p:nvSpPr>
        <p:spPr>
          <a:xfrm>
            <a:off x="6072198" y="3791554"/>
            <a:ext cx="529311"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j_Aref" pitchFamily="2" charset="-78"/>
              </a:rPr>
              <a:t>_</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Mj_Aref" pitchFamily="2" charset="-78"/>
            </a:endParaRPr>
          </a:p>
        </p:txBody>
      </p:sp>
      <p:sp>
        <p:nvSpPr>
          <p:cNvPr id="34" name="Freeform 33"/>
          <p:cNvSpPr/>
          <p:nvPr/>
        </p:nvSpPr>
        <p:spPr>
          <a:xfrm>
            <a:off x="4429124" y="3000372"/>
            <a:ext cx="3000396" cy="395999"/>
          </a:xfrm>
          <a:custGeom>
            <a:avLst/>
            <a:gdLst>
              <a:gd name="connsiteX0" fmla="*/ 0 w 2906376"/>
              <a:gd name="connsiteY0" fmla="*/ 1034473 h 1048327"/>
              <a:gd name="connsiteX1" fmla="*/ 1754909 w 2906376"/>
              <a:gd name="connsiteY1" fmla="*/ 895927 h 1048327"/>
              <a:gd name="connsiteX2" fmla="*/ 2752437 w 2906376"/>
              <a:gd name="connsiteY2" fmla="*/ 120073 h 1048327"/>
              <a:gd name="connsiteX3" fmla="*/ 2678546 w 2906376"/>
              <a:gd name="connsiteY3" fmla="*/ 175491 h 1048327"/>
            </a:gdLst>
            <a:ahLst/>
            <a:cxnLst>
              <a:cxn ang="0">
                <a:pos x="connsiteX0" y="connsiteY0"/>
              </a:cxn>
              <a:cxn ang="0">
                <a:pos x="connsiteX1" y="connsiteY1"/>
              </a:cxn>
              <a:cxn ang="0">
                <a:pos x="connsiteX2" y="connsiteY2"/>
              </a:cxn>
              <a:cxn ang="0">
                <a:pos x="connsiteX3" y="connsiteY3"/>
              </a:cxn>
            </a:cxnLst>
            <a:rect l="l" t="t" r="r" b="b"/>
            <a:pathLst>
              <a:path w="2906376" h="1048327">
                <a:moveTo>
                  <a:pt x="0" y="1034473"/>
                </a:moveTo>
                <a:cubicBezTo>
                  <a:pt x="648085" y="1041400"/>
                  <a:pt x="1296170" y="1048327"/>
                  <a:pt x="1754909" y="895927"/>
                </a:cubicBezTo>
                <a:cubicBezTo>
                  <a:pt x="2213648" y="743527"/>
                  <a:pt x="2598498" y="240146"/>
                  <a:pt x="2752437" y="120073"/>
                </a:cubicBezTo>
                <a:cubicBezTo>
                  <a:pt x="2906376" y="0"/>
                  <a:pt x="2792461" y="87745"/>
                  <a:pt x="2678546" y="175491"/>
                </a:cubicBezTo>
              </a:path>
            </a:pathLst>
          </a:custGeom>
          <a:solidFill>
            <a:schemeClr val="accent1"/>
          </a:solidFill>
          <a:ln w="53975" cmpd="sng">
            <a:solidFill>
              <a:srgbClr val="92D050"/>
            </a:solidFill>
          </a:ln>
          <a:effectLst>
            <a:glow rad="228600">
              <a:schemeClr val="accent3">
                <a:satMod val="175000"/>
                <a:alpha val="40000"/>
              </a:schemeClr>
            </a:glow>
            <a:outerShdw blurRad="800100" dist="1206500" dir="5400000" sx="88000" sy="88000" rotWithShape="0">
              <a:srgbClr val="92D050">
                <a:alpha val="41000"/>
              </a:srgbClr>
            </a:outerShdw>
          </a:effectLst>
          <a:scene3d>
            <a:camera prst="orthographicFront"/>
            <a:lightRig rig="threePt" dir="t"/>
          </a:scene3d>
          <a:sp3d extrusionH="76200">
            <a:bevelT/>
            <a:extrusionClr>
              <a:srgbClr val="92D050"/>
            </a:extrusionClr>
          </a:sp3d>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effectLst>
                <a:glow rad="228600">
                  <a:schemeClr val="accent3">
                    <a:satMod val="175000"/>
                    <a:alpha val="40000"/>
                  </a:schemeClr>
                </a:glow>
              </a:effectLst>
              <a:cs typeface="Mj_Aref" pitchFamily="2" charset="-78"/>
            </a:endParaRPr>
          </a:p>
        </p:txBody>
      </p:sp>
      <p:sp>
        <p:nvSpPr>
          <p:cNvPr id="13" name="Oval 12"/>
          <p:cNvSpPr/>
          <p:nvPr/>
        </p:nvSpPr>
        <p:spPr>
          <a:xfrm>
            <a:off x="3857620" y="2935428"/>
            <a:ext cx="571504" cy="1000132"/>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17" name="Rounded Rectangle 16"/>
          <p:cNvSpPr/>
          <p:nvPr/>
        </p:nvSpPr>
        <p:spPr>
          <a:xfrm>
            <a:off x="2714612" y="3214686"/>
            <a:ext cx="1500198" cy="357190"/>
          </a:xfrm>
          <a:prstGeom prst="roundRect">
            <a:avLst>
              <a:gd name="adj" fmla="val 50000"/>
            </a:avLst>
          </a:prstGeom>
          <a:solidFill>
            <a:srgbClr val="92D050">
              <a:alpha val="46000"/>
            </a:srgbClr>
          </a:soli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cs typeface="Mj_Aref" pitchFamily="2" charset="-78"/>
            </a:endParaRPr>
          </a:p>
        </p:txBody>
      </p:sp>
      <p:sp>
        <p:nvSpPr>
          <p:cNvPr id="27" name="Slide Number Placeholder 26"/>
          <p:cNvSpPr>
            <a:spLocks noGrp="1"/>
          </p:cNvSpPr>
          <p:nvPr>
            <p:ph type="sldNum" sz="quarter" idx="12"/>
          </p:nvPr>
        </p:nvSpPr>
        <p:spPr/>
        <p:txBody>
          <a:bodyPr/>
          <a:lstStyle/>
          <a:p>
            <a:fld id="{4CE537EB-F69F-49DF-B190-42F4AEC61CA4}" type="slidenum">
              <a:rPr lang="fa-IR" smtClean="0">
                <a:cs typeface="Mj_Aref" pitchFamily="2" charset="-78"/>
              </a:rPr>
              <a:pPr/>
              <a:t>24</a:t>
            </a:fld>
            <a:endParaRPr lang="fa-IR">
              <a:cs typeface="Mj_Aref" pitchFamily="2" charset="-78"/>
            </a:endParaRPr>
          </a:p>
        </p:txBody>
      </p:sp>
      <p:sp>
        <p:nvSpPr>
          <p:cNvPr id="29" name="Footer Placeholder 28"/>
          <p:cNvSpPr>
            <a:spLocks noGrp="1"/>
          </p:cNvSpPr>
          <p:nvPr>
            <p:ph type="ftr" sz="quarter" idx="11"/>
          </p:nvPr>
        </p:nvSpPr>
        <p:spPr/>
        <p:txBody>
          <a:bodyPr/>
          <a:lstStyle/>
          <a:p>
            <a:r>
              <a:rPr lang="en-US" smtClean="0">
                <a:cs typeface="Mj_Aref" pitchFamily="2" charset="-78"/>
              </a:rPr>
              <a:t>Tavakoli&amp;Homayoni</a:t>
            </a:r>
            <a:endParaRPr lang="fa-IR">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500"/>
                                  </p:stCondLst>
                                  <p:childTnLst>
                                    <p:animClr clrSpc="hsl" dir="cw">
                                      <p:cBhvr override="childStyle">
                                        <p:cTn id="6" dur="500" fill="hold"/>
                                        <p:tgtEl>
                                          <p:spTgt spid="25"/>
                                        </p:tgtEl>
                                        <p:attrNameLst>
                                          <p:attrName>style.color</p:attrName>
                                        </p:attrNameLst>
                                      </p:cBhvr>
                                      <p:by>
                                        <p:hsl h="0" s="12549" l="25098"/>
                                      </p:by>
                                    </p:animClr>
                                    <p:animClr clrSpc="hsl" dir="cw">
                                      <p:cBhvr>
                                        <p:cTn id="7" dur="500" fill="hold"/>
                                        <p:tgtEl>
                                          <p:spTgt spid="25"/>
                                        </p:tgtEl>
                                        <p:attrNameLst>
                                          <p:attrName>fillcolor</p:attrName>
                                        </p:attrNameLst>
                                      </p:cBhvr>
                                      <p:by>
                                        <p:hsl h="0" s="12549" l="25098"/>
                                      </p:by>
                                    </p:animClr>
                                    <p:animClr clrSpc="hsl" dir="cw">
                                      <p:cBhvr>
                                        <p:cTn id="8" dur="500" fill="hold"/>
                                        <p:tgtEl>
                                          <p:spTgt spid="25"/>
                                        </p:tgtEl>
                                        <p:attrNameLst>
                                          <p:attrName>stroke.color</p:attrName>
                                        </p:attrNameLst>
                                      </p:cBhvr>
                                      <p:by>
                                        <p:hsl h="0" s="12549" l="25098"/>
                                      </p:by>
                                    </p:animClr>
                                    <p:set>
                                      <p:cBhvr>
                                        <p:cTn id="9" dur="500" fill="hold"/>
                                        <p:tgtEl>
                                          <p:spTgt spid="2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repeatCount="indefinite" fill="hold" grpId="0" nodeType="clickEffect">
                                  <p:stCondLst>
                                    <p:cond delay="400"/>
                                  </p:stCondLst>
                                  <p:childTnLst>
                                    <p:animClr clrSpc="hsl" dir="cw">
                                      <p:cBhvr override="childStyle">
                                        <p:cTn id="13" dur="500" fill="hold"/>
                                        <p:tgtEl>
                                          <p:spTgt spid="34"/>
                                        </p:tgtEl>
                                        <p:attrNameLst>
                                          <p:attrName>style.color</p:attrName>
                                        </p:attrNameLst>
                                      </p:cBhvr>
                                      <p:by>
                                        <p:hsl h="0" s="12549" l="25098"/>
                                      </p:by>
                                    </p:animClr>
                                    <p:animClr clrSpc="hsl" dir="cw">
                                      <p:cBhvr>
                                        <p:cTn id="14" dur="500" fill="hold"/>
                                        <p:tgtEl>
                                          <p:spTgt spid="34"/>
                                        </p:tgtEl>
                                        <p:attrNameLst>
                                          <p:attrName>fillcolor</p:attrName>
                                        </p:attrNameLst>
                                      </p:cBhvr>
                                      <p:by>
                                        <p:hsl h="0" s="12549" l="25098"/>
                                      </p:by>
                                    </p:animClr>
                                    <p:animClr clrSpc="hsl" dir="cw">
                                      <p:cBhvr>
                                        <p:cTn id="15" dur="500" fill="hold"/>
                                        <p:tgtEl>
                                          <p:spTgt spid="34"/>
                                        </p:tgtEl>
                                        <p:attrNameLst>
                                          <p:attrName>stroke.color</p:attrName>
                                        </p:attrNameLst>
                                      </p:cBhvr>
                                      <p:by>
                                        <p:hsl h="0" s="12549" l="25098"/>
                                      </p:by>
                                    </p:animClr>
                                    <p:set>
                                      <p:cBhvr>
                                        <p:cTn id="16" dur="500" fill="hold"/>
                                        <p:tgtEl>
                                          <p:spTgt spid="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gray">
          <a:xfrm>
            <a:off x="1143000" y="2438400"/>
            <a:ext cx="6854825" cy="21336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25</a:t>
            </a:fld>
            <a:endParaRPr lang="fa-IR"/>
          </a:p>
        </p:txBody>
      </p:sp>
      <p:sp>
        <p:nvSpPr>
          <p:cNvPr id="4" name="Rectangle 3"/>
          <p:cNvSpPr/>
          <p:nvPr/>
        </p:nvSpPr>
        <p:spPr>
          <a:xfrm>
            <a:off x="0" y="3872567"/>
            <a:ext cx="8686800" cy="22467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endParaRPr lang="fa-IR" sz="2800" b="1" dirty="0" smtClean="0">
              <a:ln w="11430"/>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r>
              <a:rPr lang="fa-IR" sz="3200" b="1" dirty="0" smtClean="0">
                <a:ln w="11430"/>
                <a:effectLst>
                  <a:outerShdw blurRad="50800" dist="39000" dir="5460000" algn="tl">
                    <a:srgbClr val="000000">
                      <a:alpha val="38000"/>
                    </a:srgbClr>
                  </a:outerShdw>
                </a:effectLst>
              </a:rPr>
              <a:t> </a:t>
            </a:r>
          </a:p>
          <a:p>
            <a:endParaRPr lang="fa-IR" sz="3200" b="1" dirty="0">
              <a:ln w="11430"/>
              <a:effectLst>
                <a:outerShdw blurRad="50800" dist="39000" dir="5460000" algn="tl">
                  <a:srgbClr val="000000">
                    <a:alpha val="38000"/>
                  </a:srgbClr>
                </a:outerShdw>
              </a:effectLst>
            </a:endParaRPr>
          </a:p>
        </p:txBody>
      </p:sp>
      <p:sp>
        <p:nvSpPr>
          <p:cNvPr id="5" name="Rectangle 4"/>
          <p:cNvSpPr/>
          <p:nvPr/>
        </p:nvSpPr>
        <p:spPr>
          <a:xfrm>
            <a:off x="1828800" y="3124200"/>
            <a:ext cx="4876800" cy="22467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پرتو کاتدی دارای بار منفی است.</a:t>
            </a:r>
          </a:p>
          <a:p>
            <a:pPr lvl="0" algn="ctr"/>
            <a:endParaRPr lang="fa-IR" sz="2400" b="1" dirty="0" smtClean="0">
              <a:ln w="11430"/>
              <a:effectLst>
                <a:outerShdw blurRad="50800" dist="39000" dir="5460000" algn="tl">
                  <a:srgbClr val="000000">
                    <a:alpha val="38000"/>
                  </a:srgbClr>
                </a:outerShdw>
              </a:effectLst>
            </a:endParaRPr>
          </a:p>
          <a:p>
            <a:pPr lvl="0" algn="ctr"/>
            <a:endParaRPr lang="fa-IR" sz="2400" b="1" dirty="0" smtClean="0">
              <a:ln w="11430"/>
              <a:effectLst>
                <a:outerShdw blurRad="50800" dist="39000" dir="5460000" algn="tl">
                  <a:srgbClr val="000000">
                    <a:alpha val="38000"/>
                  </a:srgbClr>
                </a:outerShdw>
              </a:effectLst>
            </a:endParaRPr>
          </a:p>
          <a:p>
            <a:pPr lvl="0" algn="ctr"/>
            <a:r>
              <a:rPr lang="fa-IR" sz="3200" b="1" dirty="0" smtClean="0">
                <a:ln w="11430"/>
                <a:effectLst>
                  <a:outerShdw blurRad="50800" dist="39000" dir="5460000" algn="tl">
                    <a:srgbClr val="000000">
                      <a:alpha val="38000"/>
                    </a:srgbClr>
                  </a:outerShdw>
                </a:effectLst>
              </a:rPr>
              <a:t> </a:t>
            </a:r>
          </a:p>
          <a:p>
            <a:pPr algn="ctr"/>
            <a:endParaRPr lang="fa-IR" sz="3200" b="1" dirty="0">
              <a:ln w="11430"/>
              <a:effectLst>
                <a:outerShdw blurRad="50800" dist="39000" dir="5460000" algn="tl">
                  <a:srgbClr val="000000">
                    <a:alpha val="38000"/>
                  </a:srgbClr>
                </a:outerShdw>
              </a:effectLst>
            </a:endParaRPr>
          </a:p>
        </p:txBody>
      </p:sp>
      <p:sp>
        <p:nvSpPr>
          <p:cNvPr id="6" name="AutoShape 5"/>
          <p:cNvSpPr>
            <a:spLocks noChangeArrowheads="1"/>
          </p:cNvSpPr>
          <p:nvPr/>
        </p:nvSpPr>
        <p:spPr bwMode="gray">
          <a:xfrm>
            <a:off x="1143000" y="98425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 name="Group 16"/>
          <p:cNvGrpSpPr>
            <a:grpSpLocks/>
          </p:cNvGrpSpPr>
          <p:nvPr/>
        </p:nvGrpSpPr>
        <p:grpSpPr bwMode="auto">
          <a:xfrm>
            <a:off x="1371600" y="762000"/>
            <a:ext cx="6324600" cy="838200"/>
            <a:chOff x="720" y="1392"/>
            <a:chExt cx="4058" cy="480"/>
          </a:xfrm>
        </p:grpSpPr>
        <p:sp>
          <p:nvSpPr>
            <p:cNvPr id="8" name="AutoShape 17"/>
            <p:cNvSpPr>
              <a:spLocks noChangeArrowheads="1"/>
            </p:cNvSpPr>
            <p:nvPr/>
          </p:nvSpPr>
          <p:spPr bwMode="ltGray">
            <a:xfrm>
              <a:off x="720" y="1392"/>
              <a:ext cx="4058" cy="480"/>
            </a:xfrm>
            <a:prstGeom prst="roundRect">
              <a:avLst>
                <a:gd name="adj" fmla="val 17509"/>
              </a:avLst>
            </a:prstGeom>
            <a:solidFill>
              <a:srgbClr val="8AC24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9" name="Group 18"/>
            <p:cNvGrpSpPr>
              <a:grpSpLocks/>
            </p:cNvGrpSpPr>
            <p:nvPr/>
          </p:nvGrpSpPr>
          <p:grpSpPr bwMode="auto">
            <a:xfrm>
              <a:off x="730" y="1407"/>
              <a:ext cx="4043" cy="444"/>
              <a:chOff x="744" y="1407"/>
              <a:chExt cx="3988" cy="444"/>
            </a:xfrm>
          </p:grpSpPr>
          <p:sp>
            <p:nvSpPr>
              <p:cNvPr id="10" name="AutoShape 19"/>
              <p:cNvSpPr>
                <a:spLocks noChangeArrowheads="1"/>
              </p:cNvSpPr>
              <p:nvPr/>
            </p:nvSpPr>
            <p:spPr bwMode="ltGray">
              <a:xfrm>
                <a:off x="744" y="1736"/>
                <a:ext cx="3988" cy="115"/>
              </a:xfrm>
              <a:prstGeom prst="roundRect">
                <a:avLst>
                  <a:gd name="adj" fmla="val 50000"/>
                </a:avLst>
              </a:prstGeom>
              <a:gradFill rotWithShape="1">
                <a:gsLst>
                  <a:gs pos="0">
                    <a:srgbClr val="8AC246">
                      <a:alpha val="0"/>
                    </a:srgbClr>
                  </a:gs>
                  <a:gs pos="100000">
                    <a:srgbClr val="8AC246">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AutoShape 20"/>
              <p:cNvSpPr>
                <a:spLocks noChangeArrowheads="1"/>
              </p:cNvSpPr>
              <p:nvPr/>
            </p:nvSpPr>
            <p:spPr bwMode="ltGray">
              <a:xfrm>
                <a:off x="744" y="1407"/>
                <a:ext cx="3988" cy="115"/>
              </a:xfrm>
              <a:prstGeom prst="roundRect">
                <a:avLst>
                  <a:gd name="adj" fmla="val 50000"/>
                </a:avLst>
              </a:prstGeom>
              <a:gradFill rotWithShape="1">
                <a:gsLst>
                  <a:gs pos="0">
                    <a:srgbClr val="8AC246">
                      <a:gamma/>
                      <a:tint val="31765"/>
                      <a:invGamma/>
                    </a:srgbClr>
                  </a:gs>
                  <a:gs pos="100000">
                    <a:srgbClr val="8AC246">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12" name="Rectangle 11"/>
          <p:cNvSpPr/>
          <p:nvPr/>
        </p:nvSpPr>
        <p:spPr>
          <a:xfrm>
            <a:off x="1752600" y="762000"/>
            <a:ext cx="5562600" cy="646331"/>
          </a:xfrm>
          <a:prstGeom prst="rect">
            <a:avLst/>
          </a:prstGeom>
        </p:spPr>
        <p:txBody>
          <a:bodyPr wrap="square">
            <a:spAutoFit/>
          </a:bodyPr>
          <a:lstStyle/>
          <a:p>
            <a:pPr lvl="0" algn="ctr"/>
            <a:r>
              <a:rPr lang="fa-IR" b="1" dirty="0" smtClean="0">
                <a:ln w="11430"/>
                <a:effectLst>
                  <a:outerShdw blurRad="50800" dist="39000" dir="5460000" algn="tl">
                    <a:srgbClr val="000000">
                      <a:alpha val="38000"/>
                    </a:srgbClr>
                  </a:outerShdw>
                </a:effectLst>
                <a:cs typeface="Mj_Aref" pitchFamily="2" charset="-78"/>
              </a:rPr>
              <a:t>در میدان الکتریکی پرتو کاتدی به سوی قطب مثبت منحرف شد.</a:t>
            </a:r>
          </a:p>
          <a:p>
            <a:pPr lvl="0" algn="ctr"/>
            <a:r>
              <a:rPr lang="fa-IR" b="1" dirty="0" smtClean="0">
                <a:ln w="11430"/>
                <a:effectLst>
                  <a:outerShdw blurRad="50800" dist="39000" dir="5460000" algn="tl">
                    <a:srgbClr val="000000">
                      <a:alpha val="38000"/>
                    </a:srgbClr>
                  </a:outerShdw>
                </a:effectLst>
                <a:cs typeface="Mj_Aref" pitchFamily="2" charset="-78"/>
              </a:rPr>
              <a:t> تامسون از این پدیده چه نتیجه ای گرفت؟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7111" y="1295400"/>
            <a:ext cx="4894289"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effectLst>
                  <a:outerShdw blurRad="50800" dist="39000" dir="5460000" algn="tl">
                    <a:srgbClr val="000000">
                      <a:alpha val="38000"/>
                    </a:srgbClr>
                  </a:outerShdw>
                </a:effectLst>
                <a:cs typeface="Mj_Aref" pitchFamily="2" charset="-78"/>
              </a:rPr>
              <a:t>1- پرتو های کاتدی به خط راست حرکت می کنند.</a:t>
            </a:r>
            <a:endParaRPr lang="fa-IR" sz="2400" b="1" dirty="0">
              <a:ln w="11430">
                <a:solidFill>
                  <a:schemeClr val="tx1"/>
                </a:solidFill>
              </a:ln>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1905000" y="2286000"/>
            <a:ext cx="5537092"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effectLst>
                  <a:outerShdw blurRad="50800" dist="39000" dir="5460000" algn="tl">
                    <a:srgbClr val="000000">
                      <a:alpha val="38000"/>
                    </a:srgbClr>
                  </a:outerShdw>
                </a:effectLst>
                <a:cs typeface="Mj_Aref" pitchFamily="2" charset="-78"/>
              </a:rPr>
              <a:t>2- پرتو های کاتدی دارای بار الکتریکی منفی هستند.</a:t>
            </a:r>
            <a:endParaRPr lang="fa-IR" sz="2400" b="1" dirty="0">
              <a:ln w="11430">
                <a:solidFill>
                  <a:schemeClr val="tx1"/>
                </a:solidFill>
              </a:ln>
              <a:effectLst>
                <a:outerShdw blurRad="50800" dist="39000" dir="5460000" algn="tl">
                  <a:srgbClr val="000000">
                    <a:alpha val="38000"/>
                  </a:srgbClr>
                </a:outerShdw>
              </a:effectLst>
              <a:cs typeface="Mj_Aref" pitchFamily="2" charset="-78"/>
            </a:endParaRPr>
          </a:p>
        </p:txBody>
      </p:sp>
      <p:sp>
        <p:nvSpPr>
          <p:cNvPr id="6" name="Rectangle 5"/>
          <p:cNvSpPr/>
          <p:nvPr/>
        </p:nvSpPr>
        <p:spPr>
          <a:xfrm>
            <a:off x="3886200" y="4114800"/>
            <a:ext cx="3661579"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effectLst>
                  <a:outerShdw blurRad="50800" dist="39000" dir="5460000" algn="tl">
                    <a:srgbClr val="000000">
                      <a:alpha val="38000"/>
                    </a:srgbClr>
                  </a:outerShdw>
                </a:effectLst>
                <a:cs typeface="Mj_Aref" pitchFamily="2" charset="-78"/>
              </a:rPr>
              <a:t>4- همه مواد دارای الکترون هستند.</a:t>
            </a:r>
            <a:endParaRPr lang="fa-IR" sz="2400" b="1" dirty="0">
              <a:ln w="11430">
                <a:solidFill>
                  <a:schemeClr val="tx1"/>
                </a:solidFill>
              </a:ln>
              <a:effectLst>
                <a:outerShdw blurRad="50800" dist="39000" dir="5460000" algn="tl">
                  <a:srgbClr val="000000">
                    <a:alpha val="38000"/>
                  </a:srgbClr>
                </a:outerShdw>
              </a:effectLst>
              <a:cs typeface="Mj_Aref" pitchFamily="2" charset="-78"/>
            </a:endParaRPr>
          </a:p>
        </p:txBody>
      </p:sp>
      <p:sp>
        <p:nvSpPr>
          <p:cNvPr id="7" name="Rectangle 6"/>
          <p:cNvSpPr/>
          <p:nvPr/>
        </p:nvSpPr>
        <p:spPr>
          <a:xfrm>
            <a:off x="762000" y="3124200"/>
            <a:ext cx="6859570"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effectLst>
                  <a:outerShdw blurRad="50800" dist="39000" dir="5460000" algn="tl">
                    <a:srgbClr val="000000">
                      <a:alpha val="38000"/>
                    </a:srgbClr>
                  </a:outerShdw>
                </a:effectLst>
                <a:cs typeface="Mj_Aref" pitchFamily="2" charset="-78"/>
              </a:rPr>
              <a:t>3- پرتو های کاتدی به هنگام عبور، گاز درون لوله را ملتهب می کنند.</a:t>
            </a:r>
            <a:endParaRPr lang="fa-IR" sz="2400" b="1" dirty="0">
              <a:ln w="11430">
                <a:solidFill>
                  <a:schemeClr val="tx1"/>
                </a:solidFill>
              </a:ln>
              <a:effectLst>
                <a:outerShdw blurRad="50800" dist="39000" dir="5460000" algn="tl">
                  <a:srgbClr val="000000">
                    <a:alpha val="38000"/>
                  </a:srgbClr>
                </a:outerShdw>
              </a:effectLst>
              <a:cs typeface="Mj_Aref" pitchFamily="2" charset="-78"/>
            </a:endParaRPr>
          </a:p>
        </p:txBody>
      </p:sp>
      <p:sp>
        <p:nvSpPr>
          <p:cNvPr id="8" name="Slide Number Placeholder 7"/>
          <p:cNvSpPr>
            <a:spLocks noGrp="1"/>
          </p:cNvSpPr>
          <p:nvPr>
            <p:ph type="sldNum" sz="quarter" idx="12"/>
          </p:nvPr>
        </p:nvSpPr>
        <p:spPr/>
        <p:txBody>
          <a:bodyPr/>
          <a:lstStyle/>
          <a:p>
            <a:fld id="{4CE537EB-F69F-49DF-B190-42F4AEC61CA4}" type="slidenum">
              <a:rPr lang="fa-IR" smtClean="0"/>
              <a:pPr/>
              <a:t>26</a:t>
            </a:fld>
            <a:endParaRPr lang="fa-IR"/>
          </a:p>
        </p:txBody>
      </p:sp>
      <p:sp>
        <p:nvSpPr>
          <p:cNvPr id="10" name="Footer Placeholder 9"/>
          <p:cNvSpPr>
            <a:spLocks noGrp="1"/>
          </p:cNvSpPr>
          <p:nvPr>
            <p:ph type="ftr" sz="quarter" idx="11"/>
          </p:nvPr>
        </p:nvSpPr>
        <p:spPr/>
        <p:txBody>
          <a:bodyPr/>
          <a:lstStyle/>
          <a:p>
            <a:r>
              <a:rPr lang="en-US" smtClean="0"/>
              <a:t>Tavakoli&amp;Homayoni</a:t>
            </a:r>
            <a:endParaRPr lang="fa-IR"/>
          </a:p>
        </p:txBody>
      </p:sp>
      <p:sp>
        <p:nvSpPr>
          <p:cNvPr id="11" name="Rectangle 10"/>
          <p:cNvSpPr/>
          <p:nvPr/>
        </p:nvSpPr>
        <p:spPr>
          <a:xfrm>
            <a:off x="5057777" y="457200"/>
            <a:ext cx="1514414"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effectLst>
                  <a:outerShdw blurRad="50800" dist="39000" dir="5460000" algn="tl">
                    <a:srgbClr val="000000">
                      <a:alpha val="38000"/>
                    </a:srgbClr>
                  </a:outerShdw>
                </a:effectLst>
                <a:cs typeface="Mj_Aref" pitchFamily="2" charset="-78"/>
              </a:rPr>
              <a:t>نتیجه گیری:</a:t>
            </a:r>
            <a:endParaRPr lang="fa-IR" sz="2400" b="1" dirty="0">
              <a:ln w="11430">
                <a:solidFill>
                  <a:schemeClr val="tx1"/>
                </a:solidFill>
              </a:ln>
              <a:effectLst>
                <a:outerShdw blurRad="50800" dist="39000" dir="5460000" algn="tl">
                  <a:srgbClr val="000000">
                    <a:alpha val="38000"/>
                  </a:srgbClr>
                </a:outerShdw>
              </a:effectLst>
              <a:cs typeface="Mj_Aref" pitchFamily="2" charset="-78"/>
            </a:endParaRPr>
          </a:p>
        </p:txBody>
      </p:sp>
      <p:grpSp>
        <p:nvGrpSpPr>
          <p:cNvPr id="12" name="Group 11"/>
          <p:cNvGrpSpPr/>
          <p:nvPr/>
        </p:nvGrpSpPr>
        <p:grpSpPr>
          <a:xfrm rot="10800000">
            <a:off x="1812957" y="457200"/>
            <a:ext cx="5426043" cy="527050"/>
            <a:chOff x="2009775" y="2927350"/>
            <a:chExt cx="5153025" cy="527050"/>
          </a:xfrm>
        </p:grpSpPr>
        <p:sp>
          <p:nvSpPr>
            <p:cNvPr id="13" name="AutoShape 5"/>
            <p:cNvSpPr>
              <a:spLocks noChangeArrowheads="1"/>
            </p:cNvSpPr>
            <p:nvPr/>
          </p:nvSpPr>
          <p:spPr bwMode="gray">
            <a:xfrm>
              <a:off x="2089150" y="2944813"/>
              <a:ext cx="5073650" cy="503237"/>
            </a:xfrm>
            <a:prstGeom prst="roundRect">
              <a:avLst>
                <a:gd name="adj" fmla="val 50000"/>
              </a:avLst>
            </a:prstGeom>
            <a:noFill/>
            <a:ln w="28575">
              <a:solidFill>
                <a:srgbClr val="76C73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4" name="Group 7"/>
            <p:cNvGrpSpPr>
              <a:grpSpLocks/>
            </p:cNvGrpSpPr>
            <p:nvPr/>
          </p:nvGrpSpPr>
          <p:grpSpPr bwMode="auto">
            <a:xfrm>
              <a:off x="2009775" y="2927350"/>
              <a:ext cx="523875" cy="527050"/>
              <a:chOff x="720" y="1488"/>
              <a:chExt cx="806" cy="808"/>
            </a:xfrm>
          </p:grpSpPr>
          <p:sp>
            <p:nvSpPr>
              <p:cNvPr id="15" name="Oval 8"/>
              <p:cNvSpPr>
                <a:spLocks noChangeArrowheads="1"/>
              </p:cNvSpPr>
              <p:nvPr/>
            </p:nvSpPr>
            <p:spPr bwMode="gray">
              <a:xfrm>
                <a:off x="720" y="1490"/>
                <a:ext cx="806" cy="806"/>
              </a:xfrm>
              <a:prstGeom prst="ellipse">
                <a:avLst/>
              </a:prstGeom>
              <a:solidFill>
                <a:srgbClr val="76C73F"/>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16" name="Picture 9" descr="drop"/>
              <p:cNvPicPr>
                <a:picLocks noChangeAspect="1" noChangeArrowheads="1"/>
              </p:cNvPicPr>
              <p:nvPr/>
            </p:nvPicPr>
            <p:blipFill>
              <a:blip r:embed="rId2" cstate="print"/>
              <a:srcRect/>
              <a:stretch>
                <a:fillRect/>
              </a:stretch>
            </p:blipFill>
            <p:spPr bwMode="gray">
              <a:xfrm>
                <a:off x="721" y="1488"/>
                <a:ext cx="800" cy="800"/>
              </a:xfrm>
              <a:prstGeom prst="rect">
                <a:avLst/>
              </a:prstGeom>
              <a:noFill/>
            </p:spPr>
          </p:pic>
        </p:grpSp>
      </p:grpSp>
      <p:sp>
        <p:nvSpPr>
          <p:cNvPr id="17" name="AutoShape 5"/>
          <p:cNvSpPr>
            <a:spLocks noChangeArrowheads="1"/>
          </p:cNvSpPr>
          <p:nvPr/>
        </p:nvSpPr>
        <p:spPr bwMode="gray">
          <a:xfrm rot="10800000">
            <a:off x="533400" y="1096956"/>
            <a:ext cx="8001000" cy="3856041"/>
          </a:xfrm>
          <a:prstGeom prst="roundRect">
            <a:avLst>
              <a:gd name="adj" fmla="val 50000"/>
            </a:avLst>
          </a:prstGeom>
          <a:noFill/>
          <a:ln w="28575">
            <a:solidFill>
              <a:srgbClr val="76C73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p:cNvSpPr>
            <a:spLocks noChangeArrowheads="1"/>
          </p:cNvSpPr>
          <p:nvPr/>
        </p:nvSpPr>
        <p:spPr bwMode="gray">
          <a:xfrm>
            <a:off x="914400" y="990600"/>
            <a:ext cx="6854825" cy="22860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8" name="Group 6"/>
          <p:cNvGrpSpPr>
            <a:grpSpLocks/>
          </p:cNvGrpSpPr>
          <p:nvPr/>
        </p:nvGrpSpPr>
        <p:grpSpPr bwMode="auto">
          <a:xfrm>
            <a:off x="1676400" y="685800"/>
            <a:ext cx="5410199" cy="463550"/>
            <a:chOff x="720" y="1392"/>
            <a:chExt cx="4058" cy="480"/>
          </a:xfrm>
        </p:grpSpPr>
        <p:sp>
          <p:nvSpPr>
            <p:cNvPr id="9" name="AutoShape 7"/>
            <p:cNvSpPr>
              <a:spLocks noChangeArrowheads="1"/>
            </p:cNvSpPr>
            <p:nvPr/>
          </p:nvSpPr>
          <p:spPr bwMode="blackGray">
            <a:xfrm>
              <a:off x="720" y="1392"/>
              <a:ext cx="4058" cy="480"/>
            </a:xfrm>
            <a:prstGeom prst="roundRect">
              <a:avLst>
                <a:gd name="adj" fmla="val 17509"/>
              </a:avLst>
            </a:prstGeom>
            <a:solidFill>
              <a:srgbClr val="EFC82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0" name="Group 8"/>
            <p:cNvGrpSpPr>
              <a:grpSpLocks/>
            </p:cNvGrpSpPr>
            <p:nvPr/>
          </p:nvGrpSpPr>
          <p:grpSpPr bwMode="auto">
            <a:xfrm>
              <a:off x="730" y="1407"/>
              <a:ext cx="4043" cy="444"/>
              <a:chOff x="744" y="1407"/>
              <a:chExt cx="3988" cy="444"/>
            </a:xfrm>
          </p:grpSpPr>
          <p:sp>
            <p:nvSpPr>
              <p:cNvPr id="11" name="AutoShape 9"/>
              <p:cNvSpPr>
                <a:spLocks noChangeArrowheads="1"/>
              </p:cNvSpPr>
              <p:nvPr/>
            </p:nvSpPr>
            <p:spPr bwMode="blackGray">
              <a:xfrm>
                <a:off x="744" y="1736"/>
                <a:ext cx="3988" cy="115"/>
              </a:xfrm>
              <a:prstGeom prst="roundRect">
                <a:avLst>
                  <a:gd name="adj" fmla="val 50000"/>
                </a:avLst>
              </a:prstGeom>
              <a:gradFill rotWithShape="1">
                <a:gsLst>
                  <a:gs pos="0">
                    <a:srgbClr val="EFC821">
                      <a:alpha val="0"/>
                    </a:srgbClr>
                  </a:gs>
                  <a:gs pos="100000">
                    <a:srgbClr val="EFC821">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AutoShape 10"/>
              <p:cNvSpPr>
                <a:spLocks noChangeArrowheads="1"/>
              </p:cNvSpPr>
              <p:nvPr/>
            </p:nvSpPr>
            <p:spPr bwMode="blackGray">
              <a:xfrm>
                <a:off x="744" y="1407"/>
                <a:ext cx="3988" cy="115"/>
              </a:xfrm>
              <a:prstGeom prst="roundRect">
                <a:avLst>
                  <a:gd name="adj" fmla="val 50000"/>
                </a:avLst>
              </a:prstGeom>
              <a:gradFill rotWithShape="1">
                <a:gsLst>
                  <a:gs pos="0">
                    <a:srgbClr val="EFC821">
                      <a:gamma/>
                      <a:tint val="38039"/>
                      <a:invGamma/>
                    </a:srgbClr>
                  </a:gs>
                  <a:gs pos="100000">
                    <a:srgbClr val="EFC82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27</a:t>
            </a:fld>
            <a:endParaRPr lang="fa-IR"/>
          </a:p>
        </p:txBody>
      </p:sp>
      <p:sp>
        <p:nvSpPr>
          <p:cNvPr id="4" name="Rectangle 3"/>
          <p:cNvSpPr/>
          <p:nvPr/>
        </p:nvSpPr>
        <p:spPr>
          <a:xfrm>
            <a:off x="2393057" y="685800"/>
            <a:ext cx="4544899" cy="255454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fa-IR" sz="2000" b="1" dirty="0" smtClean="0">
                <a:ln w="11430"/>
                <a:effectLst>
                  <a:outerShdw blurRad="50800" dist="39000" dir="5460000" algn="tl">
                    <a:srgbClr val="000000">
                      <a:alpha val="38000"/>
                    </a:srgbClr>
                  </a:outerShdw>
                </a:effectLst>
                <a:cs typeface="Mj_Aref" pitchFamily="2" charset="-78"/>
              </a:rPr>
              <a:t>تامسون چگونه نسبت بار به جرم الکترون را اندازه گرفت؟</a:t>
            </a:r>
          </a:p>
          <a:p>
            <a:pPr lvl="0"/>
            <a:endParaRPr lang="fa-IR" sz="28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758999" y="1371600"/>
            <a:ext cx="6904199" cy="317009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او هم زمان میدان های الکتریکی و مغناطیسی را بر پرتو های</a:t>
            </a:r>
          </a:p>
          <a:p>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کاتدی تاثیر داد و نسبت بار به جرم الکترون را    </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a:t>
            </a:r>
            <a:r>
              <a:rPr lang="en-US" sz="2800" b="1" dirty="0" smtClean="0">
                <a:ln w="11430">
                  <a:solidFill>
                    <a:schemeClr val="bg1">
                      <a:lumMod val="8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1.76 × 10</a:t>
            </a:r>
            <a:r>
              <a:rPr lang="en-US" sz="2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8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C/g</a:t>
            </a: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a:t>
            </a:r>
          </a:p>
          <a:p>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به دست آورد.</a:t>
            </a:r>
          </a:p>
          <a:p>
            <a:pPr lvl="0"/>
            <a:endPar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endPar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0400" y="838200"/>
            <a:ext cx="1221809"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تامسون</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1743075" y="371475"/>
            <a:ext cx="689611" cy="166199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a:t>
            </a:r>
          </a:p>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p>
        </p:txBody>
      </p:sp>
      <p:sp>
        <p:nvSpPr>
          <p:cNvPr id="6" name="Rectangle 5"/>
          <p:cNvSpPr/>
          <p:nvPr/>
        </p:nvSpPr>
        <p:spPr>
          <a:xfrm>
            <a:off x="1752600" y="609600"/>
            <a:ext cx="4869539"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1.76 × 10</a:t>
            </a:r>
            <a:r>
              <a:rPr lang="en-US" sz="48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 </a:t>
            </a: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C/g</a:t>
            </a:r>
          </a:p>
        </p:txBody>
      </p:sp>
      <p:sp>
        <p:nvSpPr>
          <p:cNvPr id="8" name="Rectangle 7"/>
          <p:cNvSpPr/>
          <p:nvPr/>
        </p:nvSpPr>
        <p:spPr>
          <a:xfrm>
            <a:off x="7223714" y="2895600"/>
            <a:ext cx="1156086"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میلیکان</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9" name="Rectangle 8"/>
          <p:cNvSpPr/>
          <p:nvPr/>
        </p:nvSpPr>
        <p:spPr>
          <a:xfrm>
            <a:off x="1071538" y="2928934"/>
            <a:ext cx="4102405"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 = -1.602 × 10</a:t>
            </a:r>
            <a:r>
              <a:rPr lang="en-US" sz="4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a:t>
            </a: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a:t>
            </a:r>
            <a:endParaRPr lang="fa-I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Picture 12" descr="image008.gif"/>
          <p:cNvPicPr>
            <a:picLocks noChangeAspect="1"/>
          </p:cNvPicPr>
          <p:nvPr/>
        </p:nvPicPr>
        <p:blipFill>
          <a:blip r:embed="rId2" cstate="print"/>
          <a:stretch>
            <a:fillRect/>
          </a:stretch>
        </p:blipFill>
        <p:spPr>
          <a:xfrm>
            <a:off x="5867400" y="2590800"/>
            <a:ext cx="990600" cy="1187414"/>
          </a:xfrm>
          <a:prstGeom prst="rect">
            <a:avLst/>
          </a:prstGeom>
        </p:spPr>
      </p:pic>
      <p:sp>
        <p:nvSpPr>
          <p:cNvPr id="14" name="Slide Number Placeholder 13"/>
          <p:cNvSpPr>
            <a:spLocks noGrp="1"/>
          </p:cNvSpPr>
          <p:nvPr>
            <p:ph type="sldNum" sz="quarter" idx="12"/>
          </p:nvPr>
        </p:nvSpPr>
        <p:spPr/>
        <p:txBody>
          <a:bodyPr/>
          <a:lstStyle/>
          <a:p>
            <a:fld id="{4CE537EB-F69F-49DF-B190-42F4AEC61CA4}" type="slidenum">
              <a:rPr lang="fa-IR" smtClean="0"/>
              <a:pPr/>
              <a:t>28</a:t>
            </a:fld>
            <a:endParaRPr lang="fa-IR"/>
          </a:p>
        </p:txBody>
      </p:sp>
      <p:sp>
        <p:nvSpPr>
          <p:cNvPr id="15" name="Footer Placeholder 14"/>
          <p:cNvSpPr>
            <a:spLocks noGrp="1"/>
          </p:cNvSpPr>
          <p:nvPr>
            <p:ph type="ftr" sz="quarter" idx="11"/>
          </p:nvPr>
        </p:nvSpPr>
        <p:spPr/>
        <p:txBody>
          <a:bodyPr/>
          <a:lstStyle/>
          <a:p>
            <a:r>
              <a:rPr lang="en-US" smtClean="0"/>
              <a:t>Tavakoli&amp;Homayoni</a:t>
            </a:r>
            <a:endParaRPr lang="fa-IR"/>
          </a:p>
        </p:txBody>
      </p:sp>
      <p:sp>
        <p:nvSpPr>
          <p:cNvPr id="47" name="Rectangle 46"/>
          <p:cNvSpPr/>
          <p:nvPr/>
        </p:nvSpPr>
        <p:spPr>
          <a:xfrm>
            <a:off x="2612557" y="4343400"/>
            <a:ext cx="2924198" cy="584775"/>
          </a:xfrm>
          <a:prstGeom prst="rect">
            <a:avLst/>
          </a:prstGeom>
        </p:spPr>
        <p:txBody>
          <a:bodyPr wrap="none">
            <a:spAutoFit/>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 = 9.1 × 10</a:t>
            </a:r>
            <a:r>
              <a:rPr lang="en-US" sz="32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-28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r>
              <a:rPr lang="en-US" sz="32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3200" dirty="0"/>
          </a:p>
        </p:txBody>
      </p:sp>
      <p:sp>
        <p:nvSpPr>
          <p:cNvPr id="51" name="Striped Right Arrow 50"/>
          <p:cNvSpPr/>
          <p:nvPr/>
        </p:nvSpPr>
        <p:spPr>
          <a:xfrm>
            <a:off x="1524000" y="4343400"/>
            <a:ext cx="1066800" cy="60960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2" name="AutoShape 3"/>
          <p:cNvSpPr>
            <a:spLocks noChangeArrowheads="1"/>
          </p:cNvSpPr>
          <p:nvPr/>
        </p:nvSpPr>
        <p:spPr bwMode="gray">
          <a:xfrm rot="10800000">
            <a:off x="838200" y="2514600"/>
            <a:ext cx="7772400" cy="1365250"/>
          </a:xfrm>
          <a:prstGeom prst="roundRect">
            <a:avLst>
              <a:gd name="adj" fmla="val 50000"/>
            </a:avLst>
          </a:prstGeom>
          <a:noFill/>
          <a:ln w="28575">
            <a:solidFill>
              <a:srgbClr val="E2507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AutoShape 3"/>
          <p:cNvSpPr>
            <a:spLocks noChangeArrowheads="1"/>
          </p:cNvSpPr>
          <p:nvPr/>
        </p:nvSpPr>
        <p:spPr bwMode="gray">
          <a:xfrm rot="10800000">
            <a:off x="838200" y="381000"/>
            <a:ext cx="7772400" cy="1365250"/>
          </a:xfrm>
          <a:prstGeom prst="roundRect">
            <a:avLst>
              <a:gd name="adj" fmla="val 50000"/>
            </a:avLst>
          </a:prstGeom>
          <a:noFill/>
          <a:ln w="28575">
            <a:solidFill>
              <a:srgbClr val="E2507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U-Turn Arrow 19"/>
          <p:cNvSpPr/>
          <p:nvPr/>
        </p:nvSpPr>
        <p:spPr>
          <a:xfrm>
            <a:off x="1295400" y="304800"/>
            <a:ext cx="914400" cy="2819400"/>
          </a:xfrm>
          <a:prstGeom prst="uturnArrow">
            <a:avLst>
              <a:gd name="adj1" fmla="val 9375"/>
              <a:gd name="adj2" fmla="val 25000"/>
              <a:gd name="adj3" fmla="val 14287"/>
              <a:gd name="adj4" fmla="val 30208"/>
              <a:gd name="adj5" fmla="val 16072"/>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9"/>
          <p:cNvGrpSpPr>
            <a:grpSpLocks/>
          </p:cNvGrpSpPr>
          <p:nvPr/>
        </p:nvGrpSpPr>
        <p:grpSpPr bwMode="auto">
          <a:xfrm>
            <a:off x="609600" y="457200"/>
            <a:ext cx="7696200" cy="5486400"/>
            <a:chOff x="797" y="1945"/>
            <a:chExt cx="1489" cy="1584"/>
          </a:xfrm>
        </p:grpSpPr>
        <p:sp>
          <p:nvSpPr>
            <p:cNvPr id="24" name="AutoShape 10"/>
            <p:cNvSpPr>
              <a:spLocks noChangeArrowheads="1"/>
            </p:cNvSpPr>
            <p:nvPr/>
          </p:nvSpPr>
          <p:spPr bwMode="gray">
            <a:xfrm>
              <a:off x="799" y="1945"/>
              <a:ext cx="1487" cy="1584"/>
            </a:xfrm>
            <a:prstGeom prst="roundRect">
              <a:avLst>
                <a:gd name="adj" fmla="val 12574"/>
              </a:avLst>
            </a:prstGeom>
            <a:solidFill>
              <a:schemeClr val="accent1"/>
            </a:solidFill>
            <a:ln w="9525">
              <a:noFill/>
              <a:round/>
              <a:headEnd/>
              <a:tailEnd/>
            </a:ln>
            <a:effectLst/>
          </p:spPr>
          <p:txBody>
            <a:bodyPr wrap="none" anchor="ctr"/>
            <a:lstStyle/>
            <a:p>
              <a:endParaRPr lang="en-US"/>
            </a:p>
          </p:txBody>
        </p:sp>
        <p:sp>
          <p:nvSpPr>
            <p:cNvPr id="25" name="AutoShape 11"/>
            <p:cNvSpPr>
              <a:spLocks noChangeArrowheads="1"/>
            </p:cNvSpPr>
            <p:nvPr/>
          </p:nvSpPr>
          <p:spPr bwMode="gray">
            <a:xfrm>
              <a:off x="797" y="3118"/>
              <a:ext cx="1488" cy="408"/>
            </a:xfrm>
            <a:prstGeom prst="roundRect">
              <a:avLst>
                <a:gd name="adj" fmla="val 49755"/>
              </a:avLst>
            </a:prstGeom>
            <a:gradFill rotWithShape="1">
              <a:gsLst>
                <a:gs pos="0">
                  <a:schemeClr val="accent1">
                    <a:alpha val="0"/>
                  </a:schemeClr>
                </a:gs>
                <a:gs pos="100000">
                  <a:schemeClr val="accent1">
                    <a:gamma/>
                    <a:tint val="41176"/>
                    <a:invGamma/>
                  </a:schemeClr>
                </a:gs>
              </a:gsLst>
              <a:lin ang="5400000" scaled="1"/>
            </a:gradFill>
            <a:ln w="9525">
              <a:noFill/>
              <a:round/>
              <a:headEnd/>
              <a:tailEnd/>
            </a:ln>
            <a:effectLst/>
          </p:spPr>
          <p:txBody>
            <a:bodyPr wrap="none" anchor="ctr"/>
            <a:lstStyle/>
            <a:p>
              <a:endParaRPr lang="en-US"/>
            </a:p>
          </p:txBody>
        </p:sp>
        <p:sp>
          <p:nvSpPr>
            <p:cNvPr id="26" name="AutoShape 12"/>
            <p:cNvSpPr>
              <a:spLocks noChangeArrowheads="1"/>
            </p:cNvSpPr>
            <p:nvPr/>
          </p:nvSpPr>
          <p:spPr bwMode="gray">
            <a:xfrm>
              <a:off x="817" y="1950"/>
              <a:ext cx="1462" cy="408"/>
            </a:xfrm>
            <a:prstGeom prst="roundRect">
              <a:avLst>
                <a:gd name="adj" fmla="val 38727"/>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sp>
        <p:nvSpPr>
          <p:cNvPr id="5" name="Rectangle 4"/>
          <p:cNvSpPr/>
          <p:nvPr/>
        </p:nvSpPr>
        <p:spPr>
          <a:xfrm>
            <a:off x="1457325" y="1909227"/>
            <a:ext cx="2157963" cy="1077218"/>
          </a:xfrm>
          <a:prstGeom prst="rect">
            <a:avLst/>
          </a:prstGeom>
          <a:no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-1.602 × 10</a:t>
            </a:r>
            <a:r>
              <a:rPr lang="en-US" sz="2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 </a:t>
            </a:r>
          </a:p>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
            </a:r>
          </a:p>
        </p:txBody>
      </p:sp>
      <p:sp>
        <p:nvSpPr>
          <p:cNvPr id="6" name="Rectangle 5"/>
          <p:cNvSpPr/>
          <p:nvPr/>
        </p:nvSpPr>
        <p:spPr>
          <a:xfrm>
            <a:off x="1905000" y="1988403"/>
            <a:ext cx="5936339" cy="830997"/>
          </a:xfrm>
          <a:prstGeom prst="rect">
            <a:avLst/>
          </a:prstGeom>
          <a:noFill/>
        </p:spPr>
        <p:txBody>
          <a:bodyPr wrap="squar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1.76 × 10</a:t>
            </a:r>
            <a:r>
              <a:rPr lang="en-US" sz="32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C/g</a:t>
            </a:r>
          </a:p>
        </p:txBody>
      </p:sp>
      <p:sp>
        <p:nvSpPr>
          <p:cNvPr id="14" name="Slide Number Placeholder 13"/>
          <p:cNvSpPr>
            <a:spLocks noGrp="1"/>
          </p:cNvSpPr>
          <p:nvPr>
            <p:ph type="sldNum" sz="quarter" idx="12"/>
          </p:nvPr>
        </p:nvSpPr>
        <p:spPr/>
        <p:txBody>
          <a:bodyPr/>
          <a:lstStyle/>
          <a:p>
            <a:fld id="{4CE537EB-F69F-49DF-B190-42F4AEC61CA4}" type="slidenum">
              <a:rPr lang="fa-IR" smtClean="0"/>
              <a:pPr/>
              <a:t>29</a:t>
            </a:fld>
            <a:endParaRPr lang="fa-IR"/>
          </a:p>
        </p:txBody>
      </p:sp>
      <p:cxnSp>
        <p:nvCxnSpPr>
          <p:cNvPr id="17" name="Straight Connector 16"/>
          <p:cNvCxnSpPr/>
          <p:nvPr/>
        </p:nvCxnSpPr>
        <p:spPr>
          <a:xfrm rot="10800000" flipH="1">
            <a:off x="1371601" y="2436811"/>
            <a:ext cx="2063385"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984624" y="228600"/>
            <a:ext cx="582211" cy="138499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
            </a:r>
            <a:endPar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ectangle 18"/>
          <p:cNvSpPr/>
          <p:nvPr/>
        </p:nvSpPr>
        <p:spPr>
          <a:xfrm>
            <a:off x="2991036" y="609600"/>
            <a:ext cx="3309496" cy="830997"/>
          </a:xfrm>
          <a:prstGeom prst="rect">
            <a:avLst/>
          </a:prstGeom>
          <a:noFill/>
        </p:spPr>
        <p:txBody>
          <a:bodyPr wrap="none" lIns="91440" tIns="45720" rIns="91440" bIns="45720">
            <a:spAutoFit/>
          </a:bodyPr>
          <a:lstStyle/>
          <a:p>
            <a:pPr algn="ct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1.76 × 10</a:t>
            </a:r>
            <a:r>
              <a:rPr lang="en-US" sz="32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 </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C/g</a:t>
            </a:r>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p:nvPr/>
        </p:nvSpPr>
        <p:spPr>
          <a:xfrm>
            <a:off x="1447801" y="3509427"/>
            <a:ext cx="2393732" cy="1138773"/>
          </a:xfrm>
          <a:prstGeom prst="rect">
            <a:avLst/>
          </a:prstGeom>
          <a:noFill/>
        </p:spPr>
        <p:txBody>
          <a:bodyPr wrap="none" lIns="91440" tIns="45720" rIns="91440" bIns="45720">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1.602 × 10</a:t>
            </a:r>
            <a:r>
              <a:rPr lang="en-US" sz="2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a:t>
            </a: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 </a:t>
            </a:r>
          </a:p>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1.76 × 10</a:t>
            </a:r>
            <a:r>
              <a:rPr lang="en-US" sz="28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C/g</a:t>
            </a:r>
          </a:p>
        </p:txBody>
      </p:sp>
      <p:sp>
        <p:nvSpPr>
          <p:cNvPr id="21" name="Rectangle 20"/>
          <p:cNvSpPr/>
          <p:nvPr/>
        </p:nvSpPr>
        <p:spPr>
          <a:xfrm>
            <a:off x="914400" y="3581400"/>
            <a:ext cx="5936339" cy="769441"/>
          </a:xfrm>
          <a:prstGeom prst="rect">
            <a:avLst/>
          </a:prstGeom>
          <a:noFill/>
        </p:spPr>
        <p:txBody>
          <a:bodyPr wrap="square" lIns="91440" tIns="45720" rIns="91440" bIns="45720">
            <a:spAutoFit/>
          </a:bodyPr>
          <a:lstStyle/>
          <a:p>
            <a:pPr algn="ct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2" name="Straight Connector 21"/>
          <p:cNvCxnSpPr/>
          <p:nvPr/>
        </p:nvCxnSpPr>
        <p:spPr>
          <a:xfrm rot="10800000" flipH="1">
            <a:off x="1447801" y="4004727"/>
            <a:ext cx="2063385" cy="1588"/>
          </a:xfrm>
          <a:prstGeom prst="line">
            <a:avLst/>
          </a:prstGeom>
        </p:spPr>
        <p:style>
          <a:lnRef idx="2">
            <a:schemeClr val="accent4"/>
          </a:lnRef>
          <a:fillRef idx="0">
            <a:schemeClr val="accent4"/>
          </a:fillRef>
          <a:effectRef idx="1">
            <a:schemeClr val="accent4"/>
          </a:effectRef>
          <a:fontRef idx="minor">
            <a:schemeClr val="tx1"/>
          </a:fontRef>
        </p:style>
      </p:cxnSp>
      <p:sp>
        <p:nvSpPr>
          <p:cNvPr id="12" name="Rectangle 11"/>
          <p:cNvSpPr/>
          <p:nvPr/>
        </p:nvSpPr>
        <p:spPr>
          <a:xfrm>
            <a:off x="1302661" y="4800600"/>
            <a:ext cx="5936339" cy="707886"/>
          </a:xfrm>
          <a:prstGeom prst="rect">
            <a:avLst/>
          </a:prstGeom>
          <a:noFill/>
        </p:spPr>
        <p:txBody>
          <a:bodyPr wrap="square" lIns="91440" tIns="45720" rIns="91440" bIns="45720">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 = 9.1 × 10</a:t>
            </a:r>
            <a:r>
              <a:rPr lang="en-US" sz="28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-28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t>
            </a:r>
            <a:r>
              <a:rPr lang="en-US" sz="28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11"/>
          <p:cNvSpPr>
            <a:spLocks noChangeArrowheads="1"/>
          </p:cNvSpPr>
          <p:nvPr/>
        </p:nvSpPr>
        <p:spPr bwMode="gray">
          <a:xfrm>
            <a:off x="1828800" y="457200"/>
            <a:ext cx="5492750" cy="6413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en-US"/>
          </a:p>
        </p:txBody>
      </p:sp>
      <p:sp>
        <p:nvSpPr>
          <p:cNvPr id="6" name="Slide Number Placeholder 5"/>
          <p:cNvSpPr>
            <a:spLocks noGrp="1"/>
          </p:cNvSpPr>
          <p:nvPr>
            <p:ph type="sldNum" sz="quarter" idx="12"/>
          </p:nvPr>
        </p:nvSpPr>
        <p:spPr/>
        <p:txBody>
          <a:bodyPr/>
          <a:lstStyle/>
          <a:p>
            <a:fld id="{4CE537EB-F69F-49DF-B190-42F4AEC61CA4}" type="slidenum">
              <a:rPr lang="fa-IR" smtClean="0"/>
              <a:pPr/>
              <a:t>3</a:t>
            </a:fld>
            <a:endParaRPr lang="fa-IR"/>
          </a:p>
        </p:txBody>
      </p:sp>
      <p:sp>
        <p:nvSpPr>
          <p:cNvPr id="9" name="AutoShape 3"/>
          <p:cNvSpPr>
            <a:spLocks noChangeArrowheads="1"/>
          </p:cNvSpPr>
          <p:nvPr/>
        </p:nvSpPr>
        <p:spPr bwMode="gray">
          <a:xfrm rot="5400000">
            <a:off x="-791" y="2474115"/>
            <a:ext cx="2617568" cy="869738"/>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en-US"/>
          </a:p>
        </p:txBody>
      </p:sp>
      <p:sp>
        <p:nvSpPr>
          <p:cNvPr id="11" name="AutoShape 5"/>
          <p:cNvSpPr>
            <a:spLocks noChangeArrowheads="1"/>
          </p:cNvSpPr>
          <p:nvPr/>
        </p:nvSpPr>
        <p:spPr bwMode="gray">
          <a:xfrm rot="5400000">
            <a:off x="1716885" y="2474115"/>
            <a:ext cx="2617568" cy="869738"/>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en-US"/>
          </a:p>
        </p:txBody>
      </p:sp>
      <p:sp>
        <p:nvSpPr>
          <p:cNvPr id="13" name="AutoShape 7"/>
          <p:cNvSpPr>
            <a:spLocks noChangeArrowheads="1"/>
          </p:cNvSpPr>
          <p:nvPr/>
        </p:nvSpPr>
        <p:spPr bwMode="gray">
          <a:xfrm rot="5400000">
            <a:off x="3317085" y="2474115"/>
            <a:ext cx="2617568" cy="869738"/>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endParaRPr lang="en-US"/>
          </a:p>
        </p:txBody>
      </p:sp>
      <p:pic>
        <p:nvPicPr>
          <p:cNvPr id="15" name="Picture 9" descr="RY_circle001"/>
          <p:cNvPicPr>
            <a:picLocks noChangeAspect="1" noChangeArrowheads="1"/>
          </p:cNvPicPr>
          <p:nvPr/>
        </p:nvPicPr>
        <p:blipFill>
          <a:blip r:embed="rId2" cstate="print"/>
          <a:srcRect/>
          <a:stretch>
            <a:fillRect/>
          </a:stretch>
        </p:blipFill>
        <p:spPr bwMode="auto">
          <a:xfrm>
            <a:off x="4410076" y="1806575"/>
            <a:ext cx="601661" cy="601661"/>
          </a:xfrm>
          <a:prstGeom prst="rect">
            <a:avLst/>
          </a:prstGeom>
          <a:noFill/>
        </p:spPr>
      </p:pic>
      <p:pic>
        <p:nvPicPr>
          <p:cNvPr id="16" name="Picture 10" descr="LB_circle001"/>
          <p:cNvPicPr>
            <a:picLocks noChangeAspect="1" noChangeArrowheads="1"/>
          </p:cNvPicPr>
          <p:nvPr/>
        </p:nvPicPr>
        <p:blipFill>
          <a:blip r:embed="rId3" cstate="print"/>
          <a:srcRect/>
          <a:stretch>
            <a:fillRect/>
          </a:stretch>
        </p:blipFill>
        <p:spPr bwMode="auto">
          <a:xfrm>
            <a:off x="990600" y="1806574"/>
            <a:ext cx="685800" cy="684874"/>
          </a:xfrm>
          <a:prstGeom prst="rect">
            <a:avLst/>
          </a:prstGeom>
          <a:noFill/>
        </p:spPr>
      </p:pic>
      <p:pic>
        <p:nvPicPr>
          <p:cNvPr id="17" name="Picture 11" descr="YG_circle001"/>
          <p:cNvPicPr>
            <a:picLocks noChangeAspect="1" noChangeArrowheads="1"/>
          </p:cNvPicPr>
          <p:nvPr/>
        </p:nvPicPr>
        <p:blipFill>
          <a:blip r:embed="rId4" cstate="print"/>
          <a:srcRect/>
          <a:stretch>
            <a:fillRect/>
          </a:stretch>
        </p:blipFill>
        <p:spPr bwMode="auto">
          <a:xfrm>
            <a:off x="2697163" y="1781175"/>
            <a:ext cx="703262" cy="703262"/>
          </a:xfrm>
          <a:prstGeom prst="rect">
            <a:avLst/>
          </a:prstGeom>
          <a:noFill/>
        </p:spPr>
      </p:pic>
      <p:sp>
        <p:nvSpPr>
          <p:cNvPr id="18" name="Text Box 12"/>
          <p:cNvSpPr txBox="1">
            <a:spLocks noChangeArrowheads="1"/>
          </p:cNvSpPr>
          <p:nvPr/>
        </p:nvSpPr>
        <p:spPr bwMode="auto">
          <a:xfrm>
            <a:off x="1143000" y="1981200"/>
            <a:ext cx="402656" cy="321627"/>
          </a:xfrm>
          <a:prstGeom prst="rect">
            <a:avLst/>
          </a:prstGeom>
          <a:noFill/>
          <a:ln w="9525" algn="ctr">
            <a:noFill/>
            <a:miter lim="800000"/>
            <a:headEnd/>
            <a:tailEnd/>
          </a:ln>
          <a:effectLst/>
        </p:spPr>
        <p:txBody>
          <a:bodyPr wrap="square">
            <a:spAutoFit/>
          </a:bodyPr>
          <a:lstStyle/>
          <a:p>
            <a:pPr algn="ctr" eaLnBrk="0" hangingPunct="0">
              <a:lnSpc>
                <a:spcPct val="70000"/>
              </a:lnSpc>
              <a:spcBef>
                <a:spcPct val="50000"/>
              </a:spcBef>
            </a:pPr>
            <a:r>
              <a:rPr lang="en-US" sz="2000" b="1" dirty="0" smtClean="0">
                <a:solidFill>
                  <a:srgbClr val="D13F11"/>
                </a:solidFill>
              </a:rPr>
              <a:t>5</a:t>
            </a:r>
            <a:endParaRPr lang="en-US" sz="1400" b="1" dirty="0">
              <a:solidFill>
                <a:srgbClr val="5F5F5F"/>
              </a:solidFill>
            </a:endParaRPr>
          </a:p>
        </p:txBody>
      </p:sp>
      <p:sp>
        <p:nvSpPr>
          <p:cNvPr id="19" name="Text Box 13"/>
          <p:cNvSpPr txBox="1">
            <a:spLocks noChangeArrowheads="1"/>
          </p:cNvSpPr>
          <p:nvPr/>
        </p:nvSpPr>
        <p:spPr bwMode="auto">
          <a:xfrm>
            <a:off x="4495800" y="1981200"/>
            <a:ext cx="403357" cy="321627"/>
          </a:xfrm>
          <a:prstGeom prst="rect">
            <a:avLst/>
          </a:prstGeom>
          <a:noFill/>
          <a:ln w="9525" algn="ctr">
            <a:noFill/>
            <a:miter lim="800000"/>
            <a:headEnd/>
            <a:tailEnd/>
          </a:ln>
          <a:effectLst/>
        </p:spPr>
        <p:txBody>
          <a:bodyPr wrap="square">
            <a:spAutoFit/>
          </a:bodyPr>
          <a:lstStyle/>
          <a:p>
            <a:pPr algn="ctr" eaLnBrk="0" hangingPunct="0">
              <a:lnSpc>
                <a:spcPct val="70000"/>
              </a:lnSpc>
              <a:spcBef>
                <a:spcPct val="50000"/>
              </a:spcBef>
            </a:pPr>
            <a:r>
              <a:rPr lang="en-US" sz="2000" b="1" dirty="0" smtClean="0">
                <a:solidFill>
                  <a:srgbClr val="D13F11"/>
                </a:solidFill>
              </a:rPr>
              <a:t>3</a:t>
            </a:r>
            <a:endParaRPr lang="en-US" sz="1400" b="1" dirty="0">
              <a:solidFill>
                <a:srgbClr val="5F5F5F"/>
              </a:solidFill>
            </a:endParaRPr>
          </a:p>
        </p:txBody>
      </p:sp>
      <p:sp>
        <p:nvSpPr>
          <p:cNvPr id="20" name="Text Box 14"/>
          <p:cNvSpPr txBox="1">
            <a:spLocks noChangeArrowheads="1"/>
          </p:cNvSpPr>
          <p:nvPr/>
        </p:nvSpPr>
        <p:spPr bwMode="auto">
          <a:xfrm>
            <a:off x="2819400" y="1981200"/>
            <a:ext cx="403357" cy="321627"/>
          </a:xfrm>
          <a:prstGeom prst="rect">
            <a:avLst/>
          </a:prstGeom>
          <a:noFill/>
          <a:ln w="9525" algn="ctr">
            <a:noFill/>
            <a:miter lim="800000"/>
            <a:headEnd/>
            <a:tailEnd/>
          </a:ln>
          <a:effectLst/>
        </p:spPr>
        <p:txBody>
          <a:bodyPr wrap="square">
            <a:spAutoFit/>
          </a:bodyPr>
          <a:lstStyle/>
          <a:p>
            <a:pPr algn="ctr" eaLnBrk="0" hangingPunct="0">
              <a:lnSpc>
                <a:spcPct val="70000"/>
              </a:lnSpc>
              <a:spcBef>
                <a:spcPct val="50000"/>
              </a:spcBef>
            </a:pPr>
            <a:r>
              <a:rPr lang="en-US" sz="2000" b="1" dirty="0" smtClean="0">
                <a:solidFill>
                  <a:srgbClr val="D13F11"/>
                </a:solidFill>
              </a:rPr>
              <a:t>4</a:t>
            </a:r>
            <a:endParaRPr lang="en-US" sz="1400" b="1" dirty="0">
              <a:solidFill>
                <a:srgbClr val="5F5F5F"/>
              </a:solidFill>
            </a:endParaRPr>
          </a:p>
        </p:txBody>
      </p:sp>
      <p:pic>
        <p:nvPicPr>
          <p:cNvPr id="21" name="Picture 15" descr="O_chevron001"/>
          <p:cNvPicPr>
            <a:picLocks noChangeAspect="1" noChangeArrowheads="1"/>
          </p:cNvPicPr>
          <p:nvPr/>
        </p:nvPicPr>
        <p:blipFill>
          <a:blip r:embed="rId5" cstate="print"/>
          <a:srcRect/>
          <a:stretch>
            <a:fillRect/>
          </a:stretch>
        </p:blipFill>
        <p:spPr bwMode="auto">
          <a:xfrm>
            <a:off x="2895600" y="3200400"/>
            <a:ext cx="291714" cy="256932"/>
          </a:xfrm>
          <a:prstGeom prst="rect">
            <a:avLst/>
          </a:prstGeom>
          <a:noFill/>
        </p:spPr>
      </p:pic>
      <p:pic>
        <p:nvPicPr>
          <p:cNvPr id="22" name="Picture 16" descr="O_chevron001"/>
          <p:cNvPicPr>
            <a:picLocks noChangeAspect="1" noChangeArrowheads="1"/>
          </p:cNvPicPr>
          <p:nvPr/>
        </p:nvPicPr>
        <p:blipFill>
          <a:blip r:embed="rId5" cstate="print"/>
          <a:srcRect/>
          <a:stretch>
            <a:fillRect/>
          </a:stretch>
        </p:blipFill>
        <p:spPr bwMode="auto">
          <a:xfrm>
            <a:off x="1143000" y="3200400"/>
            <a:ext cx="291714" cy="256932"/>
          </a:xfrm>
          <a:prstGeom prst="rect">
            <a:avLst/>
          </a:prstGeom>
          <a:noFill/>
        </p:spPr>
      </p:pic>
      <p:pic>
        <p:nvPicPr>
          <p:cNvPr id="23" name="Picture 17" descr="O_chevron001"/>
          <p:cNvPicPr>
            <a:picLocks noChangeAspect="1" noChangeArrowheads="1"/>
          </p:cNvPicPr>
          <p:nvPr/>
        </p:nvPicPr>
        <p:blipFill>
          <a:blip r:embed="rId5" cstate="print"/>
          <a:srcRect/>
          <a:stretch>
            <a:fillRect/>
          </a:stretch>
        </p:blipFill>
        <p:spPr bwMode="auto">
          <a:xfrm>
            <a:off x="4495800" y="3200400"/>
            <a:ext cx="291714" cy="256932"/>
          </a:xfrm>
          <a:prstGeom prst="rect">
            <a:avLst/>
          </a:prstGeom>
          <a:noFill/>
        </p:spPr>
      </p:pic>
      <p:sp>
        <p:nvSpPr>
          <p:cNvPr id="24" name="AutoShape 5"/>
          <p:cNvSpPr>
            <a:spLocks noChangeArrowheads="1"/>
          </p:cNvSpPr>
          <p:nvPr/>
        </p:nvSpPr>
        <p:spPr bwMode="gray">
          <a:xfrm rot="5400000">
            <a:off x="4852582" y="2523547"/>
            <a:ext cx="2617568" cy="869738"/>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a:srgbClr val="1C1C1C">
                <a:alpha val="50000"/>
              </a:srgbClr>
            </a:prstShdw>
          </a:effectLst>
        </p:spPr>
        <p:txBody>
          <a:bodyPr wrap="none" anchor="ctr"/>
          <a:lstStyle/>
          <a:p>
            <a:endParaRPr lang="en-US"/>
          </a:p>
        </p:txBody>
      </p:sp>
      <p:sp>
        <p:nvSpPr>
          <p:cNvPr id="25" name="AutoShape 7"/>
          <p:cNvSpPr>
            <a:spLocks noChangeArrowheads="1"/>
          </p:cNvSpPr>
          <p:nvPr/>
        </p:nvSpPr>
        <p:spPr bwMode="gray">
          <a:xfrm rot="5400000">
            <a:off x="6452782" y="2523547"/>
            <a:ext cx="2617568" cy="869738"/>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38100" algn="ctr">
            <a:solidFill>
              <a:srgbClr val="808080"/>
            </a:solidFill>
            <a:round/>
            <a:headEnd/>
            <a:tailEnd/>
          </a:ln>
          <a:effectLst>
            <a:prstShdw prst="shdw12" dist="88900" dir="10800000">
              <a:srgbClr val="1C1C1C">
                <a:alpha val="50000"/>
              </a:srgbClr>
            </a:prstShdw>
          </a:effectLst>
        </p:spPr>
        <p:txBody>
          <a:bodyPr wrap="none" anchor="ctr"/>
          <a:lstStyle/>
          <a:p>
            <a:endParaRPr lang="en-US"/>
          </a:p>
        </p:txBody>
      </p:sp>
      <p:pic>
        <p:nvPicPr>
          <p:cNvPr id="26" name="Picture 9" descr="RY_circle001"/>
          <p:cNvPicPr>
            <a:picLocks noChangeAspect="1" noChangeArrowheads="1"/>
          </p:cNvPicPr>
          <p:nvPr/>
        </p:nvPicPr>
        <p:blipFill>
          <a:blip r:embed="rId2" cstate="print"/>
          <a:srcRect/>
          <a:stretch>
            <a:fillRect/>
          </a:stretch>
        </p:blipFill>
        <p:spPr bwMode="auto">
          <a:xfrm>
            <a:off x="7545773" y="1856007"/>
            <a:ext cx="601661" cy="601661"/>
          </a:xfrm>
          <a:prstGeom prst="rect">
            <a:avLst/>
          </a:prstGeom>
          <a:noFill/>
        </p:spPr>
      </p:pic>
      <p:pic>
        <p:nvPicPr>
          <p:cNvPr id="27" name="Picture 11" descr="YG_circle001"/>
          <p:cNvPicPr>
            <a:picLocks noChangeAspect="1" noChangeArrowheads="1"/>
          </p:cNvPicPr>
          <p:nvPr/>
        </p:nvPicPr>
        <p:blipFill>
          <a:blip r:embed="rId4" cstate="print"/>
          <a:srcRect/>
          <a:stretch>
            <a:fillRect/>
          </a:stretch>
        </p:blipFill>
        <p:spPr bwMode="auto">
          <a:xfrm>
            <a:off x="5832860" y="1830607"/>
            <a:ext cx="703262" cy="703262"/>
          </a:xfrm>
          <a:prstGeom prst="rect">
            <a:avLst/>
          </a:prstGeom>
          <a:noFill/>
        </p:spPr>
      </p:pic>
      <p:sp>
        <p:nvSpPr>
          <p:cNvPr id="28" name="Text Box 13"/>
          <p:cNvSpPr txBox="1">
            <a:spLocks noChangeArrowheads="1"/>
          </p:cNvSpPr>
          <p:nvPr/>
        </p:nvSpPr>
        <p:spPr bwMode="auto">
          <a:xfrm>
            <a:off x="7620000" y="2009775"/>
            <a:ext cx="403357" cy="321627"/>
          </a:xfrm>
          <a:prstGeom prst="rect">
            <a:avLst/>
          </a:prstGeom>
          <a:noFill/>
          <a:ln w="9525" algn="ctr">
            <a:noFill/>
            <a:miter lim="800000"/>
            <a:headEnd/>
            <a:tailEnd/>
          </a:ln>
          <a:effectLst/>
        </p:spPr>
        <p:txBody>
          <a:bodyPr wrap="square">
            <a:spAutoFit/>
          </a:bodyPr>
          <a:lstStyle/>
          <a:p>
            <a:pPr algn="ctr" eaLnBrk="0" hangingPunct="0">
              <a:lnSpc>
                <a:spcPct val="70000"/>
              </a:lnSpc>
              <a:spcBef>
                <a:spcPct val="50000"/>
              </a:spcBef>
            </a:pPr>
            <a:r>
              <a:rPr lang="en-US" sz="2000" b="1" dirty="0" smtClean="0">
                <a:solidFill>
                  <a:srgbClr val="D13F11"/>
                </a:solidFill>
              </a:rPr>
              <a:t>1</a:t>
            </a:r>
            <a:endParaRPr lang="en-US" sz="1400" b="1" dirty="0">
              <a:solidFill>
                <a:srgbClr val="5F5F5F"/>
              </a:solidFill>
            </a:endParaRPr>
          </a:p>
        </p:txBody>
      </p:sp>
      <p:sp>
        <p:nvSpPr>
          <p:cNvPr id="29" name="Text Box 14"/>
          <p:cNvSpPr txBox="1">
            <a:spLocks noChangeArrowheads="1"/>
          </p:cNvSpPr>
          <p:nvPr/>
        </p:nvSpPr>
        <p:spPr bwMode="auto">
          <a:xfrm>
            <a:off x="5997443" y="2057400"/>
            <a:ext cx="403357" cy="321627"/>
          </a:xfrm>
          <a:prstGeom prst="rect">
            <a:avLst/>
          </a:prstGeom>
          <a:noFill/>
          <a:ln w="9525" algn="ctr">
            <a:noFill/>
            <a:miter lim="800000"/>
            <a:headEnd/>
            <a:tailEnd/>
          </a:ln>
          <a:effectLst/>
        </p:spPr>
        <p:txBody>
          <a:bodyPr wrap="square">
            <a:spAutoFit/>
          </a:bodyPr>
          <a:lstStyle/>
          <a:p>
            <a:pPr algn="ctr" eaLnBrk="0" hangingPunct="0">
              <a:lnSpc>
                <a:spcPct val="70000"/>
              </a:lnSpc>
              <a:spcBef>
                <a:spcPct val="50000"/>
              </a:spcBef>
            </a:pPr>
            <a:r>
              <a:rPr lang="en-US" sz="2000" b="1" dirty="0" smtClean="0">
                <a:solidFill>
                  <a:srgbClr val="D13F11"/>
                </a:solidFill>
              </a:rPr>
              <a:t>2</a:t>
            </a:r>
            <a:endParaRPr lang="en-US" sz="1400" b="1" dirty="0">
              <a:solidFill>
                <a:srgbClr val="5F5F5F"/>
              </a:solidFill>
            </a:endParaRPr>
          </a:p>
        </p:txBody>
      </p:sp>
      <p:pic>
        <p:nvPicPr>
          <p:cNvPr id="30" name="Picture 15" descr="O_chevron001"/>
          <p:cNvPicPr>
            <a:picLocks noChangeAspect="1" noChangeArrowheads="1"/>
          </p:cNvPicPr>
          <p:nvPr/>
        </p:nvPicPr>
        <p:blipFill>
          <a:blip r:embed="rId5" cstate="print"/>
          <a:srcRect/>
          <a:stretch>
            <a:fillRect/>
          </a:stretch>
        </p:blipFill>
        <p:spPr bwMode="auto">
          <a:xfrm>
            <a:off x="6019800" y="3172068"/>
            <a:ext cx="291714" cy="256932"/>
          </a:xfrm>
          <a:prstGeom prst="rect">
            <a:avLst/>
          </a:prstGeom>
          <a:noFill/>
        </p:spPr>
      </p:pic>
      <p:pic>
        <p:nvPicPr>
          <p:cNvPr id="31" name="Picture 17" descr="O_chevron001"/>
          <p:cNvPicPr>
            <a:picLocks noChangeAspect="1" noChangeArrowheads="1"/>
          </p:cNvPicPr>
          <p:nvPr/>
        </p:nvPicPr>
        <p:blipFill>
          <a:blip r:embed="rId5" cstate="print"/>
          <a:srcRect/>
          <a:stretch>
            <a:fillRect/>
          </a:stretch>
        </p:blipFill>
        <p:spPr bwMode="auto">
          <a:xfrm>
            <a:off x="7639050" y="3152775"/>
            <a:ext cx="291714" cy="256932"/>
          </a:xfrm>
          <a:prstGeom prst="rect">
            <a:avLst/>
          </a:prstGeom>
          <a:noFill/>
        </p:spPr>
      </p:pic>
      <p:sp>
        <p:nvSpPr>
          <p:cNvPr id="32" name="Text Box 8"/>
          <p:cNvSpPr txBox="1">
            <a:spLocks noChangeArrowheads="1"/>
          </p:cNvSpPr>
          <p:nvPr/>
        </p:nvSpPr>
        <p:spPr bwMode="gray">
          <a:xfrm>
            <a:off x="7315200" y="3429000"/>
            <a:ext cx="862735" cy="738664"/>
          </a:xfrm>
          <a:prstGeom prst="rect">
            <a:avLst/>
          </a:prstGeom>
          <a:noFill/>
          <a:ln w="9525" algn="ctr">
            <a:noFill/>
            <a:miter lim="800000"/>
            <a:headEnd/>
            <a:tailEnd/>
          </a:ln>
          <a:effectLst/>
        </p:spPr>
        <p:txBody>
          <a:bodyPr wrap="square">
            <a:spAutoFit/>
          </a:bodyPr>
          <a:lstStyle/>
          <a:p>
            <a:pPr algn="ctr" eaLnBrk="0" hangingPunct="0"/>
            <a:r>
              <a:rPr lang="fa-IR" sz="1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rPr>
              <a:t>بخش 1</a:t>
            </a:r>
          </a:p>
          <a:p>
            <a:pPr algn="ctr" eaLnBrk="0" hangingPunct="0"/>
            <a:r>
              <a:rPr lang="fa-IR" sz="1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rPr>
              <a:t>ساختار اتم</a:t>
            </a:r>
            <a:r>
              <a:rPr lang="en-US" sz="1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rPr>
              <a:t> </a:t>
            </a:r>
            <a:endParaRPr lang="en-US" sz="1400" b="1" dirty="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endParaRPr>
          </a:p>
          <a:p>
            <a:pPr algn="ctr" eaLnBrk="0" hangingPunct="0"/>
            <a:endParaRPr lang="en-US" sz="1400" b="1" dirty="0">
              <a:ln w="12700">
                <a:solidFill>
                  <a:sysClr val="windowText" lastClr="000000"/>
                </a:solidFill>
                <a:prstDash val="solid"/>
              </a:ln>
              <a:solidFill>
                <a:srgbClr val="C00000"/>
              </a:solidFill>
              <a:effectLst>
                <a:outerShdw blurRad="41275" dist="20320" dir="1800000" algn="tl" rotWithShape="0">
                  <a:srgbClr val="000000">
                    <a:alpha val="40000"/>
                  </a:srgbClr>
                </a:outerShdw>
              </a:effectLst>
            </a:endParaRPr>
          </a:p>
        </p:txBody>
      </p:sp>
      <p:sp>
        <p:nvSpPr>
          <p:cNvPr id="33" name="Text Box 8"/>
          <p:cNvSpPr txBox="1">
            <a:spLocks noChangeArrowheads="1"/>
          </p:cNvSpPr>
          <p:nvPr/>
        </p:nvSpPr>
        <p:spPr bwMode="gray">
          <a:xfrm>
            <a:off x="5486400" y="3429000"/>
            <a:ext cx="1295400" cy="954107"/>
          </a:xfrm>
          <a:prstGeom prst="rect">
            <a:avLst/>
          </a:prstGeom>
          <a:noFill/>
          <a:ln w="9525" algn="ctr">
            <a:noFill/>
            <a:miter lim="800000"/>
            <a:headEnd/>
            <a:tailEnd/>
          </a:ln>
          <a:effectLst/>
        </p:spPr>
        <p:txBody>
          <a:bodyPr wrap="square">
            <a:spAutoFit/>
          </a:bodyPr>
          <a:lstStyle/>
          <a:p>
            <a:pPr algn="ctr" eaLnBrk="0" hangingPunct="0"/>
            <a:r>
              <a:rPr lang="fa-IR" sz="1400" b="1" dirty="0" smtClean="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rPr>
              <a:t>بخش 2</a:t>
            </a:r>
          </a:p>
          <a:p>
            <a:pPr algn="ctr" eaLnBrk="0" hangingPunct="0"/>
            <a:r>
              <a:rPr lang="fa-IR" sz="1400" b="1" dirty="0" smtClean="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rPr>
              <a:t>خواص</a:t>
            </a:r>
          </a:p>
          <a:p>
            <a:pPr algn="ctr" eaLnBrk="0" hangingPunct="0"/>
            <a:r>
              <a:rPr lang="fa-IR" sz="1200" b="1" dirty="0" smtClean="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rPr>
              <a:t>تناوبی عنصرها</a:t>
            </a:r>
            <a:endParaRPr lang="en-US" sz="1200" b="1" dirty="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endParaRPr>
          </a:p>
          <a:p>
            <a:pPr algn="ctr" eaLnBrk="0" hangingPunct="0"/>
            <a:endParaRPr lang="en-US" sz="1400" b="1" dirty="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endParaRPr>
          </a:p>
        </p:txBody>
      </p:sp>
      <p:sp>
        <p:nvSpPr>
          <p:cNvPr id="34" name="Text Box 8"/>
          <p:cNvSpPr txBox="1">
            <a:spLocks noChangeArrowheads="1"/>
          </p:cNvSpPr>
          <p:nvPr/>
        </p:nvSpPr>
        <p:spPr bwMode="gray">
          <a:xfrm>
            <a:off x="4191000" y="3429000"/>
            <a:ext cx="862735" cy="954107"/>
          </a:xfrm>
          <a:prstGeom prst="rect">
            <a:avLst/>
          </a:prstGeom>
          <a:noFill/>
          <a:ln w="9525" algn="ctr">
            <a:noFill/>
            <a:miter lim="800000"/>
            <a:headEnd/>
            <a:tailEnd/>
          </a:ln>
          <a:effectLst/>
        </p:spPr>
        <p:txBody>
          <a:bodyPr wrap="square">
            <a:spAutoFit/>
          </a:bodyPr>
          <a:lstStyle/>
          <a:p>
            <a:pPr algn="ctr" eaLnBrk="0" hangingPunct="0"/>
            <a:r>
              <a:rPr lang="fa-IR" sz="1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rPr>
              <a:t>بخش 3</a:t>
            </a:r>
          </a:p>
          <a:p>
            <a:pPr algn="ctr" eaLnBrk="0" hangingPunct="0"/>
            <a:r>
              <a:rPr lang="fa-IR" sz="1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rPr>
              <a:t>ترکیب های</a:t>
            </a:r>
          </a:p>
          <a:p>
            <a:pPr algn="ctr" eaLnBrk="0" hangingPunct="0"/>
            <a:r>
              <a:rPr lang="fa-IR" sz="1400" b="1" dirty="0" smtClean="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rPr>
              <a:t>یونی</a:t>
            </a:r>
            <a:endParaRPr lang="en-US" sz="1400" b="1" dirty="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endParaRPr>
          </a:p>
          <a:p>
            <a:pPr algn="ctr" eaLnBrk="0" hangingPunct="0"/>
            <a:endParaRPr lang="en-US" sz="1400" b="1" dirty="0">
              <a:ln w="12700">
                <a:solidFill>
                  <a:sysClr val="windowText" lastClr="000000"/>
                </a:solidFill>
                <a:prstDash val="solid"/>
              </a:ln>
              <a:solidFill>
                <a:srgbClr val="C00000"/>
              </a:solidFill>
              <a:effectLst>
                <a:outerShdw blurRad="41275" dist="20320" dir="1800000" algn="tl" rotWithShape="0">
                  <a:srgbClr val="000000">
                    <a:alpha val="40000"/>
                  </a:srgbClr>
                </a:outerShdw>
              </a:effectLst>
              <a:cs typeface="Mj_Aref" pitchFamily="2" charset="-78"/>
            </a:endParaRPr>
          </a:p>
        </p:txBody>
      </p:sp>
      <p:sp>
        <p:nvSpPr>
          <p:cNvPr id="35" name="Text Box 8"/>
          <p:cNvSpPr txBox="1">
            <a:spLocks noChangeArrowheads="1"/>
          </p:cNvSpPr>
          <p:nvPr/>
        </p:nvSpPr>
        <p:spPr bwMode="gray">
          <a:xfrm>
            <a:off x="2590800" y="3429000"/>
            <a:ext cx="862735" cy="954107"/>
          </a:xfrm>
          <a:prstGeom prst="rect">
            <a:avLst/>
          </a:prstGeom>
          <a:noFill/>
          <a:ln w="9525" algn="ctr">
            <a:noFill/>
            <a:miter lim="800000"/>
            <a:headEnd/>
            <a:tailEnd/>
          </a:ln>
          <a:effectLst/>
        </p:spPr>
        <p:txBody>
          <a:bodyPr wrap="square">
            <a:spAutoFit/>
          </a:bodyPr>
          <a:lstStyle/>
          <a:p>
            <a:pPr algn="ctr" eaLnBrk="0" hangingPunct="0"/>
            <a:r>
              <a:rPr lang="fa-IR" sz="1400" b="1" dirty="0" smtClean="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rPr>
              <a:t>بخش 4</a:t>
            </a:r>
          </a:p>
          <a:p>
            <a:pPr algn="ctr" eaLnBrk="0" hangingPunct="0"/>
            <a:r>
              <a:rPr lang="fa-IR" sz="1400" b="1" dirty="0" smtClean="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rPr>
              <a:t>ترکیب های</a:t>
            </a:r>
          </a:p>
          <a:p>
            <a:pPr algn="ctr" eaLnBrk="0" hangingPunct="0"/>
            <a:r>
              <a:rPr lang="fa-IR" sz="1400" b="1" dirty="0" smtClean="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rPr>
              <a:t>کووالانسی</a:t>
            </a:r>
            <a:endParaRPr lang="en-US" sz="1400" b="1" dirty="0">
              <a:ln w="12700">
                <a:solidFill>
                  <a:sysClr val="windowText" lastClr="000000"/>
                </a:solidFill>
                <a:prstDash val="solid"/>
              </a:ln>
              <a:solidFill>
                <a:srgbClr val="92D050"/>
              </a:solidFill>
              <a:effectLst>
                <a:outerShdw blurRad="41275" dist="20320" dir="1800000" algn="tl" rotWithShape="0">
                  <a:srgbClr val="000000">
                    <a:alpha val="40000"/>
                  </a:srgbClr>
                </a:outerShdw>
              </a:effectLst>
              <a:cs typeface="Mj_Aref" pitchFamily="2" charset="-78"/>
            </a:endParaRPr>
          </a:p>
          <a:p>
            <a:pPr algn="ctr" eaLnBrk="0" hangingPunct="0"/>
            <a:endParaRPr lang="en-US" sz="1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36" name="Text Box 8"/>
          <p:cNvSpPr txBox="1">
            <a:spLocks noChangeArrowheads="1"/>
          </p:cNvSpPr>
          <p:nvPr/>
        </p:nvSpPr>
        <p:spPr bwMode="gray">
          <a:xfrm>
            <a:off x="742950" y="3429000"/>
            <a:ext cx="1143000" cy="954107"/>
          </a:xfrm>
          <a:prstGeom prst="rect">
            <a:avLst/>
          </a:prstGeom>
          <a:noFill/>
          <a:ln w="9525" algn="ctr">
            <a:noFill/>
            <a:miter lim="800000"/>
            <a:headEnd/>
            <a:tailEnd/>
          </a:ln>
          <a:effectLst/>
        </p:spPr>
        <p:txBody>
          <a:bodyPr wrap="square">
            <a:spAutoFit/>
          </a:bodyPr>
          <a:lstStyle/>
          <a:p>
            <a:pPr algn="ctr" eaLnBrk="0" hangingPunct="0"/>
            <a:r>
              <a:rPr lang="fa-IR" sz="1400" b="1" dirty="0" smtClean="0">
                <a:ln w="12700">
                  <a:solidFill>
                    <a:sysClr val="windowText" lastClr="000000"/>
                  </a:solidFill>
                  <a:prstDash val="solid"/>
                </a:ln>
                <a:solidFill>
                  <a:schemeClr val="tx2">
                    <a:lumMod val="60000"/>
                    <a:lumOff val="40000"/>
                  </a:schemeClr>
                </a:solidFill>
                <a:effectLst>
                  <a:outerShdw blurRad="41275" dist="20320" dir="1800000" algn="tl" rotWithShape="0">
                    <a:srgbClr val="000000">
                      <a:alpha val="40000"/>
                    </a:srgbClr>
                  </a:outerShdw>
                </a:effectLst>
                <a:cs typeface="Mj_Aref" pitchFamily="2" charset="-78"/>
              </a:rPr>
              <a:t>بخش 5</a:t>
            </a:r>
          </a:p>
          <a:p>
            <a:pPr algn="ctr" eaLnBrk="0" hangingPunct="0"/>
            <a:r>
              <a:rPr lang="fa-IR" sz="1400" b="1" dirty="0" smtClean="0">
                <a:ln w="12700">
                  <a:solidFill>
                    <a:sysClr val="windowText" lastClr="000000"/>
                  </a:solidFill>
                  <a:prstDash val="solid"/>
                </a:ln>
                <a:solidFill>
                  <a:schemeClr val="tx2">
                    <a:lumMod val="60000"/>
                    <a:lumOff val="40000"/>
                  </a:schemeClr>
                </a:solidFill>
                <a:effectLst>
                  <a:outerShdw blurRad="41275" dist="20320" dir="1800000" algn="tl" rotWithShape="0">
                    <a:srgbClr val="000000">
                      <a:alpha val="40000"/>
                    </a:srgbClr>
                  </a:outerShdw>
                </a:effectLst>
                <a:cs typeface="Mj_Aref" pitchFamily="2" charset="-78"/>
              </a:rPr>
              <a:t>کربن و</a:t>
            </a:r>
          </a:p>
          <a:p>
            <a:pPr algn="ctr" eaLnBrk="0" hangingPunct="0"/>
            <a:r>
              <a:rPr lang="fa-IR" sz="1200" b="1" dirty="0" smtClean="0">
                <a:ln w="12700">
                  <a:solidFill>
                    <a:sysClr val="windowText" lastClr="000000"/>
                  </a:solidFill>
                  <a:prstDash val="solid"/>
                </a:ln>
                <a:solidFill>
                  <a:schemeClr val="tx2">
                    <a:lumMod val="60000"/>
                    <a:lumOff val="40000"/>
                  </a:schemeClr>
                </a:solidFill>
                <a:effectLst>
                  <a:outerShdw blurRad="41275" dist="20320" dir="1800000" algn="tl" rotWithShape="0">
                    <a:srgbClr val="000000">
                      <a:alpha val="40000"/>
                    </a:srgbClr>
                  </a:outerShdw>
                </a:effectLst>
                <a:cs typeface="Mj_Aref" pitchFamily="2" charset="-78"/>
              </a:rPr>
              <a:t>ترکیب های آلی</a:t>
            </a:r>
            <a:endParaRPr lang="en-US" sz="1200" b="1" dirty="0">
              <a:ln w="12700">
                <a:solidFill>
                  <a:sysClr val="windowText" lastClr="000000"/>
                </a:solidFill>
                <a:prstDash val="solid"/>
              </a:ln>
              <a:solidFill>
                <a:schemeClr val="tx2">
                  <a:lumMod val="60000"/>
                  <a:lumOff val="40000"/>
                </a:schemeClr>
              </a:solidFill>
              <a:effectLst>
                <a:outerShdw blurRad="41275" dist="20320" dir="1800000" algn="tl" rotWithShape="0">
                  <a:srgbClr val="000000">
                    <a:alpha val="40000"/>
                  </a:srgbClr>
                </a:outerShdw>
              </a:effectLst>
              <a:cs typeface="Mj_Aref" pitchFamily="2" charset="-78"/>
            </a:endParaRPr>
          </a:p>
          <a:p>
            <a:pPr algn="ctr" eaLnBrk="0" hangingPunct="0"/>
            <a:endParaRPr lang="en-US" sz="1400"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40" name="Text Box 8"/>
          <p:cNvSpPr txBox="1">
            <a:spLocks noChangeArrowheads="1"/>
          </p:cNvSpPr>
          <p:nvPr/>
        </p:nvSpPr>
        <p:spPr bwMode="black">
          <a:xfrm>
            <a:off x="2847975" y="533400"/>
            <a:ext cx="3736975" cy="584775"/>
          </a:xfrm>
          <a:prstGeom prst="rect">
            <a:avLst/>
          </a:prstGeom>
          <a:noFill/>
          <a:ln w="9525" algn="ctr">
            <a:noFill/>
            <a:miter lim="800000"/>
            <a:headEnd/>
            <a:tailEnd/>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fa-IR" sz="3200" b="1" i="0" strike="noStrike" kern="0" normalizeH="0" baseline="0" noProof="0"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Calibri" pitchFamily="34" charset="0"/>
                <a:cs typeface="Mj_Decorative Bold" pitchFamily="2" charset="-78"/>
              </a:rPr>
              <a:t>شیمی 2 و آزمایشگاه</a:t>
            </a:r>
            <a:endParaRPr kumimoji="0" lang="en-US" sz="3200" b="1" i="0" strike="noStrike" kern="0" normalizeH="0" baseline="0" noProof="0" dirty="0" smtClean="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Calibri" pitchFamily="34" charset="0"/>
              <a:cs typeface="Mj_Decorative Bold"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phosphorescence.jpg"/>
          <p:cNvPicPr>
            <a:picLocks noChangeAspect="1"/>
          </p:cNvPicPr>
          <p:nvPr/>
        </p:nvPicPr>
        <p:blipFill>
          <a:blip r:embed="rId2" cstate="print"/>
          <a:stretch>
            <a:fillRect/>
          </a:stretch>
        </p:blipFill>
        <p:spPr>
          <a:xfrm>
            <a:off x="5786446" y="3929067"/>
            <a:ext cx="3357554" cy="2801612"/>
          </a:xfrm>
          <a:prstGeom prst="rect">
            <a:avLst/>
          </a:prstGeom>
        </p:spPr>
      </p:pic>
      <p:sp>
        <p:nvSpPr>
          <p:cNvPr id="4" name="Rectangle 3"/>
          <p:cNvSpPr/>
          <p:nvPr/>
        </p:nvSpPr>
        <p:spPr>
          <a:xfrm>
            <a:off x="685801" y="428604"/>
            <a:ext cx="8023782"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فلوئورسانس                                                                    فسفر سانس</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pic>
        <p:nvPicPr>
          <p:cNvPr id="7" name="Picture 6" descr="images.jpg"/>
          <p:cNvPicPr>
            <a:picLocks noChangeAspect="1"/>
          </p:cNvPicPr>
          <p:nvPr/>
        </p:nvPicPr>
        <p:blipFill>
          <a:blip r:embed="rId3" cstate="print"/>
          <a:stretch>
            <a:fillRect/>
          </a:stretch>
        </p:blipFill>
        <p:spPr>
          <a:xfrm>
            <a:off x="571472" y="4786322"/>
            <a:ext cx="1181100" cy="1181100"/>
          </a:xfrm>
          <a:prstGeom prst="rect">
            <a:avLst/>
          </a:prstGeom>
        </p:spPr>
      </p:pic>
      <p:pic>
        <p:nvPicPr>
          <p:cNvPr id="9" name="Picture 8" descr="BulovasMens%20Watch%2098H16v2.jpg"/>
          <p:cNvPicPr>
            <a:picLocks noChangeAspect="1"/>
          </p:cNvPicPr>
          <p:nvPr/>
        </p:nvPicPr>
        <p:blipFill>
          <a:blip r:embed="rId4" cstate="print"/>
          <a:stretch>
            <a:fillRect/>
          </a:stretch>
        </p:blipFill>
        <p:spPr>
          <a:xfrm>
            <a:off x="285720" y="1357298"/>
            <a:ext cx="2164814" cy="2762480"/>
          </a:xfrm>
          <a:prstGeom prst="rect">
            <a:avLst/>
          </a:prstGeom>
        </p:spPr>
      </p:pic>
      <p:pic>
        <p:nvPicPr>
          <p:cNvPr id="10" name="Picture 9" descr="CRT%20Monitor.jpg"/>
          <p:cNvPicPr>
            <a:picLocks noChangeAspect="1"/>
          </p:cNvPicPr>
          <p:nvPr/>
        </p:nvPicPr>
        <p:blipFill>
          <a:blip r:embed="rId5" cstate="print"/>
          <a:stretch>
            <a:fillRect/>
          </a:stretch>
        </p:blipFill>
        <p:spPr>
          <a:xfrm>
            <a:off x="5994094" y="1357298"/>
            <a:ext cx="2766063" cy="2571768"/>
          </a:xfrm>
          <a:prstGeom prst="rect">
            <a:avLst/>
          </a:prstGeom>
        </p:spPr>
      </p:pic>
      <p:sp>
        <p:nvSpPr>
          <p:cNvPr id="8" name="Slide Number Placeholder 7"/>
          <p:cNvSpPr>
            <a:spLocks noGrp="1"/>
          </p:cNvSpPr>
          <p:nvPr>
            <p:ph type="sldNum" sz="quarter" idx="12"/>
          </p:nvPr>
        </p:nvSpPr>
        <p:spPr/>
        <p:txBody>
          <a:bodyPr/>
          <a:lstStyle/>
          <a:p>
            <a:fld id="{4CE537EB-F69F-49DF-B190-42F4AEC61CA4}" type="slidenum">
              <a:rPr lang="fa-IR" smtClean="0"/>
              <a:pPr/>
              <a:t>30</a:t>
            </a:fld>
            <a:endParaRPr lang="fa-IR"/>
          </a:p>
        </p:txBody>
      </p:sp>
      <p:sp>
        <p:nvSpPr>
          <p:cNvPr id="11" name="Footer Placeholder 10"/>
          <p:cNvSpPr>
            <a:spLocks noGrp="1"/>
          </p:cNvSpPr>
          <p:nvPr>
            <p:ph type="ftr" sz="quarter" idx="11"/>
          </p:nvPr>
        </p:nvSpPr>
        <p:spPr/>
        <p:txBody>
          <a:bodyPr/>
          <a:lstStyle/>
          <a:p>
            <a:r>
              <a:rPr lang="en-US" dirty="0" err="1" smtClean="0"/>
              <a:t>Tavakoli&amp;Homayoni</a:t>
            </a:r>
            <a:endParaRPr lang="fa-IR" dirty="0"/>
          </a:p>
        </p:txBody>
      </p:sp>
      <p:sp>
        <p:nvSpPr>
          <p:cNvPr id="12" name="Rectangle 11"/>
          <p:cNvSpPr/>
          <p:nvPr/>
        </p:nvSpPr>
        <p:spPr>
          <a:xfrm>
            <a:off x="6705600" y="1905000"/>
            <a:ext cx="121539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err="1" smtClean="0">
                <a:ln/>
                <a:solidFill>
                  <a:schemeClr val="accent3"/>
                </a:solidFill>
                <a:effectLst/>
              </a:rPr>
              <a:t>ZnS</a:t>
            </a:r>
            <a:endParaRPr lang="fa-IR" sz="54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4"/>
          <p:cNvSpPr>
            <a:spLocks noChangeArrowheads="1"/>
          </p:cNvSpPr>
          <p:nvPr/>
        </p:nvSpPr>
        <p:spPr bwMode="gray">
          <a:xfrm>
            <a:off x="2057400" y="3352800"/>
            <a:ext cx="6854825" cy="22860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8" name="Group 6"/>
          <p:cNvGrpSpPr>
            <a:grpSpLocks/>
          </p:cNvGrpSpPr>
          <p:nvPr/>
        </p:nvGrpSpPr>
        <p:grpSpPr bwMode="auto">
          <a:xfrm>
            <a:off x="5638800" y="2895600"/>
            <a:ext cx="2819399" cy="463550"/>
            <a:chOff x="720" y="1392"/>
            <a:chExt cx="4058" cy="480"/>
          </a:xfrm>
        </p:grpSpPr>
        <p:sp>
          <p:nvSpPr>
            <p:cNvPr id="19" name="AutoShape 7"/>
            <p:cNvSpPr>
              <a:spLocks noChangeArrowheads="1"/>
            </p:cNvSpPr>
            <p:nvPr/>
          </p:nvSpPr>
          <p:spPr bwMode="blackGray">
            <a:xfrm>
              <a:off x="720" y="1392"/>
              <a:ext cx="4058" cy="480"/>
            </a:xfrm>
            <a:prstGeom prst="roundRect">
              <a:avLst>
                <a:gd name="adj" fmla="val 17509"/>
              </a:avLst>
            </a:prstGeom>
            <a:solidFill>
              <a:srgbClr val="EFC82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0" name="Group 8"/>
            <p:cNvGrpSpPr>
              <a:grpSpLocks/>
            </p:cNvGrpSpPr>
            <p:nvPr/>
          </p:nvGrpSpPr>
          <p:grpSpPr bwMode="auto">
            <a:xfrm>
              <a:off x="730" y="1407"/>
              <a:ext cx="4043" cy="444"/>
              <a:chOff x="744" y="1407"/>
              <a:chExt cx="3988" cy="444"/>
            </a:xfrm>
          </p:grpSpPr>
          <p:sp>
            <p:nvSpPr>
              <p:cNvPr id="21" name="AutoShape 9"/>
              <p:cNvSpPr>
                <a:spLocks noChangeArrowheads="1"/>
              </p:cNvSpPr>
              <p:nvPr/>
            </p:nvSpPr>
            <p:spPr bwMode="blackGray">
              <a:xfrm>
                <a:off x="744" y="1736"/>
                <a:ext cx="3988" cy="115"/>
              </a:xfrm>
              <a:prstGeom prst="roundRect">
                <a:avLst>
                  <a:gd name="adj" fmla="val 50000"/>
                </a:avLst>
              </a:prstGeom>
              <a:gradFill rotWithShape="1">
                <a:gsLst>
                  <a:gs pos="0">
                    <a:srgbClr val="EFC821">
                      <a:alpha val="0"/>
                    </a:srgbClr>
                  </a:gs>
                  <a:gs pos="100000">
                    <a:srgbClr val="EFC821">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 name="AutoShape 10"/>
              <p:cNvSpPr>
                <a:spLocks noChangeArrowheads="1"/>
              </p:cNvSpPr>
              <p:nvPr/>
            </p:nvSpPr>
            <p:spPr bwMode="blackGray">
              <a:xfrm>
                <a:off x="744" y="1407"/>
                <a:ext cx="3988" cy="115"/>
              </a:xfrm>
              <a:prstGeom prst="roundRect">
                <a:avLst>
                  <a:gd name="adj" fmla="val 50000"/>
                </a:avLst>
              </a:prstGeom>
              <a:gradFill rotWithShape="1">
                <a:gsLst>
                  <a:gs pos="0">
                    <a:srgbClr val="EFC821">
                      <a:gamma/>
                      <a:tint val="38039"/>
                      <a:invGamma/>
                    </a:srgbClr>
                  </a:gs>
                  <a:gs pos="100000">
                    <a:srgbClr val="EFC82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11" name="AutoShape 3"/>
          <p:cNvSpPr>
            <a:spLocks noChangeArrowheads="1"/>
          </p:cNvSpPr>
          <p:nvPr/>
        </p:nvSpPr>
        <p:spPr bwMode="gray">
          <a:xfrm>
            <a:off x="990600" y="838200"/>
            <a:ext cx="8001000"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grpSp>
        <p:nvGrpSpPr>
          <p:cNvPr id="12" name="Group 11"/>
          <p:cNvGrpSpPr>
            <a:grpSpLocks/>
          </p:cNvGrpSpPr>
          <p:nvPr/>
        </p:nvGrpSpPr>
        <p:grpSpPr bwMode="auto">
          <a:xfrm>
            <a:off x="5869065" y="603250"/>
            <a:ext cx="2916238" cy="463550"/>
            <a:chOff x="720" y="1392"/>
            <a:chExt cx="4058" cy="480"/>
          </a:xfrm>
        </p:grpSpPr>
        <p:sp>
          <p:nvSpPr>
            <p:cNvPr id="13" name="AutoShape 12"/>
            <p:cNvSpPr>
              <a:spLocks noChangeArrowheads="1"/>
            </p:cNvSpPr>
            <p:nvPr/>
          </p:nvSpPr>
          <p:spPr bwMode="ltGray">
            <a:xfrm>
              <a:off x="720" y="1392"/>
              <a:ext cx="4058" cy="480"/>
            </a:xfrm>
            <a:prstGeom prst="roundRect">
              <a:avLst>
                <a:gd name="adj" fmla="val 17509"/>
              </a:avLst>
            </a:prstGeom>
            <a:solidFill>
              <a:schemeClr val="accent1"/>
            </a:solidFill>
            <a:ln w="9525">
              <a:noFill/>
              <a:round/>
              <a:headEnd/>
              <a:tailEnd/>
            </a:ln>
            <a:effectLst/>
          </p:spPr>
          <p:txBody>
            <a:bodyPr wrap="none" anchor="ctr"/>
            <a:lstStyle/>
            <a:p>
              <a:endParaRPr lang="en-US"/>
            </a:p>
          </p:txBody>
        </p:sp>
        <p:grpSp>
          <p:nvGrpSpPr>
            <p:cNvPr id="14" name="Group 13"/>
            <p:cNvGrpSpPr>
              <a:grpSpLocks/>
            </p:cNvGrpSpPr>
            <p:nvPr/>
          </p:nvGrpSpPr>
          <p:grpSpPr bwMode="auto">
            <a:xfrm>
              <a:off x="730" y="1407"/>
              <a:ext cx="4043" cy="444"/>
              <a:chOff x="744" y="1407"/>
              <a:chExt cx="3988" cy="444"/>
            </a:xfrm>
          </p:grpSpPr>
          <p:sp>
            <p:nvSpPr>
              <p:cNvPr id="15" name="AutoShape 14"/>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w="9525">
                <a:noFill/>
                <a:round/>
                <a:headEnd/>
                <a:tailEnd/>
              </a:ln>
              <a:effectLst/>
            </p:spPr>
            <p:txBody>
              <a:bodyPr wrap="none" anchor="ctr"/>
              <a:lstStyle/>
              <a:p>
                <a:endParaRPr lang="en-US"/>
              </a:p>
            </p:txBody>
          </p:sp>
          <p:sp>
            <p:nvSpPr>
              <p:cNvPr id="16" name="AutoShape 15"/>
              <p:cNvSpPr>
                <a:spLocks noChangeArrowheads="1"/>
              </p:cNvSpPr>
              <p:nvPr/>
            </p:nvSpPr>
            <p:spPr bwMode="lt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40" name="Slide Number Placeholder 39"/>
          <p:cNvSpPr>
            <a:spLocks noGrp="1"/>
          </p:cNvSpPr>
          <p:nvPr>
            <p:ph type="sldNum" sz="quarter" idx="12"/>
          </p:nvPr>
        </p:nvSpPr>
        <p:spPr/>
        <p:txBody>
          <a:bodyPr/>
          <a:lstStyle/>
          <a:p>
            <a:fld id="{4CE537EB-F69F-49DF-B190-42F4AEC61CA4}" type="slidenum">
              <a:rPr lang="fa-IR" smtClean="0"/>
              <a:pPr/>
              <a:t>31</a:t>
            </a:fld>
            <a:endParaRPr lang="fa-IR"/>
          </a:p>
        </p:txBody>
      </p:sp>
      <p:sp>
        <p:nvSpPr>
          <p:cNvPr id="41" name="Footer Placeholder 40"/>
          <p:cNvSpPr>
            <a:spLocks noGrp="1"/>
          </p:cNvSpPr>
          <p:nvPr>
            <p:ph type="ftr" sz="quarter" idx="11"/>
          </p:nvPr>
        </p:nvSpPr>
        <p:spPr/>
        <p:txBody>
          <a:bodyPr/>
          <a:lstStyle/>
          <a:p>
            <a:r>
              <a:rPr lang="en-US" smtClean="0"/>
              <a:t>Tavakoli&amp;Homayoni</a:t>
            </a:r>
            <a:endParaRPr lang="fa-IR"/>
          </a:p>
        </p:txBody>
      </p:sp>
      <p:sp>
        <p:nvSpPr>
          <p:cNvPr id="44" name="Rectangle 43"/>
          <p:cNvSpPr/>
          <p:nvPr/>
        </p:nvSpPr>
        <p:spPr>
          <a:xfrm>
            <a:off x="6553200" y="2819400"/>
            <a:ext cx="1774165"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فسفرسانس:</a:t>
            </a:r>
          </a:p>
        </p:txBody>
      </p:sp>
      <p:sp>
        <p:nvSpPr>
          <p:cNvPr id="45" name="Rectangle 44"/>
          <p:cNvSpPr/>
          <p:nvPr/>
        </p:nvSpPr>
        <p:spPr>
          <a:xfrm>
            <a:off x="2057400" y="3505200"/>
            <a:ext cx="6781800"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جذب نور با طول موج معین و انتشار آن با طول موج بلندتر که تا مدت کوتاهی پس از قطع نور ادامه می یابد.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47" name="Rectangle 46"/>
          <p:cNvSpPr/>
          <p:nvPr/>
        </p:nvSpPr>
        <p:spPr>
          <a:xfrm>
            <a:off x="6904487" y="533400"/>
            <a:ext cx="1848583"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فلوئورسانس:</a:t>
            </a:r>
          </a:p>
        </p:txBody>
      </p:sp>
      <p:sp>
        <p:nvSpPr>
          <p:cNvPr id="48" name="Rectangle 47"/>
          <p:cNvSpPr/>
          <p:nvPr/>
        </p:nvSpPr>
        <p:spPr>
          <a:xfrm>
            <a:off x="1066800" y="1295400"/>
            <a:ext cx="6845618" cy="181588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جذب نور با طول موج معین و انتشار آن با طول موج بلندتر</a:t>
            </a:r>
            <a:endParaRPr lang="fa-IR"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38" name="Rounded Rectangle 37"/>
          <p:cNvSpPr/>
          <p:nvPr/>
        </p:nvSpPr>
        <p:spPr>
          <a:xfrm>
            <a:off x="3200400" y="609600"/>
            <a:ext cx="3581400" cy="762000"/>
          </a:xfrm>
          <a:prstGeom prst="roundRect">
            <a:avLst/>
          </a:prstGeom>
          <a:no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3"/>
          <p:cNvSpPr>
            <a:spLocks noChangeArrowheads="1"/>
          </p:cNvSpPr>
          <p:nvPr/>
        </p:nvSpPr>
        <p:spPr bwMode="gray">
          <a:xfrm>
            <a:off x="914400" y="4114800"/>
            <a:ext cx="7924800" cy="19812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sp>
        <p:nvSpPr>
          <p:cNvPr id="18" name="AutoShape 3"/>
          <p:cNvSpPr>
            <a:spLocks noChangeArrowheads="1"/>
          </p:cNvSpPr>
          <p:nvPr/>
        </p:nvSpPr>
        <p:spPr bwMode="gray">
          <a:xfrm>
            <a:off x="914400" y="1981200"/>
            <a:ext cx="7848600" cy="19812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sp>
        <p:nvSpPr>
          <p:cNvPr id="12" name="AutoShape 5"/>
          <p:cNvSpPr>
            <a:spLocks noChangeArrowheads="1"/>
          </p:cNvSpPr>
          <p:nvPr/>
        </p:nvSpPr>
        <p:spPr bwMode="gray">
          <a:xfrm>
            <a:off x="1143000" y="609600"/>
            <a:ext cx="6854825" cy="12192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3" name="Group 16"/>
          <p:cNvGrpSpPr>
            <a:grpSpLocks/>
          </p:cNvGrpSpPr>
          <p:nvPr/>
        </p:nvGrpSpPr>
        <p:grpSpPr bwMode="auto">
          <a:xfrm>
            <a:off x="1371600" y="387350"/>
            <a:ext cx="6324600" cy="838200"/>
            <a:chOff x="720" y="1392"/>
            <a:chExt cx="4058" cy="480"/>
          </a:xfrm>
        </p:grpSpPr>
        <p:sp>
          <p:nvSpPr>
            <p:cNvPr id="14" name="AutoShape 17"/>
            <p:cNvSpPr>
              <a:spLocks noChangeArrowheads="1"/>
            </p:cNvSpPr>
            <p:nvPr/>
          </p:nvSpPr>
          <p:spPr bwMode="ltGray">
            <a:xfrm>
              <a:off x="720" y="1392"/>
              <a:ext cx="4058" cy="480"/>
            </a:xfrm>
            <a:prstGeom prst="roundRect">
              <a:avLst>
                <a:gd name="adj" fmla="val 17509"/>
              </a:avLst>
            </a:prstGeom>
            <a:solidFill>
              <a:srgbClr val="8AC24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5" name="Group 18"/>
            <p:cNvGrpSpPr>
              <a:grpSpLocks/>
            </p:cNvGrpSpPr>
            <p:nvPr/>
          </p:nvGrpSpPr>
          <p:grpSpPr bwMode="auto">
            <a:xfrm>
              <a:off x="730" y="1407"/>
              <a:ext cx="4043" cy="444"/>
              <a:chOff x="744" y="1407"/>
              <a:chExt cx="3988" cy="444"/>
            </a:xfrm>
          </p:grpSpPr>
          <p:sp>
            <p:nvSpPr>
              <p:cNvPr id="16" name="AutoShape 19"/>
              <p:cNvSpPr>
                <a:spLocks noChangeArrowheads="1"/>
              </p:cNvSpPr>
              <p:nvPr/>
            </p:nvSpPr>
            <p:spPr bwMode="ltGray">
              <a:xfrm>
                <a:off x="744" y="1736"/>
                <a:ext cx="3988" cy="115"/>
              </a:xfrm>
              <a:prstGeom prst="roundRect">
                <a:avLst>
                  <a:gd name="adj" fmla="val 50000"/>
                </a:avLst>
              </a:prstGeom>
              <a:gradFill rotWithShape="1">
                <a:gsLst>
                  <a:gs pos="0">
                    <a:srgbClr val="8AC246">
                      <a:alpha val="0"/>
                    </a:srgbClr>
                  </a:gs>
                  <a:gs pos="100000">
                    <a:srgbClr val="8AC246">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AutoShape 20"/>
              <p:cNvSpPr>
                <a:spLocks noChangeArrowheads="1"/>
              </p:cNvSpPr>
              <p:nvPr/>
            </p:nvSpPr>
            <p:spPr bwMode="ltGray">
              <a:xfrm>
                <a:off x="744" y="1407"/>
                <a:ext cx="3988" cy="115"/>
              </a:xfrm>
              <a:prstGeom prst="roundRect">
                <a:avLst>
                  <a:gd name="adj" fmla="val 50000"/>
                </a:avLst>
              </a:prstGeom>
              <a:gradFill rotWithShape="1">
                <a:gsLst>
                  <a:gs pos="0">
                    <a:srgbClr val="8AC246">
                      <a:gamma/>
                      <a:tint val="31765"/>
                      <a:invGamma/>
                    </a:srgbClr>
                  </a:gs>
                  <a:gs pos="100000">
                    <a:srgbClr val="8AC246">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40" name="Slide Number Placeholder 39"/>
          <p:cNvSpPr>
            <a:spLocks noGrp="1"/>
          </p:cNvSpPr>
          <p:nvPr>
            <p:ph type="sldNum" sz="quarter" idx="12"/>
          </p:nvPr>
        </p:nvSpPr>
        <p:spPr>
          <a:xfrm>
            <a:off x="6553200" y="6127750"/>
            <a:ext cx="2133600" cy="365125"/>
          </a:xfrm>
        </p:spPr>
        <p:txBody>
          <a:bodyPr/>
          <a:lstStyle/>
          <a:p>
            <a:fld id="{4CE537EB-F69F-49DF-B190-42F4AEC61CA4}" type="slidenum">
              <a:rPr lang="fa-IR" smtClean="0"/>
              <a:pPr/>
              <a:t>32</a:t>
            </a:fld>
            <a:endParaRPr lang="fa-IR"/>
          </a:p>
        </p:txBody>
      </p:sp>
      <p:sp>
        <p:nvSpPr>
          <p:cNvPr id="41" name="Footer Placeholder 40"/>
          <p:cNvSpPr>
            <a:spLocks noGrp="1"/>
          </p:cNvSpPr>
          <p:nvPr>
            <p:ph type="ftr" sz="quarter" idx="11"/>
          </p:nvPr>
        </p:nvSpPr>
        <p:spPr>
          <a:xfrm>
            <a:off x="3124200" y="6127750"/>
            <a:ext cx="2895600" cy="365125"/>
          </a:xfrm>
        </p:spPr>
        <p:txBody>
          <a:bodyPr/>
          <a:lstStyle/>
          <a:p>
            <a:r>
              <a:rPr lang="en-US" smtClean="0"/>
              <a:t>Tavakoli&amp;Homayoni</a:t>
            </a:r>
            <a:endParaRPr lang="fa-IR"/>
          </a:p>
        </p:txBody>
      </p:sp>
      <p:sp>
        <p:nvSpPr>
          <p:cNvPr id="42" name="Rectangle 41"/>
          <p:cNvSpPr/>
          <p:nvPr/>
        </p:nvSpPr>
        <p:spPr>
          <a:xfrm>
            <a:off x="2721846" y="533400"/>
            <a:ext cx="4097661" cy="2246769"/>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مقایسه فسفرسانس و فلوئورسانس:</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44" name="Rectangle 43"/>
          <p:cNvSpPr/>
          <p:nvPr/>
        </p:nvSpPr>
        <p:spPr>
          <a:xfrm>
            <a:off x="7630476" y="2438400"/>
            <a:ext cx="991042" cy="2308324"/>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تشابه:</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45" name="Rectangle 44"/>
          <p:cNvSpPr/>
          <p:nvPr/>
        </p:nvSpPr>
        <p:spPr>
          <a:xfrm>
            <a:off x="228600" y="2286000"/>
            <a:ext cx="7086600"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هر دو نور را جذب نموده و نور با طول موج دیگری</a:t>
            </a:r>
          </a:p>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منتشر می کنند .</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47" name="Rectangle 46"/>
          <p:cNvSpPr/>
          <p:nvPr/>
        </p:nvSpPr>
        <p:spPr>
          <a:xfrm>
            <a:off x="7770054" y="4648200"/>
            <a:ext cx="1056764" cy="2308324"/>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تفاوت:</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48" name="Rectangle 47"/>
          <p:cNvSpPr/>
          <p:nvPr/>
        </p:nvSpPr>
        <p:spPr>
          <a:xfrm>
            <a:off x="1066800" y="4343400"/>
            <a:ext cx="6858000"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با قطع نور، تابش نور توسط ماده ی دارای خاصیت  </a:t>
            </a:r>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فلوئورسانس</a:t>
            </a:r>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قطع می شود، ولی تابش نور توسط ماده  ی دارای خاصیت</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فسفرسانس تا مدت کوتاهی ادامه می یابد.</a:t>
            </a:r>
            <a:endParaRPr lang="fa-IR" sz="3200" b="1" dirty="0" smtClean="0">
              <a:ln w="11430"/>
              <a:effectLst>
                <a:outerShdw blurRad="50800" dist="39000" dir="5460000" algn="tl">
                  <a:srgbClr val="000000">
                    <a:alpha val="38000"/>
                  </a:srgbClr>
                </a:outerShdw>
              </a:effectLst>
              <a:cs typeface="Mj_Aref" pitchFamily="2" charset="-78"/>
            </a:endParaRPr>
          </a:p>
          <a:p>
            <a:endParaRPr lang="fa-IR" sz="3200" b="1" dirty="0">
              <a:ln w="11430"/>
              <a:effectLst>
                <a:outerShdw blurRad="50800" dist="39000" dir="5460000" algn="tl">
                  <a:srgbClr val="000000">
                    <a:alpha val="38000"/>
                  </a:srgbClr>
                </a:outerShdw>
              </a:effectLst>
              <a:cs typeface="Mj_Aref" pitchFamily="2" charset="-78"/>
            </a:endParaRPr>
          </a:p>
        </p:txBody>
      </p:sp>
      <p:sp>
        <p:nvSpPr>
          <p:cNvPr id="38" name="Rounded Rectangle 37"/>
          <p:cNvSpPr/>
          <p:nvPr/>
        </p:nvSpPr>
        <p:spPr>
          <a:xfrm>
            <a:off x="3200400" y="381000"/>
            <a:ext cx="3581400" cy="762000"/>
          </a:xfrm>
          <a:prstGeom prst="roundRect">
            <a:avLst/>
          </a:prstGeom>
          <a:noFill/>
          <a:ln>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54111.JPG"/>
          <p:cNvPicPr>
            <a:picLocks noChangeAspect="1"/>
          </p:cNvPicPr>
          <p:nvPr/>
        </p:nvPicPr>
        <p:blipFill>
          <a:blip r:embed="rId2" cstate="print"/>
          <a:stretch>
            <a:fillRect/>
          </a:stretch>
        </p:blipFill>
        <p:spPr>
          <a:xfrm>
            <a:off x="0" y="0"/>
            <a:ext cx="3238500" cy="2540000"/>
          </a:xfrm>
          <a:prstGeom prst="rect">
            <a:avLst/>
          </a:prstGeom>
        </p:spPr>
      </p:pic>
      <p:pic>
        <p:nvPicPr>
          <p:cNvPr id="4" name="Picture 3" descr="SS30066.JPG"/>
          <p:cNvPicPr>
            <a:picLocks noChangeAspect="1"/>
          </p:cNvPicPr>
          <p:nvPr/>
        </p:nvPicPr>
        <p:blipFill>
          <a:blip r:embed="rId3" cstate="print"/>
          <a:stretch>
            <a:fillRect/>
          </a:stretch>
        </p:blipFill>
        <p:spPr>
          <a:xfrm>
            <a:off x="6273800" y="3429000"/>
            <a:ext cx="2870200" cy="2870200"/>
          </a:xfrm>
          <a:prstGeom prst="rect">
            <a:avLst/>
          </a:prstGeom>
        </p:spPr>
      </p:pic>
      <p:pic>
        <p:nvPicPr>
          <p:cNvPr id="5" name="Picture 4" descr="SS30079.JPG"/>
          <p:cNvPicPr>
            <a:picLocks noChangeAspect="1"/>
          </p:cNvPicPr>
          <p:nvPr/>
        </p:nvPicPr>
        <p:blipFill>
          <a:blip r:embed="rId4" cstate="print"/>
          <a:stretch>
            <a:fillRect/>
          </a:stretch>
        </p:blipFill>
        <p:spPr>
          <a:xfrm>
            <a:off x="214282" y="3143248"/>
            <a:ext cx="2755900" cy="2984500"/>
          </a:xfrm>
          <a:prstGeom prst="rect">
            <a:avLst/>
          </a:prstGeom>
        </p:spPr>
      </p:pic>
      <p:pic>
        <p:nvPicPr>
          <p:cNvPr id="6" name="Picture 5" descr="SS30081.JPG"/>
          <p:cNvPicPr>
            <a:picLocks noChangeAspect="1"/>
          </p:cNvPicPr>
          <p:nvPr/>
        </p:nvPicPr>
        <p:blipFill>
          <a:blip r:embed="rId5" cstate="print"/>
          <a:stretch>
            <a:fillRect/>
          </a:stretch>
        </p:blipFill>
        <p:spPr>
          <a:xfrm>
            <a:off x="6477000" y="914400"/>
            <a:ext cx="2540000" cy="3251200"/>
          </a:xfrm>
          <a:prstGeom prst="rect">
            <a:avLst/>
          </a:prstGeom>
        </p:spPr>
      </p:pic>
      <p:pic>
        <p:nvPicPr>
          <p:cNvPr id="7" name="Picture 6" descr="SS30037.JPG"/>
          <p:cNvPicPr>
            <a:picLocks noChangeAspect="1"/>
          </p:cNvPicPr>
          <p:nvPr/>
        </p:nvPicPr>
        <p:blipFill>
          <a:blip r:embed="rId6" cstate="print"/>
          <a:stretch>
            <a:fillRect/>
          </a:stretch>
        </p:blipFill>
        <p:spPr>
          <a:xfrm>
            <a:off x="3643306" y="0"/>
            <a:ext cx="2540000" cy="3251200"/>
          </a:xfrm>
          <a:prstGeom prst="rect">
            <a:avLst/>
          </a:prstGeom>
        </p:spPr>
      </p:pic>
      <p:pic>
        <p:nvPicPr>
          <p:cNvPr id="8" name="Picture 7" descr="54236.JPG"/>
          <p:cNvPicPr>
            <a:picLocks noChangeAspect="1"/>
          </p:cNvPicPr>
          <p:nvPr/>
        </p:nvPicPr>
        <p:blipFill>
          <a:blip r:embed="rId7" cstate="print"/>
          <a:stretch>
            <a:fillRect/>
          </a:stretch>
        </p:blipFill>
        <p:spPr>
          <a:xfrm>
            <a:off x="3143240" y="3571876"/>
            <a:ext cx="3009900" cy="2730500"/>
          </a:xfrm>
          <a:prstGeom prst="rect">
            <a:avLst/>
          </a:prstGeom>
        </p:spPr>
      </p:pic>
      <p:sp>
        <p:nvSpPr>
          <p:cNvPr id="9" name="Slide Number Placeholder 8"/>
          <p:cNvSpPr>
            <a:spLocks noGrp="1"/>
          </p:cNvSpPr>
          <p:nvPr>
            <p:ph type="sldNum" sz="quarter" idx="12"/>
          </p:nvPr>
        </p:nvSpPr>
        <p:spPr/>
        <p:txBody>
          <a:bodyPr/>
          <a:lstStyle/>
          <a:p>
            <a:fld id="{4CE537EB-F69F-49DF-B190-42F4AEC61CA4}" type="slidenum">
              <a:rPr lang="fa-IR" smtClean="0"/>
              <a:pPr/>
              <a:t>33</a:t>
            </a:fld>
            <a:endParaRPr lang="fa-IR"/>
          </a:p>
        </p:txBody>
      </p:sp>
      <p:sp>
        <p:nvSpPr>
          <p:cNvPr id="10" name="Footer Placeholder 9"/>
          <p:cNvSpPr>
            <a:spLocks noGrp="1"/>
          </p:cNvSpPr>
          <p:nvPr>
            <p:ph type="ftr" sz="quarter" idx="11"/>
          </p:nvPr>
        </p:nvSpPr>
        <p:spPr/>
        <p:txBody>
          <a:bodyPr/>
          <a:lstStyle/>
          <a:p>
            <a:r>
              <a:rPr lang="en-US" smtClean="0"/>
              <a:t>Tavakoli&amp;Homayoni</a:t>
            </a:r>
            <a:endParaRPr lang="fa-IR"/>
          </a:p>
        </p:txBody>
      </p:sp>
      <p:grpSp>
        <p:nvGrpSpPr>
          <p:cNvPr id="15" name="Group 23"/>
          <p:cNvGrpSpPr>
            <a:grpSpLocks/>
          </p:cNvGrpSpPr>
          <p:nvPr/>
        </p:nvGrpSpPr>
        <p:grpSpPr bwMode="auto">
          <a:xfrm>
            <a:off x="6781800" y="152400"/>
            <a:ext cx="1981200" cy="762000"/>
            <a:chOff x="3745" y="1818"/>
            <a:chExt cx="382" cy="382"/>
          </a:xfrm>
        </p:grpSpPr>
        <p:sp>
          <p:nvSpPr>
            <p:cNvPr id="16" name="Oval 24"/>
            <p:cNvSpPr>
              <a:spLocks noChangeArrowheads="1"/>
            </p:cNvSpPr>
            <p:nvPr/>
          </p:nvSpPr>
          <p:spPr bwMode="gray">
            <a:xfrm>
              <a:off x="3745" y="1818"/>
              <a:ext cx="382" cy="382"/>
            </a:xfrm>
            <a:prstGeom prst="ellipse">
              <a:avLst/>
            </a:prstGeom>
            <a:gradFill rotWithShape="1">
              <a:gsLst>
                <a:gs pos="0">
                  <a:srgbClr val="E2507A">
                    <a:gamma/>
                    <a:tint val="10196"/>
                    <a:invGamma/>
                  </a:srgbClr>
                </a:gs>
                <a:gs pos="50000">
                  <a:srgbClr val="E2507A"/>
                </a:gs>
                <a:gs pos="100000">
                  <a:srgbClr val="E2507A">
                    <a:gamma/>
                    <a:tint val="10196"/>
                    <a:invGamma/>
                  </a:srgbClr>
                </a:gs>
              </a:gsLst>
              <a:lin ang="5400000" scaled="1"/>
            </a:gradFill>
            <a:ln w="6350">
              <a:solidFill>
                <a:srgbClr val="E2507A"/>
              </a:solidFill>
              <a:round/>
              <a:headEnd/>
              <a:tailEnd/>
            </a:ln>
            <a:effectLst>
              <a:outerShdw dist="38100" dir="5400000" algn="ctr" rotWithShape="0">
                <a:srgbClr val="5F5F5F">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7" name="Oval 25"/>
            <p:cNvSpPr>
              <a:spLocks noChangeArrowheads="1"/>
            </p:cNvSpPr>
            <p:nvPr/>
          </p:nvSpPr>
          <p:spPr bwMode="gray">
            <a:xfrm>
              <a:off x="3756" y="1829"/>
              <a:ext cx="358" cy="360"/>
            </a:xfrm>
            <a:prstGeom prst="ellipse">
              <a:avLst/>
            </a:prstGeom>
            <a:gradFill rotWithShape="1">
              <a:gsLst>
                <a:gs pos="0">
                  <a:srgbClr val="E2507A"/>
                </a:gs>
                <a:gs pos="50000">
                  <a:srgbClr val="E2507A">
                    <a:gamma/>
                    <a:shade val="79216"/>
                    <a:invGamma/>
                  </a:srgbClr>
                </a:gs>
                <a:gs pos="100000">
                  <a:srgbClr val="E2507A"/>
                </a:gs>
              </a:gsLst>
              <a:lin ang="5400000" scaled="1"/>
            </a:gradFill>
            <a:ln w="9525">
              <a:solidFill>
                <a:srgbClr val="E2507A">
                  <a:alpha val="2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11" name="Rectangle 10"/>
          <p:cNvSpPr/>
          <p:nvPr/>
        </p:nvSpPr>
        <p:spPr>
          <a:xfrm>
            <a:off x="6629400" y="152400"/>
            <a:ext cx="1697965" cy="76944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44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پرتو</a:t>
            </a:r>
            <a:r>
              <a:rPr lang="fa-IR" sz="4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 </a:t>
            </a:r>
            <a:r>
              <a:rPr lang="en-US" sz="44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rPr>
              <a:t>X</a:t>
            </a:r>
            <a:endParaRPr lang="fa-IR" sz="4400" b="1" dirty="0" smtClean="0">
              <a:ln w="11430">
                <a:solidFill>
                  <a:schemeClr val="tx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p:nvPr/>
        </p:nvCxnSpPr>
        <p:spPr>
          <a:xfrm rot="5400000">
            <a:off x="5857884" y="4143380"/>
            <a:ext cx="221457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5750727" y="3964785"/>
            <a:ext cx="2143140"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750727" y="3750471"/>
            <a:ext cx="1928826"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2928926" y="3500438"/>
            <a:ext cx="4536000" cy="45719"/>
          </a:xfrm>
          <a:custGeom>
            <a:avLst/>
            <a:gdLst>
              <a:gd name="connsiteX0" fmla="*/ 0 w 2906376"/>
              <a:gd name="connsiteY0" fmla="*/ 1034473 h 1048327"/>
              <a:gd name="connsiteX1" fmla="*/ 1754909 w 2906376"/>
              <a:gd name="connsiteY1" fmla="*/ 895927 h 1048327"/>
              <a:gd name="connsiteX2" fmla="*/ 2752437 w 2906376"/>
              <a:gd name="connsiteY2" fmla="*/ 120073 h 1048327"/>
              <a:gd name="connsiteX3" fmla="*/ 2678546 w 2906376"/>
              <a:gd name="connsiteY3" fmla="*/ 175491 h 1048327"/>
            </a:gdLst>
            <a:ahLst/>
            <a:cxnLst>
              <a:cxn ang="0">
                <a:pos x="connsiteX0" y="connsiteY0"/>
              </a:cxn>
              <a:cxn ang="0">
                <a:pos x="connsiteX1" y="connsiteY1"/>
              </a:cxn>
              <a:cxn ang="0">
                <a:pos x="connsiteX2" y="connsiteY2"/>
              </a:cxn>
              <a:cxn ang="0">
                <a:pos x="connsiteX3" y="connsiteY3"/>
              </a:cxn>
            </a:cxnLst>
            <a:rect l="l" t="t" r="r" b="b"/>
            <a:pathLst>
              <a:path w="2906376" h="1048327">
                <a:moveTo>
                  <a:pt x="0" y="1034473"/>
                </a:moveTo>
                <a:cubicBezTo>
                  <a:pt x="648085" y="1041400"/>
                  <a:pt x="1296170" y="1048327"/>
                  <a:pt x="1754909" y="895927"/>
                </a:cubicBezTo>
                <a:cubicBezTo>
                  <a:pt x="2213648" y="743527"/>
                  <a:pt x="2598498" y="240146"/>
                  <a:pt x="2752437" y="120073"/>
                </a:cubicBezTo>
                <a:cubicBezTo>
                  <a:pt x="2906376" y="0"/>
                  <a:pt x="2792461" y="87745"/>
                  <a:pt x="2678546" y="175491"/>
                </a:cubicBezTo>
              </a:path>
            </a:pathLst>
          </a:custGeom>
          <a:solidFill>
            <a:schemeClr val="accent1"/>
          </a:solidFill>
          <a:ln w="53975" cmpd="sng">
            <a:solidFill>
              <a:srgbClr val="92D050"/>
            </a:solidFill>
          </a:ln>
          <a:effectLst>
            <a:glow rad="228600">
              <a:schemeClr val="accent3">
                <a:satMod val="175000"/>
                <a:alpha val="40000"/>
              </a:schemeClr>
            </a:glow>
            <a:outerShdw blurRad="800100" dist="1206500" dir="5400000" sx="88000" sy="88000" rotWithShape="0">
              <a:srgbClr val="92D050">
                <a:alpha val="41000"/>
              </a:srgbClr>
            </a:outerShdw>
          </a:effectLst>
          <a:scene3d>
            <a:camera prst="orthographicFront"/>
            <a:lightRig rig="threePt" dir="t"/>
          </a:scene3d>
          <a:sp3d extrusionH="76200">
            <a:bevelT/>
            <a:extrusionClr>
              <a:srgbClr val="92D050"/>
            </a:extrusionClr>
          </a:sp3d>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effectLst>
                <a:glow rad="228600">
                  <a:schemeClr val="accent3">
                    <a:satMod val="175000"/>
                    <a:alpha val="40000"/>
                  </a:schemeClr>
                </a:glow>
              </a:effectLst>
            </a:endParaRPr>
          </a:p>
        </p:txBody>
      </p:sp>
      <p:sp>
        <p:nvSpPr>
          <p:cNvPr id="9" name="Flowchart: Direct Access Storage 8"/>
          <p:cNvSpPr/>
          <p:nvPr/>
        </p:nvSpPr>
        <p:spPr>
          <a:xfrm rot="16200000" flipV="1">
            <a:off x="6916595" y="2798917"/>
            <a:ext cx="928693"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2643174" y="3186686"/>
            <a:ext cx="285752" cy="71438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irect Access Storage 11"/>
          <p:cNvSpPr/>
          <p:nvPr/>
        </p:nvSpPr>
        <p:spPr>
          <a:xfrm flipV="1">
            <a:off x="1214414" y="3500438"/>
            <a:ext cx="1571636"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7143768" y="1785926"/>
            <a:ext cx="500066"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angle 13"/>
          <p:cNvSpPr/>
          <p:nvPr/>
        </p:nvSpPr>
        <p:spPr>
          <a:xfrm>
            <a:off x="760528" y="3168506"/>
            <a:ext cx="500066"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7572396" y="1857364"/>
            <a:ext cx="53572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آند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7" name="Rectangle 16"/>
          <p:cNvSpPr/>
          <p:nvPr/>
        </p:nvSpPr>
        <p:spPr>
          <a:xfrm>
            <a:off x="675075" y="2915663"/>
            <a:ext cx="76014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کاتد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23" name="Oval 22"/>
          <p:cNvSpPr/>
          <p:nvPr/>
        </p:nvSpPr>
        <p:spPr>
          <a:xfrm rot="19056297">
            <a:off x="7223769" y="2980093"/>
            <a:ext cx="327724" cy="1000132"/>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Rounded Rectangle 34"/>
          <p:cNvSpPr/>
          <p:nvPr/>
        </p:nvSpPr>
        <p:spPr>
          <a:xfrm>
            <a:off x="1928794" y="2928934"/>
            <a:ext cx="6643734" cy="1214446"/>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5" name="Picture 54" descr="3_online.jpg"/>
          <p:cNvPicPr>
            <a:picLocks noChangeAspect="1"/>
          </p:cNvPicPr>
          <p:nvPr/>
        </p:nvPicPr>
        <p:blipFill>
          <a:blip r:embed="rId3" cstate="print"/>
          <a:stretch>
            <a:fillRect/>
          </a:stretch>
        </p:blipFill>
        <p:spPr>
          <a:xfrm>
            <a:off x="285720" y="214290"/>
            <a:ext cx="1265167" cy="16430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6" name="Rectangle 15"/>
          <p:cNvSpPr/>
          <p:nvPr/>
        </p:nvSpPr>
        <p:spPr>
          <a:xfrm>
            <a:off x="631305" y="1581137"/>
            <a:ext cx="572593"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1400" b="1" dirty="0" smtClean="0">
                <a:ln w="11430"/>
                <a:effectLst>
                  <a:outerShdw blurRad="50800" dist="39000" dir="5460000" algn="tl">
                    <a:srgbClr val="000000">
                      <a:alpha val="38000"/>
                    </a:srgbClr>
                  </a:outerShdw>
                </a:effectLst>
                <a:cs typeface="Mj_Aref" pitchFamily="2" charset="-78"/>
              </a:rPr>
              <a:t>رونتگن</a:t>
            </a:r>
          </a:p>
        </p:txBody>
      </p:sp>
      <p:sp>
        <p:nvSpPr>
          <p:cNvPr id="18" name="Rectangle 17"/>
          <p:cNvSpPr/>
          <p:nvPr/>
        </p:nvSpPr>
        <p:spPr>
          <a:xfrm>
            <a:off x="5745457" y="5638800"/>
            <a:ext cx="527709"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1400" b="1" dirty="0" smtClean="0">
                <a:ln w="11430"/>
                <a:effectLst>
                  <a:outerShdw blurRad="50800" dist="39000" dir="5460000" algn="tl">
                    <a:srgbClr val="000000">
                      <a:alpha val="38000"/>
                    </a:srgbClr>
                  </a:outerShdw>
                </a:effectLst>
                <a:cs typeface="Mj_Aref" pitchFamily="2" charset="-78"/>
              </a:rPr>
              <a:t>پرتو </a:t>
            </a:r>
            <a:r>
              <a:rPr lang="en-US" sz="1400" b="1" dirty="0" smtClean="0">
                <a:ln w="11430"/>
                <a:effectLst>
                  <a:outerShdw blurRad="50800" dist="39000" dir="5460000" algn="tl">
                    <a:srgbClr val="000000">
                      <a:alpha val="38000"/>
                    </a:srgbClr>
                  </a:outerShdw>
                </a:effectLst>
                <a:cs typeface="Mj_Aref" pitchFamily="2" charset="-78"/>
              </a:rPr>
              <a:t>X</a:t>
            </a:r>
            <a:endParaRPr lang="fa-IR" sz="1400" b="1" dirty="0" smtClean="0">
              <a:ln w="11430"/>
              <a:effectLst>
                <a:outerShdw blurRad="50800" dist="39000" dir="5460000" algn="tl">
                  <a:srgbClr val="000000">
                    <a:alpha val="38000"/>
                  </a:srgbClr>
                </a:outerShdw>
              </a:effectLst>
              <a:cs typeface="Mj_Aref" pitchFamily="2" charset="-78"/>
            </a:endParaRPr>
          </a:p>
        </p:txBody>
      </p:sp>
      <p:sp>
        <p:nvSpPr>
          <p:cNvPr id="19" name="Slide Number Placeholder 18"/>
          <p:cNvSpPr>
            <a:spLocks noGrp="1"/>
          </p:cNvSpPr>
          <p:nvPr>
            <p:ph type="sldNum" sz="quarter" idx="12"/>
          </p:nvPr>
        </p:nvSpPr>
        <p:spPr/>
        <p:txBody>
          <a:bodyPr/>
          <a:lstStyle/>
          <a:p>
            <a:fld id="{4CE537EB-F69F-49DF-B190-42F4AEC61CA4}" type="slidenum">
              <a:rPr lang="fa-IR" smtClean="0"/>
              <a:pPr/>
              <a:t>34</a:t>
            </a:fld>
            <a:endParaRPr lang="fa-IR"/>
          </a:p>
        </p:txBody>
      </p:sp>
      <p:sp>
        <p:nvSpPr>
          <p:cNvPr id="20" name="Footer Placeholder 19"/>
          <p:cNvSpPr>
            <a:spLocks noGrp="1"/>
          </p:cNvSpPr>
          <p:nvPr>
            <p:ph type="ftr" sz="quarter" idx="11"/>
          </p:nvPr>
        </p:nvSpPr>
        <p:spPr/>
        <p:txBody>
          <a:bodyPr/>
          <a:lstStyle/>
          <a:p>
            <a:r>
              <a:rPr lang="en-US" smtClean="0"/>
              <a:t>Tavakoli&amp;Homayoni</a:t>
            </a:r>
            <a:endParaRPr lang="fa-IR"/>
          </a:p>
        </p:txBody>
      </p:sp>
      <p:sp>
        <p:nvSpPr>
          <p:cNvPr id="21" name="Rectangle 20"/>
          <p:cNvSpPr/>
          <p:nvPr/>
        </p:nvSpPr>
        <p:spPr>
          <a:xfrm>
            <a:off x="5257800" y="533400"/>
            <a:ext cx="3069565"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4400" b="1" dirty="0" smtClean="0">
                <a:ln w="11430">
                  <a:solidFill>
                    <a:schemeClr val="tx1"/>
                  </a:solidFill>
                </a:ln>
                <a:solidFill>
                  <a:schemeClr val="tx2">
                    <a:lumMod val="60000"/>
                    <a:lumOff val="40000"/>
                  </a:schemeClr>
                </a:solidFill>
                <a:effectLst>
                  <a:outerShdw blurRad="50800" dist="39000" dir="5460000" algn="tl">
                    <a:srgbClr val="000000">
                      <a:alpha val="38000"/>
                    </a:srgbClr>
                  </a:outerShdw>
                </a:effectLst>
                <a:cs typeface="Mj_Aref" pitchFamily="2" charset="-78"/>
              </a:rPr>
              <a:t>کشف پرتو </a:t>
            </a:r>
            <a:r>
              <a:rPr lang="en-US" sz="4400" b="1" dirty="0" smtClean="0">
                <a:ln w="11430">
                  <a:solidFill>
                    <a:schemeClr val="tx1"/>
                  </a:solidFill>
                </a:ln>
                <a:solidFill>
                  <a:schemeClr val="tx2">
                    <a:lumMod val="60000"/>
                    <a:lumOff val="40000"/>
                  </a:schemeClr>
                </a:solidFill>
                <a:effectLst>
                  <a:outerShdw blurRad="50800" dist="39000" dir="5460000" algn="tl">
                    <a:srgbClr val="000000">
                      <a:alpha val="38000"/>
                    </a:srgbClr>
                  </a:outerShdw>
                </a:effectLst>
                <a:cs typeface="Mj_Aref" pitchFamily="2" charset="-78"/>
              </a:rPr>
              <a:t>X</a:t>
            </a:r>
            <a:endParaRPr lang="fa-IR" sz="4400" b="1" dirty="0" smtClean="0">
              <a:ln w="11430">
                <a:solidFill>
                  <a:schemeClr val="tx1"/>
                </a:solidFill>
              </a:ln>
              <a:solidFill>
                <a:schemeClr val="tx2">
                  <a:lumMod val="60000"/>
                  <a:lumOff val="40000"/>
                </a:schemeClr>
              </a:soli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22"/>
                                        </p:tgtEl>
                                        <p:attrNameLst>
                                          <p:attrName>style.color</p:attrName>
                                        </p:attrNameLst>
                                      </p:cBhvr>
                                      <p:by>
                                        <p:hsl h="0" s="12549" l="25098"/>
                                      </p:by>
                                    </p:animClr>
                                    <p:animClr clrSpc="hsl" dir="cw">
                                      <p:cBhvr>
                                        <p:cTn id="7" dur="500" fill="hold"/>
                                        <p:tgtEl>
                                          <p:spTgt spid="22"/>
                                        </p:tgtEl>
                                        <p:attrNameLst>
                                          <p:attrName>fillcolor</p:attrName>
                                        </p:attrNameLst>
                                      </p:cBhvr>
                                      <p:by>
                                        <p:hsl h="0" s="12549" l="25098"/>
                                      </p:by>
                                    </p:animClr>
                                    <p:animClr clrSpc="hsl" dir="cw">
                                      <p:cBhvr>
                                        <p:cTn id="8" dur="500" fill="hold"/>
                                        <p:tgtEl>
                                          <p:spTgt spid="22"/>
                                        </p:tgtEl>
                                        <p:attrNameLst>
                                          <p:attrName>stroke.color</p:attrName>
                                        </p:attrNameLst>
                                      </p:cBhvr>
                                      <p:by>
                                        <p:hsl h="0" s="12549" l="25098"/>
                                      </p:by>
                                    </p:animClr>
                                    <p:set>
                                      <p:cBhvr>
                                        <p:cTn id="9" dur="500" fill="hold"/>
                                        <p:tgtEl>
                                          <p:spTgt spid="22"/>
                                        </p:tgtEl>
                                        <p:attrNameLst>
                                          <p:attrName>fill.type</p:attrName>
                                        </p:attrNameLst>
                                      </p:cBhvr>
                                      <p:to>
                                        <p:strVal val="solid"/>
                                      </p:to>
                                    </p:set>
                                  </p:childTnLst>
                                </p:cTn>
                              </p:par>
                              <p:par>
                                <p:cTn id="10" presetID="30" presetClass="emph" presetSubtype="0" repeatCount="indefinite" fill="hold" nodeType="withEffect">
                                  <p:stCondLst>
                                    <p:cond delay="500"/>
                                  </p:stCondLst>
                                  <p:childTnLst>
                                    <p:animClr clrSpc="hsl" dir="cw">
                                      <p:cBhvr override="childStyle">
                                        <p:cTn id="11" dur="500" fill="hold"/>
                                        <p:tgtEl>
                                          <p:spTgt spid="43"/>
                                        </p:tgtEl>
                                        <p:attrNameLst>
                                          <p:attrName>style.color</p:attrName>
                                        </p:attrNameLst>
                                      </p:cBhvr>
                                      <p:by>
                                        <p:hsl h="0" s="12549" l="25098"/>
                                      </p:by>
                                    </p:animClr>
                                    <p:animClr clrSpc="hsl" dir="cw">
                                      <p:cBhvr>
                                        <p:cTn id="12" dur="500" fill="hold"/>
                                        <p:tgtEl>
                                          <p:spTgt spid="43"/>
                                        </p:tgtEl>
                                        <p:attrNameLst>
                                          <p:attrName>fillcolor</p:attrName>
                                        </p:attrNameLst>
                                      </p:cBhvr>
                                      <p:by>
                                        <p:hsl h="0" s="12549" l="25098"/>
                                      </p:by>
                                    </p:animClr>
                                    <p:animClr clrSpc="hsl" dir="cw">
                                      <p:cBhvr>
                                        <p:cTn id="13" dur="500" fill="hold"/>
                                        <p:tgtEl>
                                          <p:spTgt spid="43"/>
                                        </p:tgtEl>
                                        <p:attrNameLst>
                                          <p:attrName>stroke.color</p:attrName>
                                        </p:attrNameLst>
                                      </p:cBhvr>
                                      <p:by>
                                        <p:hsl h="0" s="12549" l="25098"/>
                                      </p:by>
                                    </p:animClr>
                                    <p:set>
                                      <p:cBhvr>
                                        <p:cTn id="14" dur="500" fill="hold"/>
                                        <p:tgtEl>
                                          <p:spTgt spid="43"/>
                                        </p:tgtEl>
                                        <p:attrNameLst>
                                          <p:attrName>fill.type</p:attrName>
                                        </p:attrNameLst>
                                      </p:cBhvr>
                                      <p:to>
                                        <p:strVal val="solid"/>
                                      </p:to>
                                    </p:set>
                                  </p:childTnLst>
                                </p:cTn>
                              </p:par>
                              <p:par>
                                <p:cTn id="15" presetID="30" presetClass="emph" presetSubtype="0" repeatCount="indefinite" fill="hold" nodeType="withEffect">
                                  <p:stCondLst>
                                    <p:cond delay="500"/>
                                  </p:stCondLst>
                                  <p:childTnLst>
                                    <p:animClr clrSpc="hsl" dir="cw">
                                      <p:cBhvr override="childStyle">
                                        <p:cTn id="16" dur="500" fill="hold"/>
                                        <p:tgtEl>
                                          <p:spTgt spid="45"/>
                                        </p:tgtEl>
                                        <p:attrNameLst>
                                          <p:attrName>style.color</p:attrName>
                                        </p:attrNameLst>
                                      </p:cBhvr>
                                      <p:by>
                                        <p:hsl h="0" s="12549" l="25098"/>
                                      </p:by>
                                    </p:animClr>
                                    <p:animClr clrSpc="hsl" dir="cw">
                                      <p:cBhvr>
                                        <p:cTn id="17" dur="500" fill="hold"/>
                                        <p:tgtEl>
                                          <p:spTgt spid="45"/>
                                        </p:tgtEl>
                                        <p:attrNameLst>
                                          <p:attrName>fillcolor</p:attrName>
                                        </p:attrNameLst>
                                      </p:cBhvr>
                                      <p:by>
                                        <p:hsl h="0" s="12549" l="25098"/>
                                      </p:by>
                                    </p:animClr>
                                    <p:animClr clrSpc="hsl" dir="cw">
                                      <p:cBhvr>
                                        <p:cTn id="18" dur="500" fill="hold"/>
                                        <p:tgtEl>
                                          <p:spTgt spid="45"/>
                                        </p:tgtEl>
                                        <p:attrNameLst>
                                          <p:attrName>stroke.color</p:attrName>
                                        </p:attrNameLst>
                                      </p:cBhvr>
                                      <p:by>
                                        <p:hsl h="0" s="12549" l="25098"/>
                                      </p:by>
                                    </p:animClr>
                                    <p:set>
                                      <p:cBhvr>
                                        <p:cTn id="19" dur="500" fill="hold"/>
                                        <p:tgtEl>
                                          <p:spTgt spid="45"/>
                                        </p:tgtEl>
                                        <p:attrNameLst>
                                          <p:attrName>fill.type</p:attrName>
                                        </p:attrNameLst>
                                      </p:cBhvr>
                                      <p:to>
                                        <p:strVal val="solid"/>
                                      </p:to>
                                    </p:set>
                                  </p:childTnLst>
                                </p:cTn>
                              </p:par>
                              <p:par>
                                <p:cTn id="20" presetID="30" presetClass="emph" presetSubtype="0" repeatCount="indefinite" fill="hold" nodeType="withEffect">
                                  <p:stCondLst>
                                    <p:cond delay="500"/>
                                  </p:stCondLst>
                                  <p:childTnLst>
                                    <p:animClr clrSpc="hsl" dir="cw">
                                      <p:cBhvr override="childStyle">
                                        <p:cTn id="21" dur="500" fill="hold"/>
                                        <p:tgtEl>
                                          <p:spTgt spid="37"/>
                                        </p:tgtEl>
                                        <p:attrNameLst>
                                          <p:attrName>style.color</p:attrName>
                                        </p:attrNameLst>
                                      </p:cBhvr>
                                      <p:by>
                                        <p:hsl h="0" s="12549" l="25098"/>
                                      </p:by>
                                    </p:animClr>
                                    <p:animClr clrSpc="hsl" dir="cw">
                                      <p:cBhvr>
                                        <p:cTn id="22" dur="500" fill="hold"/>
                                        <p:tgtEl>
                                          <p:spTgt spid="37"/>
                                        </p:tgtEl>
                                        <p:attrNameLst>
                                          <p:attrName>fillcolor</p:attrName>
                                        </p:attrNameLst>
                                      </p:cBhvr>
                                      <p:by>
                                        <p:hsl h="0" s="12549" l="25098"/>
                                      </p:by>
                                    </p:animClr>
                                    <p:animClr clrSpc="hsl" dir="cw">
                                      <p:cBhvr>
                                        <p:cTn id="23" dur="500" fill="hold"/>
                                        <p:tgtEl>
                                          <p:spTgt spid="37"/>
                                        </p:tgtEl>
                                        <p:attrNameLst>
                                          <p:attrName>stroke.color</p:attrName>
                                        </p:attrNameLst>
                                      </p:cBhvr>
                                      <p:by>
                                        <p:hsl h="0" s="12549" l="25098"/>
                                      </p:by>
                                    </p:animClr>
                                    <p:set>
                                      <p:cBhvr>
                                        <p:cTn id="24" dur="500" fill="hold"/>
                                        <p:tgtEl>
                                          <p:spTgt spid="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4"/>
          <p:cNvSpPr>
            <a:spLocks noChangeArrowheads="1"/>
          </p:cNvSpPr>
          <p:nvPr/>
        </p:nvSpPr>
        <p:spPr bwMode="gray">
          <a:xfrm>
            <a:off x="1752600" y="1981200"/>
            <a:ext cx="7086600" cy="1981200"/>
          </a:xfrm>
          <a:prstGeom prst="roundRect">
            <a:avLst>
              <a:gd name="adj" fmla="val 5329"/>
            </a:avLst>
          </a:prstGeom>
          <a:solidFill>
            <a:srgbClr val="D54F6F">
              <a:alpha val="50000"/>
            </a:srgbClr>
          </a:solidFill>
          <a:ln w="38100" cmpd="dbl">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1" name="Group 93"/>
          <p:cNvGrpSpPr>
            <a:grpSpLocks/>
          </p:cNvGrpSpPr>
          <p:nvPr/>
        </p:nvGrpSpPr>
        <p:grpSpPr bwMode="auto">
          <a:xfrm>
            <a:off x="2971800" y="685800"/>
            <a:ext cx="5410200" cy="646113"/>
            <a:chOff x="602" y="1625"/>
            <a:chExt cx="1096" cy="210"/>
          </a:xfrm>
        </p:grpSpPr>
        <p:sp>
          <p:nvSpPr>
            <p:cNvPr id="22" name="AutoShape 94"/>
            <p:cNvSpPr>
              <a:spLocks noChangeArrowheads="1"/>
            </p:cNvSpPr>
            <p:nvPr/>
          </p:nvSpPr>
          <p:spPr bwMode="gray">
            <a:xfrm>
              <a:off x="602" y="1625"/>
              <a:ext cx="1094" cy="210"/>
            </a:xfrm>
            <a:prstGeom prst="roundRect">
              <a:avLst>
                <a:gd name="adj" fmla="val 41602"/>
              </a:avLst>
            </a:prstGeom>
            <a:gradFill rotWithShape="1">
              <a:gsLst>
                <a:gs pos="0">
                  <a:srgbClr val="D54F6F"/>
                </a:gs>
                <a:gs pos="100000">
                  <a:srgbClr val="D54F6F">
                    <a:gamma/>
                    <a:shade val="57255"/>
                    <a:invGamma/>
                  </a:srgbClr>
                </a:gs>
              </a:gsLst>
              <a:lin ang="5400000" scaled="1"/>
            </a:gradFill>
            <a:ln w="9525">
              <a:no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3" name="Group 95"/>
            <p:cNvGrpSpPr>
              <a:grpSpLocks/>
            </p:cNvGrpSpPr>
            <p:nvPr/>
          </p:nvGrpSpPr>
          <p:grpSpPr bwMode="auto">
            <a:xfrm>
              <a:off x="606" y="1656"/>
              <a:ext cx="45" cy="163"/>
              <a:chOff x="1016" y="1768"/>
              <a:chExt cx="68" cy="198"/>
            </a:xfrm>
          </p:grpSpPr>
          <p:sp>
            <p:nvSpPr>
              <p:cNvPr id="29" name="AutoShape 96"/>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AutoShape 97"/>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AutoShape 98"/>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4" name="Group 99"/>
            <p:cNvGrpSpPr>
              <a:grpSpLocks/>
            </p:cNvGrpSpPr>
            <p:nvPr/>
          </p:nvGrpSpPr>
          <p:grpSpPr bwMode="auto">
            <a:xfrm>
              <a:off x="1649" y="1654"/>
              <a:ext cx="49" cy="172"/>
              <a:chOff x="2619" y="1771"/>
              <a:chExt cx="68" cy="198"/>
            </a:xfrm>
          </p:grpSpPr>
          <p:sp>
            <p:nvSpPr>
              <p:cNvPr id="26" name="AutoShape 100"/>
              <p:cNvSpPr>
                <a:spLocks noChangeArrowheads="1"/>
              </p:cNvSpPr>
              <p:nvPr/>
            </p:nvSpPr>
            <p:spPr bwMode="gray">
              <a:xfrm rot="-42932465" flipH="1" flipV="1">
                <a:off x="2619" y="1771"/>
                <a:ext cx="68" cy="198"/>
              </a:xfrm>
              <a:prstGeom prst="moon">
                <a:avLst>
                  <a:gd name="adj" fmla="val 20051"/>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 name="AutoShape 101"/>
              <p:cNvSpPr>
                <a:spLocks noChangeArrowheads="1"/>
              </p:cNvSpPr>
              <p:nvPr/>
            </p:nvSpPr>
            <p:spPr bwMode="gray">
              <a:xfrm rot="-42932465" flipH="1" flipV="1">
                <a:off x="2641" y="1786"/>
                <a:ext cx="42" cy="167"/>
              </a:xfrm>
              <a:prstGeom prst="moon">
                <a:avLst>
                  <a:gd name="adj" fmla="val 20051"/>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 name="AutoShape 102"/>
              <p:cNvSpPr>
                <a:spLocks noChangeArrowheads="1"/>
              </p:cNvSpPr>
              <p:nvPr/>
            </p:nvSpPr>
            <p:spPr bwMode="gray">
              <a:xfrm rot="-42932465" flipH="1" flipV="1">
                <a:off x="2658" y="1808"/>
                <a:ext cx="27" cy="123"/>
              </a:xfrm>
              <a:prstGeom prst="moon">
                <a:avLst>
                  <a:gd name="adj" fmla="val 29657"/>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pic>
          <p:nvPicPr>
            <p:cNvPr id="25" name="Picture 103" descr="high_line01"/>
            <p:cNvPicPr>
              <a:picLocks noChangeAspect="1" noChangeArrowheads="1"/>
            </p:cNvPicPr>
            <p:nvPr/>
          </p:nvPicPr>
          <p:blipFill>
            <a:blip r:embed="rId2" cstate="print"/>
            <a:srcRect t="8891" r="58304" b="12320"/>
            <a:stretch>
              <a:fillRect/>
            </a:stretch>
          </p:blipFill>
          <p:spPr bwMode="gray">
            <a:xfrm rot="16200000">
              <a:off x="1079" y="1194"/>
              <a:ext cx="130" cy="1000"/>
            </a:xfrm>
            <a:prstGeom prst="rect">
              <a:avLst/>
            </a:prstGeom>
            <a:noFill/>
          </p:spPr>
        </p:pic>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35</a:t>
            </a:fld>
            <a:endParaRPr lang="fa-IR"/>
          </a:p>
        </p:txBody>
      </p:sp>
      <p:sp>
        <p:nvSpPr>
          <p:cNvPr id="4" name="Rectangle 3"/>
          <p:cNvSpPr/>
          <p:nvPr/>
        </p:nvSpPr>
        <p:spPr>
          <a:xfrm>
            <a:off x="1905000" y="762000"/>
            <a:ext cx="5878318" cy="2308324"/>
          </a:xfrm>
          <a:prstGeom prst="rect">
            <a:avLst/>
          </a:prstGeom>
        </p:spPr>
        <p:txBody>
          <a:bodyPr wrap="square">
            <a:spAutoFit/>
          </a:bodyPr>
          <a:lstStyle/>
          <a:p>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پرتو </a:t>
            </a:r>
            <a:r>
              <a:rPr lang="en-US"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X</a:t>
            </a: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چگونه کشف شد؟</a:t>
            </a:r>
          </a:p>
          <a:p>
            <a:pPr lvl="0"/>
            <a:endPar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0"/>
            <a:endParaRPr lang="fa-IR"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lvl="0"/>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endParaRPr lang="fa-IR"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1600200" y="2209800"/>
            <a:ext cx="6845618" cy="1569660"/>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رونتگن متوجه شد که در اطراف لوله پرتو کاتدی</a:t>
            </a:r>
          </a:p>
          <a:p>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پرتوی ناشناخته دیگری تولید می شود که آن را </a:t>
            </a:r>
            <a:r>
              <a:rPr lang="en-US"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X</a:t>
            </a:r>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نامید.</a:t>
            </a:r>
          </a:p>
        </p:txBody>
      </p:sp>
      <p:pic>
        <p:nvPicPr>
          <p:cNvPr id="6" name="Picture 5" descr="3_online.jpg"/>
          <p:cNvPicPr>
            <a:picLocks noChangeAspect="1"/>
          </p:cNvPicPr>
          <p:nvPr/>
        </p:nvPicPr>
        <p:blipFill>
          <a:blip r:embed="rId3" cstate="print"/>
          <a:stretch>
            <a:fillRect/>
          </a:stretch>
        </p:blipFill>
        <p:spPr>
          <a:xfrm>
            <a:off x="285720" y="214290"/>
            <a:ext cx="1265167" cy="16430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600047" y="1581137"/>
            <a:ext cx="63511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1400" b="1" dirty="0" smtClean="0">
                <a:ln w="11430"/>
                <a:effectLst>
                  <a:outerShdw blurRad="50800" dist="39000" dir="5460000" algn="tl">
                    <a:srgbClr val="000000">
                      <a:alpha val="38000"/>
                    </a:srgbClr>
                  </a:outerShdw>
                </a:effectLst>
              </a:rPr>
              <a:t>رونتگن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44"/>
          <p:cNvSpPr>
            <a:spLocks noChangeArrowheads="1"/>
          </p:cNvSpPr>
          <p:nvPr/>
        </p:nvSpPr>
        <p:spPr bwMode="gray">
          <a:xfrm>
            <a:off x="685800" y="2057400"/>
            <a:ext cx="7848600" cy="2362200"/>
          </a:xfrm>
          <a:prstGeom prst="roundRect">
            <a:avLst>
              <a:gd name="adj" fmla="val 5329"/>
            </a:avLst>
          </a:prstGeom>
          <a:solidFill>
            <a:srgbClr val="D54F6F">
              <a:alpha val="50000"/>
            </a:srgbClr>
          </a:solidFill>
          <a:ln w="38100" cmpd="dbl">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33" name="Group 93"/>
          <p:cNvGrpSpPr>
            <a:grpSpLocks/>
          </p:cNvGrpSpPr>
          <p:nvPr/>
        </p:nvGrpSpPr>
        <p:grpSpPr bwMode="auto">
          <a:xfrm>
            <a:off x="1981200" y="685800"/>
            <a:ext cx="6400800" cy="1066800"/>
            <a:chOff x="602" y="1625"/>
            <a:chExt cx="1096" cy="210"/>
          </a:xfrm>
        </p:grpSpPr>
        <p:sp>
          <p:nvSpPr>
            <p:cNvPr id="34" name="AutoShape 94"/>
            <p:cNvSpPr>
              <a:spLocks noChangeArrowheads="1"/>
            </p:cNvSpPr>
            <p:nvPr/>
          </p:nvSpPr>
          <p:spPr bwMode="gray">
            <a:xfrm>
              <a:off x="602" y="1625"/>
              <a:ext cx="1094" cy="210"/>
            </a:xfrm>
            <a:prstGeom prst="roundRect">
              <a:avLst>
                <a:gd name="adj" fmla="val 41602"/>
              </a:avLst>
            </a:prstGeom>
            <a:gradFill rotWithShape="1">
              <a:gsLst>
                <a:gs pos="0">
                  <a:srgbClr val="D54F6F"/>
                </a:gs>
                <a:gs pos="100000">
                  <a:srgbClr val="D54F6F">
                    <a:gamma/>
                    <a:shade val="57255"/>
                    <a:invGamma/>
                  </a:srgbClr>
                </a:gs>
              </a:gsLst>
              <a:lin ang="5400000" scaled="1"/>
            </a:gradFill>
            <a:ln w="9525">
              <a:no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35" name="Group 95"/>
            <p:cNvGrpSpPr>
              <a:grpSpLocks/>
            </p:cNvGrpSpPr>
            <p:nvPr/>
          </p:nvGrpSpPr>
          <p:grpSpPr bwMode="auto">
            <a:xfrm>
              <a:off x="606" y="1656"/>
              <a:ext cx="45" cy="163"/>
              <a:chOff x="1016" y="1768"/>
              <a:chExt cx="68" cy="198"/>
            </a:xfrm>
          </p:grpSpPr>
          <p:sp>
            <p:nvSpPr>
              <p:cNvPr id="41" name="AutoShape 96"/>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AutoShape 97"/>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AutoShape 98"/>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6" name="Group 99"/>
            <p:cNvGrpSpPr>
              <a:grpSpLocks/>
            </p:cNvGrpSpPr>
            <p:nvPr/>
          </p:nvGrpSpPr>
          <p:grpSpPr bwMode="auto">
            <a:xfrm>
              <a:off x="1649" y="1654"/>
              <a:ext cx="49" cy="172"/>
              <a:chOff x="2619" y="1771"/>
              <a:chExt cx="68" cy="198"/>
            </a:xfrm>
          </p:grpSpPr>
          <p:sp>
            <p:nvSpPr>
              <p:cNvPr id="38" name="AutoShape 100"/>
              <p:cNvSpPr>
                <a:spLocks noChangeArrowheads="1"/>
              </p:cNvSpPr>
              <p:nvPr/>
            </p:nvSpPr>
            <p:spPr bwMode="gray">
              <a:xfrm rot="-42932465" flipH="1" flipV="1">
                <a:off x="2619" y="1771"/>
                <a:ext cx="68" cy="198"/>
              </a:xfrm>
              <a:prstGeom prst="moon">
                <a:avLst>
                  <a:gd name="adj" fmla="val 20051"/>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AutoShape 101"/>
              <p:cNvSpPr>
                <a:spLocks noChangeArrowheads="1"/>
              </p:cNvSpPr>
              <p:nvPr/>
            </p:nvSpPr>
            <p:spPr bwMode="gray">
              <a:xfrm rot="-42932465" flipH="1" flipV="1">
                <a:off x="2641" y="1786"/>
                <a:ext cx="42" cy="167"/>
              </a:xfrm>
              <a:prstGeom prst="moon">
                <a:avLst>
                  <a:gd name="adj" fmla="val 20051"/>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AutoShape 102"/>
              <p:cNvSpPr>
                <a:spLocks noChangeArrowheads="1"/>
              </p:cNvSpPr>
              <p:nvPr/>
            </p:nvSpPr>
            <p:spPr bwMode="gray">
              <a:xfrm rot="-42932465" flipH="1" flipV="1">
                <a:off x="2658" y="1808"/>
                <a:ext cx="27" cy="123"/>
              </a:xfrm>
              <a:prstGeom prst="moon">
                <a:avLst>
                  <a:gd name="adj" fmla="val 29657"/>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pic>
          <p:nvPicPr>
            <p:cNvPr id="37" name="Picture 103" descr="high_line01"/>
            <p:cNvPicPr>
              <a:picLocks noChangeAspect="1" noChangeArrowheads="1"/>
            </p:cNvPicPr>
            <p:nvPr/>
          </p:nvPicPr>
          <p:blipFill>
            <a:blip r:embed="rId2" cstate="print"/>
            <a:srcRect t="8891" r="58304" b="12320"/>
            <a:stretch>
              <a:fillRect/>
            </a:stretch>
          </p:blipFill>
          <p:spPr bwMode="gray">
            <a:xfrm rot="16200000">
              <a:off x="1079" y="1194"/>
              <a:ext cx="130" cy="1000"/>
            </a:xfrm>
            <a:prstGeom prst="rect">
              <a:avLst/>
            </a:prstGeom>
            <a:noFill/>
          </p:spPr>
        </p:pic>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36</a:t>
            </a:fld>
            <a:endParaRPr lang="fa-IR"/>
          </a:p>
        </p:txBody>
      </p:sp>
      <p:sp>
        <p:nvSpPr>
          <p:cNvPr id="4" name="Rectangle 3"/>
          <p:cNvSpPr/>
          <p:nvPr/>
        </p:nvSpPr>
        <p:spPr>
          <a:xfrm>
            <a:off x="1905000" y="762000"/>
            <a:ext cx="5878318"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چرا پرتو </a:t>
            </a:r>
            <a:r>
              <a:rPr lang="en-US" sz="28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X</a:t>
            </a:r>
            <a:r>
              <a:rPr lang="fa-IR" sz="28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(برخلاف پرتو کاتدی) در میدان الکتریکی و مغناطیسی منحرف نمی شود؟</a:t>
            </a:r>
          </a:p>
          <a:p>
            <a:pPr lvl="0"/>
            <a:endParaRPr lang="fa-IR" sz="2400" b="1" dirty="0" smtClean="0">
              <a:ln w="11430">
                <a:solidFill>
                  <a:schemeClr val="bg1"/>
                </a:solidFill>
              </a:ln>
              <a:effectLst>
                <a:outerShdw blurRad="50800" dist="39000" dir="5460000" algn="tl">
                  <a:srgbClr val="000000">
                    <a:alpha val="38000"/>
                  </a:srgbClr>
                </a:outerShdw>
              </a:effectLst>
            </a:endParaRPr>
          </a:p>
          <a:p>
            <a:pPr lvl="0"/>
            <a:endParaRPr lang="fa-IR" sz="2400" b="1" dirty="0" smtClean="0">
              <a:ln w="11430">
                <a:solidFill>
                  <a:schemeClr val="bg1"/>
                </a:solidFill>
              </a:ln>
              <a:effectLst>
                <a:outerShdw blurRad="50800" dist="39000" dir="5460000" algn="tl">
                  <a:srgbClr val="000000">
                    <a:alpha val="38000"/>
                  </a:srgbClr>
                </a:outerShdw>
              </a:effectLst>
            </a:endParaRPr>
          </a:p>
          <a:p>
            <a:pPr lvl="0"/>
            <a:r>
              <a:rPr lang="fa-IR" sz="3200" b="1" dirty="0" smtClean="0">
                <a:ln w="11430">
                  <a:solidFill>
                    <a:schemeClr val="bg1"/>
                  </a:solidFill>
                </a:ln>
                <a:effectLst>
                  <a:outerShdw blurRad="50800" dist="39000" dir="5460000" algn="tl">
                    <a:srgbClr val="000000">
                      <a:alpha val="38000"/>
                    </a:srgbClr>
                  </a:outerShdw>
                </a:effectLst>
              </a:rPr>
              <a:t> </a:t>
            </a:r>
          </a:p>
          <a:p>
            <a:endParaRPr lang="fa-IR" sz="3200" b="1" dirty="0">
              <a:ln w="11430">
                <a:solidFill>
                  <a:schemeClr val="bg1"/>
                </a:solidFill>
              </a:ln>
              <a:effectLst>
                <a:outerShdw blurRad="50800" dist="39000" dir="5460000" algn="tl">
                  <a:srgbClr val="000000">
                    <a:alpha val="38000"/>
                  </a:srgbClr>
                </a:outerShdw>
              </a:effectLst>
            </a:endParaRPr>
          </a:p>
        </p:txBody>
      </p:sp>
      <p:sp>
        <p:nvSpPr>
          <p:cNvPr id="5" name="Rectangle 4"/>
          <p:cNvSpPr/>
          <p:nvPr/>
        </p:nvSpPr>
        <p:spPr>
          <a:xfrm>
            <a:off x="533400" y="2362200"/>
            <a:ext cx="7760018"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rPr>
              <a:t>ا</a:t>
            </a:r>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ین پرتو فاقد بار الکتریکی است بنابراین در میدان های الکتریکی و مغناطیسی منحرف نمی شود. </a:t>
            </a:r>
            <a:r>
              <a:rPr lang="fa-IR" sz="16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a:t>
            </a:r>
            <a:r>
              <a:rPr lang="fa-IR" sz="20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این پرتو از جنس امواج الکترومغناطیسی است)</a:t>
            </a:r>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pPr lvl="0"/>
            <a:endParaRPr lang="fa-IR" sz="2400" b="1" dirty="0" smtClean="0">
              <a:ln w="11430">
                <a:solidFill>
                  <a:schemeClr val="tx1"/>
                </a:solidFill>
              </a:ln>
              <a:effectLst>
                <a:outerShdw blurRad="50800" dist="39000" dir="5460000" algn="tl">
                  <a:srgbClr val="000000">
                    <a:alpha val="38000"/>
                  </a:srgbClr>
                </a:outerShdw>
              </a:effectLst>
            </a:endParaRPr>
          </a:p>
          <a:p>
            <a:pPr lvl="0"/>
            <a:endParaRPr lang="fa-IR" sz="2400" b="1" dirty="0" smtClean="0">
              <a:ln w="11430">
                <a:solidFill>
                  <a:schemeClr val="tx1"/>
                </a:solidFill>
              </a:ln>
              <a:effectLst>
                <a:outerShdw blurRad="50800" dist="39000" dir="5460000" algn="tl">
                  <a:srgbClr val="000000">
                    <a:alpha val="38000"/>
                  </a:srgbClr>
                </a:outerShdw>
              </a:effectLst>
            </a:endParaRPr>
          </a:p>
          <a:p>
            <a:pPr lvl="0"/>
            <a:r>
              <a:rPr lang="fa-IR" sz="3200" b="1" dirty="0" smtClean="0">
                <a:ln w="11430">
                  <a:solidFill>
                    <a:schemeClr val="tx1"/>
                  </a:solidFill>
                </a:ln>
                <a:effectLst>
                  <a:outerShdw blurRad="50800" dist="39000" dir="5460000" algn="tl">
                    <a:srgbClr val="000000">
                      <a:alpha val="38000"/>
                    </a:srgbClr>
                  </a:outerShdw>
                </a:effectLst>
              </a:rPr>
              <a:t> </a:t>
            </a:r>
          </a:p>
          <a:p>
            <a:endParaRPr lang="fa-IR" sz="3200" b="1" dirty="0">
              <a:ln w="11430">
                <a:solidFill>
                  <a:schemeClr val="tx1"/>
                </a:solidFill>
              </a:ln>
              <a:effectLst>
                <a:outerShdw blurRad="50800" dist="39000" dir="5460000" algn="tl">
                  <a:srgbClr val="000000">
                    <a:alpha val="38000"/>
                  </a:srgbClr>
                </a:outerShdw>
              </a:effectLst>
            </a:endParaRPr>
          </a:p>
        </p:txBody>
      </p:sp>
      <p:pic>
        <p:nvPicPr>
          <p:cNvPr id="6" name="Picture 5" descr="3_online.jpg"/>
          <p:cNvPicPr>
            <a:picLocks noChangeAspect="1"/>
          </p:cNvPicPr>
          <p:nvPr/>
        </p:nvPicPr>
        <p:blipFill>
          <a:blip r:embed="rId3" cstate="print"/>
          <a:stretch>
            <a:fillRect/>
          </a:stretch>
        </p:blipFill>
        <p:spPr>
          <a:xfrm>
            <a:off x="285720" y="214290"/>
            <a:ext cx="1265167" cy="164307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Rectangle 6"/>
          <p:cNvSpPr/>
          <p:nvPr/>
        </p:nvSpPr>
        <p:spPr>
          <a:xfrm>
            <a:off x="600047" y="1581137"/>
            <a:ext cx="635110"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1400" b="1" dirty="0" smtClean="0">
                <a:ln w="11430"/>
                <a:effectLst>
                  <a:outerShdw blurRad="50800" dist="39000" dir="5460000" algn="tl">
                    <a:srgbClr val="000000">
                      <a:alpha val="38000"/>
                    </a:srgbClr>
                  </a:outerShdw>
                </a:effectLst>
              </a:rPr>
              <a:t>رونتگن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3"/>
          <p:cNvSpPr>
            <a:spLocks noChangeArrowheads="1"/>
          </p:cNvSpPr>
          <p:nvPr/>
        </p:nvSpPr>
        <p:spPr bwMode="gray">
          <a:xfrm>
            <a:off x="609600" y="1143000"/>
            <a:ext cx="8153400" cy="15240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grpSp>
        <p:nvGrpSpPr>
          <p:cNvPr id="27" name="Group 11"/>
          <p:cNvGrpSpPr>
            <a:grpSpLocks/>
          </p:cNvGrpSpPr>
          <p:nvPr/>
        </p:nvGrpSpPr>
        <p:grpSpPr bwMode="auto">
          <a:xfrm>
            <a:off x="990600" y="304800"/>
            <a:ext cx="7772400" cy="685800"/>
            <a:chOff x="720" y="1392"/>
            <a:chExt cx="4058" cy="480"/>
          </a:xfrm>
        </p:grpSpPr>
        <p:sp>
          <p:nvSpPr>
            <p:cNvPr id="28" name="AutoShape 12"/>
            <p:cNvSpPr>
              <a:spLocks noChangeArrowheads="1"/>
            </p:cNvSpPr>
            <p:nvPr/>
          </p:nvSpPr>
          <p:spPr bwMode="ltGray">
            <a:xfrm>
              <a:off x="720" y="1392"/>
              <a:ext cx="4058" cy="480"/>
            </a:xfrm>
            <a:prstGeom prst="roundRect">
              <a:avLst>
                <a:gd name="adj" fmla="val 17509"/>
              </a:avLst>
            </a:prstGeom>
            <a:solidFill>
              <a:schemeClr val="accent1"/>
            </a:solidFill>
            <a:ln w="9525">
              <a:noFill/>
              <a:round/>
              <a:headEnd/>
              <a:tailEnd/>
            </a:ln>
            <a:effectLst/>
          </p:spPr>
          <p:txBody>
            <a:bodyPr wrap="none" anchor="ctr"/>
            <a:lstStyle/>
            <a:p>
              <a:endParaRPr lang="en-US"/>
            </a:p>
          </p:txBody>
        </p:sp>
        <p:grpSp>
          <p:nvGrpSpPr>
            <p:cNvPr id="29" name="Group 13"/>
            <p:cNvGrpSpPr>
              <a:grpSpLocks/>
            </p:cNvGrpSpPr>
            <p:nvPr/>
          </p:nvGrpSpPr>
          <p:grpSpPr bwMode="auto">
            <a:xfrm>
              <a:off x="730" y="1407"/>
              <a:ext cx="4043" cy="444"/>
              <a:chOff x="744" y="1407"/>
              <a:chExt cx="3988" cy="444"/>
            </a:xfrm>
          </p:grpSpPr>
          <p:sp>
            <p:nvSpPr>
              <p:cNvPr id="30" name="AutoShape 14"/>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w="9525">
                <a:noFill/>
                <a:round/>
                <a:headEnd/>
                <a:tailEnd/>
              </a:ln>
              <a:effectLst/>
            </p:spPr>
            <p:txBody>
              <a:bodyPr wrap="none" anchor="ctr"/>
              <a:lstStyle/>
              <a:p>
                <a:endParaRPr lang="en-US"/>
              </a:p>
            </p:txBody>
          </p:sp>
          <p:sp>
            <p:nvSpPr>
              <p:cNvPr id="31" name="AutoShape 15"/>
              <p:cNvSpPr>
                <a:spLocks noChangeArrowheads="1"/>
              </p:cNvSpPr>
              <p:nvPr/>
            </p:nvSpPr>
            <p:spPr bwMode="lt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37</a:t>
            </a:fld>
            <a:endParaRPr lang="fa-IR"/>
          </a:p>
        </p:txBody>
      </p:sp>
      <p:sp>
        <p:nvSpPr>
          <p:cNvPr id="4" name="Rectangle 3"/>
          <p:cNvSpPr/>
          <p:nvPr/>
        </p:nvSpPr>
        <p:spPr>
          <a:xfrm>
            <a:off x="0" y="304800"/>
            <a:ext cx="87739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رونتگن چگونه پرتو </a:t>
            </a:r>
            <a:r>
              <a:rPr lang="en-US" sz="32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X</a:t>
            </a:r>
            <a:r>
              <a:rPr lang="fa-IR" sz="32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را به کمک لوله پرتو کاتدی تولید کرد؟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685800" y="1219200"/>
            <a:ext cx="8001000" cy="138499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بر اثر برخورد پرتو کاتدی به اتم های سطح آند،الکترون های سطح آند برانگیخته می شوند وبه سطح بالا تر می روند و در برگشت به سطح اولیه، پرتو </a:t>
            </a:r>
            <a:r>
              <a:rPr lang="en-US"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X</a:t>
            </a:r>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تولید می شود. </a:t>
            </a:r>
            <a:endParaRPr lang="fa-IR" sz="3200" b="1" dirty="0">
              <a:ln w="11430"/>
              <a:effectLst>
                <a:outerShdw blurRad="50800" dist="39000" dir="5460000" algn="tl">
                  <a:srgbClr val="000000">
                    <a:alpha val="38000"/>
                  </a:srgbClr>
                </a:outerShdw>
              </a:effectLst>
              <a:cs typeface="Mj_Aref" pitchFamily="2" charset="-78"/>
            </a:endParaRPr>
          </a:p>
        </p:txBody>
      </p:sp>
      <p:cxnSp>
        <p:nvCxnSpPr>
          <p:cNvPr id="8" name="Straight Arrow Connector 7"/>
          <p:cNvCxnSpPr/>
          <p:nvPr/>
        </p:nvCxnSpPr>
        <p:spPr>
          <a:xfrm rot="5400000">
            <a:off x="6010284" y="4995890"/>
            <a:ext cx="221457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903127" y="4817295"/>
            <a:ext cx="2143140"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5903127" y="4602981"/>
            <a:ext cx="1928826"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3081326" y="4352948"/>
            <a:ext cx="4536000" cy="45719"/>
          </a:xfrm>
          <a:custGeom>
            <a:avLst/>
            <a:gdLst>
              <a:gd name="connsiteX0" fmla="*/ 0 w 2906376"/>
              <a:gd name="connsiteY0" fmla="*/ 1034473 h 1048327"/>
              <a:gd name="connsiteX1" fmla="*/ 1754909 w 2906376"/>
              <a:gd name="connsiteY1" fmla="*/ 895927 h 1048327"/>
              <a:gd name="connsiteX2" fmla="*/ 2752437 w 2906376"/>
              <a:gd name="connsiteY2" fmla="*/ 120073 h 1048327"/>
              <a:gd name="connsiteX3" fmla="*/ 2678546 w 2906376"/>
              <a:gd name="connsiteY3" fmla="*/ 175491 h 1048327"/>
            </a:gdLst>
            <a:ahLst/>
            <a:cxnLst>
              <a:cxn ang="0">
                <a:pos x="connsiteX0" y="connsiteY0"/>
              </a:cxn>
              <a:cxn ang="0">
                <a:pos x="connsiteX1" y="connsiteY1"/>
              </a:cxn>
              <a:cxn ang="0">
                <a:pos x="connsiteX2" y="connsiteY2"/>
              </a:cxn>
              <a:cxn ang="0">
                <a:pos x="connsiteX3" y="connsiteY3"/>
              </a:cxn>
            </a:cxnLst>
            <a:rect l="l" t="t" r="r" b="b"/>
            <a:pathLst>
              <a:path w="2906376" h="1048327">
                <a:moveTo>
                  <a:pt x="0" y="1034473"/>
                </a:moveTo>
                <a:cubicBezTo>
                  <a:pt x="648085" y="1041400"/>
                  <a:pt x="1296170" y="1048327"/>
                  <a:pt x="1754909" y="895927"/>
                </a:cubicBezTo>
                <a:cubicBezTo>
                  <a:pt x="2213648" y="743527"/>
                  <a:pt x="2598498" y="240146"/>
                  <a:pt x="2752437" y="120073"/>
                </a:cubicBezTo>
                <a:cubicBezTo>
                  <a:pt x="2906376" y="0"/>
                  <a:pt x="2792461" y="87745"/>
                  <a:pt x="2678546" y="175491"/>
                </a:cubicBezTo>
              </a:path>
            </a:pathLst>
          </a:custGeom>
          <a:solidFill>
            <a:schemeClr val="accent1"/>
          </a:solidFill>
          <a:ln w="53975" cmpd="sng">
            <a:solidFill>
              <a:srgbClr val="92D050"/>
            </a:solidFill>
          </a:ln>
          <a:effectLst>
            <a:glow rad="228600">
              <a:schemeClr val="accent3">
                <a:satMod val="175000"/>
                <a:alpha val="40000"/>
              </a:schemeClr>
            </a:glow>
            <a:outerShdw blurRad="800100" dist="1206500" dir="5400000" sx="88000" sy="88000" rotWithShape="0">
              <a:srgbClr val="92D050">
                <a:alpha val="41000"/>
              </a:srgbClr>
            </a:outerShdw>
          </a:effectLst>
          <a:scene3d>
            <a:camera prst="orthographicFront"/>
            <a:lightRig rig="threePt" dir="t"/>
          </a:scene3d>
          <a:sp3d extrusionH="76200">
            <a:bevelT/>
            <a:extrusionClr>
              <a:srgbClr val="92D050"/>
            </a:extrusionClr>
          </a:sp3d>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effectLst>
                <a:glow rad="228600">
                  <a:schemeClr val="accent3">
                    <a:satMod val="175000"/>
                    <a:alpha val="40000"/>
                  </a:schemeClr>
                </a:glow>
              </a:effectLst>
            </a:endParaRPr>
          </a:p>
        </p:txBody>
      </p:sp>
      <p:sp>
        <p:nvSpPr>
          <p:cNvPr id="12" name="Flowchart: Direct Access Storage 11"/>
          <p:cNvSpPr/>
          <p:nvPr/>
        </p:nvSpPr>
        <p:spPr>
          <a:xfrm rot="16200000" flipV="1">
            <a:off x="7068995" y="3651427"/>
            <a:ext cx="928693"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2795574" y="4039196"/>
            <a:ext cx="285752" cy="71438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Flowchart: Direct Access Storage 13"/>
          <p:cNvSpPr/>
          <p:nvPr/>
        </p:nvSpPr>
        <p:spPr>
          <a:xfrm flipV="1">
            <a:off x="1366814" y="4352948"/>
            <a:ext cx="1571636"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7296168" y="2638436"/>
            <a:ext cx="500066"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6" name="Rectangle 15"/>
          <p:cNvSpPr/>
          <p:nvPr/>
        </p:nvSpPr>
        <p:spPr>
          <a:xfrm>
            <a:off x="912928" y="4021016"/>
            <a:ext cx="500066" cy="707886"/>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Rectangle 16"/>
          <p:cNvSpPr/>
          <p:nvPr/>
        </p:nvSpPr>
        <p:spPr>
          <a:xfrm>
            <a:off x="7724796" y="2709874"/>
            <a:ext cx="53572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آند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8" name="Rectangle 17"/>
          <p:cNvSpPr/>
          <p:nvPr/>
        </p:nvSpPr>
        <p:spPr>
          <a:xfrm>
            <a:off x="827475" y="3768173"/>
            <a:ext cx="760144"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کاتد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9" name="Oval 18"/>
          <p:cNvSpPr/>
          <p:nvPr/>
        </p:nvSpPr>
        <p:spPr>
          <a:xfrm rot="19056297">
            <a:off x="7376169" y="3832603"/>
            <a:ext cx="327724" cy="1000132"/>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ounded Rectangle 19"/>
          <p:cNvSpPr/>
          <p:nvPr/>
        </p:nvSpPr>
        <p:spPr>
          <a:xfrm>
            <a:off x="2081194" y="3781444"/>
            <a:ext cx="6643734" cy="1214446"/>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Rectangle 22"/>
          <p:cNvSpPr/>
          <p:nvPr/>
        </p:nvSpPr>
        <p:spPr>
          <a:xfrm>
            <a:off x="5562600" y="5943600"/>
            <a:ext cx="588623" cy="30777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1400" b="1" dirty="0" smtClean="0">
                <a:ln w="11430"/>
                <a:effectLst>
                  <a:outerShdw blurRad="50800" dist="39000" dir="5460000" algn="tl">
                    <a:srgbClr val="000000">
                      <a:alpha val="38000"/>
                    </a:srgbClr>
                  </a:outerShdw>
                </a:effectLst>
              </a:rPr>
              <a:t>پرتو </a:t>
            </a:r>
            <a:r>
              <a:rPr lang="en-US" sz="1400" b="1" dirty="0" smtClean="0">
                <a:ln w="11430"/>
                <a:effectLst>
                  <a:outerShdw blurRad="50800" dist="39000" dir="5460000" algn="tl">
                    <a:srgbClr val="000000">
                      <a:alpha val="38000"/>
                    </a:srgbClr>
                  </a:outerShdw>
                </a:effectLst>
              </a:rPr>
              <a:t>X</a:t>
            </a:r>
            <a:endParaRPr lang="fa-IR" sz="1400" b="1" dirty="0" smtClean="0">
              <a:ln w="11430"/>
              <a:effectLst>
                <a:outerShdw blurRad="50800" dist="39000" dir="5460000" algn="tl">
                  <a:srgbClr val="000000">
                    <a:alpha val="38000"/>
                  </a:srgbClr>
                </a:outerShdw>
              </a:effectLst>
            </a:endParaRPr>
          </a:p>
        </p:txBody>
      </p:sp>
      <p:sp>
        <p:nvSpPr>
          <p:cNvPr id="24" name="Slide Number Placeholder 18"/>
          <p:cNvSpPr txBox="1">
            <a:spLocks/>
          </p:cNvSpPr>
          <p:nvPr/>
        </p:nvSpPr>
        <p:spPr>
          <a:xfrm>
            <a:off x="6705600" y="7208860"/>
            <a:ext cx="2133600" cy="365125"/>
          </a:xfrm>
          <a:prstGeom prst="rect">
            <a:avLst/>
          </a:prstGeom>
        </p:spPr>
        <p:txBody>
          <a:bodyPr vert="horz" lIns="91440" tIns="45720" rIns="91440" bIns="45720" rtlCol="0" anchor="ctr"/>
          <a:lstStyle/>
          <a:p>
            <a:pPr marL="0" marR="0" lvl="0" indent="0" algn="r" defTabSz="914400" rtl="1" eaLnBrk="1" fontAlgn="auto" latinLnBrk="0" hangingPunct="1">
              <a:lnSpc>
                <a:spcPct val="100000"/>
              </a:lnSpc>
              <a:spcBef>
                <a:spcPts val="0"/>
              </a:spcBef>
              <a:spcAft>
                <a:spcPts val="0"/>
              </a:spcAft>
              <a:buClrTx/>
              <a:buSzTx/>
              <a:buFontTx/>
              <a:buNone/>
              <a:tabLst/>
              <a:defRPr/>
            </a:pPr>
            <a:fld id="{4CE537EB-F69F-49DF-B190-42F4AEC61CA4}" type="slidenum">
              <a:rPr kumimoji="0" lang="fa-I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1" eaLnBrk="1" fontAlgn="auto" latinLnBrk="0" hangingPunct="1">
                <a:lnSpc>
                  <a:spcPct val="100000"/>
                </a:lnSpc>
                <a:spcBef>
                  <a:spcPts val="0"/>
                </a:spcBef>
                <a:spcAft>
                  <a:spcPts val="0"/>
                </a:spcAft>
                <a:buClrTx/>
                <a:buSzTx/>
                <a:buFontTx/>
                <a:buNone/>
                <a:tabLst/>
                <a:defRPr/>
              </a:pPr>
              <a:t>37</a:t>
            </a:fld>
            <a:endParaRPr kumimoji="0" lang="fa-I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5" name="Footer Placeholder 19"/>
          <p:cNvSpPr txBox="1">
            <a:spLocks/>
          </p:cNvSpPr>
          <p:nvPr/>
        </p:nvSpPr>
        <p:spPr>
          <a:xfrm>
            <a:off x="3276600" y="7208860"/>
            <a:ext cx="2895600" cy="365125"/>
          </a:xfrm>
          <a:prstGeom prst="rect">
            <a:avLst/>
          </a:prstGeom>
        </p:spPr>
        <p:txBody>
          <a:bodyPr vert="horz" lIns="91440" tIns="45720" rIns="91440" bIns="45720"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t>M-TAVAKOLI</a:t>
            </a:r>
            <a:endParaRPr kumimoji="0" lang="fa-IR"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30" presetClass="emph" presetSubtype="0" repeatCount="indefinite" fill="hold" grpId="0" nodeType="withEffect">
                                  <p:stCondLst>
                                    <p:cond delay="0"/>
                                  </p:stCondLst>
                                  <p:childTnLst>
                                    <p:animClr clrSpc="hsl" dir="cw">
                                      <p:cBhvr override="childStyle">
                                        <p:cTn id="9" dur="500" fill="hold"/>
                                        <p:tgtEl>
                                          <p:spTgt spid="11"/>
                                        </p:tgtEl>
                                        <p:attrNameLst>
                                          <p:attrName>style.color</p:attrName>
                                        </p:attrNameLst>
                                      </p:cBhvr>
                                      <p:by>
                                        <p:hsl h="0" s="12549" l="25098"/>
                                      </p:by>
                                    </p:animClr>
                                    <p:animClr clrSpc="hsl" dir="cw">
                                      <p:cBhvr>
                                        <p:cTn id="10" dur="500" fill="hold"/>
                                        <p:tgtEl>
                                          <p:spTgt spid="11"/>
                                        </p:tgtEl>
                                        <p:attrNameLst>
                                          <p:attrName>fillcolor</p:attrName>
                                        </p:attrNameLst>
                                      </p:cBhvr>
                                      <p:by>
                                        <p:hsl h="0" s="12549" l="25098"/>
                                      </p:by>
                                    </p:animClr>
                                    <p:animClr clrSpc="hsl" dir="cw">
                                      <p:cBhvr>
                                        <p:cTn id="11" dur="500" fill="hold"/>
                                        <p:tgtEl>
                                          <p:spTgt spid="11"/>
                                        </p:tgtEl>
                                        <p:attrNameLst>
                                          <p:attrName>stroke.color</p:attrName>
                                        </p:attrNameLst>
                                      </p:cBhvr>
                                      <p:by>
                                        <p:hsl h="0" s="12549" l="25098"/>
                                      </p:by>
                                    </p:animClr>
                                    <p:set>
                                      <p:cBhvr>
                                        <p:cTn id="12" dur="500" fill="hold"/>
                                        <p:tgtEl>
                                          <p:spTgt spid="11"/>
                                        </p:tgtEl>
                                        <p:attrNameLst>
                                          <p:attrName>fill.type</p:attrName>
                                        </p:attrNameLst>
                                      </p:cBhvr>
                                      <p:to>
                                        <p:strVal val="solid"/>
                                      </p:to>
                                    </p:set>
                                  </p:childTnLst>
                                </p:cTn>
                              </p:par>
                              <p:par>
                                <p:cTn id="13" presetID="30" presetClass="emph" presetSubtype="0" repeatCount="indefinite" fill="hold" nodeType="withEffect">
                                  <p:stCondLst>
                                    <p:cond delay="500"/>
                                  </p:stCondLst>
                                  <p:childTnLst>
                                    <p:animClr clrSpc="hsl" dir="cw">
                                      <p:cBhvr override="childStyle">
                                        <p:cTn id="14" dur="500" fill="hold"/>
                                        <p:tgtEl>
                                          <p:spTgt spid="10"/>
                                        </p:tgtEl>
                                        <p:attrNameLst>
                                          <p:attrName>style.color</p:attrName>
                                        </p:attrNameLst>
                                      </p:cBhvr>
                                      <p:by>
                                        <p:hsl h="0" s="12549" l="25098"/>
                                      </p:by>
                                    </p:animClr>
                                    <p:animClr clrSpc="hsl" dir="cw">
                                      <p:cBhvr>
                                        <p:cTn id="15" dur="500" fill="hold"/>
                                        <p:tgtEl>
                                          <p:spTgt spid="10"/>
                                        </p:tgtEl>
                                        <p:attrNameLst>
                                          <p:attrName>fillcolor</p:attrName>
                                        </p:attrNameLst>
                                      </p:cBhvr>
                                      <p:by>
                                        <p:hsl h="0" s="12549" l="25098"/>
                                      </p:by>
                                    </p:animClr>
                                    <p:animClr clrSpc="hsl" dir="cw">
                                      <p:cBhvr>
                                        <p:cTn id="16" dur="500" fill="hold"/>
                                        <p:tgtEl>
                                          <p:spTgt spid="10"/>
                                        </p:tgtEl>
                                        <p:attrNameLst>
                                          <p:attrName>stroke.color</p:attrName>
                                        </p:attrNameLst>
                                      </p:cBhvr>
                                      <p:by>
                                        <p:hsl h="0" s="12549" l="25098"/>
                                      </p:by>
                                    </p:animClr>
                                    <p:set>
                                      <p:cBhvr>
                                        <p:cTn id="17" dur="500" fill="hold"/>
                                        <p:tgtEl>
                                          <p:spTgt spid="10"/>
                                        </p:tgtEl>
                                        <p:attrNameLst>
                                          <p:attrName>fill.type</p:attrName>
                                        </p:attrNameLst>
                                      </p:cBhvr>
                                      <p:to>
                                        <p:strVal val="solid"/>
                                      </p:to>
                                    </p:set>
                                  </p:childTnLst>
                                </p:cTn>
                              </p:par>
                              <p:par>
                                <p:cTn id="18" presetID="30" presetClass="emph" presetSubtype="0" repeatCount="indefinite" fill="hold" nodeType="withEffect">
                                  <p:stCondLst>
                                    <p:cond delay="500"/>
                                  </p:stCondLst>
                                  <p:childTnLst>
                                    <p:animClr clrSpc="hsl" dir="cw">
                                      <p:cBhvr override="childStyle">
                                        <p:cTn id="19" dur="500" fill="hold"/>
                                        <p:tgtEl>
                                          <p:spTgt spid="9"/>
                                        </p:tgtEl>
                                        <p:attrNameLst>
                                          <p:attrName>style.color</p:attrName>
                                        </p:attrNameLst>
                                      </p:cBhvr>
                                      <p:by>
                                        <p:hsl h="0" s="12549" l="25098"/>
                                      </p:by>
                                    </p:animClr>
                                    <p:animClr clrSpc="hsl" dir="cw">
                                      <p:cBhvr>
                                        <p:cTn id="20" dur="500" fill="hold"/>
                                        <p:tgtEl>
                                          <p:spTgt spid="9"/>
                                        </p:tgtEl>
                                        <p:attrNameLst>
                                          <p:attrName>fillcolor</p:attrName>
                                        </p:attrNameLst>
                                      </p:cBhvr>
                                      <p:by>
                                        <p:hsl h="0" s="12549" l="25098"/>
                                      </p:by>
                                    </p:animClr>
                                    <p:animClr clrSpc="hsl" dir="cw">
                                      <p:cBhvr>
                                        <p:cTn id="21" dur="500" fill="hold"/>
                                        <p:tgtEl>
                                          <p:spTgt spid="9"/>
                                        </p:tgtEl>
                                        <p:attrNameLst>
                                          <p:attrName>stroke.color</p:attrName>
                                        </p:attrNameLst>
                                      </p:cBhvr>
                                      <p:by>
                                        <p:hsl h="0" s="12549" l="25098"/>
                                      </p:by>
                                    </p:animClr>
                                    <p:set>
                                      <p:cBhvr>
                                        <p:cTn id="22" dur="500" fill="hold"/>
                                        <p:tgtEl>
                                          <p:spTgt spid="9"/>
                                        </p:tgtEl>
                                        <p:attrNameLst>
                                          <p:attrName>fill.type</p:attrName>
                                        </p:attrNameLst>
                                      </p:cBhvr>
                                      <p:to>
                                        <p:strVal val="solid"/>
                                      </p:to>
                                    </p:set>
                                  </p:childTnLst>
                                </p:cTn>
                              </p:par>
                              <p:par>
                                <p:cTn id="23" presetID="30" presetClass="emph" presetSubtype="0" repeatCount="indefinite" fill="hold" nodeType="withEffect">
                                  <p:stCondLst>
                                    <p:cond delay="500"/>
                                  </p:stCondLst>
                                  <p:childTnLst>
                                    <p:animClr clrSpc="hsl" dir="cw">
                                      <p:cBhvr override="childStyle">
                                        <p:cTn id="24" dur="500" fill="hold"/>
                                        <p:tgtEl>
                                          <p:spTgt spid="8"/>
                                        </p:tgtEl>
                                        <p:attrNameLst>
                                          <p:attrName>style.color</p:attrName>
                                        </p:attrNameLst>
                                      </p:cBhvr>
                                      <p:by>
                                        <p:hsl h="0" s="12549" l="25098"/>
                                      </p:by>
                                    </p:animClr>
                                    <p:animClr clrSpc="hsl" dir="cw">
                                      <p:cBhvr>
                                        <p:cTn id="25" dur="500" fill="hold"/>
                                        <p:tgtEl>
                                          <p:spTgt spid="8"/>
                                        </p:tgtEl>
                                        <p:attrNameLst>
                                          <p:attrName>fillcolor</p:attrName>
                                        </p:attrNameLst>
                                      </p:cBhvr>
                                      <p:by>
                                        <p:hsl h="0" s="12549" l="25098"/>
                                      </p:by>
                                    </p:animClr>
                                    <p:animClr clrSpc="hsl" dir="cw">
                                      <p:cBhvr>
                                        <p:cTn id="26" dur="500" fill="hold"/>
                                        <p:tgtEl>
                                          <p:spTgt spid="8"/>
                                        </p:tgtEl>
                                        <p:attrNameLst>
                                          <p:attrName>stroke.color</p:attrName>
                                        </p:attrNameLst>
                                      </p:cBhvr>
                                      <p:by>
                                        <p:hsl h="0" s="12549" l="25098"/>
                                      </p:by>
                                    </p:animClr>
                                    <p:set>
                                      <p:cBhvr>
                                        <p:cTn id="27"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maglitegroup.jpg"/>
          <p:cNvPicPr>
            <a:picLocks noChangeAspect="1"/>
          </p:cNvPicPr>
          <p:nvPr/>
        </p:nvPicPr>
        <p:blipFill>
          <a:blip r:embed="rId2" cstate="print"/>
          <a:stretch>
            <a:fillRect/>
          </a:stretch>
        </p:blipFill>
        <p:spPr>
          <a:xfrm>
            <a:off x="214282" y="2176475"/>
            <a:ext cx="2771775" cy="3038475"/>
          </a:xfrm>
          <a:prstGeom prst="rect">
            <a:avLst/>
          </a:prstGeom>
        </p:spPr>
      </p:pic>
      <p:pic>
        <p:nvPicPr>
          <p:cNvPr id="5" name="Picture 4" descr="untitled2.bmp"/>
          <p:cNvPicPr>
            <a:picLocks noChangeAspect="1"/>
          </p:cNvPicPr>
          <p:nvPr/>
        </p:nvPicPr>
        <p:blipFill>
          <a:blip r:embed="rId3" cstate="print"/>
          <a:stretch>
            <a:fillRect/>
          </a:stretch>
        </p:blipFill>
        <p:spPr>
          <a:xfrm>
            <a:off x="1428728" y="1819285"/>
            <a:ext cx="1714512" cy="1285884"/>
          </a:xfrm>
          <a:prstGeom prst="ellipse">
            <a:avLst/>
          </a:prstGeom>
          <a:ln>
            <a:noFill/>
          </a:ln>
          <a:effectLst>
            <a:softEdge rad="112500"/>
          </a:effectLst>
        </p:spPr>
      </p:pic>
      <p:pic>
        <p:nvPicPr>
          <p:cNvPr id="8" name="Picture 7" descr="20041106_150500_film%20roll_view.jpg"/>
          <p:cNvPicPr>
            <a:picLocks noChangeAspect="1"/>
          </p:cNvPicPr>
          <p:nvPr/>
        </p:nvPicPr>
        <p:blipFill>
          <a:blip r:embed="rId4" cstate="print"/>
          <a:stretch>
            <a:fillRect/>
          </a:stretch>
        </p:blipFill>
        <p:spPr>
          <a:xfrm>
            <a:off x="4357686" y="1142984"/>
            <a:ext cx="3143272" cy="1857388"/>
          </a:xfrm>
          <a:prstGeom prst="rect">
            <a:avLst/>
          </a:prstGeom>
        </p:spPr>
      </p:pic>
      <p:sp>
        <p:nvSpPr>
          <p:cNvPr id="9" name="Right Arrow 8"/>
          <p:cNvSpPr/>
          <p:nvPr/>
        </p:nvSpPr>
        <p:spPr>
          <a:xfrm>
            <a:off x="3286116" y="1857364"/>
            <a:ext cx="928694" cy="428628"/>
          </a:xfrm>
          <a:prstGeom prst="rightArrow">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 name="Picture 9" descr="untitled3.bmp"/>
          <p:cNvPicPr>
            <a:picLocks noChangeAspect="1"/>
          </p:cNvPicPr>
          <p:nvPr/>
        </p:nvPicPr>
        <p:blipFill>
          <a:blip r:embed="rId5" cstate="print"/>
          <a:stretch>
            <a:fillRect/>
          </a:stretch>
        </p:blipFill>
        <p:spPr>
          <a:xfrm>
            <a:off x="142844" y="142852"/>
            <a:ext cx="1500198" cy="1700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533697" y="1571612"/>
            <a:ext cx="772968" cy="276999"/>
          </a:xfrm>
          <a:prstGeom prst="rect">
            <a:avLst/>
          </a:prstGeom>
        </p:spPr>
        <p:txBody>
          <a:bodyPr wrap="none">
            <a:spAutoFit/>
          </a:bodyPr>
          <a:lstStyle/>
          <a:p>
            <a:r>
              <a:rPr lang="fa-IR" sz="1200" b="1" dirty="0" smtClean="0">
                <a:ln w="11430"/>
                <a:solidFill>
                  <a:srgbClr val="FFFF00"/>
                </a:solidFill>
                <a:effectLst>
                  <a:outerShdw blurRad="50800" dist="39000" dir="5460000" algn="tl">
                    <a:srgbClr val="000000">
                      <a:alpha val="38000"/>
                    </a:srgbClr>
                  </a:outerShdw>
                </a:effectLst>
                <a:cs typeface="Mj_Aref" pitchFamily="2" charset="-78"/>
              </a:rPr>
              <a:t>هانری بکرل</a:t>
            </a:r>
            <a:endParaRPr lang="fa-IR" sz="1200" b="1" dirty="0">
              <a:ln w="11430"/>
              <a:solidFill>
                <a:srgbClr val="FFFF00"/>
              </a:solidFill>
              <a:effectLst>
                <a:outerShdw blurRad="50800" dist="39000" dir="5460000" algn="tl">
                  <a:srgbClr val="000000">
                    <a:alpha val="38000"/>
                  </a:srgbClr>
                </a:outerShdw>
              </a:effectLst>
              <a:cs typeface="Mj_Aref" pitchFamily="2" charset="-78"/>
            </a:endParaRPr>
          </a:p>
        </p:txBody>
      </p:sp>
      <p:pic>
        <p:nvPicPr>
          <p:cNvPr id="11" name="Picture 10" descr="untitled.bmp"/>
          <p:cNvPicPr>
            <a:picLocks noChangeAspect="1"/>
          </p:cNvPicPr>
          <p:nvPr/>
        </p:nvPicPr>
        <p:blipFill>
          <a:blip r:embed="rId6" cstate="print"/>
          <a:stretch>
            <a:fillRect/>
          </a:stretch>
        </p:blipFill>
        <p:spPr>
          <a:xfrm>
            <a:off x="4429124" y="4071942"/>
            <a:ext cx="3220828" cy="2598920"/>
          </a:xfrm>
          <a:prstGeom prst="rect">
            <a:avLst/>
          </a:prstGeom>
        </p:spPr>
      </p:pic>
      <p:sp>
        <p:nvSpPr>
          <p:cNvPr id="12" name="Right Arrow 11"/>
          <p:cNvSpPr/>
          <p:nvPr/>
        </p:nvSpPr>
        <p:spPr>
          <a:xfrm rot="5400000">
            <a:off x="5538294" y="3411126"/>
            <a:ext cx="567745" cy="332063"/>
          </a:xfrm>
          <a:prstGeom prst="rightArrow">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Slide Number Placeholder 12"/>
          <p:cNvSpPr>
            <a:spLocks noGrp="1"/>
          </p:cNvSpPr>
          <p:nvPr>
            <p:ph type="sldNum" sz="quarter" idx="12"/>
          </p:nvPr>
        </p:nvSpPr>
        <p:spPr/>
        <p:txBody>
          <a:bodyPr/>
          <a:lstStyle/>
          <a:p>
            <a:fld id="{4CE537EB-F69F-49DF-B190-42F4AEC61CA4}" type="slidenum">
              <a:rPr lang="fa-IR" smtClean="0"/>
              <a:pPr/>
              <a:t>38</a:t>
            </a:fld>
            <a:endParaRPr lang="fa-IR"/>
          </a:p>
        </p:txBody>
      </p:sp>
      <p:sp>
        <p:nvSpPr>
          <p:cNvPr id="14" name="Footer Placeholder 13"/>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gray">
          <a:xfrm>
            <a:off x="349130" y="1905000"/>
            <a:ext cx="8109070" cy="22860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 name="Group 16"/>
          <p:cNvGrpSpPr>
            <a:grpSpLocks/>
          </p:cNvGrpSpPr>
          <p:nvPr/>
        </p:nvGrpSpPr>
        <p:grpSpPr bwMode="auto">
          <a:xfrm>
            <a:off x="304800" y="609600"/>
            <a:ext cx="8077200" cy="1066800"/>
            <a:chOff x="720" y="1392"/>
            <a:chExt cx="4058" cy="480"/>
          </a:xfrm>
        </p:grpSpPr>
        <p:sp>
          <p:nvSpPr>
            <p:cNvPr id="8" name="AutoShape 17"/>
            <p:cNvSpPr>
              <a:spLocks noChangeArrowheads="1"/>
            </p:cNvSpPr>
            <p:nvPr/>
          </p:nvSpPr>
          <p:spPr bwMode="ltGray">
            <a:xfrm>
              <a:off x="720" y="1392"/>
              <a:ext cx="4058" cy="480"/>
            </a:xfrm>
            <a:prstGeom prst="roundRect">
              <a:avLst>
                <a:gd name="adj" fmla="val 17509"/>
              </a:avLst>
            </a:prstGeom>
            <a:solidFill>
              <a:srgbClr val="8AC24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9" name="Group 18"/>
            <p:cNvGrpSpPr>
              <a:grpSpLocks/>
            </p:cNvGrpSpPr>
            <p:nvPr/>
          </p:nvGrpSpPr>
          <p:grpSpPr bwMode="auto">
            <a:xfrm>
              <a:off x="730" y="1407"/>
              <a:ext cx="4043" cy="444"/>
              <a:chOff x="744" y="1407"/>
              <a:chExt cx="3988" cy="444"/>
            </a:xfrm>
          </p:grpSpPr>
          <p:sp>
            <p:nvSpPr>
              <p:cNvPr id="10" name="AutoShape 19"/>
              <p:cNvSpPr>
                <a:spLocks noChangeArrowheads="1"/>
              </p:cNvSpPr>
              <p:nvPr/>
            </p:nvSpPr>
            <p:spPr bwMode="ltGray">
              <a:xfrm>
                <a:off x="744" y="1736"/>
                <a:ext cx="3988" cy="115"/>
              </a:xfrm>
              <a:prstGeom prst="roundRect">
                <a:avLst>
                  <a:gd name="adj" fmla="val 50000"/>
                </a:avLst>
              </a:prstGeom>
              <a:gradFill rotWithShape="1">
                <a:gsLst>
                  <a:gs pos="0">
                    <a:srgbClr val="8AC246">
                      <a:alpha val="0"/>
                    </a:srgbClr>
                  </a:gs>
                  <a:gs pos="100000">
                    <a:srgbClr val="8AC246">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AutoShape 20"/>
              <p:cNvSpPr>
                <a:spLocks noChangeArrowheads="1"/>
              </p:cNvSpPr>
              <p:nvPr/>
            </p:nvSpPr>
            <p:spPr bwMode="ltGray">
              <a:xfrm>
                <a:off x="744" y="1407"/>
                <a:ext cx="3988" cy="115"/>
              </a:xfrm>
              <a:prstGeom prst="roundRect">
                <a:avLst>
                  <a:gd name="adj" fmla="val 50000"/>
                </a:avLst>
              </a:prstGeom>
              <a:gradFill rotWithShape="1">
                <a:gsLst>
                  <a:gs pos="0">
                    <a:srgbClr val="8AC246">
                      <a:gamma/>
                      <a:tint val="31765"/>
                      <a:invGamma/>
                    </a:srgbClr>
                  </a:gs>
                  <a:gs pos="100000">
                    <a:srgbClr val="8AC246">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39</a:t>
            </a:fld>
            <a:endParaRPr lang="fa-IR"/>
          </a:p>
        </p:txBody>
      </p:sp>
      <p:sp>
        <p:nvSpPr>
          <p:cNvPr id="4" name="Rectangle 3"/>
          <p:cNvSpPr/>
          <p:nvPr/>
        </p:nvSpPr>
        <p:spPr>
          <a:xfrm>
            <a:off x="381000" y="685800"/>
            <a:ext cx="7924800"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آیا خاصیت فسفرسانس سبب ایجاد پرتو </a:t>
            </a:r>
            <a:r>
              <a:rPr lang="en-US"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X</a:t>
            </a:r>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می شود یا برعکس آن؟ (یا این که دو پدیده مستقل هستند.)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533400" y="2087463"/>
            <a:ext cx="7607618" cy="181588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هانری بکرل برای پاسخ به این سوال، بلوری را در مقابل نور خورشید قرار می داد و بی درنگ در محیط تاریک در کنار فیلم عکاسی قرار می داد، تصویر های سایه وار بر روی فیلم عکاسی نشان از خاصیت فسفرسانس می داد که با گذشت زمان به سرعت کاهش می یافت.</a:t>
            </a:r>
            <a:endParaRPr lang="fa-IR" sz="3200" b="1"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3" name="Picture 12" descr="EktophaseAtom12.jpg"/>
          <p:cNvPicPr>
            <a:picLocks noChangeAspect="1"/>
          </p:cNvPicPr>
          <p:nvPr/>
        </p:nvPicPr>
        <p:blipFill>
          <a:blip r:embed="rId2" cstate="print"/>
          <a:stretch>
            <a:fillRect/>
          </a:stretch>
        </p:blipFill>
        <p:spPr>
          <a:xfrm rot="10800000">
            <a:off x="0" y="0"/>
            <a:ext cx="9144000" cy="6858000"/>
          </a:xfrm>
          <a:prstGeom prst="rect">
            <a:avLst/>
          </a:prstGeom>
        </p:spPr>
      </p:pic>
      <p:sp>
        <p:nvSpPr>
          <p:cNvPr id="8" name="Slide Number Placeholder 7"/>
          <p:cNvSpPr>
            <a:spLocks noGrp="1"/>
          </p:cNvSpPr>
          <p:nvPr>
            <p:ph type="sldNum" sz="quarter" idx="12"/>
          </p:nvPr>
        </p:nvSpPr>
        <p:spPr/>
        <p:txBody>
          <a:bodyPr/>
          <a:lstStyle/>
          <a:p>
            <a:fld id="{4CE537EB-F69F-49DF-B190-42F4AEC61CA4}" type="slidenum">
              <a:rPr lang="fa-IR" smtClean="0"/>
              <a:pPr/>
              <a:t>4</a:t>
            </a:fld>
            <a:endParaRPr lang="fa-IR"/>
          </a:p>
        </p:txBody>
      </p:sp>
      <p:grpSp>
        <p:nvGrpSpPr>
          <p:cNvPr id="14" name="Group 13"/>
          <p:cNvGrpSpPr/>
          <p:nvPr/>
        </p:nvGrpSpPr>
        <p:grpSpPr>
          <a:xfrm>
            <a:off x="1752600" y="609600"/>
            <a:ext cx="6576391" cy="1600200"/>
            <a:chOff x="1752600" y="609600"/>
            <a:chExt cx="6576391" cy="1600200"/>
          </a:xfrm>
        </p:grpSpPr>
        <p:sp>
          <p:nvSpPr>
            <p:cNvPr id="11" name="Rectangle 10"/>
            <p:cNvSpPr/>
            <p:nvPr/>
          </p:nvSpPr>
          <p:spPr>
            <a:xfrm>
              <a:off x="6248400" y="1066800"/>
              <a:ext cx="2040943"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ساختار اتم</a:t>
              </a:r>
              <a:endPar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pic>
          <p:nvPicPr>
            <p:cNvPr id="10" name="Picture 29" descr="drop"/>
            <p:cNvPicPr>
              <a:picLocks noChangeAspect="1" noChangeArrowheads="1"/>
            </p:cNvPicPr>
            <p:nvPr/>
          </p:nvPicPr>
          <p:blipFill>
            <a:blip r:embed="rId3" cstate="print"/>
            <a:srcRect/>
            <a:stretch>
              <a:fillRect/>
            </a:stretch>
          </p:blipFill>
          <p:spPr bwMode="gray">
            <a:xfrm>
              <a:off x="6172200" y="609600"/>
              <a:ext cx="2156791" cy="1600200"/>
            </a:xfrm>
            <a:prstGeom prst="rect">
              <a:avLst/>
            </a:prstGeom>
            <a:noFill/>
          </p:spPr>
        </p:pic>
        <p:sp>
          <p:nvSpPr>
            <p:cNvPr id="7" name="Rectangle 6"/>
            <p:cNvSpPr/>
            <p:nvPr/>
          </p:nvSpPr>
          <p:spPr>
            <a:xfrm>
              <a:off x="1752600" y="1371600"/>
              <a:ext cx="1074332" cy="646331"/>
            </a:xfrm>
            <a:prstGeom prst="rect">
              <a:avLst/>
            </a:prstGeom>
            <a:noFill/>
          </p:spPr>
          <p:txBody>
            <a:bodyPr wrap="none" lIns="91440" tIns="45720" rIns="91440" bIns="45720">
              <a:spAutoFit/>
            </a:bodyPr>
            <a:lstStyle/>
            <a:p>
              <a:pPr algn="ctr"/>
              <a:r>
                <a:rPr lang="fa-IR"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بخش 1</a:t>
              </a:r>
              <a:endParaRPr lang="en-US"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grpSp>
      <p:pic>
        <p:nvPicPr>
          <p:cNvPr id="12" name="Picture 29" descr="drop"/>
          <p:cNvPicPr>
            <a:picLocks noChangeAspect="1" noChangeArrowheads="1"/>
          </p:cNvPicPr>
          <p:nvPr/>
        </p:nvPicPr>
        <p:blipFill>
          <a:blip r:embed="rId3" cstate="print"/>
          <a:srcRect/>
          <a:stretch>
            <a:fillRect/>
          </a:stretch>
        </p:blipFill>
        <p:spPr bwMode="gray">
          <a:xfrm>
            <a:off x="1447800" y="685800"/>
            <a:ext cx="1676400" cy="190500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dioActive.jpg"/>
          <p:cNvPicPr>
            <a:picLocks noChangeAspect="1"/>
          </p:cNvPicPr>
          <p:nvPr/>
        </p:nvPicPr>
        <p:blipFill>
          <a:blip r:embed="rId3" cstate="print"/>
          <a:stretch>
            <a:fillRect/>
          </a:stretch>
        </p:blipFill>
        <p:spPr>
          <a:xfrm>
            <a:off x="0" y="0"/>
            <a:ext cx="9144000" cy="7315200"/>
          </a:xfrm>
          <a:prstGeom prst="rect">
            <a:avLst/>
          </a:prstGeom>
        </p:spPr>
      </p:pic>
      <p:sp>
        <p:nvSpPr>
          <p:cNvPr id="4" name="Rectangle 3"/>
          <p:cNvSpPr/>
          <p:nvPr/>
        </p:nvSpPr>
        <p:spPr>
          <a:xfrm>
            <a:off x="7163910" y="428604"/>
            <a:ext cx="1545616"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600" b="1" dirty="0" smtClean="0">
                <a:ln w="11430"/>
                <a:solidFill>
                  <a:srgbClr val="FFFF00"/>
                </a:solidFill>
                <a:effectLst>
                  <a:outerShdw blurRad="50800" dist="39000" dir="5460000" algn="tl">
                    <a:srgbClr val="000000">
                      <a:alpha val="38000"/>
                    </a:srgbClr>
                  </a:outerShdw>
                </a:effectLst>
                <a:cs typeface="Mj_Aref" pitchFamily="2" charset="-78"/>
              </a:rPr>
              <a:t>پرتو زایی</a:t>
            </a:r>
            <a:endParaRPr lang="fa-IR" sz="3600" b="1" dirty="0">
              <a:ln w="11430"/>
              <a:solidFill>
                <a:srgbClr val="FFFF00"/>
              </a:solidFill>
              <a:effectLst>
                <a:outerShdw blurRad="50800" dist="39000" dir="5460000" algn="tl">
                  <a:srgbClr val="000000">
                    <a:alpha val="38000"/>
                  </a:srgbClr>
                </a:outerShdw>
              </a:effectLst>
              <a:cs typeface="Mj_Aref" pitchFamily="2" charset="-78"/>
            </a:endParaRPr>
          </a:p>
        </p:txBody>
      </p:sp>
      <p:pic>
        <p:nvPicPr>
          <p:cNvPr id="5" name="Picture 4" descr="untitled3.bmp"/>
          <p:cNvPicPr>
            <a:picLocks noChangeAspect="1"/>
          </p:cNvPicPr>
          <p:nvPr/>
        </p:nvPicPr>
        <p:blipFill>
          <a:blip r:embed="rId4" cstate="print"/>
          <a:stretch>
            <a:fillRect/>
          </a:stretch>
        </p:blipFill>
        <p:spPr>
          <a:xfrm>
            <a:off x="0" y="0"/>
            <a:ext cx="2017052" cy="2285992"/>
          </a:xfrm>
          <a:prstGeom prst="rect">
            <a:avLst/>
          </a:prstGeom>
        </p:spPr>
      </p:pic>
      <p:sp>
        <p:nvSpPr>
          <p:cNvPr id="6" name="Rectangle 5"/>
          <p:cNvSpPr/>
          <p:nvPr/>
        </p:nvSpPr>
        <p:spPr>
          <a:xfrm>
            <a:off x="402042" y="2285992"/>
            <a:ext cx="1069524" cy="369332"/>
          </a:xfrm>
          <a:prstGeom prst="rect">
            <a:avLst/>
          </a:prstGeom>
        </p:spPr>
        <p:txBody>
          <a:bodyPr wrap="none">
            <a:spAutoFit/>
          </a:bodyPr>
          <a:lstStyle/>
          <a:p>
            <a:r>
              <a:rPr lang="fa-IR" b="1" dirty="0" smtClean="0">
                <a:ln w="11430"/>
                <a:solidFill>
                  <a:srgbClr val="FFFF00"/>
                </a:solidFill>
                <a:effectLst>
                  <a:outerShdw blurRad="50800" dist="39000" dir="5460000" algn="tl">
                    <a:srgbClr val="000000">
                      <a:alpha val="38000"/>
                    </a:srgbClr>
                  </a:outerShdw>
                </a:effectLst>
                <a:cs typeface="Mj_Aref" pitchFamily="2" charset="-78"/>
              </a:rPr>
              <a:t>هانری بکرل</a:t>
            </a:r>
            <a:endParaRPr lang="fa-IR" b="1" dirty="0">
              <a:ln w="11430"/>
              <a:solidFill>
                <a:srgbClr val="FFFF00"/>
              </a:solidFill>
              <a:effectLst>
                <a:outerShdw blurRad="50800" dist="39000" dir="5460000" algn="tl">
                  <a:srgbClr val="000000">
                    <a:alpha val="38000"/>
                  </a:srgbClr>
                </a:outerShdw>
              </a:effectLst>
              <a:cs typeface="Mj_Aref" pitchFamily="2" charset="-78"/>
            </a:endParaRPr>
          </a:p>
        </p:txBody>
      </p:sp>
      <p:pic>
        <p:nvPicPr>
          <p:cNvPr id="7" name="Picture 6" descr="untitled2.bmp"/>
          <p:cNvPicPr>
            <a:picLocks noChangeAspect="1"/>
          </p:cNvPicPr>
          <p:nvPr/>
        </p:nvPicPr>
        <p:blipFill>
          <a:blip r:embed="rId5" cstate="print"/>
          <a:stretch>
            <a:fillRect/>
          </a:stretch>
        </p:blipFill>
        <p:spPr>
          <a:xfrm>
            <a:off x="6072198" y="5000636"/>
            <a:ext cx="2952739" cy="2214554"/>
          </a:xfrm>
          <a:prstGeom prst="rect">
            <a:avLst/>
          </a:prstGeom>
        </p:spPr>
      </p:pic>
      <p:sp>
        <p:nvSpPr>
          <p:cNvPr id="8" name="Slide Number Placeholder 7"/>
          <p:cNvSpPr>
            <a:spLocks noGrp="1"/>
          </p:cNvSpPr>
          <p:nvPr>
            <p:ph type="sldNum" sz="quarter" idx="12"/>
          </p:nvPr>
        </p:nvSpPr>
        <p:spPr/>
        <p:txBody>
          <a:bodyPr/>
          <a:lstStyle/>
          <a:p>
            <a:fld id="{4CE537EB-F69F-49DF-B190-42F4AEC61CA4}" type="slidenum">
              <a:rPr lang="fa-IR" smtClean="0"/>
              <a:pPr/>
              <a:t>40</a:t>
            </a:fld>
            <a:endParaRPr lang="fa-IR"/>
          </a:p>
        </p:txBody>
      </p:sp>
      <p:sp>
        <p:nvSpPr>
          <p:cNvPr id="9" name="Footer Placeholder 8"/>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
          <p:cNvSpPr>
            <a:spLocks noChangeArrowheads="1"/>
          </p:cNvSpPr>
          <p:nvPr/>
        </p:nvSpPr>
        <p:spPr bwMode="gray">
          <a:xfrm>
            <a:off x="990600" y="1752600"/>
            <a:ext cx="6854825" cy="25146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grpSp>
        <p:nvGrpSpPr>
          <p:cNvPr id="7" name="Group 11"/>
          <p:cNvGrpSpPr>
            <a:grpSpLocks/>
          </p:cNvGrpSpPr>
          <p:nvPr/>
        </p:nvGrpSpPr>
        <p:grpSpPr bwMode="auto">
          <a:xfrm>
            <a:off x="1600200" y="838200"/>
            <a:ext cx="6172200" cy="463550"/>
            <a:chOff x="720" y="1392"/>
            <a:chExt cx="4058" cy="480"/>
          </a:xfrm>
        </p:grpSpPr>
        <p:sp>
          <p:nvSpPr>
            <p:cNvPr id="8" name="AutoShape 12"/>
            <p:cNvSpPr>
              <a:spLocks noChangeArrowheads="1"/>
            </p:cNvSpPr>
            <p:nvPr/>
          </p:nvSpPr>
          <p:spPr bwMode="ltGray">
            <a:xfrm>
              <a:off x="720" y="1392"/>
              <a:ext cx="4058" cy="480"/>
            </a:xfrm>
            <a:prstGeom prst="roundRect">
              <a:avLst>
                <a:gd name="adj" fmla="val 17509"/>
              </a:avLst>
            </a:prstGeom>
            <a:solidFill>
              <a:schemeClr val="accent1"/>
            </a:solidFill>
            <a:ln w="9525">
              <a:noFill/>
              <a:round/>
              <a:headEnd/>
              <a:tailEnd/>
            </a:ln>
            <a:effectLst/>
          </p:spPr>
          <p:txBody>
            <a:bodyPr wrap="none" anchor="ctr"/>
            <a:lstStyle/>
            <a:p>
              <a:endParaRPr lang="en-US"/>
            </a:p>
          </p:txBody>
        </p:sp>
        <p:grpSp>
          <p:nvGrpSpPr>
            <p:cNvPr id="9" name="Group 13"/>
            <p:cNvGrpSpPr>
              <a:grpSpLocks/>
            </p:cNvGrpSpPr>
            <p:nvPr/>
          </p:nvGrpSpPr>
          <p:grpSpPr bwMode="auto">
            <a:xfrm>
              <a:off x="730" y="1407"/>
              <a:ext cx="4043" cy="444"/>
              <a:chOff x="744" y="1407"/>
              <a:chExt cx="3988" cy="444"/>
            </a:xfrm>
          </p:grpSpPr>
          <p:sp>
            <p:nvSpPr>
              <p:cNvPr id="10" name="AutoShape 14"/>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38039"/>
                      <a:invGamma/>
                    </a:schemeClr>
                  </a:gs>
                </a:gsLst>
                <a:lin ang="5400000" scaled="1"/>
              </a:gradFill>
              <a:ln w="9525">
                <a:noFill/>
                <a:round/>
                <a:headEnd/>
                <a:tailEnd/>
              </a:ln>
              <a:effectLst/>
            </p:spPr>
            <p:txBody>
              <a:bodyPr wrap="none" anchor="ctr"/>
              <a:lstStyle/>
              <a:p>
                <a:endParaRPr lang="en-US"/>
              </a:p>
            </p:txBody>
          </p:sp>
          <p:sp>
            <p:nvSpPr>
              <p:cNvPr id="11" name="AutoShape 15"/>
              <p:cNvSpPr>
                <a:spLocks noChangeArrowheads="1"/>
              </p:cNvSpPr>
              <p:nvPr/>
            </p:nvSpPr>
            <p:spPr bwMode="ltGray">
              <a:xfrm>
                <a:off x="744" y="1407"/>
                <a:ext cx="3988" cy="115"/>
              </a:xfrm>
              <a:prstGeom prst="roundRect">
                <a:avLst>
                  <a:gd name="adj" fmla="val 50000"/>
                </a:avLst>
              </a:prstGeom>
              <a:gradFill rotWithShape="1">
                <a:gsLst>
                  <a:gs pos="0">
                    <a:schemeClr val="accent1">
                      <a:gamma/>
                      <a:tint val="34902"/>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grpSp>
      <p:sp>
        <p:nvSpPr>
          <p:cNvPr id="6" name="AutoShape 3"/>
          <p:cNvSpPr>
            <a:spLocks noChangeArrowheads="1"/>
          </p:cNvSpPr>
          <p:nvPr/>
        </p:nvSpPr>
        <p:spPr bwMode="gray">
          <a:xfrm>
            <a:off x="990600" y="472440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sp>
        <p:nvSpPr>
          <p:cNvPr id="2" name="Footer Placeholder 1"/>
          <p:cNvSpPr>
            <a:spLocks noGrp="1"/>
          </p:cNvSpPr>
          <p:nvPr>
            <p:ph type="ftr" sz="quarter" idx="11"/>
          </p:nvPr>
        </p:nvSpPr>
        <p:spPr/>
        <p:txBody>
          <a:bodyPr/>
          <a:lstStyle/>
          <a:p>
            <a:r>
              <a:rPr lang="en-US" smtClean="0"/>
              <a:t>Tavakoli&amp;Homayoni</a:t>
            </a:r>
            <a:endParaRPr lang="fa-IR" dirty="0"/>
          </a:p>
        </p:txBody>
      </p:sp>
      <p:sp>
        <p:nvSpPr>
          <p:cNvPr id="3" name="Slide Number Placeholder 2"/>
          <p:cNvSpPr>
            <a:spLocks noGrp="1"/>
          </p:cNvSpPr>
          <p:nvPr>
            <p:ph type="sldNum" sz="quarter" idx="12"/>
          </p:nvPr>
        </p:nvSpPr>
        <p:spPr/>
        <p:txBody>
          <a:bodyPr/>
          <a:lstStyle/>
          <a:p>
            <a:fld id="{4CE537EB-F69F-49DF-B190-42F4AEC61CA4}" type="slidenum">
              <a:rPr lang="fa-IR" smtClean="0"/>
              <a:pPr/>
              <a:t>41</a:t>
            </a:fld>
            <a:endParaRPr lang="fa-IR"/>
          </a:p>
        </p:txBody>
      </p:sp>
      <p:sp>
        <p:nvSpPr>
          <p:cNvPr id="4" name="Rectangle 3"/>
          <p:cNvSpPr/>
          <p:nvPr/>
        </p:nvSpPr>
        <p:spPr>
          <a:xfrm>
            <a:off x="381000" y="762000"/>
            <a:ext cx="74023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خاصیت</a:t>
            </a:r>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a:t>
            </a:r>
            <a:r>
              <a:rPr lang="fa-IR" sz="32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پرتوزایی چگونه توسط بکرل کشف شد؟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914400" y="1752600"/>
            <a:ext cx="6845618" cy="56323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تکه بلور ترکیب اورانیم دار، </a:t>
            </a:r>
            <a:r>
              <a:rPr lang="fa-IR" sz="3200" b="1" dirty="0" smtClean="0">
                <a:ln w="11430">
                  <a:solidFill>
                    <a:schemeClr val="tx1"/>
                  </a:solidFill>
                </a:ln>
                <a:solidFill>
                  <a:srgbClr val="00B050"/>
                </a:solidFill>
                <a:effectLst>
                  <a:outerShdw blurRad="50800" dist="39000" dir="5460000" algn="tl">
                    <a:srgbClr val="000000">
                      <a:alpha val="38000"/>
                    </a:srgbClr>
                  </a:outerShdw>
                </a:effectLst>
                <a:cs typeface="Mj_Aref" pitchFamily="2" charset="-78"/>
              </a:rPr>
              <a:t>بدون قرار گرفتن در معرض نور</a:t>
            </a:r>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توانست فیلم عکاسی مجاور خود را با </a:t>
            </a:r>
            <a:r>
              <a:rPr lang="fa-IR" sz="3200" b="1" dirty="0" smtClean="0">
                <a:ln w="11430">
                  <a:solidFill>
                    <a:schemeClr val="tx1"/>
                  </a:solidFill>
                </a:ln>
                <a:solidFill>
                  <a:srgbClr val="00B050"/>
                </a:solidFill>
                <a:effectLst>
                  <a:outerShdw blurRad="50800" dist="39000" dir="5460000" algn="tl">
                    <a:srgbClr val="000000">
                      <a:alpha val="38000"/>
                    </a:srgbClr>
                  </a:outerShdw>
                </a:effectLst>
                <a:cs typeface="Mj_Aref" pitchFamily="2" charset="-78"/>
              </a:rPr>
              <a:t>وضوح زیادی </a:t>
            </a:r>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تحت تاثیر قرار دهد.</a:t>
            </a:r>
          </a:p>
          <a:p>
            <a:r>
              <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پس خاصیت جدید فسفرسانس نیست(امروزه به این خاصیت پرتوزایی گفته می شود)</a:t>
            </a:r>
          </a:p>
          <a:p>
            <a:endParaRPr lang="fa-IR" sz="32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r>
              <a:rPr lang="fa-IR" sz="2800" b="1" dirty="0" smtClean="0">
                <a:ln w="11430">
                  <a:solidFill>
                    <a:schemeClr val="tx1"/>
                  </a:solidFill>
                </a:ln>
                <a:solidFill>
                  <a:srgbClr val="7030A0"/>
                </a:solidFill>
                <a:effectLst>
                  <a:outerShdw blurRad="50800" dist="39000" dir="5460000" algn="tl">
                    <a:srgbClr val="000000">
                      <a:alpha val="38000"/>
                    </a:srgbClr>
                  </a:outerShdw>
                </a:effectLst>
                <a:cs typeface="Mj_Aref" pitchFamily="2" charset="-78"/>
              </a:rPr>
              <a:t># ماری کوری این پدیده را پرتوزایی نامید و ثابت کرد که یک پدیده اتمی است.</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Oval 6"/>
          <p:cNvSpPr/>
          <p:nvPr/>
        </p:nvSpPr>
        <p:spPr>
          <a:xfrm rot="10800000">
            <a:off x="1500166" y="3929066"/>
            <a:ext cx="285752" cy="285752"/>
          </a:xfrm>
          <a:prstGeom prst="ellipse">
            <a:avLst/>
          </a:prstGeom>
          <a:solidFill>
            <a:srgbClr val="FFFF00"/>
          </a:solidFill>
          <a:ln>
            <a:solidFill>
              <a:srgbClr val="FFFF00"/>
            </a:solidFill>
          </a:ln>
          <a:scene3d>
            <a:camera prst="perspectiveContrasting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Cube 5"/>
          <p:cNvSpPr/>
          <p:nvPr/>
        </p:nvSpPr>
        <p:spPr>
          <a:xfrm>
            <a:off x="928662" y="3357562"/>
            <a:ext cx="1285884" cy="1214446"/>
          </a:xfrm>
          <a:prstGeom prst="cube">
            <a:avLst>
              <a:gd name="adj" fmla="val 25785"/>
            </a:avLst>
          </a:prstGeom>
          <a:solidFill>
            <a:schemeClr val="tx1">
              <a:lumMod val="85000"/>
              <a:lumOff val="15000"/>
              <a:alpha val="3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Oval 19"/>
          <p:cNvSpPr/>
          <p:nvPr/>
        </p:nvSpPr>
        <p:spPr>
          <a:xfrm>
            <a:off x="2000232" y="3929066"/>
            <a:ext cx="71438" cy="142876"/>
          </a:xfrm>
          <a:prstGeom prst="ellipse">
            <a:avLst/>
          </a:prstGeom>
          <a:solidFill>
            <a:srgbClr val="FFFF00">
              <a:alpha val="30000"/>
            </a:srgbClr>
          </a:solidFill>
          <a:ln>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a:hlinkHover r:id="" action="ppaction://noaction" highlightClick="1"/>
          </p:cNvPr>
          <p:cNvSpPr/>
          <p:nvPr/>
        </p:nvSpPr>
        <p:spPr>
          <a:xfrm>
            <a:off x="7858148" y="5000636"/>
            <a:ext cx="593432" cy="923330"/>
          </a:xfrm>
          <a:prstGeom prst="rect">
            <a:avLst/>
          </a:prstGeom>
        </p:spPr>
        <p:txBody>
          <a:bodyPr wrap="none">
            <a:spAutoFit/>
          </a:bodyPr>
          <a:lstStyle/>
          <a:p>
            <a:r>
              <a:rPr lang="el-GR" sz="5400" b="1" dirty="0" smtClean="0">
                <a:ln w="11430">
                  <a:solidFill>
                    <a:schemeClr val="tx2">
                      <a:lumMod val="40000"/>
                      <a:lumOff val="60000"/>
                    </a:schemeClr>
                  </a:solidFill>
                </a:ln>
                <a:solidFill>
                  <a:schemeClr val="tx2">
                    <a:lumMod val="50000"/>
                  </a:schemeClr>
                </a:solidFill>
                <a:effectLst>
                  <a:outerShdw blurRad="50800" dist="39000" dir="5460000" algn="tl">
                    <a:srgbClr val="000000">
                      <a:alpha val="38000"/>
                    </a:srgbClr>
                  </a:outerShdw>
                </a:effectLst>
              </a:rPr>
              <a:t>α</a:t>
            </a:r>
            <a:endParaRPr lang="fa-IR" sz="5400" dirty="0">
              <a:ln w="11430">
                <a:solidFill>
                  <a:schemeClr val="tx2">
                    <a:lumMod val="40000"/>
                    <a:lumOff val="60000"/>
                  </a:schemeClr>
                </a:solidFill>
              </a:ln>
            </a:endParaRPr>
          </a:p>
        </p:txBody>
      </p:sp>
      <p:sp>
        <p:nvSpPr>
          <p:cNvPr id="26" name="Rectangle 25"/>
          <p:cNvSpPr/>
          <p:nvPr/>
        </p:nvSpPr>
        <p:spPr>
          <a:xfrm>
            <a:off x="6286512" y="857232"/>
            <a:ext cx="492443" cy="769441"/>
          </a:xfrm>
          <a:prstGeom prst="rect">
            <a:avLst/>
          </a:prstGeom>
        </p:spPr>
        <p:txBody>
          <a:bodyPr wrap="none">
            <a:spAutoFit/>
          </a:bodyPr>
          <a:lstStyle/>
          <a:p>
            <a:r>
              <a:rPr lang="el-GR" sz="4400" b="1" dirty="0" smtClean="0">
                <a:ln w="11430">
                  <a:solidFill>
                    <a:srgbClr val="FF0000"/>
                  </a:solidFill>
                </a:ln>
                <a:solidFill>
                  <a:schemeClr val="tx2">
                    <a:lumMod val="50000"/>
                  </a:schemeClr>
                </a:solidFill>
                <a:effectLst>
                  <a:outerShdw blurRad="50800" dist="39000" dir="5460000" algn="tl">
                    <a:srgbClr val="000000">
                      <a:alpha val="38000"/>
                    </a:srgbClr>
                  </a:outerShdw>
                </a:effectLst>
              </a:rPr>
              <a:t>β</a:t>
            </a:r>
            <a:endParaRPr lang="fa-IR" sz="4400" dirty="0">
              <a:ln w="11430">
                <a:solidFill>
                  <a:srgbClr val="FF0000"/>
                </a:solidFill>
              </a:ln>
            </a:endParaRPr>
          </a:p>
        </p:txBody>
      </p:sp>
      <p:sp>
        <p:nvSpPr>
          <p:cNvPr id="27" name="Rectangle 26"/>
          <p:cNvSpPr/>
          <p:nvPr/>
        </p:nvSpPr>
        <p:spPr>
          <a:xfrm>
            <a:off x="7715272" y="3000372"/>
            <a:ext cx="471603" cy="830997"/>
          </a:xfrm>
          <a:prstGeom prst="rect">
            <a:avLst/>
          </a:prstGeom>
        </p:spPr>
        <p:txBody>
          <a:bodyPr wrap="none">
            <a:spAutoFit/>
          </a:bodyPr>
          <a:lstStyle/>
          <a:p>
            <a:r>
              <a:rPr lang="el-GR" sz="4800" b="1" dirty="0" smtClean="0">
                <a:ln w="11430">
                  <a:solidFill>
                    <a:srgbClr val="92D050"/>
                  </a:solidFill>
                </a:ln>
                <a:solidFill>
                  <a:schemeClr val="tx2">
                    <a:lumMod val="50000"/>
                  </a:schemeClr>
                </a:solidFill>
                <a:effectLst>
                  <a:outerShdw blurRad="50800" dist="39000" dir="5460000" algn="tl">
                    <a:srgbClr val="000000">
                      <a:alpha val="38000"/>
                    </a:srgbClr>
                  </a:outerShdw>
                </a:effectLst>
              </a:rPr>
              <a:t>γ</a:t>
            </a:r>
            <a:endParaRPr lang="fa-IR" sz="4800" dirty="0">
              <a:ln w="11430">
                <a:solidFill>
                  <a:srgbClr val="92D050"/>
                </a:solidFill>
              </a:ln>
            </a:endParaRPr>
          </a:p>
        </p:txBody>
      </p:sp>
      <p:sp>
        <p:nvSpPr>
          <p:cNvPr id="24" name="Rectangle 23"/>
          <p:cNvSpPr/>
          <p:nvPr/>
        </p:nvSpPr>
        <p:spPr>
          <a:xfrm>
            <a:off x="3714744" y="2214554"/>
            <a:ext cx="2214578" cy="428628"/>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Rectangle 29"/>
          <p:cNvSpPr/>
          <p:nvPr/>
        </p:nvSpPr>
        <p:spPr>
          <a:xfrm>
            <a:off x="3786182" y="4857760"/>
            <a:ext cx="2214578" cy="428628"/>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1" name="Rectangle 30"/>
          <p:cNvSpPr/>
          <p:nvPr/>
        </p:nvSpPr>
        <p:spPr>
          <a:xfrm>
            <a:off x="4786314" y="4572008"/>
            <a:ext cx="396262" cy="923330"/>
          </a:xfrm>
          <a:prstGeom prst="rect">
            <a:avLst/>
          </a:prstGeom>
        </p:spPr>
        <p:txBody>
          <a:bodyPr wrap="none">
            <a:spAutoFit/>
          </a:bodyPr>
          <a:lstStyle/>
          <a:p>
            <a:pPr lvl="0"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9" name="Arc 58"/>
          <p:cNvSpPr/>
          <p:nvPr/>
        </p:nvSpPr>
        <p:spPr>
          <a:xfrm>
            <a:off x="-3571932" y="4071942"/>
            <a:ext cx="11430080" cy="2357454"/>
          </a:xfrm>
          <a:prstGeom prst="arc">
            <a:avLst>
              <a:gd name="adj1" fmla="val 16121207"/>
              <a:gd name="adj2" fmla="val 21491337"/>
            </a:avLst>
          </a:prstGeom>
          <a:effectLst>
            <a:glow rad="2286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60" name="Arc 59"/>
          <p:cNvSpPr/>
          <p:nvPr/>
        </p:nvSpPr>
        <p:spPr>
          <a:xfrm flipV="1">
            <a:off x="-3429056" y="-214338"/>
            <a:ext cx="9929882" cy="4214842"/>
          </a:xfrm>
          <a:prstGeom prst="arc">
            <a:avLst>
              <a:gd name="adj1" fmla="val 17110205"/>
              <a:gd name="adj2" fmla="val 36363"/>
            </a:avLst>
          </a:prstGeom>
          <a:ln>
            <a:solidFill>
              <a:srgbClr val="FF0000"/>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1" anchor="ctr"/>
          <a:lstStyle/>
          <a:p>
            <a:pPr algn="ctr"/>
            <a:endParaRPr lang="fa-IR"/>
          </a:p>
        </p:txBody>
      </p:sp>
      <p:cxnSp>
        <p:nvCxnSpPr>
          <p:cNvPr id="62" name="Straight Connector 61"/>
          <p:cNvCxnSpPr/>
          <p:nvPr/>
        </p:nvCxnSpPr>
        <p:spPr>
          <a:xfrm flipV="1">
            <a:off x="2143108" y="3805240"/>
            <a:ext cx="6286544" cy="214314"/>
          </a:xfrm>
          <a:prstGeom prst="line">
            <a:avLst/>
          </a:prstGeom>
          <a:ln>
            <a:solidFill>
              <a:srgbClr val="92D050"/>
            </a:solidFill>
          </a:ln>
          <a:effectLst>
            <a:glow rad="228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63" name="Isosceles Triangle 62"/>
          <p:cNvSpPr/>
          <p:nvPr/>
        </p:nvSpPr>
        <p:spPr>
          <a:xfrm>
            <a:off x="6357950" y="1643050"/>
            <a:ext cx="285752" cy="214314"/>
          </a:xfrm>
          <a:prstGeom prst="triangle">
            <a:avLst/>
          </a:prstGeom>
          <a:solidFill>
            <a:srgbClr val="FF0000"/>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Isosceles Triangle 63"/>
          <p:cNvSpPr/>
          <p:nvPr/>
        </p:nvSpPr>
        <p:spPr>
          <a:xfrm rot="5110035">
            <a:off x="8334151" y="3687553"/>
            <a:ext cx="285752" cy="214314"/>
          </a:xfrm>
          <a:prstGeom prst="triangle">
            <a:avLst/>
          </a:prstGeom>
          <a:solidFill>
            <a:srgbClr val="92D050"/>
          </a:solid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Isosceles Triangle 64"/>
          <p:cNvSpPr/>
          <p:nvPr/>
        </p:nvSpPr>
        <p:spPr>
          <a:xfrm rot="8765787">
            <a:off x="7688839" y="5052587"/>
            <a:ext cx="285752" cy="214314"/>
          </a:xfrm>
          <a:prstGeom prst="triangle">
            <a:avLst/>
          </a:prstGeom>
          <a:solidFill>
            <a:schemeClr val="tx2">
              <a:lumMod val="60000"/>
              <a:lumOff val="40000"/>
            </a:schemeClr>
          </a:solidFill>
          <a:ln>
            <a:solidFill>
              <a:schemeClr val="tx2">
                <a:lumMod val="60000"/>
                <a:lumOff val="40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Slide Number Placeholder 16"/>
          <p:cNvSpPr>
            <a:spLocks noGrp="1"/>
          </p:cNvSpPr>
          <p:nvPr>
            <p:ph type="sldNum" sz="quarter" idx="12"/>
          </p:nvPr>
        </p:nvSpPr>
        <p:spPr/>
        <p:txBody>
          <a:bodyPr/>
          <a:lstStyle/>
          <a:p>
            <a:fld id="{4CE537EB-F69F-49DF-B190-42F4AEC61CA4}" type="slidenum">
              <a:rPr lang="fa-IR" smtClean="0"/>
              <a:pPr/>
              <a:t>42</a:t>
            </a:fld>
            <a:endParaRPr lang="fa-IR"/>
          </a:p>
        </p:txBody>
      </p:sp>
      <p:sp>
        <p:nvSpPr>
          <p:cNvPr id="18" name="Footer Placeholder 17"/>
          <p:cNvSpPr>
            <a:spLocks noGrp="1"/>
          </p:cNvSpPr>
          <p:nvPr>
            <p:ph type="ftr" sz="quarter" idx="11"/>
          </p:nvPr>
        </p:nvSpPr>
        <p:spPr/>
        <p:txBody>
          <a:bodyPr/>
          <a:lstStyle/>
          <a:p>
            <a:r>
              <a:rPr lang="en-US" smtClean="0"/>
              <a:t>Tavakoli&amp;Homayoni</a:t>
            </a:r>
            <a:endParaRPr lang="fa-IR"/>
          </a:p>
        </p:txBody>
      </p:sp>
      <p:pic>
        <p:nvPicPr>
          <p:cNvPr id="19" name="Picture 18" descr="225px-Ernest_Rutherford2.jpg"/>
          <p:cNvPicPr>
            <a:picLocks noChangeAspect="1"/>
          </p:cNvPicPr>
          <p:nvPr/>
        </p:nvPicPr>
        <p:blipFill>
          <a:blip r:embed="rId2" cstate="print"/>
          <a:stretch>
            <a:fillRect/>
          </a:stretch>
        </p:blipFill>
        <p:spPr>
          <a:xfrm>
            <a:off x="381000" y="152400"/>
            <a:ext cx="928684" cy="1159823"/>
          </a:xfrm>
          <a:prstGeom prst="ellipse">
            <a:avLst/>
          </a:prstGeom>
          <a:ln>
            <a:noFill/>
          </a:ln>
          <a:effectLst>
            <a:softEdge rad="112500"/>
          </a:effectLst>
        </p:spPr>
      </p:pic>
      <p:sp>
        <p:nvSpPr>
          <p:cNvPr id="21" name="Rectangle 20"/>
          <p:cNvSpPr/>
          <p:nvPr/>
        </p:nvSpPr>
        <p:spPr>
          <a:xfrm>
            <a:off x="381000" y="1219200"/>
            <a:ext cx="86594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رادرفورد</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2" name="Rectangle 21"/>
          <p:cNvSpPr/>
          <p:nvPr/>
        </p:nvSpPr>
        <p:spPr>
          <a:xfrm>
            <a:off x="2971800" y="381000"/>
            <a:ext cx="3002745" cy="46166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آزمایش رادرفورد با مواد پرتوزا</a:t>
            </a:r>
            <a:endParaRPr lang="fa-I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pic>
        <p:nvPicPr>
          <p:cNvPr id="23" name="Picture 29" descr="drop"/>
          <p:cNvPicPr>
            <a:picLocks noChangeAspect="1" noChangeArrowheads="1"/>
          </p:cNvPicPr>
          <p:nvPr/>
        </p:nvPicPr>
        <p:blipFill>
          <a:blip r:embed="rId3" cstate="print"/>
          <a:srcRect/>
          <a:stretch>
            <a:fillRect/>
          </a:stretch>
        </p:blipFill>
        <p:spPr bwMode="gray">
          <a:xfrm>
            <a:off x="2743200" y="152400"/>
            <a:ext cx="3352800" cy="866775"/>
          </a:xfrm>
          <a:prstGeom prst="rect">
            <a:avLst/>
          </a:prstGeom>
          <a:noFill/>
        </p:spPr>
      </p:pic>
      <p:pic>
        <p:nvPicPr>
          <p:cNvPr id="28" name="Picture 29" descr="drop"/>
          <p:cNvPicPr>
            <a:picLocks noChangeAspect="1" noChangeArrowheads="1"/>
          </p:cNvPicPr>
          <p:nvPr/>
        </p:nvPicPr>
        <p:blipFill>
          <a:blip r:embed="rId3" cstate="print"/>
          <a:srcRect/>
          <a:stretch>
            <a:fillRect/>
          </a:stretch>
        </p:blipFill>
        <p:spPr bwMode="gray">
          <a:xfrm>
            <a:off x="228600" y="0"/>
            <a:ext cx="12192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repeatCount="indefinite" fill="hold" grpId="0" nodeType="withEffect">
                                  <p:stCondLst>
                                    <p:cond delay="500"/>
                                  </p:stCondLst>
                                  <p:childTnLst>
                                    <p:animEffect transition="out" filter="fade">
                                      <p:cBhvr>
                                        <p:cTn id="9" dur="500" tmFilter="0, 0; .2, .5; .8, .5; 1, 0"/>
                                        <p:tgtEl>
                                          <p:spTgt spid="20"/>
                                        </p:tgtEl>
                                      </p:cBhvr>
                                    </p:animEffect>
                                    <p:animScale>
                                      <p:cBhvr>
                                        <p:cTn id="1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gray">
          <a:xfrm>
            <a:off x="1143000" y="1752600"/>
            <a:ext cx="7467600" cy="40386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 name="Group 6"/>
          <p:cNvGrpSpPr>
            <a:grpSpLocks/>
          </p:cNvGrpSpPr>
          <p:nvPr/>
        </p:nvGrpSpPr>
        <p:grpSpPr bwMode="auto">
          <a:xfrm>
            <a:off x="1752600" y="762000"/>
            <a:ext cx="6095999" cy="685800"/>
            <a:chOff x="720" y="1392"/>
            <a:chExt cx="4058" cy="480"/>
          </a:xfrm>
        </p:grpSpPr>
        <p:sp>
          <p:nvSpPr>
            <p:cNvPr id="8" name="AutoShape 7"/>
            <p:cNvSpPr>
              <a:spLocks noChangeArrowheads="1"/>
            </p:cNvSpPr>
            <p:nvPr/>
          </p:nvSpPr>
          <p:spPr bwMode="blackGray">
            <a:xfrm>
              <a:off x="720" y="1392"/>
              <a:ext cx="4058" cy="480"/>
            </a:xfrm>
            <a:prstGeom prst="roundRect">
              <a:avLst>
                <a:gd name="adj" fmla="val 17509"/>
              </a:avLst>
            </a:prstGeom>
            <a:solidFill>
              <a:srgbClr val="EFC82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9" name="Group 8"/>
            <p:cNvGrpSpPr>
              <a:grpSpLocks/>
            </p:cNvGrpSpPr>
            <p:nvPr/>
          </p:nvGrpSpPr>
          <p:grpSpPr bwMode="auto">
            <a:xfrm>
              <a:off x="730" y="1407"/>
              <a:ext cx="4043" cy="444"/>
              <a:chOff x="744" y="1407"/>
              <a:chExt cx="3988" cy="444"/>
            </a:xfrm>
          </p:grpSpPr>
          <p:sp>
            <p:nvSpPr>
              <p:cNvPr id="10" name="AutoShape 9"/>
              <p:cNvSpPr>
                <a:spLocks noChangeArrowheads="1"/>
              </p:cNvSpPr>
              <p:nvPr/>
            </p:nvSpPr>
            <p:spPr bwMode="blackGray">
              <a:xfrm>
                <a:off x="744" y="1736"/>
                <a:ext cx="3988" cy="115"/>
              </a:xfrm>
              <a:prstGeom prst="roundRect">
                <a:avLst>
                  <a:gd name="adj" fmla="val 50000"/>
                </a:avLst>
              </a:prstGeom>
              <a:gradFill rotWithShape="1">
                <a:gsLst>
                  <a:gs pos="0">
                    <a:srgbClr val="EFC821">
                      <a:alpha val="0"/>
                    </a:srgbClr>
                  </a:gs>
                  <a:gs pos="100000">
                    <a:srgbClr val="EFC821">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AutoShape 10"/>
              <p:cNvSpPr>
                <a:spLocks noChangeArrowheads="1"/>
              </p:cNvSpPr>
              <p:nvPr/>
            </p:nvSpPr>
            <p:spPr bwMode="blackGray">
              <a:xfrm>
                <a:off x="744" y="1407"/>
                <a:ext cx="3988" cy="115"/>
              </a:xfrm>
              <a:prstGeom prst="roundRect">
                <a:avLst>
                  <a:gd name="adj" fmla="val 50000"/>
                </a:avLst>
              </a:prstGeom>
              <a:gradFill rotWithShape="1">
                <a:gsLst>
                  <a:gs pos="0">
                    <a:srgbClr val="EFC821">
                      <a:gamma/>
                      <a:tint val="38039"/>
                      <a:invGamma/>
                    </a:srgbClr>
                  </a:gs>
                  <a:gs pos="100000">
                    <a:srgbClr val="EFC82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 name="Footer Placeholder 1"/>
          <p:cNvSpPr>
            <a:spLocks noGrp="1"/>
          </p:cNvSpPr>
          <p:nvPr>
            <p:ph type="ftr" sz="quarter" idx="11"/>
          </p:nvPr>
        </p:nvSpPr>
        <p:spPr/>
        <p:txBody>
          <a:bodyPr/>
          <a:lstStyle/>
          <a:p>
            <a:r>
              <a:rPr lang="en-US" smtClean="0"/>
              <a:t>Tavakoli&amp;Homayoni</a:t>
            </a:r>
            <a:endParaRPr lang="fa-IR" dirty="0"/>
          </a:p>
        </p:txBody>
      </p:sp>
      <p:sp>
        <p:nvSpPr>
          <p:cNvPr id="3" name="Slide Number Placeholder 2"/>
          <p:cNvSpPr>
            <a:spLocks noGrp="1"/>
          </p:cNvSpPr>
          <p:nvPr>
            <p:ph type="sldNum" sz="quarter" idx="12"/>
          </p:nvPr>
        </p:nvSpPr>
        <p:spPr/>
        <p:txBody>
          <a:bodyPr/>
          <a:lstStyle/>
          <a:p>
            <a:fld id="{4CE537EB-F69F-49DF-B190-42F4AEC61CA4}" type="slidenum">
              <a:rPr lang="fa-IR" smtClean="0"/>
              <a:pPr/>
              <a:t>43</a:t>
            </a:fld>
            <a:endParaRPr lang="fa-IR"/>
          </a:p>
        </p:txBody>
      </p:sp>
      <p:sp>
        <p:nvSpPr>
          <p:cNvPr id="4" name="Rectangle 3"/>
          <p:cNvSpPr/>
          <p:nvPr/>
        </p:nvSpPr>
        <p:spPr>
          <a:xfrm>
            <a:off x="381000" y="762000"/>
            <a:ext cx="74023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آزمایش رادرفورد با مواد پرتوزا را توضیح دهید.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1295400" y="1752600"/>
            <a:ext cx="6845618" cy="581697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هنگامی که مواد پرتوزا از یک میدان الکتریکی عبور می کردند سه دسته پرتو مشاهده شد:</a:t>
            </a:r>
          </a:p>
          <a:p>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1- پرتوهای آلفا، که دارای بار مثبت هستند زیرا به سوی قطب منفی منحرف می شوند.</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2- پرتوهای بتا، که دارای بار منفی هستند زیرا به سوی قطب مثبت منحرف می شوند.</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3- پرتو های گاما، که بدون بار هستند و در میدان الکتریکی بدون انحراف عبور می کنند.</a:t>
            </a:r>
            <a:endParaRPr lang="fa-IR" sz="2800" b="1" dirty="0" smtClean="0">
              <a:ln w="11430">
                <a:solidFill>
                  <a:schemeClr val="tx1"/>
                </a:solidFill>
              </a:ln>
              <a:solidFill>
                <a:srgbClr val="7030A0"/>
              </a:solidFill>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Oval 6"/>
          <p:cNvSpPr/>
          <p:nvPr/>
        </p:nvSpPr>
        <p:spPr>
          <a:xfrm rot="10800000">
            <a:off x="1500166" y="3929066"/>
            <a:ext cx="285752" cy="285752"/>
          </a:xfrm>
          <a:prstGeom prst="ellipse">
            <a:avLst/>
          </a:prstGeom>
          <a:solidFill>
            <a:srgbClr val="FFFF00"/>
          </a:solidFill>
          <a:ln>
            <a:solidFill>
              <a:srgbClr val="FFFF00"/>
            </a:solidFill>
          </a:ln>
          <a:scene3d>
            <a:camera prst="perspectiveContrasting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Cube 5"/>
          <p:cNvSpPr/>
          <p:nvPr/>
        </p:nvSpPr>
        <p:spPr>
          <a:xfrm>
            <a:off x="928662" y="3357562"/>
            <a:ext cx="1285884" cy="1214446"/>
          </a:xfrm>
          <a:prstGeom prst="cube">
            <a:avLst>
              <a:gd name="adj" fmla="val 25785"/>
            </a:avLst>
          </a:prstGeom>
          <a:solidFill>
            <a:schemeClr val="tx1">
              <a:lumMod val="85000"/>
              <a:lumOff val="15000"/>
              <a:alpha val="3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p:cNvSpPr/>
          <p:nvPr/>
        </p:nvSpPr>
        <p:spPr>
          <a:xfrm>
            <a:off x="3409756" y="2500306"/>
            <a:ext cx="811441" cy="584775"/>
          </a:xfrm>
          <a:prstGeom prst="rect">
            <a:avLst/>
          </a:prstGeom>
        </p:spPr>
        <p:txBody>
          <a:bodyPr wrap="none">
            <a:spAutoFit/>
          </a:bodyPr>
          <a:lstStyle/>
          <a:p>
            <a:r>
              <a:rPr lang="fa-IR" sz="3200" b="1" dirty="0" smtClean="0">
                <a:ln w="11430">
                  <a:solidFill>
                    <a:schemeClr val="bg1"/>
                  </a:solidFill>
                </a:ln>
                <a:solidFill>
                  <a:schemeClr val="tx2">
                    <a:lumMod val="50000"/>
                  </a:schemeClr>
                </a:solidFill>
                <a:effectLst>
                  <a:outerShdw blurRad="50800" dist="39000" dir="5460000" algn="tl">
                    <a:srgbClr val="000000">
                      <a:alpha val="38000"/>
                    </a:srgbClr>
                  </a:outerShdw>
                </a:effectLst>
                <a:cs typeface="Mj_Aref" pitchFamily="2" charset="-78"/>
              </a:rPr>
              <a:t>کاغذ</a:t>
            </a:r>
            <a:endParaRPr lang="fa-IR" sz="3200" dirty="0">
              <a:ln w="11430">
                <a:solidFill>
                  <a:schemeClr val="bg1"/>
                </a:solidFill>
              </a:ln>
              <a:cs typeface="Mj_Aref" pitchFamily="2" charset="-78"/>
            </a:endParaRPr>
          </a:p>
        </p:txBody>
      </p:sp>
      <p:sp>
        <p:nvSpPr>
          <p:cNvPr id="14" name="Rectangle 13"/>
          <p:cNvSpPr/>
          <p:nvPr/>
        </p:nvSpPr>
        <p:spPr>
          <a:xfrm>
            <a:off x="4929190" y="2143116"/>
            <a:ext cx="1218603" cy="584775"/>
          </a:xfrm>
          <a:prstGeom prst="rect">
            <a:avLst/>
          </a:prstGeom>
        </p:spPr>
        <p:txBody>
          <a:bodyPr wrap="none">
            <a:spAutoFit/>
          </a:bodyPr>
          <a:lstStyle/>
          <a:p>
            <a:r>
              <a:rPr lang="fa-IR" sz="3200" b="1" dirty="0" smtClean="0">
                <a:ln w="11430">
                  <a:solidFill>
                    <a:schemeClr val="bg1"/>
                  </a:solidFill>
                </a:ln>
                <a:solidFill>
                  <a:schemeClr val="tx2">
                    <a:lumMod val="50000"/>
                  </a:schemeClr>
                </a:solidFill>
                <a:effectLst>
                  <a:outerShdw blurRad="50800" dist="39000" dir="5460000" algn="tl">
                    <a:srgbClr val="000000">
                      <a:alpha val="38000"/>
                    </a:srgbClr>
                  </a:outerShdw>
                </a:effectLst>
                <a:cs typeface="Mj_Aref" pitchFamily="2" charset="-78"/>
              </a:rPr>
              <a:t>آلومینیم</a:t>
            </a:r>
            <a:endParaRPr lang="fa-IR" sz="3200" dirty="0">
              <a:ln w="11430">
                <a:solidFill>
                  <a:schemeClr val="bg1"/>
                </a:solidFill>
              </a:ln>
              <a:cs typeface="Mj_Aref" pitchFamily="2" charset="-78"/>
            </a:endParaRPr>
          </a:p>
        </p:txBody>
      </p:sp>
      <p:sp>
        <p:nvSpPr>
          <p:cNvPr id="16" name="Striped Right Arrow 15"/>
          <p:cNvSpPr/>
          <p:nvPr/>
        </p:nvSpPr>
        <p:spPr>
          <a:xfrm>
            <a:off x="2214546" y="3429000"/>
            <a:ext cx="1285884" cy="428628"/>
          </a:xfrm>
          <a:prstGeom prst="stripedRightArrow">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Striped Right Arrow 16"/>
          <p:cNvSpPr/>
          <p:nvPr/>
        </p:nvSpPr>
        <p:spPr>
          <a:xfrm>
            <a:off x="2214546" y="3786190"/>
            <a:ext cx="2857520" cy="419104"/>
          </a:xfrm>
          <a:prstGeom prst="stripedRightArrow">
            <a:avLst/>
          </a:prstGeom>
          <a:solidFill>
            <a:srgbClr val="FF0000"/>
          </a:solidFill>
          <a:ln>
            <a:solidFill>
              <a:srgbClr val="FF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Striped Right Arrow 17"/>
          <p:cNvSpPr/>
          <p:nvPr/>
        </p:nvSpPr>
        <p:spPr>
          <a:xfrm flipV="1">
            <a:off x="2214546" y="4071942"/>
            <a:ext cx="4572032" cy="428628"/>
          </a:xfrm>
          <a:prstGeom prst="stripedRightArrow">
            <a:avLst/>
          </a:prstGeom>
          <a:solidFill>
            <a:srgbClr val="92D050"/>
          </a:solidFill>
          <a:ln>
            <a:solidFill>
              <a:srgbClr val="92D05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Cube 12"/>
          <p:cNvSpPr/>
          <p:nvPr/>
        </p:nvSpPr>
        <p:spPr>
          <a:xfrm>
            <a:off x="5000628" y="3000372"/>
            <a:ext cx="642942" cy="1928826"/>
          </a:xfrm>
          <a:prstGeom prst="cube">
            <a:avLst>
              <a:gd name="adj" fmla="val 54571"/>
            </a:avLst>
          </a:prstGeom>
          <a:solidFill>
            <a:schemeClr val="bg1">
              <a:lumMod val="65000"/>
              <a:alpha val="6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Cube 10"/>
          <p:cNvSpPr/>
          <p:nvPr/>
        </p:nvSpPr>
        <p:spPr>
          <a:xfrm>
            <a:off x="3428992" y="3071810"/>
            <a:ext cx="428628" cy="1714512"/>
          </a:xfrm>
          <a:prstGeom prst="cube">
            <a:avLst>
              <a:gd name="adj" fmla="val 63056"/>
            </a:avLst>
          </a:prstGeom>
          <a:solidFill>
            <a:schemeClr val="accent1">
              <a:lumMod val="20000"/>
              <a:lumOff val="80000"/>
              <a:alpha val="84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Cube 14"/>
          <p:cNvSpPr/>
          <p:nvPr/>
        </p:nvSpPr>
        <p:spPr>
          <a:xfrm>
            <a:off x="6715140" y="2428868"/>
            <a:ext cx="1428760" cy="2500330"/>
          </a:xfrm>
          <a:prstGeom prst="cube">
            <a:avLst>
              <a:gd name="adj" fmla="val 54571"/>
            </a:avLst>
          </a:prstGeom>
          <a:solidFill>
            <a:schemeClr val="bg1">
              <a:lumMod val="50000"/>
              <a:alpha val="66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ectangle 18"/>
          <p:cNvSpPr/>
          <p:nvPr/>
        </p:nvSpPr>
        <p:spPr>
          <a:xfrm>
            <a:off x="6829163" y="1785926"/>
            <a:ext cx="1858201" cy="523220"/>
          </a:xfrm>
          <a:prstGeom prst="rect">
            <a:avLst/>
          </a:prstGeom>
        </p:spPr>
        <p:txBody>
          <a:bodyPr wrap="none">
            <a:spAutoFit/>
          </a:bodyPr>
          <a:lstStyle/>
          <a:p>
            <a:r>
              <a:rPr lang="fa-IR" sz="2800" b="1" dirty="0" smtClean="0">
                <a:ln w="11430">
                  <a:solidFill>
                    <a:schemeClr val="bg1"/>
                  </a:solidFill>
                </a:ln>
                <a:solidFill>
                  <a:schemeClr val="tx2">
                    <a:lumMod val="50000"/>
                  </a:schemeClr>
                </a:solidFill>
                <a:effectLst>
                  <a:outerShdw blurRad="50800" dist="39000" dir="5460000" algn="tl">
                    <a:srgbClr val="000000">
                      <a:alpha val="38000"/>
                    </a:srgbClr>
                  </a:outerShdw>
                </a:effectLst>
                <a:cs typeface="Mj_Aref" pitchFamily="2" charset="-78"/>
              </a:rPr>
              <a:t>لایه سرب ضخیم</a:t>
            </a:r>
            <a:endParaRPr lang="fa-IR" sz="2800" dirty="0">
              <a:ln w="11430">
                <a:solidFill>
                  <a:schemeClr val="bg1"/>
                </a:solidFill>
              </a:ln>
              <a:cs typeface="Mj_Aref" pitchFamily="2" charset="-78"/>
            </a:endParaRPr>
          </a:p>
        </p:txBody>
      </p:sp>
      <p:sp>
        <p:nvSpPr>
          <p:cNvPr id="20" name="Oval 19"/>
          <p:cNvSpPr/>
          <p:nvPr/>
        </p:nvSpPr>
        <p:spPr>
          <a:xfrm>
            <a:off x="2000232" y="3929066"/>
            <a:ext cx="71438" cy="142876"/>
          </a:xfrm>
          <a:prstGeom prst="ellipse">
            <a:avLst/>
          </a:prstGeom>
          <a:solidFill>
            <a:srgbClr val="FFFF00">
              <a:alpha val="30000"/>
            </a:srgbClr>
          </a:solidFill>
          <a:ln>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Striped Right Arrow 20"/>
          <p:cNvSpPr/>
          <p:nvPr/>
        </p:nvSpPr>
        <p:spPr>
          <a:xfrm>
            <a:off x="3643306" y="3786190"/>
            <a:ext cx="1438284" cy="419104"/>
          </a:xfrm>
          <a:prstGeom prst="stripedRightArrow">
            <a:avLst/>
          </a:prstGeom>
          <a:solidFill>
            <a:srgbClr val="FF0000"/>
          </a:solidFill>
          <a:ln>
            <a:solidFill>
              <a:srgbClr val="FF0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Striped Right Arrow 21"/>
          <p:cNvSpPr/>
          <p:nvPr/>
        </p:nvSpPr>
        <p:spPr>
          <a:xfrm flipV="1">
            <a:off x="5357818" y="4071942"/>
            <a:ext cx="1428760" cy="428628"/>
          </a:xfrm>
          <a:prstGeom prst="stripedRightArrow">
            <a:avLst/>
          </a:prstGeom>
          <a:solidFill>
            <a:srgbClr val="92D050"/>
          </a:solidFill>
          <a:ln>
            <a:solidFill>
              <a:srgbClr val="92D05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Striped Right Arrow 22"/>
          <p:cNvSpPr/>
          <p:nvPr/>
        </p:nvSpPr>
        <p:spPr>
          <a:xfrm flipV="1">
            <a:off x="3643306" y="4071942"/>
            <a:ext cx="1285884" cy="428628"/>
          </a:xfrm>
          <a:prstGeom prst="stripedRightArrow">
            <a:avLst>
              <a:gd name="adj1" fmla="val 50000"/>
              <a:gd name="adj2" fmla="val 0"/>
            </a:avLst>
          </a:prstGeom>
          <a:solidFill>
            <a:srgbClr val="92D050"/>
          </a:solidFill>
          <a:ln>
            <a:solidFill>
              <a:srgbClr val="92D05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a:hlinkHover r:id="" action="ppaction://noaction" highlightClick="1"/>
          </p:cNvPr>
          <p:cNvSpPr/>
          <p:nvPr/>
        </p:nvSpPr>
        <p:spPr>
          <a:xfrm>
            <a:off x="357158" y="214290"/>
            <a:ext cx="593432" cy="923330"/>
          </a:xfrm>
          <a:prstGeom prst="rect">
            <a:avLst/>
          </a:prstGeom>
        </p:spPr>
        <p:txBody>
          <a:bodyPr wrap="none">
            <a:spAutoFit/>
          </a:bodyPr>
          <a:lstStyle/>
          <a:p>
            <a:r>
              <a:rPr lang="el-GR" sz="5400" b="1" dirty="0" smtClean="0">
                <a:ln w="11430">
                  <a:solidFill>
                    <a:schemeClr val="tx2">
                      <a:lumMod val="40000"/>
                      <a:lumOff val="60000"/>
                    </a:schemeClr>
                  </a:solidFill>
                </a:ln>
                <a:solidFill>
                  <a:schemeClr val="tx2">
                    <a:lumMod val="50000"/>
                  </a:schemeClr>
                </a:solidFill>
                <a:effectLst>
                  <a:outerShdw blurRad="50800" dist="39000" dir="5460000" algn="tl">
                    <a:srgbClr val="000000">
                      <a:alpha val="38000"/>
                    </a:srgbClr>
                  </a:outerShdw>
                </a:effectLst>
              </a:rPr>
              <a:t>α</a:t>
            </a:r>
            <a:endParaRPr lang="fa-IR" sz="5400" dirty="0">
              <a:ln w="11430">
                <a:solidFill>
                  <a:schemeClr val="tx2">
                    <a:lumMod val="40000"/>
                    <a:lumOff val="60000"/>
                  </a:schemeClr>
                </a:solidFill>
              </a:ln>
            </a:endParaRPr>
          </a:p>
        </p:txBody>
      </p:sp>
      <p:sp>
        <p:nvSpPr>
          <p:cNvPr id="26" name="Rectangle 25"/>
          <p:cNvSpPr/>
          <p:nvPr/>
        </p:nvSpPr>
        <p:spPr>
          <a:xfrm>
            <a:off x="428596" y="1071546"/>
            <a:ext cx="492443" cy="769441"/>
          </a:xfrm>
          <a:prstGeom prst="rect">
            <a:avLst/>
          </a:prstGeom>
        </p:spPr>
        <p:txBody>
          <a:bodyPr wrap="none">
            <a:spAutoFit/>
          </a:bodyPr>
          <a:lstStyle/>
          <a:p>
            <a:r>
              <a:rPr lang="el-GR" sz="4400" b="1" dirty="0" smtClean="0">
                <a:ln w="11430">
                  <a:solidFill>
                    <a:srgbClr val="FF0000"/>
                  </a:solidFill>
                </a:ln>
                <a:solidFill>
                  <a:schemeClr val="tx2">
                    <a:lumMod val="50000"/>
                  </a:schemeClr>
                </a:solidFill>
                <a:effectLst>
                  <a:outerShdw blurRad="50800" dist="39000" dir="5460000" algn="tl">
                    <a:srgbClr val="000000">
                      <a:alpha val="38000"/>
                    </a:srgbClr>
                  </a:outerShdw>
                </a:effectLst>
              </a:rPr>
              <a:t>β</a:t>
            </a:r>
            <a:endParaRPr lang="fa-IR" sz="4400" dirty="0">
              <a:ln w="11430">
                <a:solidFill>
                  <a:srgbClr val="FF0000"/>
                </a:solidFill>
              </a:ln>
            </a:endParaRPr>
          </a:p>
        </p:txBody>
      </p:sp>
      <p:sp>
        <p:nvSpPr>
          <p:cNvPr id="27" name="Rectangle 26"/>
          <p:cNvSpPr/>
          <p:nvPr/>
        </p:nvSpPr>
        <p:spPr>
          <a:xfrm>
            <a:off x="428596" y="1857364"/>
            <a:ext cx="471603" cy="830997"/>
          </a:xfrm>
          <a:prstGeom prst="rect">
            <a:avLst/>
          </a:prstGeom>
        </p:spPr>
        <p:txBody>
          <a:bodyPr wrap="none">
            <a:spAutoFit/>
          </a:bodyPr>
          <a:lstStyle/>
          <a:p>
            <a:r>
              <a:rPr lang="el-GR" sz="4800" b="1" dirty="0" smtClean="0">
                <a:ln w="11430">
                  <a:solidFill>
                    <a:srgbClr val="92D050"/>
                  </a:solidFill>
                </a:ln>
                <a:solidFill>
                  <a:schemeClr val="tx2">
                    <a:lumMod val="50000"/>
                  </a:schemeClr>
                </a:solidFill>
                <a:effectLst>
                  <a:outerShdw blurRad="50800" dist="39000" dir="5460000" algn="tl">
                    <a:srgbClr val="000000">
                      <a:alpha val="38000"/>
                    </a:srgbClr>
                  </a:outerShdw>
                </a:effectLst>
              </a:rPr>
              <a:t>γ</a:t>
            </a:r>
            <a:endParaRPr lang="fa-IR" sz="4800" dirty="0">
              <a:ln w="11430">
                <a:solidFill>
                  <a:srgbClr val="92D050"/>
                </a:solidFill>
              </a:ln>
            </a:endParaRPr>
          </a:p>
        </p:txBody>
      </p:sp>
      <p:pic>
        <p:nvPicPr>
          <p:cNvPr id="28" name="Picture 27" descr="225px-Ernest_Rutherford2.jpg"/>
          <p:cNvPicPr>
            <a:picLocks noChangeAspect="1"/>
          </p:cNvPicPr>
          <p:nvPr/>
        </p:nvPicPr>
        <p:blipFill>
          <a:blip r:embed="rId2" cstate="print"/>
          <a:stretch>
            <a:fillRect/>
          </a:stretch>
        </p:blipFill>
        <p:spPr>
          <a:xfrm>
            <a:off x="228600" y="5181600"/>
            <a:ext cx="928684" cy="1159823"/>
          </a:xfrm>
          <a:prstGeom prst="ellipse">
            <a:avLst/>
          </a:prstGeom>
          <a:ln>
            <a:noFill/>
          </a:ln>
          <a:effectLst>
            <a:softEdge rad="112500"/>
          </a:effectLst>
        </p:spPr>
      </p:pic>
      <p:sp>
        <p:nvSpPr>
          <p:cNvPr id="29" name="Rectangle 28"/>
          <p:cNvSpPr/>
          <p:nvPr/>
        </p:nvSpPr>
        <p:spPr>
          <a:xfrm>
            <a:off x="228600" y="6248400"/>
            <a:ext cx="865942"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رادرفورد</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4" name="Slide Number Placeholder 23"/>
          <p:cNvSpPr>
            <a:spLocks noGrp="1"/>
          </p:cNvSpPr>
          <p:nvPr>
            <p:ph type="sldNum" sz="quarter" idx="12"/>
          </p:nvPr>
        </p:nvSpPr>
        <p:spPr/>
        <p:txBody>
          <a:bodyPr/>
          <a:lstStyle/>
          <a:p>
            <a:fld id="{4CE537EB-F69F-49DF-B190-42F4AEC61CA4}" type="slidenum">
              <a:rPr lang="fa-IR" smtClean="0"/>
              <a:pPr/>
              <a:t>44</a:t>
            </a:fld>
            <a:endParaRPr lang="fa-IR"/>
          </a:p>
        </p:txBody>
      </p:sp>
      <p:pic>
        <p:nvPicPr>
          <p:cNvPr id="31" name="Picture 29" descr="drop"/>
          <p:cNvPicPr>
            <a:picLocks noChangeAspect="1" noChangeArrowheads="1"/>
          </p:cNvPicPr>
          <p:nvPr/>
        </p:nvPicPr>
        <p:blipFill>
          <a:blip r:embed="rId3" cstate="print"/>
          <a:srcRect/>
          <a:stretch>
            <a:fillRect/>
          </a:stretch>
        </p:blipFill>
        <p:spPr bwMode="gray">
          <a:xfrm>
            <a:off x="304800" y="381001"/>
            <a:ext cx="685800" cy="780098"/>
          </a:xfrm>
          <a:prstGeom prst="rect">
            <a:avLst/>
          </a:prstGeom>
          <a:noFill/>
        </p:spPr>
      </p:pic>
      <p:pic>
        <p:nvPicPr>
          <p:cNvPr id="32" name="Picture 29" descr="drop"/>
          <p:cNvPicPr>
            <a:picLocks noChangeAspect="1" noChangeArrowheads="1"/>
          </p:cNvPicPr>
          <p:nvPr/>
        </p:nvPicPr>
        <p:blipFill>
          <a:blip r:embed="rId3" cstate="print"/>
          <a:srcRect/>
          <a:stretch>
            <a:fillRect/>
          </a:stretch>
        </p:blipFill>
        <p:spPr bwMode="gray">
          <a:xfrm>
            <a:off x="304800" y="1143000"/>
            <a:ext cx="685800" cy="780098"/>
          </a:xfrm>
          <a:prstGeom prst="rect">
            <a:avLst/>
          </a:prstGeom>
          <a:noFill/>
        </p:spPr>
      </p:pic>
      <p:pic>
        <p:nvPicPr>
          <p:cNvPr id="33" name="Picture 29" descr="drop"/>
          <p:cNvPicPr>
            <a:picLocks noChangeAspect="1" noChangeArrowheads="1"/>
          </p:cNvPicPr>
          <p:nvPr/>
        </p:nvPicPr>
        <p:blipFill>
          <a:blip r:embed="rId3" cstate="print"/>
          <a:srcRect/>
          <a:stretch>
            <a:fillRect/>
          </a:stretch>
        </p:blipFill>
        <p:spPr bwMode="gray">
          <a:xfrm>
            <a:off x="304800" y="1981200"/>
            <a:ext cx="685800" cy="780098"/>
          </a:xfrm>
          <a:prstGeom prst="rect">
            <a:avLst/>
          </a:prstGeom>
          <a:noFill/>
        </p:spPr>
      </p:pic>
      <p:pic>
        <p:nvPicPr>
          <p:cNvPr id="34" name="Picture 29" descr="drop"/>
          <p:cNvPicPr>
            <a:picLocks noChangeAspect="1" noChangeArrowheads="1"/>
          </p:cNvPicPr>
          <p:nvPr/>
        </p:nvPicPr>
        <p:blipFill>
          <a:blip r:embed="rId3" cstate="print"/>
          <a:srcRect/>
          <a:stretch>
            <a:fillRect/>
          </a:stretch>
        </p:blipFill>
        <p:spPr bwMode="gray">
          <a:xfrm>
            <a:off x="304800" y="5257800"/>
            <a:ext cx="838200" cy="111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repeatCount="indefinite" fill="hold" grpId="0" nodeType="withEffect">
                                  <p:stCondLst>
                                    <p:cond delay="500"/>
                                  </p:stCondLst>
                                  <p:childTnLst>
                                    <p:animEffect transition="out" filter="fade">
                                      <p:cBhvr>
                                        <p:cTn id="9" dur="500" tmFilter="0, 0; .2, .5; .8, .5; 1, 0"/>
                                        <p:tgtEl>
                                          <p:spTgt spid="20"/>
                                        </p:tgtEl>
                                      </p:cBhvr>
                                    </p:animEffect>
                                    <p:animScale>
                                      <p:cBhvr>
                                        <p:cTn id="1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
          <p:cNvSpPr>
            <a:spLocks noChangeArrowheads="1"/>
          </p:cNvSpPr>
          <p:nvPr/>
        </p:nvSpPr>
        <p:spPr bwMode="gray">
          <a:xfrm>
            <a:off x="1143000" y="1752600"/>
            <a:ext cx="7010400" cy="25908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 name="Group 6"/>
          <p:cNvGrpSpPr>
            <a:grpSpLocks/>
          </p:cNvGrpSpPr>
          <p:nvPr/>
        </p:nvGrpSpPr>
        <p:grpSpPr bwMode="auto">
          <a:xfrm>
            <a:off x="1295400" y="762000"/>
            <a:ext cx="6553199" cy="685800"/>
            <a:chOff x="720" y="1392"/>
            <a:chExt cx="4058" cy="480"/>
          </a:xfrm>
        </p:grpSpPr>
        <p:sp>
          <p:nvSpPr>
            <p:cNvPr id="8" name="AutoShape 7"/>
            <p:cNvSpPr>
              <a:spLocks noChangeArrowheads="1"/>
            </p:cNvSpPr>
            <p:nvPr/>
          </p:nvSpPr>
          <p:spPr bwMode="blackGray">
            <a:xfrm>
              <a:off x="720" y="1392"/>
              <a:ext cx="4058" cy="480"/>
            </a:xfrm>
            <a:prstGeom prst="roundRect">
              <a:avLst>
                <a:gd name="adj" fmla="val 17509"/>
              </a:avLst>
            </a:prstGeom>
            <a:solidFill>
              <a:srgbClr val="EFC82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9" name="Group 8"/>
            <p:cNvGrpSpPr>
              <a:grpSpLocks/>
            </p:cNvGrpSpPr>
            <p:nvPr/>
          </p:nvGrpSpPr>
          <p:grpSpPr bwMode="auto">
            <a:xfrm>
              <a:off x="730" y="1407"/>
              <a:ext cx="4043" cy="444"/>
              <a:chOff x="744" y="1407"/>
              <a:chExt cx="3988" cy="444"/>
            </a:xfrm>
          </p:grpSpPr>
          <p:sp>
            <p:nvSpPr>
              <p:cNvPr id="10" name="AutoShape 9"/>
              <p:cNvSpPr>
                <a:spLocks noChangeArrowheads="1"/>
              </p:cNvSpPr>
              <p:nvPr/>
            </p:nvSpPr>
            <p:spPr bwMode="blackGray">
              <a:xfrm>
                <a:off x="744" y="1736"/>
                <a:ext cx="3988" cy="115"/>
              </a:xfrm>
              <a:prstGeom prst="roundRect">
                <a:avLst>
                  <a:gd name="adj" fmla="val 50000"/>
                </a:avLst>
              </a:prstGeom>
              <a:gradFill rotWithShape="1">
                <a:gsLst>
                  <a:gs pos="0">
                    <a:srgbClr val="EFC821">
                      <a:alpha val="0"/>
                    </a:srgbClr>
                  </a:gs>
                  <a:gs pos="100000">
                    <a:srgbClr val="EFC821">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AutoShape 10"/>
              <p:cNvSpPr>
                <a:spLocks noChangeArrowheads="1"/>
              </p:cNvSpPr>
              <p:nvPr/>
            </p:nvSpPr>
            <p:spPr bwMode="blackGray">
              <a:xfrm>
                <a:off x="744" y="1407"/>
                <a:ext cx="3988" cy="115"/>
              </a:xfrm>
              <a:prstGeom prst="roundRect">
                <a:avLst>
                  <a:gd name="adj" fmla="val 50000"/>
                </a:avLst>
              </a:prstGeom>
              <a:gradFill rotWithShape="1">
                <a:gsLst>
                  <a:gs pos="0">
                    <a:srgbClr val="EFC821">
                      <a:gamma/>
                      <a:tint val="38039"/>
                      <a:invGamma/>
                    </a:srgbClr>
                  </a:gs>
                  <a:gs pos="100000">
                    <a:srgbClr val="EFC82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 name="Footer Placeholder 1"/>
          <p:cNvSpPr>
            <a:spLocks noGrp="1"/>
          </p:cNvSpPr>
          <p:nvPr>
            <p:ph type="ftr" sz="quarter" idx="11"/>
          </p:nvPr>
        </p:nvSpPr>
        <p:spPr/>
        <p:txBody>
          <a:bodyPr/>
          <a:lstStyle/>
          <a:p>
            <a:r>
              <a:rPr lang="en-US" smtClean="0"/>
              <a:t>Tavakoli&amp;Homayoni</a:t>
            </a:r>
            <a:endParaRPr lang="fa-IR" dirty="0"/>
          </a:p>
        </p:txBody>
      </p:sp>
      <p:sp>
        <p:nvSpPr>
          <p:cNvPr id="3" name="Slide Number Placeholder 2"/>
          <p:cNvSpPr>
            <a:spLocks noGrp="1"/>
          </p:cNvSpPr>
          <p:nvPr>
            <p:ph type="sldNum" sz="quarter" idx="12"/>
          </p:nvPr>
        </p:nvSpPr>
        <p:spPr/>
        <p:txBody>
          <a:bodyPr/>
          <a:lstStyle/>
          <a:p>
            <a:fld id="{4CE537EB-F69F-49DF-B190-42F4AEC61CA4}" type="slidenum">
              <a:rPr lang="fa-IR" smtClean="0"/>
              <a:pPr/>
              <a:t>45</a:t>
            </a:fld>
            <a:endParaRPr lang="fa-IR"/>
          </a:p>
        </p:txBody>
      </p:sp>
      <p:sp>
        <p:nvSpPr>
          <p:cNvPr id="4" name="Rectangle 3"/>
          <p:cNvSpPr/>
          <p:nvPr/>
        </p:nvSpPr>
        <p:spPr>
          <a:xfrm>
            <a:off x="381000" y="762000"/>
            <a:ext cx="74023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قدرت نفوذ پرتوهای آلفا،بتا و گاما را مقایسه کنید: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1066800" y="1905000"/>
            <a:ext cx="6845618" cy="22467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آلفا - قدرت نفوذ کم (از کاغذ هم عبور نمی کند.)</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بتا  - قدرت نفوذ متوسط (از کاغذ عبور می کند اما از ورقه آلومینیومی عبور نمی کند.)</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گاما - قدرت نفوذ زیاد (از کاغذ و آلومینیوم عبور می کند اما از ورقه ضخیم سرب عبور نمی کند.) </a:t>
            </a:r>
            <a:endParaRPr lang="fa-IR" sz="3200" b="1"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gray">
          <a:xfrm>
            <a:off x="1447800" y="1905000"/>
            <a:ext cx="6687553" cy="179614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7" name="Group 16"/>
          <p:cNvGrpSpPr>
            <a:grpSpLocks/>
          </p:cNvGrpSpPr>
          <p:nvPr/>
        </p:nvGrpSpPr>
        <p:grpSpPr bwMode="auto">
          <a:xfrm>
            <a:off x="1524000" y="653144"/>
            <a:ext cx="6661270" cy="838200"/>
            <a:chOff x="720" y="1392"/>
            <a:chExt cx="4058" cy="480"/>
          </a:xfrm>
        </p:grpSpPr>
        <p:sp>
          <p:nvSpPr>
            <p:cNvPr id="8" name="AutoShape 17"/>
            <p:cNvSpPr>
              <a:spLocks noChangeArrowheads="1"/>
            </p:cNvSpPr>
            <p:nvPr/>
          </p:nvSpPr>
          <p:spPr bwMode="ltGray">
            <a:xfrm>
              <a:off x="720" y="1392"/>
              <a:ext cx="4058" cy="480"/>
            </a:xfrm>
            <a:prstGeom prst="roundRect">
              <a:avLst>
                <a:gd name="adj" fmla="val 17509"/>
              </a:avLst>
            </a:prstGeom>
            <a:solidFill>
              <a:srgbClr val="8AC24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9" name="Group 18"/>
            <p:cNvGrpSpPr>
              <a:grpSpLocks/>
            </p:cNvGrpSpPr>
            <p:nvPr/>
          </p:nvGrpSpPr>
          <p:grpSpPr bwMode="auto">
            <a:xfrm>
              <a:off x="730" y="1407"/>
              <a:ext cx="4043" cy="444"/>
              <a:chOff x="744" y="1407"/>
              <a:chExt cx="3988" cy="444"/>
            </a:xfrm>
          </p:grpSpPr>
          <p:sp>
            <p:nvSpPr>
              <p:cNvPr id="10" name="AutoShape 19"/>
              <p:cNvSpPr>
                <a:spLocks noChangeArrowheads="1"/>
              </p:cNvSpPr>
              <p:nvPr/>
            </p:nvSpPr>
            <p:spPr bwMode="ltGray">
              <a:xfrm>
                <a:off x="744" y="1736"/>
                <a:ext cx="3988" cy="115"/>
              </a:xfrm>
              <a:prstGeom prst="roundRect">
                <a:avLst>
                  <a:gd name="adj" fmla="val 50000"/>
                </a:avLst>
              </a:prstGeom>
              <a:gradFill rotWithShape="1">
                <a:gsLst>
                  <a:gs pos="0">
                    <a:srgbClr val="8AC246">
                      <a:alpha val="0"/>
                    </a:srgbClr>
                  </a:gs>
                  <a:gs pos="100000">
                    <a:srgbClr val="8AC246">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 name="AutoShape 20"/>
              <p:cNvSpPr>
                <a:spLocks noChangeArrowheads="1"/>
              </p:cNvSpPr>
              <p:nvPr/>
            </p:nvSpPr>
            <p:spPr bwMode="ltGray">
              <a:xfrm>
                <a:off x="744" y="1407"/>
                <a:ext cx="3988" cy="115"/>
              </a:xfrm>
              <a:prstGeom prst="roundRect">
                <a:avLst>
                  <a:gd name="adj" fmla="val 50000"/>
                </a:avLst>
              </a:prstGeom>
              <a:gradFill rotWithShape="1">
                <a:gsLst>
                  <a:gs pos="0">
                    <a:srgbClr val="8AC246">
                      <a:gamma/>
                      <a:tint val="31765"/>
                      <a:invGamma/>
                    </a:srgbClr>
                  </a:gs>
                  <a:gs pos="100000">
                    <a:srgbClr val="8AC246">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3" name="Slide Number Placeholder 2"/>
          <p:cNvSpPr>
            <a:spLocks noGrp="1"/>
          </p:cNvSpPr>
          <p:nvPr>
            <p:ph type="sldNum" sz="quarter" idx="12"/>
          </p:nvPr>
        </p:nvSpPr>
        <p:spPr>
          <a:xfrm>
            <a:off x="6324600" y="6356350"/>
            <a:ext cx="2133600" cy="365125"/>
          </a:xfrm>
        </p:spPr>
        <p:txBody>
          <a:bodyPr/>
          <a:lstStyle/>
          <a:p>
            <a:fld id="{4CE537EB-F69F-49DF-B190-42F4AEC61CA4}" type="slidenum">
              <a:rPr lang="fa-IR" smtClean="0"/>
              <a:pPr/>
              <a:t>46</a:t>
            </a:fld>
            <a:endParaRPr lang="fa-IR"/>
          </a:p>
        </p:txBody>
      </p:sp>
      <p:sp>
        <p:nvSpPr>
          <p:cNvPr id="4" name="Rectangle 3"/>
          <p:cNvSpPr/>
          <p:nvPr/>
        </p:nvSpPr>
        <p:spPr>
          <a:xfrm>
            <a:off x="152400" y="762000"/>
            <a:ext cx="74023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جنس پرتوهای آلفا،بتا و گاما را مقایسه کنید: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685800" y="1981200"/>
            <a:ext cx="6845618" cy="310854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آلفا – از جنس هلیم دو بار مثبت </a:t>
            </a:r>
            <a:r>
              <a:rPr lang="en-US"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He</a:t>
            </a:r>
            <a:r>
              <a:rPr lang="en-US" sz="2800" b="1" baseline="30000"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2+ </a:t>
            </a:r>
            <a:endParaRPr lang="fa-IR" sz="2800" b="1" baseline="30000"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بتا  - از جنس الکترون      </a:t>
            </a:r>
            <a:r>
              <a:rPr lang="en-US"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e</a:t>
            </a:r>
            <a:r>
              <a:rPr lang="en-US" sz="2800" b="1" baseline="30000"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a:t>
            </a:r>
            <a:endParaRPr lang="fa-IR" sz="2800" b="1" baseline="30000"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گاما – از جنس انرژی (امواج الکترومغناطیس)</a:t>
            </a:r>
            <a:endParaRPr lang="fa-IR" sz="2800" b="1" dirty="0" smtClean="0">
              <a:ln w="11430">
                <a:solidFill>
                  <a:schemeClr val="tx1"/>
                </a:solidFill>
              </a:ln>
              <a:solidFill>
                <a:srgbClr val="7030A0"/>
              </a:solidFill>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Oval 37"/>
          <p:cNvSpPr>
            <a:spLocks noChangeArrowheads="1"/>
          </p:cNvSpPr>
          <p:nvPr/>
        </p:nvSpPr>
        <p:spPr bwMode="ltGray">
          <a:xfrm>
            <a:off x="4191000" y="685800"/>
            <a:ext cx="4648200" cy="1752600"/>
          </a:xfrm>
          <a:prstGeom prst="ellipse">
            <a:avLst/>
          </a:prstGeom>
          <a:gradFill rotWithShape="1">
            <a:gsLst>
              <a:gs pos="0">
                <a:srgbClr val="D54F6F"/>
              </a:gs>
              <a:gs pos="100000">
                <a:srgbClr val="D54F6F">
                  <a:gamma/>
                  <a:shade val="66667"/>
                  <a:invGamma/>
                </a:srgbClr>
              </a:gs>
            </a:gsLst>
            <a:path path="shape">
              <a:fillToRect l="50000" t="50000" r="50000" b="50000"/>
            </a:path>
          </a:gradFill>
          <a:ln w="19050">
            <a:solidFill>
              <a:srgbClr val="FFFFFF"/>
            </a:solidFill>
            <a:round/>
            <a:headEnd/>
            <a:tailEnd/>
          </a:ln>
          <a:effectLst>
            <a:outerShdw dist="63500" dir="2212194" algn="ctr" rotWithShape="0">
              <a:srgbClr val="47452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Rectangle 24">
            <a:hlinkHover r:id="" action="ppaction://noaction" highlightClick="1"/>
          </p:cNvPr>
          <p:cNvSpPr/>
          <p:nvPr/>
        </p:nvSpPr>
        <p:spPr>
          <a:xfrm>
            <a:off x="3124200" y="1905000"/>
            <a:ext cx="396262" cy="523220"/>
          </a:xfrm>
          <a:prstGeom prst="rect">
            <a:avLst/>
          </a:prstGeom>
        </p:spPr>
        <p:txBody>
          <a:bodyPr wrap="none">
            <a:spAutoFit/>
          </a:bodyPr>
          <a:lstStyle/>
          <a:p>
            <a:r>
              <a:rPr lang="el-GR" sz="2800" b="1" dirty="0" smtClean="0">
                <a:ln w="11430">
                  <a:solidFill>
                    <a:schemeClr val="tx2">
                      <a:lumMod val="40000"/>
                      <a:lumOff val="60000"/>
                    </a:schemeClr>
                  </a:solidFill>
                </a:ln>
                <a:solidFill>
                  <a:schemeClr val="tx2">
                    <a:lumMod val="50000"/>
                  </a:schemeClr>
                </a:solidFill>
                <a:effectLst>
                  <a:outerShdw blurRad="50800" dist="39000" dir="5460000" algn="tl">
                    <a:srgbClr val="000000">
                      <a:alpha val="38000"/>
                    </a:srgbClr>
                  </a:outerShdw>
                </a:effectLst>
              </a:rPr>
              <a:t>α</a:t>
            </a:r>
            <a:endParaRPr lang="fa-IR" sz="2800" dirty="0">
              <a:ln w="11430">
                <a:solidFill>
                  <a:schemeClr val="tx2">
                    <a:lumMod val="40000"/>
                    <a:lumOff val="60000"/>
                  </a:schemeClr>
                </a:solidFill>
              </a:ln>
            </a:endParaRPr>
          </a:p>
        </p:txBody>
      </p:sp>
      <p:sp>
        <p:nvSpPr>
          <p:cNvPr id="26" name="Rectangle 25"/>
          <p:cNvSpPr/>
          <p:nvPr/>
        </p:nvSpPr>
        <p:spPr>
          <a:xfrm>
            <a:off x="2590800" y="457200"/>
            <a:ext cx="492443" cy="523220"/>
          </a:xfrm>
          <a:prstGeom prst="rect">
            <a:avLst/>
          </a:prstGeom>
        </p:spPr>
        <p:txBody>
          <a:bodyPr wrap="square">
            <a:spAutoFit/>
          </a:bodyPr>
          <a:lstStyle/>
          <a:p>
            <a:r>
              <a:rPr lang="el-GR" sz="2800" b="1" dirty="0" smtClean="0">
                <a:ln w="11430">
                  <a:solidFill>
                    <a:srgbClr val="FF0000"/>
                  </a:solidFill>
                </a:ln>
                <a:solidFill>
                  <a:schemeClr val="tx2">
                    <a:lumMod val="50000"/>
                  </a:schemeClr>
                </a:solidFill>
                <a:effectLst>
                  <a:outerShdw blurRad="50800" dist="39000" dir="5460000" algn="tl">
                    <a:srgbClr val="000000">
                      <a:alpha val="38000"/>
                    </a:srgbClr>
                  </a:outerShdw>
                </a:effectLst>
              </a:rPr>
              <a:t>β</a:t>
            </a:r>
            <a:endParaRPr lang="fa-IR" sz="2800" dirty="0">
              <a:ln w="11430">
                <a:solidFill>
                  <a:srgbClr val="FF0000"/>
                </a:solidFill>
              </a:ln>
            </a:endParaRPr>
          </a:p>
        </p:txBody>
      </p:sp>
      <p:sp>
        <p:nvSpPr>
          <p:cNvPr id="27" name="Rectangle 26"/>
          <p:cNvSpPr/>
          <p:nvPr/>
        </p:nvSpPr>
        <p:spPr>
          <a:xfrm>
            <a:off x="3429000" y="1295400"/>
            <a:ext cx="352981" cy="523220"/>
          </a:xfrm>
          <a:prstGeom prst="rect">
            <a:avLst/>
          </a:prstGeom>
        </p:spPr>
        <p:txBody>
          <a:bodyPr wrap="none">
            <a:spAutoFit/>
          </a:bodyPr>
          <a:lstStyle/>
          <a:p>
            <a:r>
              <a:rPr lang="el-GR" sz="2800" b="1" dirty="0" smtClean="0">
                <a:ln w="11430">
                  <a:solidFill>
                    <a:srgbClr val="92D050"/>
                  </a:solidFill>
                </a:ln>
                <a:solidFill>
                  <a:schemeClr val="tx2">
                    <a:lumMod val="50000"/>
                  </a:schemeClr>
                </a:solidFill>
                <a:effectLst>
                  <a:outerShdw blurRad="50800" dist="39000" dir="5460000" algn="tl">
                    <a:srgbClr val="000000">
                      <a:alpha val="38000"/>
                    </a:srgbClr>
                  </a:outerShdw>
                </a:effectLst>
              </a:rPr>
              <a:t>γ</a:t>
            </a:r>
            <a:endParaRPr lang="fa-IR" sz="2800" dirty="0">
              <a:ln w="11430">
                <a:solidFill>
                  <a:srgbClr val="92D050"/>
                </a:solidFill>
              </a:ln>
            </a:endParaRPr>
          </a:p>
        </p:txBody>
      </p:sp>
      <p:grpSp>
        <p:nvGrpSpPr>
          <p:cNvPr id="18" name="Group 17"/>
          <p:cNvGrpSpPr/>
          <p:nvPr/>
        </p:nvGrpSpPr>
        <p:grpSpPr>
          <a:xfrm>
            <a:off x="-990600" y="0"/>
            <a:ext cx="4286280" cy="2714644"/>
            <a:chOff x="-3571932" y="-214338"/>
            <a:chExt cx="12156116" cy="6643734"/>
          </a:xfrm>
        </p:grpSpPr>
        <p:sp>
          <p:nvSpPr>
            <p:cNvPr id="7" name="Oval 6"/>
            <p:cNvSpPr/>
            <p:nvPr/>
          </p:nvSpPr>
          <p:spPr>
            <a:xfrm rot="10800000">
              <a:off x="1500166" y="3929066"/>
              <a:ext cx="285752" cy="285752"/>
            </a:xfrm>
            <a:prstGeom prst="ellipse">
              <a:avLst/>
            </a:prstGeom>
            <a:solidFill>
              <a:srgbClr val="FFFF00"/>
            </a:solidFill>
            <a:ln>
              <a:solidFill>
                <a:srgbClr val="FFFF00"/>
              </a:solidFill>
            </a:ln>
            <a:scene3d>
              <a:camera prst="perspectiveContrasting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Cube 5"/>
            <p:cNvSpPr/>
            <p:nvPr/>
          </p:nvSpPr>
          <p:spPr>
            <a:xfrm>
              <a:off x="928662" y="3357562"/>
              <a:ext cx="1285884" cy="1214446"/>
            </a:xfrm>
            <a:prstGeom prst="cube">
              <a:avLst>
                <a:gd name="adj" fmla="val 25785"/>
              </a:avLst>
            </a:prstGeom>
            <a:solidFill>
              <a:schemeClr val="tx1">
                <a:lumMod val="85000"/>
                <a:lumOff val="15000"/>
                <a:alpha val="32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Oval 19"/>
            <p:cNvSpPr/>
            <p:nvPr/>
          </p:nvSpPr>
          <p:spPr>
            <a:xfrm>
              <a:off x="2000232" y="3929066"/>
              <a:ext cx="71438" cy="142876"/>
            </a:xfrm>
            <a:prstGeom prst="ellipse">
              <a:avLst/>
            </a:prstGeom>
            <a:solidFill>
              <a:srgbClr val="FFFF00">
                <a:alpha val="30000"/>
              </a:srgbClr>
            </a:solidFill>
            <a:ln>
              <a:solidFill>
                <a:srgbClr val="FFFF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Rectangle 23"/>
            <p:cNvSpPr/>
            <p:nvPr/>
          </p:nvSpPr>
          <p:spPr>
            <a:xfrm>
              <a:off x="3714744" y="2214554"/>
              <a:ext cx="2214578" cy="428628"/>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0" name="Rectangle 29"/>
            <p:cNvSpPr/>
            <p:nvPr/>
          </p:nvSpPr>
          <p:spPr>
            <a:xfrm>
              <a:off x="3786182" y="4857760"/>
              <a:ext cx="2214578" cy="428628"/>
            </a:xfrm>
            <a:prstGeom prst="rect">
              <a:avLst/>
            </a:prstGeom>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1" name="Rectangle 30"/>
            <p:cNvSpPr/>
            <p:nvPr/>
          </p:nvSpPr>
          <p:spPr>
            <a:xfrm>
              <a:off x="4532145" y="4273037"/>
              <a:ext cx="878328" cy="1431160"/>
            </a:xfrm>
            <a:prstGeom prst="rect">
              <a:avLst/>
            </a:prstGeom>
          </p:spPr>
          <p:txBody>
            <a:bodyPr wrap="none">
              <a:spAutoFit/>
            </a:bodyPr>
            <a:lstStyle/>
            <a:p>
              <a:pPr lvl="0"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9" name="Arc 58"/>
            <p:cNvSpPr/>
            <p:nvPr/>
          </p:nvSpPr>
          <p:spPr>
            <a:xfrm>
              <a:off x="-3571932" y="4071942"/>
              <a:ext cx="11430080" cy="2357454"/>
            </a:xfrm>
            <a:prstGeom prst="arc">
              <a:avLst>
                <a:gd name="adj1" fmla="val 16121207"/>
                <a:gd name="adj2" fmla="val 21491337"/>
              </a:avLst>
            </a:prstGeom>
            <a:effectLst>
              <a:glow rad="2286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60" name="Arc 59"/>
            <p:cNvSpPr/>
            <p:nvPr/>
          </p:nvSpPr>
          <p:spPr>
            <a:xfrm flipV="1">
              <a:off x="-3429056" y="-214338"/>
              <a:ext cx="9929882" cy="4214842"/>
            </a:xfrm>
            <a:prstGeom prst="arc">
              <a:avLst>
                <a:gd name="adj1" fmla="val 17110205"/>
                <a:gd name="adj2" fmla="val 36363"/>
              </a:avLst>
            </a:prstGeom>
            <a:ln>
              <a:solidFill>
                <a:srgbClr val="FF0000"/>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1" anchor="ctr"/>
            <a:lstStyle/>
            <a:p>
              <a:pPr algn="ctr"/>
              <a:endParaRPr lang="fa-IR"/>
            </a:p>
          </p:txBody>
        </p:sp>
        <p:cxnSp>
          <p:nvCxnSpPr>
            <p:cNvPr id="62" name="Straight Connector 61"/>
            <p:cNvCxnSpPr/>
            <p:nvPr/>
          </p:nvCxnSpPr>
          <p:spPr>
            <a:xfrm flipV="1">
              <a:off x="2143108" y="3805240"/>
              <a:ext cx="6286544" cy="214314"/>
            </a:xfrm>
            <a:prstGeom prst="line">
              <a:avLst/>
            </a:prstGeom>
            <a:ln>
              <a:solidFill>
                <a:srgbClr val="92D050"/>
              </a:solidFill>
            </a:ln>
            <a:effectLst>
              <a:glow rad="2286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63" name="Isosceles Triangle 62"/>
            <p:cNvSpPr/>
            <p:nvPr/>
          </p:nvSpPr>
          <p:spPr>
            <a:xfrm>
              <a:off x="6357950" y="1643050"/>
              <a:ext cx="285752" cy="214314"/>
            </a:xfrm>
            <a:prstGeom prst="triangle">
              <a:avLst/>
            </a:prstGeom>
            <a:solidFill>
              <a:srgbClr val="FF0000"/>
            </a:solidFill>
            <a:ln>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Isosceles Triangle 63"/>
            <p:cNvSpPr/>
            <p:nvPr/>
          </p:nvSpPr>
          <p:spPr>
            <a:xfrm rot="5110035">
              <a:off x="8334151" y="3687553"/>
              <a:ext cx="285752" cy="214314"/>
            </a:xfrm>
            <a:prstGeom prst="triangle">
              <a:avLst/>
            </a:prstGeom>
            <a:solidFill>
              <a:srgbClr val="92D050"/>
            </a:solid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Isosceles Triangle 64"/>
            <p:cNvSpPr/>
            <p:nvPr/>
          </p:nvSpPr>
          <p:spPr>
            <a:xfrm rot="8765787">
              <a:off x="7688839" y="5052587"/>
              <a:ext cx="285752" cy="214314"/>
            </a:xfrm>
            <a:prstGeom prst="triangle">
              <a:avLst/>
            </a:prstGeom>
            <a:solidFill>
              <a:schemeClr val="tx2">
                <a:lumMod val="60000"/>
                <a:lumOff val="40000"/>
              </a:schemeClr>
            </a:solidFill>
            <a:ln>
              <a:solidFill>
                <a:schemeClr val="tx2">
                  <a:lumMod val="60000"/>
                  <a:lumOff val="40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22" name="Rectangle 21"/>
          <p:cNvSpPr/>
          <p:nvPr/>
        </p:nvSpPr>
        <p:spPr>
          <a:xfrm>
            <a:off x="4419600" y="1066800"/>
            <a:ext cx="4192173" cy="954107"/>
          </a:xfrm>
          <a:prstGeom prst="rect">
            <a:avLst/>
          </a:prstGeom>
        </p:spPr>
        <p:txBody>
          <a:bodyPr wrap="none">
            <a:spAutoFit/>
          </a:bodyPr>
          <a:lstStyle/>
          <a:p>
            <a:r>
              <a:rPr lang="fa-IR" sz="28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با وجود بار بیشتر پرتو آلفا نسبت به بتا</a:t>
            </a:r>
          </a:p>
          <a:p>
            <a:r>
              <a:rPr lang="fa-IR" sz="28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انحراف پرتو بتا از آلفا بیشتر است.چرا؟</a:t>
            </a:r>
            <a:endParaRPr lang="fa-IR" sz="2800" dirty="0">
              <a:ln w="11430">
                <a:solidFill>
                  <a:schemeClr val="bg1"/>
                </a:solidFill>
              </a:ln>
              <a:cs typeface="Mj_Aref" pitchFamily="2" charset="-78"/>
            </a:endParaRPr>
          </a:p>
        </p:txBody>
      </p:sp>
      <p:sp>
        <p:nvSpPr>
          <p:cNvPr id="28" name="Slide Number Placeholder 27"/>
          <p:cNvSpPr>
            <a:spLocks noGrp="1"/>
          </p:cNvSpPr>
          <p:nvPr>
            <p:ph type="sldNum" sz="quarter" idx="12"/>
          </p:nvPr>
        </p:nvSpPr>
        <p:spPr/>
        <p:txBody>
          <a:bodyPr/>
          <a:lstStyle/>
          <a:p>
            <a:fld id="{4CE537EB-F69F-49DF-B190-42F4AEC61CA4}" type="slidenum">
              <a:rPr lang="fa-IR" smtClean="0"/>
              <a:pPr/>
              <a:t>47</a:t>
            </a:fld>
            <a:endParaRPr lang="fa-IR"/>
          </a:p>
        </p:txBody>
      </p:sp>
      <p:sp>
        <p:nvSpPr>
          <p:cNvPr id="33" name="Rectangle 32"/>
          <p:cNvSpPr/>
          <p:nvPr/>
        </p:nvSpPr>
        <p:spPr>
          <a:xfrm>
            <a:off x="1828800" y="3276600"/>
            <a:ext cx="5426486" cy="954107"/>
          </a:xfrm>
          <a:prstGeom prst="rect">
            <a:avLst/>
          </a:prstGeom>
        </p:spPr>
        <p:txBody>
          <a:bodyPr wrap="none">
            <a:spAutoFit/>
          </a:bodyPr>
          <a:lstStyle/>
          <a:p>
            <a:r>
              <a:rPr lang="fa-IR" sz="28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جرم پرتو بتا بسیارسبک تر از پرتو آلفا است بنابراین</a:t>
            </a:r>
          </a:p>
          <a:p>
            <a:r>
              <a:rPr lang="fa-IR" sz="28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در میدان الکتریکی آسان تر منحرف می شود.</a:t>
            </a:r>
            <a:endParaRPr lang="fa-IR" sz="2800" dirty="0">
              <a:ln w="11430">
                <a:solidFill>
                  <a:schemeClr val="bg1"/>
                </a:solidFill>
              </a:ln>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48</a:t>
            </a:fld>
            <a:endParaRPr lang="fa-IR"/>
          </a:p>
        </p:txBody>
      </p:sp>
      <p:sp>
        <p:nvSpPr>
          <p:cNvPr id="4" name="AutoShape 2"/>
          <p:cNvSpPr>
            <a:spLocks noChangeArrowheads="1"/>
          </p:cNvSpPr>
          <p:nvPr/>
        </p:nvSpPr>
        <p:spPr bwMode="gray">
          <a:xfrm>
            <a:off x="304800" y="838200"/>
            <a:ext cx="6242050" cy="1447800"/>
          </a:xfrm>
          <a:prstGeom prst="roundRect">
            <a:avLst>
              <a:gd name="adj" fmla="val 11505"/>
            </a:avLst>
          </a:prstGeom>
          <a:gradFill rotWithShape="1">
            <a:gsLst>
              <a:gs pos="0">
                <a:srgbClr val="F3DA47"/>
              </a:gs>
              <a:gs pos="100000">
                <a:schemeClr val="bg1"/>
              </a:gs>
            </a:gsLst>
            <a:lin ang="0" scaled="1"/>
          </a:gradFill>
          <a:ln w="6350" algn="ctr">
            <a:noFill/>
            <a:prstDash val="sysDot"/>
            <a:round/>
            <a:headEnd/>
            <a:tailEnd/>
          </a:ln>
          <a:effectLst/>
        </p:spPr>
        <p:txBody>
          <a:bodyPr wrap="none" anchor="ctr"/>
          <a:lstStyle/>
          <a:p>
            <a:endParaRPr lang="fa-IR"/>
          </a:p>
        </p:txBody>
      </p:sp>
      <p:sp>
        <p:nvSpPr>
          <p:cNvPr id="5" name="Text Box 3"/>
          <p:cNvSpPr txBox="1">
            <a:spLocks noChangeArrowheads="1"/>
          </p:cNvSpPr>
          <p:nvPr/>
        </p:nvSpPr>
        <p:spPr bwMode="black">
          <a:xfrm>
            <a:off x="2362200" y="1295400"/>
            <a:ext cx="2286000" cy="369332"/>
          </a:xfrm>
          <a:prstGeom prst="rect">
            <a:avLst/>
          </a:prstGeom>
          <a:noFill/>
          <a:ln w="9525" algn="ctr">
            <a:noFill/>
            <a:miter lim="800000"/>
            <a:headEnd/>
            <a:tailEnd/>
          </a:ln>
          <a:effectLst/>
        </p:spPr>
        <p:txBody>
          <a:bodyPr wrap="square">
            <a:spAutoFit/>
          </a:bodyPr>
          <a:lstStyle/>
          <a:p>
            <a:pPr algn="l">
              <a:spcBef>
                <a:spcPct val="50000"/>
              </a:spcBef>
              <a:buFontTx/>
              <a:buChar char="•"/>
            </a:pPr>
            <a:r>
              <a:rPr lang="fa-IR" b="1" dirty="0" smtClean="0">
                <a:latin typeface="Arial" pitchFamily="34" charset="0"/>
                <a:cs typeface="Mj_Aref" pitchFamily="2" charset="-78"/>
              </a:rPr>
              <a:t>کشف خاصیت پرتو زایی</a:t>
            </a:r>
            <a:endParaRPr lang="en-US" b="1" dirty="0">
              <a:latin typeface="Arial" pitchFamily="34" charset="0"/>
              <a:cs typeface="Mj_Aref" pitchFamily="2" charset="-78"/>
            </a:endParaRPr>
          </a:p>
        </p:txBody>
      </p:sp>
      <p:sp>
        <p:nvSpPr>
          <p:cNvPr id="6" name="AutoShape 4"/>
          <p:cNvSpPr>
            <a:spLocks noChangeArrowheads="1"/>
          </p:cNvSpPr>
          <p:nvPr/>
        </p:nvSpPr>
        <p:spPr bwMode="gray">
          <a:xfrm>
            <a:off x="8763000" y="1219200"/>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fa-IR"/>
          </a:p>
        </p:txBody>
      </p:sp>
      <p:pic>
        <p:nvPicPr>
          <p:cNvPr id="7" name="Picture 5" descr="DO_circle001"/>
          <p:cNvPicPr>
            <a:picLocks noChangeAspect="1" noChangeArrowheads="1"/>
          </p:cNvPicPr>
          <p:nvPr/>
        </p:nvPicPr>
        <p:blipFill>
          <a:blip r:embed="rId2" cstate="print"/>
          <a:srcRect/>
          <a:stretch>
            <a:fillRect/>
          </a:stretch>
        </p:blipFill>
        <p:spPr bwMode="auto">
          <a:xfrm>
            <a:off x="5257800" y="609600"/>
            <a:ext cx="1714500" cy="1714500"/>
          </a:xfrm>
          <a:prstGeom prst="rect">
            <a:avLst/>
          </a:prstGeom>
          <a:noFill/>
        </p:spPr>
      </p:pic>
      <p:sp>
        <p:nvSpPr>
          <p:cNvPr id="9" name="Text Box 7"/>
          <p:cNvSpPr txBox="1">
            <a:spLocks noChangeArrowheads="1"/>
          </p:cNvSpPr>
          <p:nvPr/>
        </p:nvSpPr>
        <p:spPr bwMode="black">
          <a:xfrm>
            <a:off x="5105400" y="1219200"/>
            <a:ext cx="1670050" cy="396875"/>
          </a:xfrm>
          <a:prstGeom prst="rect">
            <a:avLst/>
          </a:prstGeom>
          <a:noFill/>
          <a:ln w="9525" algn="ctr">
            <a:noFill/>
            <a:miter lim="800000"/>
            <a:headEnd/>
            <a:tailEnd/>
          </a:ln>
          <a:effectLst/>
        </p:spPr>
        <p:txBody>
          <a:bodyPr>
            <a:spAutoFit/>
          </a:bodyPr>
          <a:lstStyle/>
          <a:p>
            <a:pPr>
              <a:spcBef>
                <a:spcPct val="50000"/>
              </a:spcBef>
            </a:pPr>
            <a:r>
              <a:rPr lang="fa-IR" sz="2000" b="1" dirty="0" smtClean="0">
                <a:latin typeface="Arial" pitchFamily="34" charset="0"/>
                <a:cs typeface="Mj_Aref" pitchFamily="2" charset="-78"/>
              </a:rPr>
              <a:t>هانری بکرل</a:t>
            </a:r>
            <a:endParaRPr lang="en-US" sz="2000" b="1" dirty="0">
              <a:latin typeface="Arial" pitchFamily="34" charset="0"/>
              <a:cs typeface="Mj_Aref" pitchFamily="2" charset="-78"/>
            </a:endParaRPr>
          </a:p>
        </p:txBody>
      </p:sp>
      <p:sp>
        <p:nvSpPr>
          <p:cNvPr id="10" name="AutoShape 8"/>
          <p:cNvSpPr>
            <a:spLocks noChangeArrowheads="1"/>
          </p:cNvSpPr>
          <p:nvPr/>
        </p:nvSpPr>
        <p:spPr bwMode="gray">
          <a:xfrm>
            <a:off x="228600" y="2514600"/>
            <a:ext cx="5327650" cy="1447800"/>
          </a:xfrm>
          <a:prstGeom prst="roundRect">
            <a:avLst>
              <a:gd name="adj" fmla="val 11505"/>
            </a:avLst>
          </a:prstGeom>
          <a:gradFill rotWithShape="1">
            <a:gsLst>
              <a:gs pos="0">
                <a:srgbClr val="6699FF"/>
              </a:gs>
              <a:gs pos="100000">
                <a:schemeClr val="bg1"/>
              </a:gs>
            </a:gsLst>
            <a:lin ang="0" scaled="1"/>
          </a:gradFill>
          <a:ln w="6350" algn="ctr">
            <a:noFill/>
            <a:prstDash val="sysDot"/>
            <a:round/>
            <a:headEnd/>
            <a:tailEnd/>
          </a:ln>
          <a:effectLst/>
        </p:spPr>
        <p:txBody>
          <a:bodyPr wrap="none" anchor="ctr"/>
          <a:lstStyle/>
          <a:p>
            <a:endParaRPr lang="fa-IR"/>
          </a:p>
        </p:txBody>
      </p:sp>
      <p:sp>
        <p:nvSpPr>
          <p:cNvPr id="11" name="Text Box 9"/>
          <p:cNvSpPr txBox="1">
            <a:spLocks noChangeArrowheads="1"/>
          </p:cNvSpPr>
          <p:nvPr/>
        </p:nvSpPr>
        <p:spPr bwMode="black">
          <a:xfrm>
            <a:off x="152400" y="3048000"/>
            <a:ext cx="5324475" cy="369332"/>
          </a:xfrm>
          <a:prstGeom prst="rect">
            <a:avLst/>
          </a:prstGeom>
          <a:noFill/>
          <a:ln w="9525" algn="ctr">
            <a:noFill/>
            <a:miter lim="800000"/>
            <a:headEnd/>
            <a:tailEnd/>
          </a:ln>
          <a:effectLst/>
        </p:spPr>
        <p:txBody>
          <a:bodyPr wrap="square">
            <a:spAutoFit/>
          </a:bodyPr>
          <a:lstStyle/>
          <a:p>
            <a:pPr algn="l">
              <a:spcBef>
                <a:spcPct val="50000"/>
              </a:spcBef>
              <a:buFontTx/>
              <a:buChar char="•"/>
            </a:pPr>
            <a:r>
              <a:rPr lang="fa-IR" b="1" dirty="0" smtClean="0">
                <a:latin typeface="Arial" pitchFamily="34" charset="0"/>
                <a:cs typeface="Mj_Aref" pitchFamily="2" charset="-78"/>
              </a:rPr>
              <a:t>کشف بکرل را پرتوزایی نامید و ثابت کرد که یک پدیده اتمی است.</a:t>
            </a:r>
          </a:p>
        </p:txBody>
      </p:sp>
      <p:sp>
        <p:nvSpPr>
          <p:cNvPr id="12" name="AutoShape 10"/>
          <p:cNvSpPr>
            <a:spLocks noChangeArrowheads="1"/>
          </p:cNvSpPr>
          <p:nvPr/>
        </p:nvSpPr>
        <p:spPr bwMode="gray">
          <a:xfrm>
            <a:off x="8848725" y="3213100"/>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fa-IR"/>
          </a:p>
        </p:txBody>
      </p:sp>
      <p:pic>
        <p:nvPicPr>
          <p:cNvPr id="13" name="Picture 11" descr="DP_circle001"/>
          <p:cNvPicPr>
            <a:picLocks noChangeAspect="1" noChangeArrowheads="1"/>
          </p:cNvPicPr>
          <p:nvPr/>
        </p:nvPicPr>
        <p:blipFill>
          <a:blip r:embed="rId3" cstate="print"/>
          <a:srcRect/>
          <a:stretch>
            <a:fillRect/>
          </a:stretch>
        </p:blipFill>
        <p:spPr bwMode="auto">
          <a:xfrm>
            <a:off x="5257800" y="2362200"/>
            <a:ext cx="1727200" cy="1727200"/>
          </a:xfrm>
          <a:prstGeom prst="rect">
            <a:avLst/>
          </a:prstGeom>
          <a:noFill/>
        </p:spPr>
      </p:pic>
      <p:sp>
        <p:nvSpPr>
          <p:cNvPr id="14" name="Text Box 12"/>
          <p:cNvSpPr txBox="1">
            <a:spLocks noChangeArrowheads="1"/>
          </p:cNvSpPr>
          <p:nvPr/>
        </p:nvSpPr>
        <p:spPr bwMode="black">
          <a:xfrm>
            <a:off x="5105400" y="3048000"/>
            <a:ext cx="1670050" cy="396875"/>
          </a:xfrm>
          <a:prstGeom prst="rect">
            <a:avLst/>
          </a:prstGeom>
          <a:noFill/>
          <a:ln w="9525" algn="ctr">
            <a:noFill/>
            <a:miter lim="800000"/>
            <a:headEnd/>
            <a:tailEnd/>
          </a:ln>
          <a:effectLst/>
        </p:spPr>
        <p:txBody>
          <a:bodyPr>
            <a:spAutoFit/>
          </a:bodyPr>
          <a:lstStyle/>
          <a:p>
            <a:pPr>
              <a:spcBef>
                <a:spcPct val="50000"/>
              </a:spcBef>
            </a:pPr>
            <a:r>
              <a:rPr lang="fa-IR" sz="2000" b="1" dirty="0" smtClean="0">
                <a:latin typeface="Arial" pitchFamily="34" charset="0"/>
                <a:cs typeface="Mj_Aref" pitchFamily="2" charset="-78"/>
              </a:rPr>
              <a:t>ماری کوری </a:t>
            </a:r>
            <a:endParaRPr lang="en-US" sz="2000" b="1" dirty="0">
              <a:latin typeface="Arial" pitchFamily="34" charset="0"/>
              <a:cs typeface="Mj_Aref" pitchFamily="2" charset="-78"/>
            </a:endParaRPr>
          </a:p>
        </p:txBody>
      </p:sp>
      <p:sp>
        <p:nvSpPr>
          <p:cNvPr id="15" name="AutoShape 2"/>
          <p:cNvSpPr>
            <a:spLocks noChangeArrowheads="1"/>
          </p:cNvSpPr>
          <p:nvPr/>
        </p:nvSpPr>
        <p:spPr bwMode="gray">
          <a:xfrm>
            <a:off x="152400" y="4457700"/>
            <a:ext cx="6394450" cy="1447800"/>
          </a:xfrm>
          <a:prstGeom prst="roundRect">
            <a:avLst>
              <a:gd name="adj" fmla="val 11505"/>
            </a:avLst>
          </a:prstGeom>
          <a:gradFill rotWithShape="1">
            <a:gsLst>
              <a:gs pos="0">
                <a:srgbClr val="F3DA47"/>
              </a:gs>
              <a:gs pos="100000">
                <a:schemeClr val="bg1"/>
              </a:gs>
            </a:gsLst>
            <a:lin ang="0" scaled="1"/>
          </a:gradFill>
          <a:ln w="6350" algn="ctr">
            <a:noFill/>
            <a:prstDash val="sysDot"/>
            <a:round/>
            <a:headEnd/>
            <a:tailEnd/>
          </a:ln>
          <a:effectLst/>
        </p:spPr>
        <p:txBody>
          <a:bodyPr wrap="none" anchor="ctr"/>
          <a:lstStyle/>
          <a:p>
            <a:endParaRPr lang="fa-IR"/>
          </a:p>
        </p:txBody>
      </p:sp>
      <p:sp>
        <p:nvSpPr>
          <p:cNvPr id="16" name="Text Box 3"/>
          <p:cNvSpPr txBox="1">
            <a:spLocks noChangeArrowheads="1"/>
          </p:cNvSpPr>
          <p:nvPr/>
        </p:nvSpPr>
        <p:spPr bwMode="black">
          <a:xfrm>
            <a:off x="0" y="4876800"/>
            <a:ext cx="5334000" cy="369332"/>
          </a:xfrm>
          <a:prstGeom prst="rect">
            <a:avLst/>
          </a:prstGeom>
          <a:noFill/>
          <a:ln w="9525" algn="ctr">
            <a:noFill/>
            <a:miter lim="800000"/>
            <a:headEnd/>
            <a:tailEnd/>
          </a:ln>
          <a:effectLst/>
        </p:spPr>
        <p:txBody>
          <a:bodyPr wrap="square">
            <a:spAutoFit/>
          </a:bodyPr>
          <a:lstStyle/>
          <a:p>
            <a:pPr algn="l">
              <a:spcBef>
                <a:spcPct val="50000"/>
              </a:spcBef>
              <a:buFontTx/>
              <a:buChar char="•"/>
            </a:pPr>
            <a:r>
              <a:rPr lang="fa-IR" b="1" dirty="0" smtClean="0">
                <a:latin typeface="Arial" pitchFamily="34" charset="0"/>
                <a:cs typeface="Mj_Aref" pitchFamily="2" charset="-78"/>
              </a:rPr>
              <a:t>ثابت کرد که مواد پرتوزا از سه پرتو آلفا، بتا و گاما ساخته شده اند.</a:t>
            </a:r>
            <a:endParaRPr lang="en-US" b="1" dirty="0">
              <a:latin typeface="Arial" pitchFamily="34" charset="0"/>
              <a:cs typeface="Mj_Aref" pitchFamily="2" charset="-78"/>
            </a:endParaRPr>
          </a:p>
        </p:txBody>
      </p:sp>
      <p:pic>
        <p:nvPicPr>
          <p:cNvPr id="17" name="Picture 5" descr="DO_circle001"/>
          <p:cNvPicPr>
            <a:picLocks noChangeAspect="1" noChangeArrowheads="1"/>
          </p:cNvPicPr>
          <p:nvPr/>
        </p:nvPicPr>
        <p:blipFill>
          <a:blip r:embed="rId2" cstate="print"/>
          <a:srcRect/>
          <a:stretch>
            <a:fillRect/>
          </a:stretch>
        </p:blipFill>
        <p:spPr bwMode="auto">
          <a:xfrm>
            <a:off x="5334000" y="4191000"/>
            <a:ext cx="1714500" cy="1714500"/>
          </a:xfrm>
          <a:prstGeom prst="rect">
            <a:avLst/>
          </a:prstGeom>
          <a:noFill/>
        </p:spPr>
      </p:pic>
      <p:sp>
        <p:nvSpPr>
          <p:cNvPr id="18" name="Text Box 7"/>
          <p:cNvSpPr txBox="1">
            <a:spLocks noChangeArrowheads="1"/>
          </p:cNvSpPr>
          <p:nvPr/>
        </p:nvSpPr>
        <p:spPr bwMode="black">
          <a:xfrm>
            <a:off x="4953000" y="4876800"/>
            <a:ext cx="1670050" cy="396875"/>
          </a:xfrm>
          <a:prstGeom prst="rect">
            <a:avLst/>
          </a:prstGeom>
          <a:noFill/>
          <a:ln w="9525" algn="ctr">
            <a:noFill/>
            <a:miter lim="800000"/>
            <a:headEnd/>
            <a:tailEnd/>
          </a:ln>
          <a:effectLst/>
        </p:spPr>
        <p:txBody>
          <a:bodyPr>
            <a:spAutoFit/>
          </a:bodyPr>
          <a:lstStyle/>
          <a:p>
            <a:pPr>
              <a:spcBef>
                <a:spcPct val="50000"/>
              </a:spcBef>
            </a:pPr>
            <a:r>
              <a:rPr lang="fa-IR" sz="2000" b="1" dirty="0" smtClean="0">
                <a:latin typeface="Arial" pitchFamily="34" charset="0"/>
                <a:cs typeface="Mj_Aref" pitchFamily="2" charset="-78"/>
              </a:rPr>
              <a:t>رادرفورد</a:t>
            </a:r>
            <a:endParaRPr lang="en-US" sz="2000" b="1" dirty="0">
              <a:latin typeface="Arial" pitchFamily="34" charset="0"/>
              <a:cs typeface="Mj_Aref" pitchFamily="2" charset="-78"/>
            </a:endParaRPr>
          </a:p>
        </p:txBody>
      </p:sp>
      <p:sp>
        <p:nvSpPr>
          <p:cNvPr id="23" name="Text Box 7"/>
          <p:cNvSpPr txBox="1">
            <a:spLocks noChangeArrowheads="1"/>
          </p:cNvSpPr>
          <p:nvPr/>
        </p:nvSpPr>
        <p:spPr bwMode="black">
          <a:xfrm>
            <a:off x="7162800" y="2667000"/>
            <a:ext cx="1670050" cy="1015663"/>
          </a:xfrm>
          <a:prstGeom prst="rect">
            <a:avLst/>
          </a:prstGeom>
          <a:noFill/>
          <a:ln w="9525" algn="ctr">
            <a:noFill/>
            <a:miter lim="800000"/>
            <a:headEnd/>
            <a:tailEnd/>
          </a:ln>
          <a:effectLst/>
        </p:spPr>
        <p:txBody>
          <a:bodyPr>
            <a:spAutoFit/>
          </a:bodyPr>
          <a:lstStyle/>
          <a:p>
            <a:pPr>
              <a:spcBef>
                <a:spcPct val="50000"/>
              </a:spcBef>
            </a:pPr>
            <a:r>
              <a:rPr lang="fa-IR" sz="2400" b="1" dirty="0" smtClean="0">
                <a:latin typeface="Arial" pitchFamily="34" charset="0"/>
                <a:cs typeface="Mj_Aref" pitchFamily="2" charset="-78"/>
              </a:rPr>
              <a:t>خاصیت </a:t>
            </a:r>
          </a:p>
          <a:p>
            <a:pPr>
              <a:spcBef>
                <a:spcPct val="50000"/>
              </a:spcBef>
            </a:pPr>
            <a:r>
              <a:rPr lang="fa-IR" sz="2400" b="1" dirty="0" smtClean="0">
                <a:latin typeface="Arial" pitchFamily="34" charset="0"/>
                <a:cs typeface="Mj_Aref" pitchFamily="2" charset="-78"/>
              </a:rPr>
              <a:t>پرتوزایی</a:t>
            </a:r>
            <a:endParaRPr lang="en-US" sz="2400" b="1" dirty="0">
              <a:latin typeface="Arial" pitchFamily="34" charset="0"/>
              <a:cs typeface="Mj_Aref" pitchFamily="2" charset="-78"/>
            </a:endParaRPr>
          </a:p>
        </p:txBody>
      </p:sp>
      <p:sp>
        <p:nvSpPr>
          <p:cNvPr id="24" name="Right Bracket 23"/>
          <p:cNvSpPr/>
          <p:nvPr/>
        </p:nvSpPr>
        <p:spPr>
          <a:xfrm>
            <a:off x="7086600" y="762000"/>
            <a:ext cx="685800" cy="5029200"/>
          </a:xfrm>
          <a:prstGeom prst="rightBracket">
            <a:avLst>
              <a:gd name="adj" fmla="val 66666"/>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3276600" y="304800"/>
            <a:ext cx="313098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اتمی تامسون</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pic>
        <p:nvPicPr>
          <p:cNvPr id="5" name="Picture 4" descr="348px-Plum_pudding_atom.svg.png"/>
          <p:cNvPicPr>
            <a:picLocks noChangeAspect="1"/>
          </p:cNvPicPr>
          <p:nvPr/>
        </p:nvPicPr>
        <p:blipFill>
          <a:blip r:embed="rId2" cstate="print"/>
          <a:stretch>
            <a:fillRect/>
          </a:stretch>
        </p:blipFill>
        <p:spPr>
          <a:xfrm>
            <a:off x="2571736" y="1214422"/>
            <a:ext cx="4857784" cy="4857784"/>
          </a:xfrm>
          <a:prstGeom prst="rect">
            <a:avLst/>
          </a:prstGeom>
        </p:spPr>
      </p:pic>
      <p:sp>
        <p:nvSpPr>
          <p:cNvPr id="6" name="Slide Number Placeholder 5"/>
          <p:cNvSpPr>
            <a:spLocks noGrp="1"/>
          </p:cNvSpPr>
          <p:nvPr>
            <p:ph type="sldNum" sz="quarter" idx="12"/>
          </p:nvPr>
        </p:nvSpPr>
        <p:spPr/>
        <p:txBody>
          <a:bodyPr/>
          <a:lstStyle/>
          <a:p>
            <a:fld id="{4CE537EB-F69F-49DF-B190-42F4AEC61CA4}" type="slidenum">
              <a:rPr lang="fa-IR" smtClean="0"/>
              <a:pPr/>
              <a:t>49</a:t>
            </a:fld>
            <a:endParaRPr lang="fa-IR"/>
          </a:p>
        </p:txBody>
      </p:sp>
      <p:sp>
        <p:nvSpPr>
          <p:cNvPr id="7" name="Footer Placeholder 6"/>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2654" y="357166"/>
            <a:ext cx="1752403" cy="584775"/>
          </a:xfrm>
          <a:prstGeom prst="rect">
            <a:avLst/>
          </a:prstGeom>
        </p:spPr>
        <p:txBody>
          <a:bodyPr wrap="none">
            <a:spAutoFit/>
            <a:scene3d>
              <a:camera prst="orthographicFront"/>
              <a:lightRig rig="threePt" dir="t"/>
            </a:scene3d>
            <a:sp3d extrusionH="57150">
              <a:bevelT w="38100" h="38100"/>
            </a:sp3d>
          </a:bodyPr>
          <a:lstStyle/>
          <a:p>
            <a:pPr algn="ctr"/>
            <a:r>
              <a:rPr lang="fa-IR" sz="3200" b="1" cap="none" spc="0" dirty="0" smtClean="0">
                <a:ln w="11430"/>
                <a:solidFill>
                  <a:schemeClr val="tx2">
                    <a:lumMod val="60000"/>
                    <a:lumOff val="40000"/>
                  </a:schemeClr>
                </a:solidFill>
                <a:effectLst>
                  <a:outerShdw blurRad="50800" dist="39000" dir="5460000" algn="tl">
                    <a:srgbClr val="000000">
                      <a:alpha val="38000"/>
                    </a:srgbClr>
                  </a:outerShdw>
                </a:effectLst>
                <a:cs typeface="Mj_Aref" pitchFamily="2" charset="-78"/>
              </a:rPr>
              <a:t>تاریخچه اتم :</a:t>
            </a:r>
            <a:endParaRPr lang="en-US" sz="3200" b="1" cap="none" spc="0" dirty="0">
              <a:ln w="11430"/>
              <a:solidFill>
                <a:schemeClr val="tx2">
                  <a:lumMod val="60000"/>
                  <a:lumOff val="40000"/>
                </a:schemeClr>
              </a:solidFill>
              <a:effectLst>
                <a:outerShdw blurRad="50800" dist="39000" dir="5460000" algn="tl">
                  <a:srgbClr val="000000">
                    <a:alpha val="38000"/>
                  </a:srgbClr>
                </a:outerShdw>
              </a:effectLst>
              <a:cs typeface="Mj_Aref" pitchFamily="2" charset="-78"/>
            </a:endParaRPr>
          </a:p>
        </p:txBody>
      </p:sp>
      <p:sp>
        <p:nvSpPr>
          <p:cNvPr id="7" name="Rectangle 6"/>
          <p:cNvSpPr/>
          <p:nvPr/>
        </p:nvSpPr>
        <p:spPr>
          <a:xfrm>
            <a:off x="4429126" y="1643050"/>
            <a:ext cx="85792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تالس</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8" name="Rectangle 7"/>
          <p:cNvSpPr/>
          <p:nvPr/>
        </p:nvSpPr>
        <p:spPr>
          <a:xfrm>
            <a:off x="4041783" y="1752889"/>
            <a:ext cx="458779" cy="461665"/>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آب</a:t>
            </a:r>
            <a:endParaRPr lang="fa-IR"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9" name="Rectangle 8"/>
          <p:cNvSpPr/>
          <p:nvPr/>
        </p:nvSpPr>
        <p:spPr>
          <a:xfrm>
            <a:off x="3709029" y="2405714"/>
            <a:ext cx="920444"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ارسطو</a:t>
            </a:r>
            <a:endParaRPr lang="fa-I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10" name="Rectangle 9"/>
          <p:cNvSpPr/>
          <p:nvPr/>
        </p:nvSpPr>
        <p:spPr>
          <a:xfrm>
            <a:off x="1298748" y="2428868"/>
            <a:ext cx="2340704" cy="461665"/>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آب   ،  هوا  ، خاک ، آتش</a:t>
            </a:r>
            <a:endParaRPr lang="fa-IR"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66" name="Oval 10"/>
          <p:cNvSpPr>
            <a:spLocks noChangeArrowheads="1"/>
          </p:cNvSpPr>
          <p:nvPr/>
        </p:nvSpPr>
        <p:spPr bwMode="gray">
          <a:xfrm rot="10800000">
            <a:off x="4818286" y="2000460"/>
            <a:ext cx="3086164" cy="3215360"/>
          </a:xfrm>
          <a:prstGeom prst="ellipse">
            <a:avLst/>
          </a:prstGeom>
          <a:noFill/>
          <a:ln w="9525">
            <a:solidFill>
              <a:srgbClr val="B2B2B2">
                <a:alpha val="50000"/>
              </a:srgbClr>
            </a:solidFill>
            <a:round/>
            <a:headEnd/>
            <a:tailEnd/>
          </a:ln>
          <a:effectLst/>
        </p:spPr>
        <p:txBody>
          <a:bodyPr wrap="none" anchor="ctr"/>
          <a:lstStyle/>
          <a:p>
            <a:endParaRPr lang="fa-IR">
              <a:cs typeface="Mj_Aref" pitchFamily="2" charset="-78"/>
            </a:endParaRPr>
          </a:p>
        </p:txBody>
      </p:sp>
      <p:grpSp>
        <p:nvGrpSpPr>
          <p:cNvPr id="67" name="Group 11"/>
          <p:cNvGrpSpPr>
            <a:grpSpLocks/>
          </p:cNvGrpSpPr>
          <p:nvPr/>
        </p:nvGrpSpPr>
        <p:grpSpPr bwMode="auto">
          <a:xfrm rot="10800000">
            <a:off x="5078337" y="2215885"/>
            <a:ext cx="2579840" cy="2720415"/>
            <a:chOff x="579" y="1589"/>
            <a:chExt cx="1358" cy="1358"/>
          </a:xfrm>
        </p:grpSpPr>
        <p:sp>
          <p:nvSpPr>
            <p:cNvPr id="101" name="Oval 12"/>
            <p:cNvSpPr>
              <a:spLocks noChangeArrowheads="1"/>
            </p:cNvSpPr>
            <p:nvPr/>
          </p:nvSpPr>
          <p:spPr bwMode="gray">
            <a:xfrm>
              <a:off x="579" y="1589"/>
              <a:ext cx="1358" cy="1358"/>
            </a:xfrm>
            <a:prstGeom prst="ellipse">
              <a:avLst/>
            </a:prstGeom>
            <a:gradFill rotWithShape="1">
              <a:gsLst>
                <a:gs pos="0">
                  <a:schemeClr val="tx2">
                    <a:gamma/>
                    <a:tint val="10980"/>
                    <a:invGamma/>
                  </a:schemeClr>
                </a:gs>
                <a:gs pos="100000">
                  <a:schemeClr val="tx2"/>
                </a:gs>
              </a:gsLst>
              <a:lin ang="2700000" scaled="1"/>
            </a:gradFill>
            <a:ln w="38100">
              <a:solidFill>
                <a:srgbClr val="F8F8F8"/>
              </a:solidFill>
              <a:round/>
              <a:headEnd/>
              <a:tailEnd/>
            </a:ln>
            <a:effectLst>
              <a:outerShdw dist="45791" dir="3378596" algn="ctr" rotWithShape="0">
                <a:srgbClr val="5F5F5F">
                  <a:alpha val="50000"/>
                </a:srgbClr>
              </a:outerShdw>
            </a:effectLst>
          </p:spPr>
          <p:txBody>
            <a:bodyPr wrap="none" anchor="ctr"/>
            <a:lstStyle/>
            <a:p>
              <a:endParaRPr lang="fa-IR">
                <a:cs typeface="Mj_Aref" pitchFamily="2" charset="-78"/>
              </a:endParaRPr>
            </a:p>
          </p:txBody>
        </p:sp>
        <p:sp>
          <p:nvSpPr>
            <p:cNvPr id="102" name="Oval 13"/>
            <p:cNvSpPr>
              <a:spLocks noChangeArrowheads="1"/>
            </p:cNvSpPr>
            <p:nvPr/>
          </p:nvSpPr>
          <p:spPr bwMode="gray">
            <a:xfrm>
              <a:off x="635" y="1642"/>
              <a:ext cx="1245" cy="1246"/>
            </a:xfrm>
            <a:prstGeom prst="ellipse">
              <a:avLst/>
            </a:prstGeom>
            <a:gradFill rotWithShape="1">
              <a:gsLst>
                <a:gs pos="0">
                  <a:schemeClr val="accent1"/>
                </a:gs>
                <a:gs pos="100000">
                  <a:schemeClr val="accent1">
                    <a:gamma/>
                    <a:tint val="53725"/>
                    <a:invGamma/>
                  </a:schemeClr>
                </a:gs>
              </a:gsLst>
              <a:lin ang="2700000" scaled="1"/>
            </a:gradFill>
            <a:ln w="9525">
              <a:noFill/>
              <a:round/>
              <a:headEnd/>
              <a:tailEnd/>
            </a:ln>
            <a:effectLst>
              <a:outerShdw algn="ctr" rotWithShape="0">
                <a:srgbClr val="000000">
                  <a:alpha val="50000"/>
                </a:srgbClr>
              </a:outerShdw>
            </a:effectLst>
          </p:spPr>
          <p:txBody>
            <a:bodyPr wrap="none" anchor="ctr"/>
            <a:lstStyle/>
            <a:p>
              <a:endParaRPr lang="fa-IR">
                <a:cs typeface="Mj_Aref" pitchFamily="2" charset="-78"/>
              </a:endParaRPr>
            </a:p>
          </p:txBody>
        </p:sp>
        <p:sp>
          <p:nvSpPr>
            <p:cNvPr id="103" name="Oval 14"/>
            <p:cNvSpPr>
              <a:spLocks noChangeArrowheads="1"/>
            </p:cNvSpPr>
            <p:nvPr/>
          </p:nvSpPr>
          <p:spPr bwMode="gray">
            <a:xfrm>
              <a:off x="865" y="1880"/>
              <a:ext cx="797" cy="798"/>
            </a:xfrm>
            <a:prstGeom prst="ellipse">
              <a:avLst/>
            </a:prstGeom>
            <a:gradFill rotWithShape="1">
              <a:gsLst>
                <a:gs pos="0">
                  <a:schemeClr val="accent1">
                    <a:gamma/>
                    <a:shade val="69804"/>
                    <a:invGamma/>
                  </a:schemeClr>
                </a:gs>
                <a:gs pos="100000">
                  <a:schemeClr val="accent1"/>
                </a:gs>
              </a:gsLst>
              <a:lin ang="5400000" scaled="1"/>
            </a:gradFill>
            <a:ln w="9525">
              <a:noFill/>
              <a:round/>
              <a:headEnd/>
              <a:tailEnd/>
            </a:ln>
            <a:effectLst/>
          </p:spPr>
          <p:txBody>
            <a:bodyPr wrap="none" anchor="ctr"/>
            <a:lstStyle/>
            <a:p>
              <a:endParaRPr lang="fa-IR">
                <a:cs typeface="Mj_Aref" pitchFamily="2" charset="-78"/>
              </a:endParaRPr>
            </a:p>
          </p:txBody>
        </p:sp>
      </p:grpSp>
      <p:sp>
        <p:nvSpPr>
          <p:cNvPr id="68" name="Oval 15"/>
          <p:cNvSpPr>
            <a:spLocks noChangeArrowheads="1"/>
          </p:cNvSpPr>
          <p:nvPr/>
        </p:nvSpPr>
        <p:spPr bwMode="auto">
          <a:xfrm rot="10800000">
            <a:off x="4606457" y="1781473"/>
            <a:ext cx="3489156" cy="3640870"/>
          </a:xfrm>
          <a:prstGeom prst="ellipse">
            <a:avLst/>
          </a:prstGeom>
          <a:noFill/>
          <a:ln w="19050">
            <a:solidFill>
              <a:srgbClr val="B2B2B2">
                <a:alpha val="50000"/>
              </a:srgbClr>
            </a:solidFill>
            <a:round/>
            <a:headEnd/>
            <a:tailEnd/>
          </a:ln>
          <a:effectLst/>
        </p:spPr>
        <p:txBody>
          <a:bodyPr wrap="none" anchor="ctr"/>
          <a:lstStyle/>
          <a:p>
            <a:endParaRPr lang="fa-IR">
              <a:cs typeface="Mj_Aref" pitchFamily="2" charset="-78"/>
            </a:endParaRPr>
          </a:p>
        </p:txBody>
      </p:sp>
      <p:sp>
        <p:nvSpPr>
          <p:cNvPr id="69" name="Line 16"/>
          <p:cNvSpPr>
            <a:spLocks noChangeShapeType="1"/>
          </p:cNvSpPr>
          <p:nvPr/>
        </p:nvSpPr>
        <p:spPr bwMode="gray">
          <a:xfrm rot="10800000">
            <a:off x="4432516" y="3593897"/>
            <a:ext cx="3854260" cy="0"/>
          </a:xfrm>
          <a:prstGeom prst="line">
            <a:avLst/>
          </a:prstGeom>
          <a:noFill/>
          <a:ln w="12700">
            <a:solidFill>
              <a:srgbClr val="808080">
                <a:alpha val="50000"/>
              </a:srgbClr>
            </a:solidFill>
            <a:round/>
            <a:headEnd/>
            <a:tailEnd/>
          </a:ln>
          <a:effectLst/>
        </p:spPr>
        <p:txBody>
          <a:bodyPr/>
          <a:lstStyle/>
          <a:p>
            <a:endParaRPr lang="fa-IR">
              <a:cs typeface="Mj_Aref" pitchFamily="2" charset="-78"/>
            </a:endParaRPr>
          </a:p>
        </p:txBody>
      </p:sp>
      <p:sp>
        <p:nvSpPr>
          <p:cNvPr id="70" name="Line 17"/>
          <p:cNvSpPr>
            <a:spLocks noChangeShapeType="1"/>
          </p:cNvSpPr>
          <p:nvPr/>
        </p:nvSpPr>
        <p:spPr bwMode="gray">
          <a:xfrm rot="10800000">
            <a:off x="6359646" y="1500174"/>
            <a:ext cx="0" cy="4191006"/>
          </a:xfrm>
          <a:prstGeom prst="line">
            <a:avLst/>
          </a:prstGeom>
          <a:noFill/>
          <a:ln w="12700">
            <a:solidFill>
              <a:srgbClr val="808080">
                <a:alpha val="50000"/>
              </a:srgbClr>
            </a:solidFill>
            <a:round/>
            <a:headEnd/>
            <a:tailEnd/>
          </a:ln>
          <a:effectLst/>
        </p:spPr>
        <p:txBody>
          <a:bodyPr/>
          <a:lstStyle/>
          <a:p>
            <a:endParaRPr lang="fa-IR">
              <a:cs typeface="Mj_Aref" pitchFamily="2" charset="-78"/>
            </a:endParaRPr>
          </a:p>
        </p:txBody>
      </p:sp>
      <p:grpSp>
        <p:nvGrpSpPr>
          <p:cNvPr id="71" name="Group 18"/>
          <p:cNvGrpSpPr>
            <a:grpSpLocks/>
          </p:cNvGrpSpPr>
          <p:nvPr/>
        </p:nvGrpSpPr>
        <p:grpSpPr bwMode="auto">
          <a:xfrm rot="10800000">
            <a:off x="5372831" y="5060927"/>
            <a:ext cx="368549" cy="381001"/>
            <a:chOff x="2928" y="2208"/>
            <a:chExt cx="262" cy="262"/>
          </a:xfrm>
        </p:grpSpPr>
        <p:sp>
          <p:nvSpPr>
            <p:cNvPr id="99" name="Oval 19"/>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fa-IR">
                <a:cs typeface="Mj_Aref" pitchFamily="2" charset="-78"/>
              </a:endParaRPr>
            </a:p>
          </p:txBody>
        </p:sp>
        <p:sp>
          <p:nvSpPr>
            <p:cNvPr id="100" name="Oval 20"/>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endParaRPr lang="fa-IR">
                <a:cs typeface="Mj_Aref" pitchFamily="2" charset="-78"/>
              </a:endParaRPr>
            </a:p>
          </p:txBody>
        </p:sp>
      </p:grpSp>
      <p:grpSp>
        <p:nvGrpSpPr>
          <p:cNvPr id="78" name="Group 27"/>
          <p:cNvGrpSpPr>
            <a:grpSpLocks/>
          </p:cNvGrpSpPr>
          <p:nvPr/>
        </p:nvGrpSpPr>
        <p:grpSpPr bwMode="auto">
          <a:xfrm rot="10800000">
            <a:off x="4601290" y="4270440"/>
            <a:ext cx="368549" cy="381001"/>
            <a:chOff x="2928" y="2208"/>
            <a:chExt cx="262" cy="262"/>
          </a:xfrm>
        </p:grpSpPr>
        <p:sp>
          <p:nvSpPr>
            <p:cNvPr id="97" name="Oval 28"/>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fa-IR">
                <a:cs typeface="Mj_Aref" pitchFamily="2" charset="-78"/>
              </a:endParaRPr>
            </a:p>
          </p:txBody>
        </p:sp>
        <p:sp>
          <p:nvSpPr>
            <p:cNvPr id="98" name="Oval 29"/>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endParaRPr lang="fa-IR">
                <a:cs typeface="Mj_Aref" pitchFamily="2" charset="-78"/>
              </a:endParaRPr>
            </a:p>
          </p:txBody>
        </p:sp>
      </p:grpSp>
      <p:grpSp>
        <p:nvGrpSpPr>
          <p:cNvPr id="79" name="Group 30"/>
          <p:cNvGrpSpPr>
            <a:grpSpLocks/>
          </p:cNvGrpSpPr>
          <p:nvPr/>
        </p:nvGrpSpPr>
        <p:grpSpPr bwMode="auto">
          <a:xfrm rot="10800000">
            <a:off x="4349851" y="3408737"/>
            <a:ext cx="368549" cy="381001"/>
            <a:chOff x="2928" y="2208"/>
            <a:chExt cx="262" cy="262"/>
          </a:xfrm>
        </p:grpSpPr>
        <p:sp>
          <p:nvSpPr>
            <p:cNvPr id="95" name="Oval 31"/>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fa-IR">
                <a:cs typeface="Mj_Aref" pitchFamily="2" charset="-78"/>
              </a:endParaRPr>
            </a:p>
          </p:txBody>
        </p:sp>
        <p:sp>
          <p:nvSpPr>
            <p:cNvPr id="96" name="Oval 32"/>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endParaRPr lang="fa-IR">
                <a:cs typeface="Mj_Aref" pitchFamily="2" charset="-78"/>
              </a:endParaRPr>
            </a:p>
          </p:txBody>
        </p:sp>
      </p:grpSp>
      <p:grpSp>
        <p:nvGrpSpPr>
          <p:cNvPr id="80" name="Group 33"/>
          <p:cNvGrpSpPr>
            <a:grpSpLocks/>
          </p:cNvGrpSpPr>
          <p:nvPr/>
        </p:nvGrpSpPr>
        <p:grpSpPr bwMode="auto">
          <a:xfrm rot="10800000">
            <a:off x="4611624" y="2493624"/>
            <a:ext cx="368549" cy="381001"/>
            <a:chOff x="2928" y="2208"/>
            <a:chExt cx="262" cy="262"/>
          </a:xfrm>
        </p:grpSpPr>
        <p:sp>
          <p:nvSpPr>
            <p:cNvPr id="93" name="Oval 34"/>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fa-IR">
                <a:cs typeface="Mj_Aref" pitchFamily="2" charset="-78"/>
              </a:endParaRPr>
            </a:p>
          </p:txBody>
        </p:sp>
        <p:sp>
          <p:nvSpPr>
            <p:cNvPr id="94" name="Oval 35"/>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endParaRPr lang="fa-IR">
                <a:cs typeface="Mj_Aref" pitchFamily="2" charset="-78"/>
              </a:endParaRPr>
            </a:p>
          </p:txBody>
        </p:sp>
      </p:grpSp>
      <p:grpSp>
        <p:nvGrpSpPr>
          <p:cNvPr id="81" name="Group 36"/>
          <p:cNvGrpSpPr>
            <a:grpSpLocks/>
          </p:cNvGrpSpPr>
          <p:nvPr/>
        </p:nvGrpSpPr>
        <p:grpSpPr bwMode="auto">
          <a:xfrm rot="10800000">
            <a:off x="5290166" y="1795716"/>
            <a:ext cx="368549" cy="381001"/>
            <a:chOff x="2928" y="2208"/>
            <a:chExt cx="262" cy="262"/>
          </a:xfrm>
        </p:grpSpPr>
        <p:sp>
          <p:nvSpPr>
            <p:cNvPr id="91" name="Oval 37"/>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fa-IR">
                <a:cs typeface="Mj_Aref" pitchFamily="2" charset="-78"/>
              </a:endParaRPr>
            </a:p>
          </p:txBody>
        </p:sp>
        <p:sp>
          <p:nvSpPr>
            <p:cNvPr id="92" name="Oval 38"/>
            <p:cNvSpPr>
              <a:spLocks noChangeArrowheads="1"/>
            </p:cNvSpPr>
            <p:nvPr/>
          </p:nvSpPr>
          <p:spPr bwMode="gray">
            <a:xfrm>
              <a:off x="2949" y="2230"/>
              <a:ext cx="218" cy="218"/>
            </a:xfrm>
            <a:prstGeom prst="ellipse">
              <a:avLst/>
            </a:prstGeom>
            <a:gradFill rotWithShape="1">
              <a:gsLst>
                <a:gs pos="0">
                  <a:schemeClr val="accent1"/>
                </a:gs>
                <a:gs pos="100000">
                  <a:schemeClr val="accent1">
                    <a:gamma/>
                    <a:tint val="63529"/>
                    <a:invGamma/>
                  </a:schemeClr>
                </a:gs>
              </a:gsLst>
              <a:lin ang="2700000" scaled="1"/>
            </a:gradFill>
            <a:ln w="12700">
              <a:noFill/>
              <a:round/>
              <a:headEnd/>
              <a:tailEnd/>
            </a:ln>
            <a:effectLst/>
          </p:spPr>
          <p:txBody>
            <a:bodyPr wrap="none" anchor="ctr"/>
            <a:lstStyle/>
            <a:p>
              <a:endParaRPr lang="fa-IR">
                <a:cs typeface="Mj_Aref" pitchFamily="2" charset="-78"/>
              </a:endParaRPr>
            </a:p>
          </p:txBody>
        </p:sp>
      </p:grpSp>
      <p:sp>
        <p:nvSpPr>
          <p:cNvPr id="104" name="Rectangle 103"/>
          <p:cNvSpPr/>
          <p:nvPr/>
        </p:nvSpPr>
        <p:spPr>
          <a:xfrm>
            <a:off x="3643306" y="3357562"/>
            <a:ext cx="704039"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بویل</a:t>
            </a:r>
            <a:endParaRPr lang="fa-I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105" name="Rectangle 104"/>
          <p:cNvSpPr/>
          <p:nvPr/>
        </p:nvSpPr>
        <p:spPr>
          <a:xfrm>
            <a:off x="1785369" y="3429000"/>
            <a:ext cx="1925527" cy="461665"/>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عنصر – علم تجربی</a:t>
            </a:r>
            <a:endParaRPr lang="fa-IR"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06" name="Rectangle 105"/>
          <p:cNvSpPr/>
          <p:nvPr/>
        </p:nvSpPr>
        <p:spPr>
          <a:xfrm>
            <a:off x="0" y="4357694"/>
            <a:ext cx="2028119" cy="461665"/>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نظریه اتمی دالتون</a:t>
            </a:r>
            <a:endParaRPr lang="fa-IR"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07" name="Rectangle 106"/>
          <p:cNvSpPr/>
          <p:nvPr/>
        </p:nvSpPr>
        <p:spPr>
          <a:xfrm>
            <a:off x="3714744" y="4286256"/>
            <a:ext cx="925253"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دالتون</a:t>
            </a:r>
            <a:endParaRPr lang="fa-I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109" name="Rectangle 108"/>
          <p:cNvSpPr/>
          <p:nvPr/>
        </p:nvSpPr>
        <p:spPr>
          <a:xfrm>
            <a:off x="5705879" y="3345420"/>
            <a:ext cx="1545615" cy="369332"/>
          </a:xfrm>
          <a:prstGeom prst="rect">
            <a:avLst/>
          </a:prstGeom>
        </p:spPr>
        <p:txBody>
          <a:bodyPr wrap="none">
            <a:spAutoFit/>
          </a:bodyPr>
          <a:lstStyle/>
          <a:p>
            <a:r>
              <a:rPr lang="fa-IR" b="1" cap="none" spc="0" dirty="0" smtClean="0">
                <a:ln w="11430">
                  <a:solidFill>
                    <a:schemeClr val="bg1"/>
                  </a:solidFill>
                </a:ln>
                <a:solidFill>
                  <a:schemeClr val="tx2">
                    <a:lumMod val="60000"/>
                    <a:lumOff val="40000"/>
                  </a:schemeClr>
                </a:solidFill>
                <a:effectLst>
                  <a:outerShdw blurRad="50800" dist="39000" dir="5460000" algn="tl">
                    <a:srgbClr val="000000">
                      <a:alpha val="38000"/>
                    </a:srgbClr>
                  </a:outerShdw>
                </a:effectLst>
                <a:cs typeface="Mj_Aref" pitchFamily="2" charset="-78"/>
              </a:rPr>
              <a:t>عناصر سازنده جهان</a:t>
            </a:r>
            <a:endParaRPr lang="fa-IR" dirty="0">
              <a:ln w="11430">
                <a:solidFill>
                  <a:schemeClr val="bg1"/>
                </a:solidFill>
              </a:ln>
              <a:cs typeface="Mj_Aref" pitchFamily="2" charset="-78"/>
            </a:endParaRPr>
          </a:p>
        </p:txBody>
      </p:sp>
      <p:sp>
        <p:nvSpPr>
          <p:cNvPr id="36" name="Rectangle 35"/>
          <p:cNvSpPr/>
          <p:nvPr/>
        </p:nvSpPr>
        <p:spPr>
          <a:xfrm>
            <a:off x="3786182" y="5072074"/>
            <a:ext cx="1584088" cy="52322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دموکریتوس</a:t>
            </a:r>
            <a:endParaRPr lang="fa-IR"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38" name="Rectangle 37"/>
          <p:cNvSpPr/>
          <p:nvPr/>
        </p:nvSpPr>
        <p:spPr>
          <a:xfrm>
            <a:off x="2288572" y="5143512"/>
            <a:ext cx="1596911" cy="461665"/>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اتم تجزیه ناپذیر</a:t>
            </a:r>
            <a:endParaRPr lang="fa-IR"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39" name="Rectangle 38"/>
          <p:cNvSpPr/>
          <p:nvPr/>
        </p:nvSpPr>
        <p:spPr>
          <a:xfrm>
            <a:off x="2134189" y="4357694"/>
            <a:ext cx="1704313" cy="461665"/>
          </a:xfrm>
          <a:prstGeom prst="rect">
            <a:avLst/>
          </a:prstGeom>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اتم تجزیه ناپذیر ،</a:t>
            </a:r>
            <a:endParaRPr lang="fa-IR"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40" name="Slide Number Placeholder 39"/>
          <p:cNvSpPr>
            <a:spLocks noGrp="1"/>
          </p:cNvSpPr>
          <p:nvPr>
            <p:ph type="sldNum" sz="quarter" idx="12"/>
          </p:nvPr>
        </p:nvSpPr>
        <p:spPr/>
        <p:txBody>
          <a:bodyPr/>
          <a:lstStyle/>
          <a:p>
            <a:fld id="{4CE537EB-F69F-49DF-B190-42F4AEC61CA4}" type="slidenum">
              <a:rPr lang="fa-IR" smtClean="0">
                <a:cs typeface="Mj_Aref" pitchFamily="2" charset="-78"/>
              </a:rPr>
              <a:pPr/>
              <a:t>5</a:t>
            </a:fld>
            <a:endParaRPr lang="fa-IR">
              <a:cs typeface="Mj_Aref" pitchFamily="2" charset="-78"/>
            </a:endParaRPr>
          </a:p>
        </p:txBody>
      </p:sp>
      <p:sp>
        <p:nvSpPr>
          <p:cNvPr id="41" name="Footer Placeholder 40"/>
          <p:cNvSpPr>
            <a:spLocks noGrp="1"/>
          </p:cNvSpPr>
          <p:nvPr>
            <p:ph type="ftr" sz="quarter" idx="11"/>
          </p:nvPr>
        </p:nvSpPr>
        <p:spPr/>
        <p:txBody>
          <a:bodyPr/>
          <a:lstStyle/>
          <a:p>
            <a:r>
              <a:rPr lang="en-US" smtClean="0">
                <a:cs typeface="Mj_Aref" pitchFamily="2" charset="-78"/>
              </a:rPr>
              <a:t>Tavakoli&amp;Homayoni</a:t>
            </a:r>
            <a:endParaRPr lang="fa-IR">
              <a:cs typeface="Mj_Aref"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AutoShape 44"/>
          <p:cNvSpPr>
            <a:spLocks noChangeArrowheads="1"/>
          </p:cNvSpPr>
          <p:nvPr/>
        </p:nvSpPr>
        <p:spPr bwMode="gray">
          <a:xfrm>
            <a:off x="685800" y="1676400"/>
            <a:ext cx="7848600" cy="2362200"/>
          </a:xfrm>
          <a:prstGeom prst="roundRect">
            <a:avLst>
              <a:gd name="adj" fmla="val 5329"/>
            </a:avLst>
          </a:prstGeom>
          <a:solidFill>
            <a:srgbClr val="D54F6F">
              <a:alpha val="50000"/>
            </a:srgbClr>
          </a:solidFill>
          <a:ln w="38100" cmpd="dbl">
            <a:solidFill>
              <a:srgbClr val="F8F8F8"/>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3" name="Group 93"/>
          <p:cNvGrpSpPr>
            <a:grpSpLocks/>
          </p:cNvGrpSpPr>
          <p:nvPr/>
        </p:nvGrpSpPr>
        <p:grpSpPr bwMode="auto">
          <a:xfrm>
            <a:off x="5105400" y="228600"/>
            <a:ext cx="3657600" cy="914400"/>
            <a:chOff x="602" y="1625"/>
            <a:chExt cx="1096" cy="210"/>
          </a:xfrm>
        </p:grpSpPr>
        <p:sp>
          <p:nvSpPr>
            <p:cNvPr id="14" name="AutoShape 94"/>
            <p:cNvSpPr>
              <a:spLocks noChangeArrowheads="1"/>
            </p:cNvSpPr>
            <p:nvPr/>
          </p:nvSpPr>
          <p:spPr bwMode="gray">
            <a:xfrm>
              <a:off x="602" y="1625"/>
              <a:ext cx="1094" cy="210"/>
            </a:xfrm>
            <a:prstGeom prst="roundRect">
              <a:avLst>
                <a:gd name="adj" fmla="val 41602"/>
              </a:avLst>
            </a:prstGeom>
            <a:gradFill rotWithShape="1">
              <a:gsLst>
                <a:gs pos="0">
                  <a:srgbClr val="D54F6F"/>
                </a:gs>
                <a:gs pos="100000">
                  <a:srgbClr val="D54F6F">
                    <a:gamma/>
                    <a:shade val="57255"/>
                    <a:invGamma/>
                  </a:srgbClr>
                </a:gs>
              </a:gsLst>
              <a:lin ang="5400000" scaled="1"/>
            </a:gradFill>
            <a:ln w="9525">
              <a:noFill/>
              <a:round/>
              <a:headEnd/>
              <a:tailEnd/>
            </a:ln>
            <a:effectLst>
              <a:outerShdw dist="35921" dir="2700000" algn="ctr" rotWithShape="0">
                <a:srgbClr val="1C1C1C">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5" name="Group 95"/>
            <p:cNvGrpSpPr>
              <a:grpSpLocks/>
            </p:cNvGrpSpPr>
            <p:nvPr/>
          </p:nvGrpSpPr>
          <p:grpSpPr bwMode="auto">
            <a:xfrm>
              <a:off x="606" y="1656"/>
              <a:ext cx="45" cy="163"/>
              <a:chOff x="1016" y="1768"/>
              <a:chExt cx="68" cy="198"/>
            </a:xfrm>
          </p:grpSpPr>
          <p:sp>
            <p:nvSpPr>
              <p:cNvPr id="21" name="AutoShape 96"/>
              <p:cNvSpPr>
                <a:spLocks noChangeArrowheads="1"/>
              </p:cNvSpPr>
              <p:nvPr/>
            </p:nvSpPr>
            <p:spPr bwMode="gray">
              <a:xfrm rot="21332465" flipV="1">
                <a:off x="1016" y="1768"/>
                <a:ext cx="68" cy="198"/>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 name="AutoShape 97"/>
              <p:cNvSpPr>
                <a:spLocks noChangeArrowheads="1"/>
              </p:cNvSpPr>
              <p:nvPr/>
            </p:nvSpPr>
            <p:spPr bwMode="gray">
              <a:xfrm rot="21332465" flipV="1">
                <a:off x="1020" y="1783"/>
                <a:ext cx="42" cy="167"/>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AutoShape 98"/>
              <p:cNvSpPr>
                <a:spLocks noChangeArrowheads="1"/>
              </p:cNvSpPr>
              <p:nvPr/>
            </p:nvSpPr>
            <p:spPr bwMode="gray">
              <a:xfrm rot="21332465" flipV="1">
                <a:off x="1018" y="1805"/>
                <a:ext cx="27" cy="123"/>
              </a:xfrm>
              <a:prstGeom prst="moon">
                <a:avLst>
                  <a:gd name="adj" fmla="val 20051"/>
                </a:avLst>
              </a:prstGeom>
              <a:solidFill>
                <a:srgbClr val="FFFFFF">
                  <a:alpha val="39999"/>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6" name="Group 99"/>
            <p:cNvGrpSpPr>
              <a:grpSpLocks/>
            </p:cNvGrpSpPr>
            <p:nvPr/>
          </p:nvGrpSpPr>
          <p:grpSpPr bwMode="auto">
            <a:xfrm>
              <a:off x="1649" y="1654"/>
              <a:ext cx="49" cy="172"/>
              <a:chOff x="2619" y="1771"/>
              <a:chExt cx="68" cy="198"/>
            </a:xfrm>
          </p:grpSpPr>
          <p:sp>
            <p:nvSpPr>
              <p:cNvPr id="18" name="AutoShape 100"/>
              <p:cNvSpPr>
                <a:spLocks noChangeArrowheads="1"/>
              </p:cNvSpPr>
              <p:nvPr/>
            </p:nvSpPr>
            <p:spPr bwMode="gray">
              <a:xfrm rot="-42932465" flipH="1" flipV="1">
                <a:off x="2619" y="1771"/>
                <a:ext cx="68" cy="198"/>
              </a:xfrm>
              <a:prstGeom prst="moon">
                <a:avLst>
                  <a:gd name="adj" fmla="val 20051"/>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101"/>
              <p:cNvSpPr>
                <a:spLocks noChangeArrowheads="1"/>
              </p:cNvSpPr>
              <p:nvPr/>
            </p:nvSpPr>
            <p:spPr bwMode="gray">
              <a:xfrm rot="-42932465" flipH="1" flipV="1">
                <a:off x="2641" y="1786"/>
                <a:ext cx="42" cy="167"/>
              </a:xfrm>
              <a:prstGeom prst="moon">
                <a:avLst>
                  <a:gd name="adj" fmla="val 20051"/>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AutoShape 102"/>
              <p:cNvSpPr>
                <a:spLocks noChangeArrowheads="1"/>
              </p:cNvSpPr>
              <p:nvPr/>
            </p:nvSpPr>
            <p:spPr bwMode="gray">
              <a:xfrm rot="-42932465" flipH="1" flipV="1">
                <a:off x="2658" y="1808"/>
                <a:ext cx="27" cy="123"/>
              </a:xfrm>
              <a:prstGeom prst="moon">
                <a:avLst>
                  <a:gd name="adj" fmla="val 29657"/>
                </a:avLst>
              </a:prstGeom>
              <a:solidFill>
                <a:srgbClr val="333333">
                  <a:alpha val="20000"/>
                </a:srgbClr>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pic>
          <p:nvPicPr>
            <p:cNvPr id="17" name="Picture 103" descr="high_line01"/>
            <p:cNvPicPr>
              <a:picLocks noChangeAspect="1" noChangeArrowheads="1"/>
            </p:cNvPicPr>
            <p:nvPr/>
          </p:nvPicPr>
          <p:blipFill>
            <a:blip r:embed="rId2" cstate="print"/>
            <a:srcRect t="8891" r="58304" b="12320"/>
            <a:stretch>
              <a:fillRect/>
            </a:stretch>
          </p:blipFill>
          <p:spPr bwMode="gray">
            <a:xfrm rot="16200000">
              <a:off x="1079" y="1194"/>
              <a:ext cx="130" cy="1000"/>
            </a:xfrm>
            <a:prstGeom prst="rect">
              <a:avLst/>
            </a:prstGeom>
            <a:noFill/>
          </p:spPr>
        </p:pic>
      </p:grpSp>
      <p:sp>
        <p:nvSpPr>
          <p:cNvPr id="4" name="Rectangle 3"/>
          <p:cNvSpPr/>
          <p:nvPr/>
        </p:nvSpPr>
        <p:spPr>
          <a:xfrm>
            <a:off x="5257800" y="304800"/>
            <a:ext cx="344517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dirty="0" smtClean="0">
                <a:ln w="11430">
                  <a:solidFill>
                    <a:schemeClr val="bg1">
                      <a:lumMod val="50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اتمی تامسون :</a:t>
            </a:r>
          </a:p>
        </p:txBody>
      </p:sp>
      <p:pic>
        <p:nvPicPr>
          <p:cNvPr id="5" name="Picture 4" descr="348px-Plum_pudding_atom.svg.png"/>
          <p:cNvPicPr>
            <a:picLocks noChangeAspect="1"/>
          </p:cNvPicPr>
          <p:nvPr/>
        </p:nvPicPr>
        <p:blipFill>
          <a:blip r:embed="rId3" cstate="print"/>
          <a:stretch>
            <a:fillRect/>
          </a:stretch>
        </p:blipFill>
        <p:spPr>
          <a:xfrm>
            <a:off x="533400" y="152400"/>
            <a:ext cx="1085846" cy="1085846"/>
          </a:xfrm>
          <a:prstGeom prst="rect">
            <a:avLst/>
          </a:prstGeom>
        </p:spPr>
      </p:pic>
      <p:sp>
        <p:nvSpPr>
          <p:cNvPr id="6" name="Rectangle 5"/>
          <p:cNvSpPr/>
          <p:nvPr/>
        </p:nvSpPr>
        <p:spPr>
          <a:xfrm>
            <a:off x="905698" y="1714488"/>
            <a:ext cx="723146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1- الکترون منفی در فضای کروی با بار مثبت، پراکنده شده است.</a:t>
            </a:r>
          </a:p>
        </p:txBody>
      </p:sp>
      <p:sp>
        <p:nvSpPr>
          <p:cNvPr id="7" name="Rectangle 6"/>
          <p:cNvSpPr/>
          <p:nvPr/>
        </p:nvSpPr>
        <p:spPr>
          <a:xfrm>
            <a:off x="2714612" y="2214554"/>
            <a:ext cx="5929354"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2- مجموع بار مثبت و منفی با هم برابر است.</a:t>
            </a:r>
          </a:p>
        </p:txBody>
      </p:sp>
      <p:sp>
        <p:nvSpPr>
          <p:cNvPr id="8" name="Rectangle 7"/>
          <p:cNvSpPr/>
          <p:nvPr/>
        </p:nvSpPr>
        <p:spPr>
          <a:xfrm>
            <a:off x="3929058" y="2714620"/>
            <a:ext cx="4572000" cy="52322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3- جرم اتم مربوط به الکترون است.</a:t>
            </a:r>
          </a:p>
        </p:txBody>
      </p:sp>
      <p:sp>
        <p:nvSpPr>
          <p:cNvPr id="9" name="Rectangle 8"/>
          <p:cNvSpPr/>
          <p:nvPr/>
        </p:nvSpPr>
        <p:spPr>
          <a:xfrm>
            <a:off x="2357422" y="3286124"/>
            <a:ext cx="6286544"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4- جرم زیاد اتم به علت تعداد زیاد الکترون است.</a:t>
            </a:r>
          </a:p>
        </p:txBody>
      </p:sp>
      <p:sp>
        <p:nvSpPr>
          <p:cNvPr id="10" name="Slide Number Placeholder 9"/>
          <p:cNvSpPr>
            <a:spLocks noGrp="1"/>
          </p:cNvSpPr>
          <p:nvPr>
            <p:ph type="sldNum" sz="quarter" idx="12"/>
          </p:nvPr>
        </p:nvSpPr>
        <p:spPr/>
        <p:txBody>
          <a:bodyPr/>
          <a:lstStyle/>
          <a:p>
            <a:fld id="{4CE537EB-F69F-49DF-B190-42F4AEC61CA4}" type="slidenum">
              <a:rPr lang="fa-IR" smtClean="0"/>
              <a:pPr/>
              <a:t>50</a:t>
            </a:fld>
            <a:endParaRPr lang="fa-IR"/>
          </a:p>
        </p:txBody>
      </p:sp>
      <p:sp>
        <p:nvSpPr>
          <p:cNvPr id="11" name="Footer Placeholder 10"/>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8"/>
          <p:cNvSpPr>
            <a:spLocks noChangeArrowheads="1"/>
          </p:cNvSpPr>
          <p:nvPr/>
        </p:nvSpPr>
        <p:spPr bwMode="gray">
          <a:xfrm>
            <a:off x="1073150" y="5105400"/>
            <a:ext cx="5327650" cy="990600"/>
          </a:xfrm>
          <a:prstGeom prst="roundRect">
            <a:avLst>
              <a:gd name="adj" fmla="val 11505"/>
            </a:avLst>
          </a:prstGeom>
          <a:gradFill rotWithShape="1">
            <a:gsLst>
              <a:gs pos="0">
                <a:srgbClr val="6699FF"/>
              </a:gs>
              <a:gs pos="100000">
                <a:schemeClr val="bg1"/>
              </a:gs>
            </a:gsLst>
            <a:lin ang="0" scaled="1"/>
          </a:gradFill>
          <a:ln w="6350" algn="ctr">
            <a:noFill/>
            <a:prstDash val="sysDot"/>
            <a:round/>
            <a:headEnd/>
            <a:tailEnd/>
          </a:ln>
          <a:effectLst/>
        </p:spPr>
        <p:txBody>
          <a:bodyPr wrap="none" anchor="ctr"/>
          <a:lstStyle/>
          <a:p>
            <a:endParaRPr lang="fa-IR"/>
          </a:p>
        </p:txBody>
      </p:sp>
      <p:sp>
        <p:nvSpPr>
          <p:cNvPr id="22" name="AutoShape 2"/>
          <p:cNvSpPr>
            <a:spLocks noChangeArrowheads="1"/>
          </p:cNvSpPr>
          <p:nvPr/>
        </p:nvSpPr>
        <p:spPr bwMode="gray">
          <a:xfrm>
            <a:off x="996950" y="3581400"/>
            <a:ext cx="6242050" cy="990600"/>
          </a:xfrm>
          <a:prstGeom prst="roundRect">
            <a:avLst>
              <a:gd name="adj" fmla="val 11505"/>
            </a:avLst>
          </a:prstGeom>
          <a:gradFill rotWithShape="1">
            <a:gsLst>
              <a:gs pos="0">
                <a:srgbClr val="F3DA47"/>
              </a:gs>
              <a:gs pos="100000">
                <a:schemeClr val="bg1"/>
              </a:gs>
            </a:gsLst>
            <a:lin ang="0" scaled="1"/>
          </a:gradFill>
          <a:ln w="6350" algn="ctr">
            <a:noFill/>
            <a:prstDash val="sysDot"/>
            <a:round/>
            <a:headEnd/>
            <a:tailEnd/>
          </a:ln>
          <a:effectLst/>
        </p:spPr>
        <p:txBody>
          <a:bodyPr wrap="none" anchor="ctr"/>
          <a:lstStyle/>
          <a:p>
            <a:endParaRPr lang="fa-IR"/>
          </a:p>
        </p:txBody>
      </p:sp>
      <p:sp>
        <p:nvSpPr>
          <p:cNvPr id="4" name="AutoShape 2"/>
          <p:cNvSpPr>
            <a:spLocks noChangeArrowheads="1"/>
          </p:cNvSpPr>
          <p:nvPr/>
        </p:nvSpPr>
        <p:spPr bwMode="gray">
          <a:xfrm>
            <a:off x="1066800" y="762000"/>
            <a:ext cx="6242050" cy="990600"/>
          </a:xfrm>
          <a:prstGeom prst="roundRect">
            <a:avLst>
              <a:gd name="adj" fmla="val 11505"/>
            </a:avLst>
          </a:prstGeom>
          <a:gradFill rotWithShape="1">
            <a:gsLst>
              <a:gs pos="0">
                <a:srgbClr val="F3DA47"/>
              </a:gs>
              <a:gs pos="100000">
                <a:schemeClr val="bg1"/>
              </a:gs>
            </a:gsLst>
            <a:lin ang="0" scaled="1"/>
          </a:gradFill>
          <a:ln w="6350" algn="ctr">
            <a:noFill/>
            <a:prstDash val="sysDot"/>
            <a:round/>
            <a:headEnd/>
            <a:tailEnd/>
          </a:ln>
          <a:effectLst/>
        </p:spPr>
        <p:txBody>
          <a:bodyPr wrap="none" anchor="ctr"/>
          <a:lstStyle/>
          <a:p>
            <a:endParaRPr lang="fa-IR"/>
          </a:p>
        </p:txBody>
      </p:sp>
      <p:pic>
        <p:nvPicPr>
          <p:cNvPr id="21" name="Picture 5" descr="DO_circle001"/>
          <p:cNvPicPr>
            <a:picLocks noChangeAspect="1" noChangeArrowheads="1"/>
          </p:cNvPicPr>
          <p:nvPr/>
        </p:nvPicPr>
        <p:blipFill>
          <a:blip r:embed="rId2" cstate="print"/>
          <a:srcRect/>
          <a:stretch>
            <a:fillRect/>
          </a:stretch>
        </p:blipFill>
        <p:spPr bwMode="auto">
          <a:xfrm>
            <a:off x="6629400" y="838200"/>
            <a:ext cx="838200" cy="838200"/>
          </a:xfrm>
          <a:prstGeom prst="rect">
            <a:avLst/>
          </a:prstGeom>
          <a:noFill/>
        </p:spPr>
      </p:pic>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51</a:t>
            </a:fld>
            <a:endParaRPr lang="fa-IR"/>
          </a:p>
        </p:txBody>
      </p:sp>
      <p:sp>
        <p:nvSpPr>
          <p:cNvPr id="5" name="Text Box 3"/>
          <p:cNvSpPr txBox="1">
            <a:spLocks noChangeArrowheads="1"/>
          </p:cNvSpPr>
          <p:nvPr/>
        </p:nvSpPr>
        <p:spPr bwMode="black">
          <a:xfrm>
            <a:off x="2362200" y="1143000"/>
            <a:ext cx="3578088" cy="400110"/>
          </a:xfrm>
          <a:prstGeom prst="rect">
            <a:avLst/>
          </a:prstGeom>
          <a:noFill/>
          <a:ln w="9525" algn="ctr">
            <a:noFill/>
            <a:miter lim="800000"/>
            <a:headEnd/>
            <a:tailEnd/>
          </a:ln>
          <a:effectLst/>
        </p:spPr>
        <p:txBody>
          <a:bodyPr wrap="square">
            <a:spAutoFit/>
          </a:bodyPr>
          <a:lstStyle/>
          <a:p>
            <a:pPr algn="l">
              <a:spcBef>
                <a:spcPct val="50000"/>
              </a:spcBef>
              <a:buFontTx/>
              <a:buChar char="•"/>
            </a:pPr>
            <a:r>
              <a:rPr lang="fa-IR" sz="2000" b="1" dirty="0" smtClean="0">
                <a:latin typeface="Arial" pitchFamily="34" charset="0"/>
                <a:cs typeface="Mj_Aref" pitchFamily="2" charset="-78"/>
              </a:rPr>
              <a:t>آزمایش بر روی لوله های پرتو کاتدی</a:t>
            </a:r>
            <a:endParaRPr lang="en-US" sz="2000" b="1" dirty="0">
              <a:latin typeface="Arial" pitchFamily="34" charset="0"/>
              <a:cs typeface="Mj_Aref" pitchFamily="2" charset="-78"/>
            </a:endParaRPr>
          </a:p>
        </p:txBody>
      </p:sp>
      <p:sp>
        <p:nvSpPr>
          <p:cNvPr id="10" name="AutoShape 8"/>
          <p:cNvSpPr>
            <a:spLocks noChangeArrowheads="1"/>
          </p:cNvSpPr>
          <p:nvPr/>
        </p:nvSpPr>
        <p:spPr bwMode="gray">
          <a:xfrm>
            <a:off x="990600" y="2133600"/>
            <a:ext cx="5327650" cy="990600"/>
          </a:xfrm>
          <a:prstGeom prst="roundRect">
            <a:avLst>
              <a:gd name="adj" fmla="val 11505"/>
            </a:avLst>
          </a:prstGeom>
          <a:gradFill rotWithShape="1">
            <a:gsLst>
              <a:gs pos="0">
                <a:srgbClr val="6699FF"/>
              </a:gs>
              <a:gs pos="100000">
                <a:schemeClr val="bg1"/>
              </a:gs>
            </a:gsLst>
            <a:lin ang="0" scaled="1"/>
          </a:gradFill>
          <a:ln w="6350" algn="ctr">
            <a:noFill/>
            <a:prstDash val="sysDot"/>
            <a:round/>
            <a:headEnd/>
            <a:tailEnd/>
          </a:ln>
          <a:effectLst/>
        </p:spPr>
        <p:txBody>
          <a:bodyPr wrap="none" anchor="ctr"/>
          <a:lstStyle/>
          <a:p>
            <a:endParaRPr lang="fa-IR"/>
          </a:p>
        </p:txBody>
      </p:sp>
      <p:sp>
        <p:nvSpPr>
          <p:cNvPr id="11" name="Text Box 9"/>
          <p:cNvSpPr txBox="1">
            <a:spLocks noChangeArrowheads="1"/>
          </p:cNvSpPr>
          <p:nvPr/>
        </p:nvSpPr>
        <p:spPr bwMode="black">
          <a:xfrm>
            <a:off x="990600" y="2438400"/>
            <a:ext cx="5555975" cy="400110"/>
          </a:xfrm>
          <a:prstGeom prst="rect">
            <a:avLst/>
          </a:prstGeom>
          <a:noFill/>
          <a:ln w="9525" algn="ctr">
            <a:noFill/>
            <a:miter lim="800000"/>
            <a:headEnd/>
            <a:tailEnd/>
          </a:ln>
          <a:effectLst/>
        </p:spPr>
        <p:txBody>
          <a:bodyPr wrap="square">
            <a:spAutoFit/>
          </a:bodyPr>
          <a:lstStyle/>
          <a:p>
            <a:pPr algn="l">
              <a:spcBef>
                <a:spcPct val="50000"/>
              </a:spcBef>
              <a:buFontTx/>
              <a:buChar char="•"/>
            </a:pPr>
            <a:r>
              <a:rPr lang="fa-IR" sz="2000" b="1" dirty="0" smtClean="0">
                <a:latin typeface="Arial" pitchFamily="34" charset="0"/>
                <a:cs typeface="Mj_Aref" pitchFamily="2" charset="-78"/>
              </a:rPr>
              <a:t>اثبات تجزیه پذیر بودن اتم ومعرفی الکترون به عنوان ذره زیر اتمی</a:t>
            </a:r>
          </a:p>
        </p:txBody>
      </p:sp>
      <p:pic>
        <p:nvPicPr>
          <p:cNvPr id="13" name="Picture 11" descr="DP_circle001"/>
          <p:cNvPicPr>
            <a:picLocks noChangeAspect="1" noChangeArrowheads="1"/>
          </p:cNvPicPr>
          <p:nvPr/>
        </p:nvPicPr>
        <p:blipFill>
          <a:blip r:embed="rId3" cstate="print"/>
          <a:srcRect/>
          <a:stretch>
            <a:fillRect/>
          </a:stretch>
        </p:blipFill>
        <p:spPr bwMode="auto">
          <a:xfrm>
            <a:off x="6629400" y="2209800"/>
            <a:ext cx="838200" cy="838200"/>
          </a:xfrm>
          <a:prstGeom prst="rect">
            <a:avLst/>
          </a:prstGeom>
          <a:noFill/>
        </p:spPr>
      </p:pic>
      <p:sp>
        <p:nvSpPr>
          <p:cNvPr id="16" name="Text Box 3"/>
          <p:cNvSpPr txBox="1">
            <a:spLocks noChangeArrowheads="1"/>
          </p:cNvSpPr>
          <p:nvPr/>
        </p:nvSpPr>
        <p:spPr bwMode="black">
          <a:xfrm>
            <a:off x="2514600" y="5334000"/>
            <a:ext cx="2971800" cy="400110"/>
          </a:xfrm>
          <a:prstGeom prst="rect">
            <a:avLst/>
          </a:prstGeom>
          <a:noFill/>
          <a:ln w="9525" algn="ctr">
            <a:noFill/>
            <a:miter lim="800000"/>
            <a:headEnd/>
            <a:tailEnd/>
          </a:ln>
          <a:effectLst/>
        </p:spPr>
        <p:txBody>
          <a:bodyPr wrap="square">
            <a:spAutoFit/>
          </a:bodyPr>
          <a:lstStyle/>
          <a:p>
            <a:pPr algn="l">
              <a:spcBef>
                <a:spcPct val="50000"/>
              </a:spcBef>
              <a:buFontTx/>
              <a:buChar char="•"/>
            </a:pPr>
            <a:r>
              <a:rPr lang="fa-IR" sz="2000" b="1" dirty="0" smtClean="0">
                <a:latin typeface="Arial" pitchFamily="34" charset="0"/>
                <a:cs typeface="Mj_Aref" pitchFamily="2" charset="-78"/>
              </a:rPr>
              <a:t>ارایه ی مدل اتمی ( هندوانه ای )</a:t>
            </a:r>
            <a:endParaRPr lang="en-US" sz="2000" b="1" dirty="0">
              <a:latin typeface="Arial" pitchFamily="34" charset="0"/>
              <a:cs typeface="Mj_Aref" pitchFamily="2" charset="-78"/>
            </a:endParaRPr>
          </a:p>
        </p:txBody>
      </p:sp>
      <p:sp>
        <p:nvSpPr>
          <p:cNvPr id="18" name="Text Box 7"/>
          <p:cNvSpPr txBox="1">
            <a:spLocks noChangeArrowheads="1"/>
          </p:cNvSpPr>
          <p:nvPr/>
        </p:nvSpPr>
        <p:spPr bwMode="black">
          <a:xfrm>
            <a:off x="685800" y="3962400"/>
            <a:ext cx="4843670" cy="400110"/>
          </a:xfrm>
          <a:prstGeom prst="rect">
            <a:avLst/>
          </a:prstGeom>
          <a:noFill/>
          <a:ln w="9525" algn="ctr">
            <a:noFill/>
            <a:miter lim="800000"/>
            <a:headEnd/>
            <a:tailEnd/>
          </a:ln>
          <a:effectLst/>
        </p:spPr>
        <p:txBody>
          <a:bodyPr wrap="square">
            <a:spAutoFit/>
          </a:bodyPr>
          <a:lstStyle/>
          <a:p>
            <a:pPr>
              <a:spcBef>
                <a:spcPct val="50000"/>
              </a:spcBef>
            </a:pPr>
            <a:r>
              <a:rPr lang="fa-IR" sz="2000" b="1" dirty="0" smtClean="0">
                <a:latin typeface="Arial" pitchFamily="34" charset="0"/>
                <a:cs typeface="Mj_Aref" pitchFamily="2" charset="-78"/>
              </a:rPr>
              <a:t>اندازه گیری نسبت بار به جرم الکترون</a:t>
            </a:r>
            <a:endParaRPr lang="en-US" sz="2000" b="1" dirty="0">
              <a:latin typeface="Arial" pitchFamily="34" charset="0"/>
              <a:cs typeface="Mj_Aref" pitchFamily="2" charset="-78"/>
            </a:endParaRPr>
          </a:p>
        </p:txBody>
      </p:sp>
      <p:sp>
        <p:nvSpPr>
          <p:cNvPr id="23" name="Text Box 7"/>
          <p:cNvSpPr txBox="1">
            <a:spLocks noChangeArrowheads="1"/>
          </p:cNvSpPr>
          <p:nvPr/>
        </p:nvSpPr>
        <p:spPr bwMode="black">
          <a:xfrm>
            <a:off x="7473950" y="2667000"/>
            <a:ext cx="1670050" cy="707886"/>
          </a:xfrm>
          <a:prstGeom prst="rect">
            <a:avLst/>
          </a:prstGeom>
          <a:noFill/>
          <a:ln w="9525" algn="ctr">
            <a:noFill/>
            <a:miter lim="800000"/>
            <a:headEnd/>
            <a:tailEnd/>
          </a:ln>
          <a:effectLst/>
        </p:spPr>
        <p:txBody>
          <a:bodyPr>
            <a:spAutoFit/>
          </a:bodyPr>
          <a:lstStyle/>
          <a:p>
            <a:pPr algn="ctr">
              <a:spcBef>
                <a:spcPct val="50000"/>
              </a:spcBef>
            </a:pPr>
            <a:r>
              <a:rPr lang="fa-IR" sz="2000" b="1" dirty="0" smtClean="0">
                <a:latin typeface="Arial" pitchFamily="34" charset="0"/>
                <a:cs typeface="Mj_Aref" pitchFamily="2" charset="-78"/>
              </a:rPr>
              <a:t>پژوهش های تامسون:</a:t>
            </a:r>
            <a:endParaRPr lang="en-US" sz="2000" b="1" dirty="0">
              <a:latin typeface="Arial" pitchFamily="34" charset="0"/>
              <a:cs typeface="Mj_Aref" pitchFamily="2" charset="-78"/>
            </a:endParaRPr>
          </a:p>
        </p:txBody>
      </p:sp>
      <p:sp>
        <p:nvSpPr>
          <p:cNvPr id="24" name="Right Bracket 23"/>
          <p:cNvSpPr/>
          <p:nvPr/>
        </p:nvSpPr>
        <p:spPr>
          <a:xfrm>
            <a:off x="6934200" y="457200"/>
            <a:ext cx="685800" cy="5791200"/>
          </a:xfrm>
          <a:prstGeom prst="rightBracket">
            <a:avLst>
              <a:gd name="adj" fmla="val 66666"/>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pic>
        <p:nvPicPr>
          <p:cNvPr id="26" name="Picture 5" descr="DO_circle001"/>
          <p:cNvPicPr>
            <a:picLocks noChangeAspect="1" noChangeArrowheads="1"/>
          </p:cNvPicPr>
          <p:nvPr/>
        </p:nvPicPr>
        <p:blipFill>
          <a:blip r:embed="rId2" cstate="print"/>
          <a:srcRect/>
          <a:stretch>
            <a:fillRect/>
          </a:stretch>
        </p:blipFill>
        <p:spPr bwMode="auto">
          <a:xfrm>
            <a:off x="6629400" y="3657600"/>
            <a:ext cx="838200" cy="838200"/>
          </a:xfrm>
          <a:prstGeom prst="rect">
            <a:avLst/>
          </a:prstGeom>
          <a:noFill/>
        </p:spPr>
      </p:pic>
      <p:pic>
        <p:nvPicPr>
          <p:cNvPr id="27" name="Picture 11" descr="DP_circle001"/>
          <p:cNvPicPr>
            <a:picLocks noChangeAspect="1" noChangeArrowheads="1"/>
          </p:cNvPicPr>
          <p:nvPr/>
        </p:nvPicPr>
        <p:blipFill>
          <a:blip r:embed="rId3" cstate="print"/>
          <a:srcRect/>
          <a:stretch>
            <a:fillRect/>
          </a:stretch>
        </p:blipFill>
        <p:spPr bwMode="auto">
          <a:xfrm>
            <a:off x="6629400" y="5105400"/>
            <a:ext cx="838200" cy="8382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6" name="Oval 25"/>
          <p:cNvSpPr/>
          <p:nvPr/>
        </p:nvSpPr>
        <p:spPr>
          <a:xfrm>
            <a:off x="6286512" y="2500306"/>
            <a:ext cx="214314" cy="285752"/>
          </a:xfrm>
          <a:prstGeom prst="ellipse">
            <a:avLst/>
          </a:prstGeom>
          <a:solidFill>
            <a:srgbClr val="FFFF00"/>
          </a:solidFill>
          <a:ln>
            <a:solidFill>
              <a:schemeClr val="tx1">
                <a:lumMod val="50000"/>
                <a:lumOff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Oval 22"/>
          <p:cNvSpPr/>
          <p:nvPr/>
        </p:nvSpPr>
        <p:spPr>
          <a:xfrm>
            <a:off x="7429520" y="2786058"/>
            <a:ext cx="214314" cy="285752"/>
          </a:xfrm>
          <a:prstGeom prst="ellipse">
            <a:avLst/>
          </a:prstGeom>
          <a:solidFill>
            <a:srgbClr val="FFFF00"/>
          </a:solidFill>
          <a:ln>
            <a:solidFill>
              <a:schemeClr val="tx1">
                <a:lumMod val="50000"/>
                <a:lumOff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Oval 20"/>
          <p:cNvSpPr/>
          <p:nvPr/>
        </p:nvSpPr>
        <p:spPr>
          <a:xfrm>
            <a:off x="6858016" y="2500306"/>
            <a:ext cx="357190" cy="428628"/>
          </a:xfrm>
          <a:prstGeom prst="ellipse">
            <a:avLst/>
          </a:prstGeom>
          <a:solidFill>
            <a:srgbClr val="FFFF00"/>
          </a:solidFill>
          <a:ln>
            <a:solidFill>
              <a:schemeClr val="tx1">
                <a:lumMod val="50000"/>
                <a:lumOff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2667000" y="914400"/>
            <a:ext cx="47692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solidFill>
                    <a:schemeClr val="bg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اتمی رادرفورد</a:t>
            </a:r>
            <a:r>
              <a:rPr lang="fa-IR" sz="3200" b="1" dirty="0" smtClean="0">
                <a:ln w="11430">
                  <a:solidFill>
                    <a:schemeClr val="bg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a-IR" sz="3200" b="1" dirty="0" smtClean="0">
                <a:ln w="11430">
                  <a:solidFill>
                    <a:schemeClr val="bg1">
                      <a:lumMod val="75000"/>
                    </a:schemeClr>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هسته دار)</a:t>
            </a:r>
          </a:p>
        </p:txBody>
      </p:sp>
      <p:sp>
        <p:nvSpPr>
          <p:cNvPr id="11" name="Flowchart: Direct Access Storage 10"/>
          <p:cNvSpPr/>
          <p:nvPr/>
        </p:nvSpPr>
        <p:spPr>
          <a:xfrm rot="18715834">
            <a:off x="3187992" y="4796384"/>
            <a:ext cx="340464" cy="272140"/>
          </a:xfrm>
          <a:prstGeom prst="flowChartMagneticDrum">
            <a:avLst/>
          </a:prstGeom>
          <a:solidFill>
            <a:schemeClr val="bg1"/>
          </a:solidFill>
          <a:ln>
            <a:solidFill>
              <a:schemeClr val="bg1">
                <a:lumMod val="75000"/>
              </a:schemeClr>
            </a:solidFill>
          </a:ln>
          <a:scene3d>
            <a:camera prst="orthographicFront">
              <a:rot lat="2400000" lon="0" rev="21000000"/>
            </a:camera>
            <a:lightRig rig="threePt" dir="t"/>
          </a:scene3d>
          <a:sp3d z="38100">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Block Arc 11"/>
          <p:cNvSpPr/>
          <p:nvPr/>
        </p:nvSpPr>
        <p:spPr>
          <a:xfrm>
            <a:off x="3428992" y="1643050"/>
            <a:ext cx="4857784" cy="3786214"/>
          </a:xfrm>
          <a:prstGeom prst="blockArc">
            <a:avLst>
              <a:gd name="adj1" fmla="val 10800000"/>
              <a:gd name="adj2" fmla="val 10091070"/>
              <a:gd name="adj3" fmla="val 8379"/>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3" name="Rectangle 12"/>
          <p:cNvSpPr/>
          <p:nvPr/>
        </p:nvSpPr>
        <p:spPr>
          <a:xfrm>
            <a:off x="5500694" y="2928934"/>
            <a:ext cx="785818" cy="928694"/>
          </a:xfrm>
          <a:prstGeom prst="rect">
            <a:avLst/>
          </a:prstGeom>
          <a:solidFill>
            <a:srgbClr val="F3C919"/>
          </a:solidFill>
          <a:ln>
            <a:solidFill>
              <a:srgbClr val="F3C919"/>
            </a:solidFill>
          </a:ln>
          <a:scene3d>
            <a:camera prst="isometricLeftDown"/>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5" name="Straight Connector 14"/>
          <p:cNvCxnSpPr/>
          <p:nvPr/>
        </p:nvCxnSpPr>
        <p:spPr>
          <a:xfrm rot="5400000" flipH="1" flipV="1">
            <a:off x="3952590" y="2881589"/>
            <a:ext cx="1448248" cy="2457343"/>
          </a:xfrm>
          <a:prstGeom prst="line">
            <a:avLst/>
          </a:prstGeom>
          <a:effectLst>
            <a:outerShdw blurRad="40000" dist="23000" dir="5400000" rotWithShape="0">
              <a:srgbClr val="FF0000">
                <a:alpha val="35000"/>
              </a:srgbClr>
            </a:outerShdw>
          </a:effectLst>
          <a:scene3d>
            <a:camera prst="orthographicFront"/>
            <a:lightRig rig="threePt" dir="t"/>
          </a:scene3d>
          <a:sp3d contourW="12700">
            <a:bevelT/>
            <a:contourClr>
              <a:srgbClr val="FF0000"/>
            </a:contourClr>
          </a:sp3d>
        </p:spPr>
        <p:style>
          <a:lnRef idx="3">
            <a:schemeClr val="accent2"/>
          </a:lnRef>
          <a:fillRef idx="0">
            <a:schemeClr val="accent2"/>
          </a:fillRef>
          <a:effectRef idx="2">
            <a:schemeClr val="accent2"/>
          </a:effectRef>
          <a:fontRef idx="minor">
            <a:schemeClr val="tx1"/>
          </a:fontRef>
        </p:style>
      </p:cxnSp>
      <p:sp>
        <p:nvSpPr>
          <p:cNvPr id="28" name="Oval 27"/>
          <p:cNvSpPr/>
          <p:nvPr/>
        </p:nvSpPr>
        <p:spPr>
          <a:xfrm>
            <a:off x="3786182" y="3857628"/>
            <a:ext cx="71438" cy="214314"/>
          </a:xfrm>
          <a:prstGeom prst="ellipse">
            <a:avLst/>
          </a:prstGeom>
          <a:solidFill>
            <a:srgbClr val="FFFF00">
              <a:alpha val="45000"/>
            </a:srgbClr>
          </a:solidFill>
          <a:ln>
            <a:solidFill>
              <a:schemeClr val="tx1">
                <a:lumMod val="50000"/>
                <a:lumOff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Slide Number Placeholder 13"/>
          <p:cNvSpPr>
            <a:spLocks noGrp="1"/>
          </p:cNvSpPr>
          <p:nvPr>
            <p:ph type="sldNum" sz="quarter" idx="12"/>
          </p:nvPr>
        </p:nvSpPr>
        <p:spPr/>
        <p:txBody>
          <a:bodyPr/>
          <a:lstStyle/>
          <a:p>
            <a:fld id="{4CE537EB-F69F-49DF-B190-42F4AEC61CA4}" type="slidenum">
              <a:rPr lang="fa-IR" smtClean="0"/>
              <a:pPr/>
              <a:t>52</a:t>
            </a:fld>
            <a:endParaRPr lang="fa-IR"/>
          </a:p>
        </p:txBody>
      </p:sp>
      <p:sp>
        <p:nvSpPr>
          <p:cNvPr id="16" name="Footer Placeholder 15"/>
          <p:cNvSpPr>
            <a:spLocks noGrp="1"/>
          </p:cNvSpPr>
          <p:nvPr>
            <p:ph type="ftr" sz="quarter" idx="11"/>
          </p:nvPr>
        </p:nvSpPr>
        <p:spPr/>
        <p:txBody>
          <a:bodyPr/>
          <a:lstStyle/>
          <a:p>
            <a:r>
              <a:rPr lang="en-US" smtClean="0"/>
              <a:t>Tavakoli&amp;Homayoni</a:t>
            </a:r>
            <a:endParaRPr lang="fa-IR"/>
          </a:p>
        </p:txBody>
      </p:sp>
      <p:sp>
        <p:nvSpPr>
          <p:cNvPr id="17" name="Rectangle 16">
            <a:hlinkHover r:id="" action="ppaction://noaction" highlightClick="1"/>
          </p:cNvPr>
          <p:cNvSpPr/>
          <p:nvPr/>
        </p:nvSpPr>
        <p:spPr>
          <a:xfrm>
            <a:off x="2667000" y="4724400"/>
            <a:ext cx="396262" cy="523220"/>
          </a:xfrm>
          <a:prstGeom prst="rect">
            <a:avLst/>
          </a:prstGeom>
        </p:spPr>
        <p:txBody>
          <a:bodyPr wrap="none">
            <a:spAutoFit/>
          </a:bodyPr>
          <a:lstStyle/>
          <a:p>
            <a:r>
              <a:rPr lang="el-GR" sz="2800" b="1" dirty="0" smtClean="0">
                <a:ln w="11430">
                  <a:solidFill>
                    <a:schemeClr val="tx2">
                      <a:lumMod val="40000"/>
                      <a:lumOff val="60000"/>
                    </a:schemeClr>
                  </a:solidFill>
                </a:ln>
                <a:solidFill>
                  <a:schemeClr val="tx2">
                    <a:lumMod val="50000"/>
                  </a:schemeClr>
                </a:solidFill>
                <a:effectLst>
                  <a:outerShdw blurRad="50800" dist="39000" dir="5460000" algn="tl">
                    <a:srgbClr val="000000">
                      <a:alpha val="38000"/>
                    </a:srgbClr>
                  </a:outerShdw>
                </a:effectLst>
              </a:rPr>
              <a:t>α</a:t>
            </a:r>
            <a:endParaRPr lang="fa-IR" sz="2800" dirty="0">
              <a:ln w="11430">
                <a:solidFill>
                  <a:schemeClr val="tx2">
                    <a:lumMod val="40000"/>
                    <a:lumOff val="60000"/>
                  </a:schemeClr>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500"/>
                                  </p:stCondLst>
                                  <p:childTnLst>
                                    <p:animClr clrSpc="hsl" dir="cw">
                                      <p:cBhvr override="childStyle">
                                        <p:cTn id="6" dur="500" fill="hold"/>
                                        <p:tgtEl>
                                          <p:spTgt spid="23"/>
                                        </p:tgtEl>
                                        <p:attrNameLst>
                                          <p:attrName>style.color</p:attrName>
                                        </p:attrNameLst>
                                      </p:cBhvr>
                                      <p:by>
                                        <p:hsl h="0" s="12549" l="25098"/>
                                      </p:by>
                                    </p:animClr>
                                    <p:animClr clrSpc="hsl" dir="cw">
                                      <p:cBhvr>
                                        <p:cTn id="7" dur="500" fill="hold"/>
                                        <p:tgtEl>
                                          <p:spTgt spid="23"/>
                                        </p:tgtEl>
                                        <p:attrNameLst>
                                          <p:attrName>fillcolor</p:attrName>
                                        </p:attrNameLst>
                                      </p:cBhvr>
                                      <p:by>
                                        <p:hsl h="0" s="12549" l="25098"/>
                                      </p:by>
                                    </p:animClr>
                                    <p:animClr clrSpc="hsl" dir="cw">
                                      <p:cBhvr>
                                        <p:cTn id="8" dur="500" fill="hold"/>
                                        <p:tgtEl>
                                          <p:spTgt spid="23"/>
                                        </p:tgtEl>
                                        <p:attrNameLst>
                                          <p:attrName>stroke.color</p:attrName>
                                        </p:attrNameLst>
                                      </p:cBhvr>
                                      <p:by>
                                        <p:hsl h="0" s="12549" l="25098"/>
                                      </p:by>
                                    </p:animClr>
                                    <p:set>
                                      <p:cBhvr>
                                        <p:cTn id="9" dur="500" fill="hold"/>
                                        <p:tgtEl>
                                          <p:spTgt spid="23"/>
                                        </p:tgtEl>
                                        <p:attrNameLst>
                                          <p:attrName>fill.type</p:attrName>
                                        </p:attrNameLst>
                                      </p:cBhvr>
                                      <p:to>
                                        <p:strVal val="solid"/>
                                      </p:to>
                                    </p:set>
                                  </p:childTnLst>
                                </p:cTn>
                              </p:par>
                              <p:par>
                                <p:cTn id="10" presetID="30" presetClass="emph" presetSubtype="0" repeatCount="indefinite" fill="hold" grpId="0" nodeType="withEffect">
                                  <p:stCondLst>
                                    <p:cond delay="500"/>
                                  </p:stCondLst>
                                  <p:childTnLst>
                                    <p:animClr clrSpc="hsl" dir="cw">
                                      <p:cBhvr override="childStyle">
                                        <p:cTn id="11" dur="500" fill="hold"/>
                                        <p:tgtEl>
                                          <p:spTgt spid="21"/>
                                        </p:tgtEl>
                                        <p:attrNameLst>
                                          <p:attrName>style.color</p:attrName>
                                        </p:attrNameLst>
                                      </p:cBhvr>
                                      <p:by>
                                        <p:hsl h="0" s="12549" l="25098"/>
                                      </p:by>
                                    </p:animClr>
                                    <p:animClr clrSpc="hsl" dir="cw">
                                      <p:cBhvr>
                                        <p:cTn id="12" dur="500" fill="hold"/>
                                        <p:tgtEl>
                                          <p:spTgt spid="21"/>
                                        </p:tgtEl>
                                        <p:attrNameLst>
                                          <p:attrName>fillcolor</p:attrName>
                                        </p:attrNameLst>
                                      </p:cBhvr>
                                      <p:by>
                                        <p:hsl h="0" s="12549" l="25098"/>
                                      </p:by>
                                    </p:animClr>
                                    <p:animClr clrSpc="hsl" dir="cw">
                                      <p:cBhvr>
                                        <p:cTn id="13" dur="500" fill="hold"/>
                                        <p:tgtEl>
                                          <p:spTgt spid="21"/>
                                        </p:tgtEl>
                                        <p:attrNameLst>
                                          <p:attrName>stroke.color</p:attrName>
                                        </p:attrNameLst>
                                      </p:cBhvr>
                                      <p:by>
                                        <p:hsl h="0" s="12549" l="25098"/>
                                      </p:by>
                                    </p:animClr>
                                    <p:set>
                                      <p:cBhvr>
                                        <p:cTn id="14" dur="500" fill="hold"/>
                                        <p:tgtEl>
                                          <p:spTgt spid="21"/>
                                        </p:tgtEl>
                                        <p:attrNameLst>
                                          <p:attrName>fill.type</p:attrName>
                                        </p:attrNameLst>
                                      </p:cBhvr>
                                      <p:to>
                                        <p:strVal val="solid"/>
                                      </p:to>
                                    </p:set>
                                  </p:childTnLst>
                                </p:cTn>
                              </p:par>
                              <p:par>
                                <p:cTn id="15" presetID="30" presetClass="emph" presetSubtype="0" repeatCount="indefinite" fill="hold" grpId="0" nodeType="withEffect">
                                  <p:stCondLst>
                                    <p:cond delay="500"/>
                                  </p:stCondLst>
                                  <p:childTnLst>
                                    <p:animClr clrSpc="hsl" dir="cw">
                                      <p:cBhvr override="childStyle">
                                        <p:cTn id="16" dur="500" fill="hold"/>
                                        <p:tgtEl>
                                          <p:spTgt spid="26"/>
                                        </p:tgtEl>
                                        <p:attrNameLst>
                                          <p:attrName>style.color</p:attrName>
                                        </p:attrNameLst>
                                      </p:cBhvr>
                                      <p:by>
                                        <p:hsl h="0" s="12549" l="25098"/>
                                      </p:by>
                                    </p:animClr>
                                    <p:animClr clrSpc="hsl" dir="cw">
                                      <p:cBhvr>
                                        <p:cTn id="17" dur="500" fill="hold"/>
                                        <p:tgtEl>
                                          <p:spTgt spid="26"/>
                                        </p:tgtEl>
                                        <p:attrNameLst>
                                          <p:attrName>fillcolor</p:attrName>
                                        </p:attrNameLst>
                                      </p:cBhvr>
                                      <p:by>
                                        <p:hsl h="0" s="12549" l="25098"/>
                                      </p:by>
                                    </p:animClr>
                                    <p:animClr clrSpc="hsl" dir="cw">
                                      <p:cBhvr>
                                        <p:cTn id="18" dur="500" fill="hold"/>
                                        <p:tgtEl>
                                          <p:spTgt spid="26"/>
                                        </p:tgtEl>
                                        <p:attrNameLst>
                                          <p:attrName>stroke.color</p:attrName>
                                        </p:attrNameLst>
                                      </p:cBhvr>
                                      <p:by>
                                        <p:hsl h="0" s="12549" l="25098"/>
                                      </p:by>
                                    </p:animClr>
                                    <p:set>
                                      <p:cBhvr>
                                        <p:cTn id="19" dur="500" fill="hold"/>
                                        <p:tgtEl>
                                          <p:spTgt spid="26"/>
                                        </p:tgtEl>
                                        <p:attrNameLst>
                                          <p:attrName>fill.type</p:attrName>
                                        </p:attrNameLst>
                                      </p:cBhvr>
                                      <p:to>
                                        <p:strVal val="solid"/>
                                      </p:to>
                                    </p:set>
                                  </p:childTnLst>
                                </p:cTn>
                              </p:par>
                              <p:par>
                                <p:cTn id="20" presetID="30" presetClass="emph" presetSubtype="0" repeatCount="indefinite" fill="hold" grpId="0" nodeType="withEffect">
                                  <p:stCondLst>
                                    <p:cond delay="500"/>
                                  </p:stCondLst>
                                  <p:childTnLst>
                                    <p:animClr clrSpc="hsl" dir="cw">
                                      <p:cBhvr override="childStyle">
                                        <p:cTn id="21" dur="500" fill="hold"/>
                                        <p:tgtEl>
                                          <p:spTgt spid="28"/>
                                        </p:tgtEl>
                                        <p:attrNameLst>
                                          <p:attrName>style.color</p:attrName>
                                        </p:attrNameLst>
                                      </p:cBhvr>
                                      <p:by>
                                        <p:hsl h="0" s="12549" l="25098"/>
                                      </p:by>
                                    </p:animClr>
                                    <p:animClr clrSpc="hsl" dir="cw">
                                      <p:cBhvr>
                                        <p:cTn id="22" dur="500" fill="hold"/>
                                        <p:tgtEl>
                                          <p:spTgt spid="28"/>
                                        </p:tgtEl>
                                        <p:attrNameLst>
                                          <p:attrName>fillcolor</p:attrName>
                                        </p:attrNameLst>
                                      </p:cBhvr>
                                      <p:by>
                                        <p:hsl h="0" s="12549" l="25098"/>
                                      </p:by>
                                    </p:animClr>
                                    <p:animClr clrSpc="hsl" dir="cw">
                                      <p:cBhvr>
                                        <p:cTn id="23" dur="500" fill="hold"/>
                                        <p:tgtEl>
                                          <p:spTgt spid="28"/>
                                        </p:tgtEl>
                                        <p:attrNameLst>
                                          <p:attrName>stroke.color</p:attrName>
                                        </p:attrNameLst>
                                      </p:cBhvr>
                                      <p:by>
                                        <p:hsl h="0" s="12549" l="25098"/>
                                      </p:by>
                                    </p:animClr>
                                    <p:set>
                                      <p:cBhvr>
                                        <p:cTn id="24" dur="500" fill="hold"/>
                                        <p:tgtEl>
                                          <p:spTgt spid="28"/>
                                        </p:tgtEl>
                                        <p:attrNameLst>
                                          <p:attrName>fill.type</p:attrName>
                                        </p:attrNameLst>
                                      </p:cBhvr>
                                      <p:to>
                                        <p:strVal val="solid"/>
                                      </p:to>
                                    </p:set>
                                  </p:childTnLst>
                                </p:cTn>
                              </p:par>
                              <p:par>
                                <p:cTn id="25" presetID="9" presetClass="emph" presetSubtype="0" nodeType="withEffect">
                                  <p:stCondLst>
                                    <p:cond delay="500"/>
                                  </p:stCondLst>
                                  <p:childTnLst>
                                    <p:set>
                                      <p:cBhvr rctx="PPT">
                                        <p:cTn id="26" dur="indefinite"/>
                                        <p:tgtEl>
                                          <p:spTgt spid="15"/>
                                        </p:tgtEl>
                                        <p:attrNameLst>
                                          <p:attrName>style.opacity</p:attrName>
                                        </p:attrNameLst>
                                      </p:cBhvr>
                                      <p:to>
                                        <p:strVal val="0.5"/>
                                      </p:to>
                                    </p:set>
                                    <p:animEffect filter="image" prLst="opacity: 0.5">
                                      <p:cBhvr rctx="IE">
                                        <p:cTn id="27" dur="indefinite"/>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3" grpId="0" animBg="1"/>
      <p:bldP spid="21" grpId="0" animBg="1"/>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5"/>
          <p:cNvSpPr>
            <a:spLocks noChangeArrowheads="1"/>
          </p:cNvSpPr>
          <p:nvPr/>
        </p:nvSpPr>
        <p:spPr bwMode="gray">
          <a:xfrm>
            <a:off x="1524000" y="1295400"/>
            <a:ext cx="7010400" cy="32766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4" name="Group 16"/>
          <p:cNvGrpSpPr>
            <a:grpSpLocks/>
          </p:cNvGrpSpPr>
          <p:nvPr/>
        </p:nvGrpSpPr>
        <p:grpSpPr bwMode="auto">
          <a:xfrm>
            <a:off x="1905000" y="381000"/>
            <a:ext cx="6400800" cy="609600"/>
            <a:chOff x="720" y="1392"/>
            <a:chExt cx="4058" cy="480"/>
          </a:xfrm>
        </p:grpSpPr>
        <p:sp>
          <p:nvSpPr>
            <p:cNvPr id="15" name="AutoShape 17"/>
            <p:cNvSpPr>
              <a:spLocks noChangeArrowheads="1"/>
            </p:cNvSpPr>
            <p:nvPr/>
          </p:nvSpPr>
          <p:spPr bwMode="ltGray">
            <a:xfrm>
              <a:off x="720" y="1392"/>
              <a:ext cx="4058" cy="480"/>
            </a:xfrm>
            <a:prstGeom prst="roundRect">
              <a:avLst>
                <a:gd name="adj" fmla="val 17509"/>
              </a:avLst>
            </a:prstGeom>
            <a:solidFill>
              <a:srgbClr val="8AC24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6" name="Group 18"/>
            <p:cNvGrpSpPr>
              <a:grpSpLocks/>
            </p:cNvGrpSpPr>
            <p:nvPr/>
          </p:nvGrpSpPr>
          <p:grpSpPr bwMode="auto">
            <a:xfrm>
              <a:off x="730" y="1407"/>
              <a:ext cx="4043" cy="444"/>
              <a:chOff x="744" y="1407"/>
              <a:chExt cx="3988" cy="444"/>
            </a:xfrm>
          </p:grpSpPr>
          <p:sp>
            <p:nvSpPr>
              <p:cNvPr id="17" name="AutoShape 19"/>
              <p:cNvSpPr>
                <a:spLocks noChangeArrowheads="1"/>
              </p:cNvSpPr>
              <p:nvPr/>
            </p:nvSpPr>
            <p:spPr bwMode="ltGray">
              <a:xfrm>
                <a:off x="744" y="1736"/>
                <a:ext cx="3988" cy="115"/>
              </a:xfrm>
              <a:prstGeom prst="roundRect">
                <a:avLst>
                  <a:gd name="adj" fmla="val 50000"/>
                </a:avLst>
              </a:prstGeom>
              <a:gradFill rotWithShape="1">
                <a:gsLst>
                  <a:gs pos="0">
                    <a:srgbClr val="8AC246">
                      <a:alpha val="0"/>
                    </a:srgbClr>
                  </a:gs>
                  <a:gs pos="100000">
                    <a:srgbClr val="8AC246">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AutoShape 20"/>
              <p:cNvSpPr>
                <a:spLocks noChangeArrowheads="1"/>
              </p:cNvSpPr>
              <p:nvPr/>
            </p:nvSpPr>
            <p:spPr bwMode="ltGray">
              <a:xfrm>
                <a:off x="744" y="1407"/>
                <a:ext cx="3988" cy="115"/>
              </a:xfrm>
              <a:prstGeom prst="roundRect">
                <a:avLst>
                  <a:gd name="adj" fmla="val 50000"/>
                </a:avLst>
              </a:prstGeom>
              <a:gradFill rotWithShape="1">
                <a:gsLst>
                  <a:gs pos="0">
                    <a:srgbClr val="8AC246">
                      <a:gamma/>
                      <a:tint val="31765"/>
                      <a:invGamma/>
                    </a:srgbClr>
                  </a:gs>
                  <a:gs pos="100000">
                    <a:srgbClr val="8AC246">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53</a:t>
            </a:fld>
            <a:endParaRPr lang="fa-IR"/>
          </a:p>
        </p:txBody>
      </p:sp>
      <p:sp>
        <p:nvSpPr>
          <p:cNvPr id="4" name="Rectangle 3"/>
          <p:cNvSpPr/>
          <p:nvPr/>
        </p:nvSpPr>
        <p:spPr>
          <a:xfrm>
            <a:off x="762000" y="381000"/>
            <a:ext cx="74023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آزمایش رادرفورد با ورقه نازک طلا را شرح دهید.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1371600" y="1371600"/>
            <a:ext cx="6845618" cy="310854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باریکه ای از پرتو آلفا را بر ورقه نازک طلا تاباندند. طبق مدل تامسون باید </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همه</a:t>
            </a:r>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ذره های آلفا به راحتی عبور می کردند</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اما نتیجه چیز دیگری بود:</a:t>
            </a:r>
          </a:p>
          <a:p>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1- </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تعداد زیادی </a:t>
            </a:r>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از ذره های آلفا عبور کردند </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2- </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تعدادی</a:t>
            </a:r>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به مقدار زیاد منحرف شدند </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a:t>
            </a: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3- </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تعداد اندکی </a:t>
            </a:r>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با زاویه 180به عقب برگشتند </a:t>
            </a:r>
            <a:r>
              <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rPr>
              <a:t>!</a:t>
            </a:r>
            <a:endParaRPr lang="fa-IR" sz="3200" b="1"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7"/>
          <p:cNvSpPr>
            <a:spLocks noChangeArrowheads="1"/>
          </p:cNvSpPr>
          <p:nvPr/>
        </p:nvSpPr>
        <p:spPr bwMode="gray">
          <a:xfrm>
            <a:off x="2133600" y="3810000"/>
            <a:ext cx="6172200" cy="457200"/>
          </a:xfrm>
          <a:prstGeom prst="roundRect">
            <a:avLst>
              <a:gd name="adj" fmla="val 50000"/>
            </a:avLst>
          </a:prstGeom>
          <a:gradFill rotWithShape="1">
            <a:gsLst>
              <a:gs pos="0">
                <a:srgbClr val="38A3B2"/>
              </a:gs>
              <a:gs pos="100000">
                <a:srgbClr val="38A3B2">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AutoShape 7"/>
          <p:cNvSpPr>
            <a:spLocks noChangeArrowheads="1"/>
          </p:cNvSpPr>
          <p:nvPr/>
        </p:nvSpPr>
        <p:spPr bwMode="gray">
          <a:xfrm>
            <a:off x="2514600" y="2514600"/>
            <a:ext cx="5791200" cy="457200"/>
          </a:xfrm>
          <a:prstGeom prst="roundRect">
            <a:avLst>
              <a:gd name="adj" fmla="val 50000"/>
            </a:avLst>
          </a:prstGeom>
          <a:gradFill rotWithShape="1">
            <a:gsLst>
              <a:gs pos="0">
                <a:srgbClr val="38A3B2"/>
              </a:gs>
              <a:gs pos="100000">
                <a:srgbClr val="38A3B2">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AutoShape 7"/>
          <p:cNvSpPr>
            <a:spLocks noChangeArrowheads="1"/>
          </p:cNvSpPr>
          <p:nvPr/>
        </p:nvSpPr>
        <p:spPr bwMode="gray">
          <a:xfrm>
            <a:off x="2514600" y="1219200"/>
            <a:ext cx="5791200" cy="457200"/>
          </a:xfrm>
          <a:prstGeom prst="roundRect">
            <a:avLst>
              <a:gd name="adj" fmla="val 50000"/>
            </a:avLst>
          </a:prstGeom>
          <a:gradFill rotWithShape="1">
            <a:gsLst>
              <a:gs pos="0">
                <a:srgbClr val="38A3B2"/>
              </a:gs>
              <a:gs pos="100000">
                <a:srgbClr val="38A3B2">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AutoShape 7"/>
          <p:cNvSpPr>
            <a:spLocks noChangeArrowheads="1"/>
          </p:cNvSpPr>
          <p:nvPr/>
        </p:nvSpPr>
        <p:spPr bwMode="gray">
          <a:xfrm>
            <a:off x="1143000" y="381000"/>
            <a:ext cx="7467600" cy="457200"/>
          </a:xfrm>
          <a:prstGeom prst="roundRect">
            <a:avLst>
              <a:gd name="adj" fmla="val 50000"/>
            </a:avLst>
          </a:prstGeom>
          <a:gradFill rotWithShape="1">
            <a:gsLst>
              <a:gs pos="0">
                <a:srgbClr val="38A3B2"/>
              </a:gs>
              <a:gs pos="100000">
                <a:srgbClr val="38A3B2">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54</a:t>
            </a:fld>
            <a:endParaRPr lang="fa-IR"/>
          </a:p>
        </p:txBody>
      </p:sp>
      <p:sp>
        <p:nvSpPr>
          <p:cNvPr id="4" name="Rectangle 3"/>
          <p:cNvSpPr/>
          <p:nvPr/>
        </p:nvSpPr>
        <p:spPr>
          <a:xfrm>
            <a:off x="457200" y="381000"/>
            <a:ext cx="8077200" cy="22467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نتیجه گیری های رادرفورد در آزمایش با ورقه طلا را شرح دهید.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1066800" y="1219200"/>
            <a:ext cx="6845618" cy="36009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1- تعداد زیادی از ذره های آلفا عبور کردند.</a:t>
            </a:r>
          </a:p>
          <a:p>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2- تعدادی به مقدار زیاد منحرف شدند.</a:t>
            </a:r>
          </a:p>
          <a:p>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3- تعداد اندکی با زاویه بیش از 90به عقب برگشتند.</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7" name="Rectangle 6"/>
          <p:cNvSpPr/>
          <p:nvPr/>
        </p:nvSpPr>
        <p:spPr>
          <a:xfrm>
            <a:off x="381000" y="1752600"/>
            <a:ext cx="7402318"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بیشتر حجم اتم خالی است.</a:t>
            </a:r>
          </a:p>
        </p:txBody>
      </p:sp>
      <p:sp>
        <p:nvSpPr>
          <p:cNvPr id="8" name="Rectangle 7"/>
          <p:cNvSpPr/>
          <p:nvPr/>
        </p:nvSpPr>
        <p:spPr>
          <a:xfrm>
            <a:off x="381000" y="2895600"/>
            <a:ext cx="7620000" cy="523220"/>
          </a:xfrm>
          <a:prstGeom prst="rect">
            <a:avLst/>
          </a:prstGeom>
        </p:spPr>
        <p:txBody>
          <a:bodyPr wrap="square">
            <a:spAutoFit/>
          </a:bodyPr>
          <a:lstStyle/>
          <a:p>
            <a:pPr lvl="0"/>
            <a:r>
              <a:rPr lang="fa-IR" sz="2800" b="1" dirty="0" smtClean="0">
                <a:ln w="11430">
                  <a:solidFill>
                    <a:prstClr val="black"/>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Mj_Aref" pitchFamily="2" charset="-78"/>
              </a:rPr>
              <a:t>یک میدان قوی در هسته، ذره های آلفا را از خود دور می کند.</a:t>
            </a:r>
          </a:p>
        </p:txBody>
      </p:sp>
      <p:sp>
        <p:nvSpPr>
          <p:cNvPr id="9" name="Rectangle 8"/>
          <p:cNvSpPr/>
          <p:nvPr/>
        </p:nvSpPr>
        <p:spPr>
          <a:xfrm>
            <a:off x="2681828" y="4343400"/>
            <a:ext cx="5187638" cy="523220"/>
          </a:xfrm>
          <a:prstGeom prst="rect">
            <a:avLst/>
          </a:prstGeom>
        </p:spPr>
        <p:txBody>
          <a:bodyPr wrap="none">
            <a:spAutoFit/>
          </a:bodyPr>
          <a:lstStyle/>
          <a:p>
            <a:pPr lvl="0"/>
            <a:r>
              <a:rPr lang="fa-IR" sz="2800" b="1" dirty="0" smtClean="0">
                <a:ln w="11430">
                  <a:solidFill>
                    <a:prstClr val="black"/>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Mj_Aref" pitchFamily="2" charset="-78"/>
              </a:rPr>
              <a:t>هسته اتم بسیار کوچک اما بسیار سنگین است</a:t>
            </a:r>
            <a:r>
              <a:rPr lang="fa-IR" sz="2400" b="1" dirty="0" smtClean="0">
                <a:ln w="11430">
                  <a:solidFill>
                    <a:prstClr val="black"/>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Mj_Aref" pitchFamily="2" charset="-78"/>
              </a:rPr>
              <a:t>. </a:t>
            </a:r>
            <a:endParaRPr lang="fa-IR" sz="2800" b="1" dirty="0" smtClean="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20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5" grpId="0"/>
      <p:bldP spid="7" grpId="0"/>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cxnSp>
        <p:nvCxnSpPr>
          <p:cNvPr id="48" name="Straight Connector 47"/>
          <p:cNvCxnSpPr/>
          <p:nvPr/>
        </p:nvCxnSpPr>
        <p:spPr>
          <a:xfrm>
            <a:off x="1357290" y="2000240"/>
            <a:ext cx="7058046" cy="1588"/>
          </a:xfrm>
          <a:prstGeom prst="line">
            <a:avLst/>
          </a:prstGeom>
          <a:effectLst>
            <a:outerShdw blurRad="40000" dist="23000" dir="5400000" rotWithShape="0">
              <a:srgbClr val="FF0000">
                <a:alpha val="35000"/>
              </a:srgbClr>
            </a:outerShdw>
          </a:effectLst>
          <a:scene3d>
            <a:camera prst="orthographicFront"/>
            <a:lightRig rig="threePt" dir="t"/>
          </a:scene3d>
          <a:sp3d contourW="12700">
            <a:bevelT/>
            <a:contourClr>
              <a:srgbClr val="FF0000"/>
            </a:contourClr>
          </a:sp3d>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a:off x="1357290" y="2714620"/>
            <a:ext cx="7058046" cy="1588"/>
          </a:xfrm>
          <a:prstGeom prst="line">
            <a:avLst/>
          </a:prstGeom>
          <a:effectLst>
            <a:outerShdw blurRad="40000" dist="23000" dir="5400000" rotWithShape="0">
              <a:srgbClr val="FF0000">
                <a:alpha val="35000"/>
              </a:srgbClr>
            </a:outerShdw>
          </a:effectLst>
          <a:scene3d>
            <a:camera prst="orthographicFront"/>
            <a:lightRig rig="threePt" dir="t"/>
          </a:scene3d>
          <a:sp3d contourW="12700">
            <a:bevelT/>
            <a:contourClr>
              <a:srgbClr val="FF0000"/>
            </a:contourClr>
          </a:sp3d>
        </p:spPr>
        <p:style>
          <a:lnRef idx="3">
            <a:schemeClr val="accent2"/>
          </a:lnRef>
          <a:fillRef idx="0">
            <a:schemeClr val="accent2"/>
          </a:fillRef>
          <a:effectRef idx="2">
            <a:schemeClr val="accent2"/>
          </a:effectRef>
          <a:fontRef idx="minor">
            <a:schemeClr val="tx1"/>
          </a:fontRef>
        </p:style>
      </p:cxnSp>
      <p:grpSp>
        <p:nvGrpSpPr>
          <p:cNvPr id="41" name="Group 40"/>
          <p:cNvGrpSpPr/>
          <p:nvPr/>
        </p:nvGrpSpPr>
        <p:grpSpPr>
          <a:xfrm>
            <a:off x="3143240" y="857232"/>
            <a:ext cx="3143272" cy="4572032"/>
            <a:chOff x="3071802" y="857232"/>
            <a:chExt cx="2357454" cy="3643338"/>
          </a:xfrm>
        </p:grpSpPr>
        <p:sp>
          <p:nvSpPr>
            <p:cNvPr id="17" name="Oval 16"/>
            <p:cNvSpPr/>
            <p:nvPr/>
          </p:nvSpPr>
          <p:spPr>
            <a:xfrm>
              <a:off x="3071802" y="857232"/>
              <a:ext cx="1285884" cy="1214446"/>
            </a:xfrm>
            <a:prstGeom prst="ellipse">
              <a:avLst/>
            </a:prstGeom>
            <a:solidFill>
              <a:srgbClr val="FFFF99">
                <a:alpha val="49000"/>
              </a:srgbClr>
            </a:solidFill>
            <a:ln>
              <a:solidFill>
                <a:schemeClr val="bg1">
                  <a:lumMod val="65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3643306" y="1357298"/>
              <a:ext cx="241103" cy="227709"/>
            </a:xfrm>
            <a:prstGeom prst="ellipse">
              <a:avLst/>
            </a:prstGeom>
            <a:solidFill>
              <a:schemeClr val="accent6">
                <a:lumMod val="75000"/>
              </a:schemeClr>
            </a:solidFill>
            <a:ln>
              <a:solidFill>
                <a:srgbClr val="FF0000"/>
              </a:solidFill>
            </a:ln>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t>
              </a:r>
              <a:endParaRPr lang="fa-IR" sz="2000" b="1" dirty="0">
                <a:solidFill>
                  <a:schemeClr val="tx1"/>
                </a:solidFill>
              </a:endParaRPr>
            </a:p>
          </p:txBody>
        </p:sp>
        <p:sp>
          <p:nvSpPr>
            <p:cNvPr id="33" name="Oval 32"/>
            <p:cNvSpPr/>
            <p:nvPr/>
          </p:nvSpPr>
          <p:spPr>
            <a:xfrm>
              <a:off x="3071802" y="2071678"/>
              <a:ext cx="1285884" cy="1214446"/>
            </a:xfrm>
            <a:prstGeom prst="ellipse">
              <a:avLst/>
            </a:prstGeom>
            <a:solidFill>
              <a:srgbClr val="FFFF99">
                <a:alpha val="49000"/>
              </a:srgbClr>
            </a:solidFill>
            <a:ln>
              <a:solidFill>
                <a:schemeClr val="bg1">
                  <a:lumMod val="65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Oval 33"/>
            <p:cNvSpPr/>
            <p:nvPr/>
          </p:nvSpPr>
          <p:spPr>
            <a:xfrm>
              <a:off x="3643306" y="2571744"/>
              <a:ext cx="241103" cy="227709"/>
            </a:xfrm>
            <a:prstGeom prst="ellipse">
              <a:avLst/>
            </a:prstGeom>
            <a:solidFill>
              <a:schemeClr val="accent6">
                <a:lumMod val="75000"/>
              </a:schemeClr>
            </a:solidFill>
            <a:ln>
              <a:solidFill>
                <a:srgbClr val="FF0000"/>
              </a:solidFill>
            </a:ln>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t>
              </a:r>
              <a:endParaRPr lang="fa-IR" sz="2000" b="1" dirty="0">
                <a:solidFill>
                  <a:schemeClr val="tx1"/>
                </a:solidFill>
              </a:endParaRPr>
            </a:p>
          </p:txBody>
        </p:sp>
        <p:sp>
          <p:nvSpPr>
            <p:cNvPr id="35" name="Oval 34"/>
            <p:cNvSpPr/>
            <p:nvPr/>
          </p:nvSpPr>
          <p:spPr>
            <a:xfrm>
              <a:off x="4143372" y="1428736"/>
              <a:ext cx="1285884" cy="1214446"/>
            </a:xfrm>
            <a:prstGeom prst="ellipse">
              <a:avLst/>
            </a:prstGeom>
            <a:solidFill>
              <a:srgbClr val="FFFF99">
                <a:alpha val="49000"/>
              </a:srgbClr>
            </a:solidFill>
            <a:ln>
              <a:solidFill>
                <a:schemeClr val="bg1">
                  <a:lumMod val="65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Oval 35"/>
            <p:cNvSpPr/>
            <p:nvPr/>
          </p:nvSpPr>
          <p:spPr>
            <a:xfrm>
              <a:off x="4714876" y="1928802"/>
              <a:ext cx="241103" cy="227709"/>
            </a:xfrm>
            <a:prstGeom prst="ellipse">
              <a:avLst/>
            </a:prstGeom>
            <a:solidFill>
              <a:schemeClr val="accent6">
                <a:lumMod val="75000"/>
              </a:schemeClr>
            </a:solidFill>
            <a:ln>
              <a:solidFill>
                <a:srgbClr val="FF0000"/>
              </a:solidFill>
            </a:ln>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t>
              </a:r>
              <a:endParaRPr lang="fa-IR" sz="2000" b="1" dirty="0">
                <a:solidFill>
                  <a:schemeClr val="tx1"/>
                </a:solidFill>
              </a:endParaRPr>
            </a:p>
          </p:txBody>
        </p:sp>
        <p:sp>
          <p:nvSpPr>
            <p:cNvPr id="37" name="Oval 36"/>
            <p:cNvSpPr/>
            <p:nvPr/>
          </p:nvSpPr>
          <p:spPr>
            <a:xfrm>
              <a:off x="3071802" y="3286124"/>
              <a:ext cx="1285884" cy="1214446"/>
            </a:xfrm>
            <a:prstGeom prst="ellipse">
              <a:avLst/>
            </a:prstGeom>
            <a:solidFill>
              <a:srgbClr val="FFFF99">
                <a:alpha val="49000"/>
              </a:srgbClr>
            </a:solidFill>
            <a:ln>
              <a:solidFill>
                <a:schemeClr val="bg1">
                  <a:lumMod val="65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Oval 37"/>
            <p:cNvSpPr/>
            <p:nvPr/>
          </p:nvSpPr>
          <p:spPr>
            <a:xfrm>
              <a:off x="3643306" y="3786190"/>
              <a:ext cx="241103" cy="227709"/>
            </a:xfrm>
            <a:prstGeom prst="ellipse">
              <a:avLst/>
            </a:prstGeom>
            <a:solidFill>
              <a:schemeClr val="accent6">
                <a:lumMod val="75000"/>
              </a:schemeClr>
            </a:solidFill>
            <a:ln>
              <a:solidFill>
                <a:srgbClr val="FF0000"/>
              </a:solidFill>
            </a:ln>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t>
              </a:r>
              <a:endParaRPr lang="fa-IR" sz="2000" b="1" dirty="0">
                <a:solidFill>
                  <a:schemeClr val="tx1"/>
                </a:solidFill>
              </a:endParaRPr>
            </a:p>
          </p:txBody>
        </p:sp>
        <p:sp>
          <p:nvSpPr>
            <p:cNvPr id="39" name="Oval 38"/>
            <p:cNvSpPr/>
            <p:nvPr/>
          </p:nvSpPr>
          <p:spPr>
            <a:xfrm>
              <a:off x="4143372" y="2643182"/>
              <a:ext cx="1285884" cy="1214446"/>
            </a:xfrm>
            <a:prstGeom prst="ellipse">
              <a:avLst/>
            </a:prstGeom>
            <a:solidFill>
              <a:srgbClr val="FFFF99">
                <a:alpha val="49000"/>
              </a:srgbClr>
            </a:solidFill>
            <a:ln>
              <a:solidFill>
                <a:schemeClr val="bg1">
                  <a:lumMod val="65000"/>
                </a:schemeClr>
              </a:solidFill>
            </a:ln>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Oval 39"/>
            <p:cNvSpPr/>
            <p:nvPr/>
          </p:nvSpPr>
          <p:spPr>
            <a:xfrm>
              <a:off x="4714876" y="3143248"/>
              <a:ext cx="241103" cy="227709"/>
            </a:xfrm>
            <a:prstGeom prst="ellipse">
              <a:avLst/>
            </a:prstGeom>
            <a:solidFill>
              <a:schemeClr val="accent6">
                <a:lumMod val="75000"/>
              </a:schemeClr>
            </a:solidFill>
            <a:ln>
              <a:solidFill>
                <a:srgbClr val="FF0000"/>
              </a:solidFill>
            </a:ln>
            <a:scene3d>
              <a:camera prst="perspective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a:t>
              </a:r>
              <a:endParaRPr lang="fa-IR" sz="2000" b="1" dirty="0">
                <a:solidFill>
                  <a:schemeClr val="tx1"/>
                </a:solidFill>
              </a:endParaRPr>
            </a:p>
          </p:txBody>
        </p:sp>
      </p:grpSp>
      <p:sp>
        <p:nvSpPr>
          <p:cNvPr id="50" name="Freeform 49"/>
          <p:cNvSpPr/>
          <p:nvPr/>
        </p:nvSpPr>
        <p:spPr>
          <a:xfrm>
            <a:off x="1428728" y="4929198"/>
            <a:ext cx="7058025" cy="401638"/>
          </a:xfrm>
          <a:custGeom>
            <a:avLst/>
            <a:gdLst>
              <a:gd name="connsiteX0" fmla="*/ 0 w 7058025"/>
              <a:gd name="connsiteY0" fmla="*/ 49213 h 401638"/>
              <a:gd name="connsiteX1" fmla="*/ 2524125 w 7058025"/>
              <a:gd name="connsiteY1" fmla="*/ 58738 h 401638"/>
              <a:gd name="connsiteX2" fmla="*/ 7058025 w 7058025"/>
              <a:gd name="connsiteY2" fmla="*/ 401638 h 401638"/>
              <a:gd name="connsiteX3" fmla="*/ 7058025 w 7058025"/>
              <a:gd name="connsiteY3" fmla="*/ 401638 h 401638"/>
            </a:gdLst>
            <a:ahLst/>
            <a:cxnLst>
              <a:cxn ang="0">
                <a:pos x="connsiteX0" y="connsiteY0"/>
              </a:cxn>
              <a:cxn ang="0">
                <a:pos x="connsiteX1" y="connsiteY1"/>
              </a:cxn>
              <a:cxn ang="0">
                <a:pos x="connsiteX2" y="connsiteY2"/>
              </a:cxn>
              <a:cxn ang="0">
                <a:pos x="connsiteX3" y="connsiteY3"/>
              </a:cxn>
            </a:cxnLst>
            <a:rect l="l" t="t" r="r" b="b"/>
            <a:pathLst>
              <a:path w="7058025" h="401638">
                <a:moveTo>
                  <a:pt x="0" y="49213"/>
                </a:moveTo>
                <a:cubicBezTo>
                  <a:pt x="673893" y="24606"/>
                  <a:pt x="1347787" y="0"/>
                  <a:pt x="2524125" y="58738"/>
                </a:cubicBezTo>
                <a:cubicBezTo>
                  <a:pt x="3700463" y="117476"/>
                  <a:pt x="7058025" y="401638"/>
                  <a:pt x="7058025" y="401638"/>
                </a:cubicBezTo>
                <a:lnTo>
                  <a:pt x="7058025" y="401638"/>
                </a:lnTo>
              </a:path>
            </a:pathLst>
          </a:custGeom>
          <a:scene3d>
            <a:camera prst="orthographicFront"/>
            <a:lightRig rig="threePt" dir="t"/>
          </a:scene3d>
          <a:sp3d>
            <a:bevelT/>
          </a:sp3d>
        </p:spPr>
        <p:style>
          <a:lnRef idx="3">
            <a:schemeClr val="accent2"/>
          </a:lnRef>
          <a:fillRef idx="0">
            <a:schemeClr val="accent2"/>
          </a:fillRef>
          <a:effectRef idx="2">
            <a:schemeClr val="accent2"/>
          </a:effectRef>
          <a:fontRef idx="minor">
            <a:schemeClr val="tx1"/>
          </a:fontRef>
        </p:style>
        <p:txBody>
          <a:bodyPr rtlCol="1" anchor="ctr"/>
          <a:lstStyle/>
          <a:p>
            <a:pPr algn="ctr"/>
            <a:endParaRPr lang="fa-IR"/>
          </a:p>
        </p:txBody>
      </p:sp>
      <p:sp>
        <p:nvSpPr>
          <p:cNvPr id="51" name="Freeform 50"/>
          <p:cNvSpPr/>
          <p:nvPr/>
        </p:nvSpPr>
        <p:spPr>
          <a:xfrm>
            <a:off x="1357290" y="3000372"/>
            <a:ext cx="2405062" cy="542925"/>
          </a:xfrm>
          <a:custGeom>
            <a:avLst/>
            <a:gdLst>
              <a:gd name="connsiteX0" fmla="*/ 0 w 2405062"/>
              <a:gd name="connsiteY0" fmla="*/ 0 h 542925"/>
              <a:gd name="connsiteX1" fmla="*/ 2400300 w 2405062"/>
              <a:gd name="connsiteY1" fmla="*/ 171450 h 542925"/>
              <a:gd name="connsiteX2" fmla="*/ 28575 w 2405062"/>
              <a:gd name="connsiteY2" fmla="*/ 542925 h 542925"/>
            </a:gdLst>
            <a:ahLst/>
            <a:cxnLst>
              <a:cxn ang="0">
                <a:pos x="connsiteX0" y="connsiteY0"/>
              </a:cxn>
              <a:cxn ang="0">
                <a:pos x="connsiteX1" y="connsiteY1"/>
              </a:cxn>
              <a:cxn ang="0">
                <a:pos x="connsiteX2" y="connsiteY2"/>
              </a:cxn>
            </a:cxnLst>
            <a:rect l="l" t="t" r="r" b="b"/>
            <a:pathLst>
              <a:path w="2405062" h="542925">
                <a:moveTo>
                  <a:pt x="0" y="0"/>
                </a:moveTo>
                <a:cubicBezTo>
                  <a:pt x="1197769" y="40481"/>
                  <a:pt x="2395538" y="80963"/>
                  <a:pt x="2400300" y="171450"/>
                </a:cubicBezTo>
                <a:cubicBezTo>
                  <a:pt x="2405062" y="261937"/>
                  <a:pt x="1216818" y="402431"/>
                  <a:pt x="28575" y="542925"/>
                </a:cubicBezTo>
              </a:path>
            </a:pathLst>
          </a:cu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fa-IR"/>
          </a:p>
        </p:txBody>
      </p:sp>
      <p:grpSp>
        <p:nvGrpSpPr>
          <p:cNvPr id="22" name="Group 21"/>
          <p:cNvGrpSpPr/>
          <p:nvPr/>
        </p:nvGrpSpPr>
        <p:grpSpPr>
          <a:xfrm>
            <a:off x="1142976" y="1785926"/>
            <a:ext cx="365805" cy="461665"/>
            <a:chOff x="1090588" y="1662100"/>
            <a:chExt cx="365805" cy="461665"/>
          </a:xfrm>
        </p:grpSpPr>
        <p:sp>
          <p:nvSpPr>
            <p:cNvPr id="18" name="Oval 17"/>
            <p:cNvSpPr/>
            <p:nvPr/>
          </p:nvSpPr>
          <p:spPr>
            <a:xfrm>
              <a:off x="1142976" y="1785926"/>
              <a:ext cx="285752" cy="28575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1090588" y="1662100"/>
              <a:ext cx="36580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α</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23" name="Group 22"/>
          <p:cNvGrpSpPr/>
          <p:nvPr/>
        </p:nvGrpSpPr>
        <p:grpSpPr>
          <a:xfrm>
            <a:off x="1142976" y="2786058"/>
            <a:ext cx="365805" cy="461665"/>
            <a:chOff x="1090588" y="1662100"/>
            <a:chExt cx="365805" cy="461665"/>
          </a:xfrm>
        </p:grpSpPr>
        <p:sp>
          <p:nvSpPr>
            <p:cNvPr id="24" name="Oval 23"/>
            <p:cNvSpPr/>
            <p:nvPr/>
          </p:nvSpPr>
          <p:spPr>
            <a:xfrm>
              <a:off x="1142976" y="1785926"/>
              <a:ext cx="285752" cy="28575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p:cNvSpPr/>
            <p:nvPr/>
          </p:nvSpPr>
          <p:spPr>
            <a:xfrm>
              <a:off x="1090588" y="1662100"/>
              <a:ext cx="36580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α</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29" name="Group 28"/>
          <p:cNvGrpSpPr/>
          <p:nvPr/>
        </p:nvGrpSpPr>
        <p:grpSpPr>
          <a:xfrm>
            <a:off x="1214414" y="2428868"/>
            <a:ext cx="365805" cy="461665"/>
            <a:chOff x="1090588" y="1662100"/>
            <a:chExt cx="365805" cy="461665"/>
          </a:xfrm>
        </p:grpSpPr>
        <p:sp>
          <p:nvSpPr>
            <p:cNvPr id="30" name="Oval 29"/>
            <p:cNvSpPr/>
            <p:nvPr/>
          </p:nvSpPr>
          <p:spPr>
            <a:xfrm>
              <a:off x="1142976" y="1785926"/>
              <a:ext cx="285752" cy="28575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Rectangle 30"/>
            <p:cNvSpPr/>
            <p:nvPr/>
          </p:nvSpPr>
          <p:spPr>
            <a:xfrm>
              <a:off x="1090588" y="1662100"/>
              <a:ext cx="36580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α</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32" name="Group 31"/>
          <p:cNvGrpSpPr/>
          <p:nvPr/>
        </p:nvGrpSpPr>
        <p:grpSpPr>
          <a:xfrm>
            <a:off x="1214414" y="4714884"/>
            <a:ext cx="365805" cy="461665"/>
            <a:chOff x="1090588" y="1662100"/>
            <a:chExt cx="365805" cy="461665"/>
          </a:xfrm>
        </p:grpSpPr>
        <p:sp>
          <p:nvSpPr>
            <p:cNvPr id="42" name="Oval 41"/>
            <p:cNvSpPr/>
            <p:nvPr/>
          </p:nvSpPr>
          <p:spPr>
            <a:xfrm>
              <a:off x="1142976" y="1785926"/>
              <a:ext cx="285752" cy="285752"/>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 name="Rectangle 42"/>
            <p:cNvSpPr/>
            <p:nvPr/>
          </p:nvSpPr>
          <p:spPr>
            <a:xfrm>
              <a:off x="1090588" y="1662100"/>
              <a:ext cx="36580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α</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44" name="Slide Number Placeholder 43"/>
          <p:cNvSpPr>
            <a:spLocks noGrp="1"/>
          </p:cNvSpPr>
          <p:nvPr>
            <p:ph type="sldNum" sz="quarter" idx="12"/>
          </p:nvPr>
        </p:nvSpPr>
        <p:spPr/>
        <p:txBody>
          <a:bodyPr/>
          <a:lstStyle/>
          <a:p>
            <a:fld id="{4CE537EB-F69F-49DF-B190-42F4AEC61CA4}" type="slidenum">
              <a:rPr lang="fa-IR" smtClean="0"/>
              <a:pPr/>
              <a:t>55</a:t>
            </a:fld>
            <a:endParaRPr lang="fa-IR"/>
          </a:p>
        </p:txBody>
      </p:sp>
      <p:sp>
        <p:nvSpPr>
          <p:cNvPr id="45" name="Footer Placeholder 44"/>
          <p:cNvSpPr>
            <a:spLocks noGrp="1"/>
          </p:cNvSpPr>
          <p:nvPr>
            <p:ph type="ftr" sz="quarter" idx="11"/>
          </p:nvPr>
        </p:nvSpPr>
        <p:spPr/>
        <p:txBody>
          <a:bodyPr/>
          <a:lstStyle/>
          <a:p>
            <a:r>
              <a:rPr lang="en-US" smtClean="0"/>
              <a:t>Tavakoli&amp;Homayoni</a:t>
            </a:r>
            <a:endParaRPr lang="fa-IR"/>
          </a:p>
        </p:txBody>
      </p:sp>
      <p:sp>
        <p:nvSpPr>
          <p:cNvPr id="46" name="Rectangle 45"/>
          <p:cNvSpPr/>
          <p:nvPr/>
        </p:nvSpPr>
        <p:spPr>
          <a:xfrm>
            <a:off x="1219200" y="381000"/>
            <a:ext cx="74023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آزمایش رادرفورد با ورقه نازک طلا :</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500"/>
                                  </p:stCondLst>
                                  <p:childTnLst>
                                    <p:set>
                                      <p:cBhvr rctx="PPT">
                                        <p:cTn id="6" dur="indefinite"/>
                                        <p:tgtEl>
                                          <p:spTgt spid="20"/>
                                        </p:tgtEl>
                                        <p:attrNameLst>
                                          <p:attrName>style.opacity</p:attrName>
                                        </p:attrNameLst>
                                      </p:cBhvr>
                                      <p:to>
                                        <p:strVal val="0.5"/>
                                      </p:to>
                                    </p:set>
                                    <p:animEffect filter="image" prLst="opacity: 0.5">
                                      <p:cBhvr rctx="IE">
                                        <p:cTn id="7" dur="indefinite"/>
                                        <p:tgtEl>
                                          <p:spTgt spid="20"/>
                                        </p:tgtEl>
                                      </p:cBhvr>
                                    </p:animEffect>
                                  </p:childTnLst>
                                </p:cTn>
                              </p:par>
                              <p:par>
                                <p:cTn id="8" presetID="9" presetClass="emph" presetSubtype="0" nodeType="withEffect">
                                  <p:stCondLst>
                                    <p:cond delay="500"/>
                                  </p:stCondLst>
                                  <p:childTnLst>
                                    <p:set>
                                      <p:cBhvr rctx="PPT">
                                        <p:cTn id="9" dur="indefinite"/>
                                        <p:tgtEl>
                                          <p:spTgt spid="48"/>
                                        </p:tgtEl>
                                        <p:attrNameLst>
                                          <p:attrName>style.opacity</p:attrName>
                                        </p:attrNameLst>
                                      </p:cBhvr>
                                      <p:to>
                                        <p:strVal val="0.5"/>
                                      </p:to>
                                    </p:set>
                                    <p:animEffect filter="image" prLst="opacity: 0.5">
                                      <p:cBhvr rctx="IE">
                                        <p:cTn id="10" dur="indefinite"/>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05556E-6 5.18519E-6 L 0.88194 5.18519E-6 " pathEditMode="relative" ptsTypes="AA">
                                      <p:cBhvr>
                                        <p:cTn id="14" dur="2000" fill="hold"/>
                                        <p:tgtEl>
                                          <p:spTgt spid="22"/>
                                        </p:tgtEl>
                                        <p:attrNameLst>
                                          <p:attrName>ppt_x</p:attrName>
                                          <p:attrName>ppt_y</p:attrName>
                                        </p:attrNameLst>
                                      </p:cBhvr>
                                    </p:animMotion>
                                  </p:childTnLst>
                                </p:cTn>
                              </p:par>
                              <p:par>
                                <p:cTn id="15" presetID="63" presetClass="path" presetSubtype="0" accel="50000" decel="50000" fill="hold" nodeType="withEffect">
                                  <p:stCondLst>
                                    <p:cond delay="0"/>
                                  </p:stCondLst>
                                  <p:childTnLst>
                                    <p:animMotion origin="layout" path="M 2.22222E-6 -1.48148E-6 L 0.94566 0.00718 " pathEditMode="relative" rAng="0" ptsTypes="AA">
                                      <p:cBhvr>
                                        <p:cTn id="16" dur="2000" fill="hold"/>
                                        <p:tgtEl>
                                          <p:spTgt spid="29"/>
                                        </p:tgtEl>
                                        <p:attrNameLst>
                                          <p:attrName>ppt_x</p:attrName>
                                          <p:attrName>ppt_y</p:attrName>
                                        </p:attrNameLst>
                                      </p:cBhvr>
                                      <p:rCtr x="47300" y="300"/>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747 -4.81481E-6 C 0.06441 0.00093 0.13576 0.00463 0.20798 0.00718 C 0.21996 0.01181 0.23368 0.00394 0.24444 0.01204 C 0.25468 0.0294 0.22621 0.02755 0.21979 0.02801 C 0.20833 0.03056 0.20138 0.03218 0.18854 0.03288 C 0.18159 0.0345 0.17395 0.03635 0.16718 0.03889 C 0.15937 0.03797 0.15 0.03727 0.14236 0.04144 C 0.13836 0.04375 0.1342 0.04792 0.12968 0.04885 C 0.11475 0.05139 0.12326 0.04815 0.10833 0.05255 C 0.10486 0.05348 0.10225 0.05718 0.09861 0.05741 C 0.07829 0.05857 0.05781 0.05811 0.0375 0.05857 C 0.02118 0.06459 0.00312 0.05973 -0.01407 0.06227 C -0.03386 0.06968 -0.05573 0.06875 -0.07622 0.07084 C -0.11632 0.08056 -0.17257 0.03403 -0.17257 0.09167 " pathEditMode="relative" rAng="0" ptsTypes="fffffffffffffA">
                                      <p:cBhvr>
                                        <p:cTn id="20" dur="2000" fill="hold"/>
                                        <p:tgtEl>
                                          <p:spTgt spid="23"/>
                                        </p:tgtEl>
                                        <p:attrNameLst>
                                          <p:attrName>ppt_x</p:attrName>
                                          <p:attrName>ppt_y</p:attrName>
                                        </p:attrNameLst>
                                      </p:cBhvr>
                                      <p:rCtr x="4800" y="4600"/>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2.77778E-6 4.81481E-6 C 0.1177 0.00069 0.23402 -0.00278 0.35104 0.00833 C 0.35954 0.01597 0.38194 0.01319 0.39166 0.01389 C 0.39826 0.0169 0.40555 0.01667 0.4125 0.01806 C 0.4394 0.03009 0.49947 0.02338 0.51354 0.02361 C 0.52864 0.02755 0.54409 0.03079 0.55937 0.03333 C 0.56354 0.03403 0.56979 0.0375 0.57395 0.0375 C 0.60902 0.03843 0.64409 0.03843 0.67916 0.03889 C 0.68576 0.03935 0.69236 0.03958 0.69895 0.04028 C 0.70572 0.04097 0.7125 0.04722 0.71875 0.05 C 0.72378 0.05231 0.72916 0.05093 0.73437 0.05139 C 0.74687 0.0537 0.77187 0.05556 0.77187 0.05556 C 0.78263 0.05926 0.79322 0.06088 0.80416 0.06389 C 0.81041 0.06806 0.81597 0.0706 0.82291 0.07222 C 0.84392 0.08333 0.8684 0.08194 0.89062 0.08333 C 0.925 0.09861 0.98541 0.09167 1.01145 0.09167 " pathEditMode="relative" ptsTypes="fffffffffffffffA">
                                      <p:cBhvr>
                                        <p:cTn id="24" dur="2000" fill="hold"/>
                                        <p:tgtEl>
                                          <p:spTgt spid="3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3"/>
          <p:cNvGrpSpPr>
            <a:grpSpLocks/>
          </p:cNvGrpSpPr>
          <p:nvPr/>
        </p:nvGrpSpPr>
        <p:grpSpPr bwMode="auto">
          <a:xfrm>
            <a:off x="2209800" y="2438400"/>
            <a:ext cx="6553200" cy="398463"/>
            <a:chOff x="336" y="1735"/>
            <a:chExt cx="4806" cy="294"/>
          </a:xfrm>
        </p:grpSpPr>
        <p:sp>
          <p:nvSpPr>
            <p:cNvPr id="32" name="AutoShape 14"/>
            <p:cNvSpPr>
              <a:spLocks noChangeArrowheads="1"/>
            </p:cNvSpPr>
            <p:nvPr/>
          </p:nvSpPr>
          <p:spPr bwMode="gray">
            <a:xfrm>
              <a:off x="336" y="1735"/>
              <a:ext cx="4806" cy="294"/>
            </a:xfrm>
            <a:prstGeom prst="roundRect">
              <a:avLst>
                <a:gd name="adj" fmla="val 50000"/>
              </a:avLst>
            </a:prstGeom>
            <a:solidFill>
              <a:srgbClr val="E2507A"/>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AutoShape 1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AutoShape 1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AutoShape 17"/>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E2507A"/>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1" name="Group 13"/>
          <p:cNvGrpSpPr>
            <a:grpSpLocks/>
          </p:cNvGrpSpPr>
          <p:nvPr/>
        </p:nvGrpSpPr>
        <p:grpSpPr bwMode="auto">
          <a:xfrm>
            <a:off x="2209800" y="1600200"/>
            <a:ext cx="6553200" cy="398463"/>
            <a:chOff x="336" y="1735"/>
            <a:chExt cx="4806" cy="294"/>
          </a:xfrm>
        </p:grpSpPr>
        <p:sp>
          <p:nvSpPr>
            <p:cNvPr id="22" name="AutoShape 14"/>
            <p:cNvSpPr>
              <a:spLocks noChangeArrowheads="1"/>
            </p:cNvSpPr>
            <p:nvPr/>
          </p:nvSpPr>
          <p:spPr bwMode="gray">
            <a:xfrm>
              <a:off x="336" y="1735"/>
              <a:ext cx="4806" cy="294"/>
            </a:xfrm>
            <a:prstGeom prst="roundRect">
              <a:avLst>
                <a:gd name="adj" fmla="val 50000"/>
              </a:avLst>
            </a:prstGeom>
            <a:solidFill>
              <a:srgbClr val="E2507A"/>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AutoShape 1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AutoShape 1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AutoShape 17"/>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E2507A"/>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1" name="Group 13"/>
          <p:cNvGrpSpPr>
            <a:grpSpLocks/>
          </p:cNvGrpSpPr>
          <p:nvPr/>
        </p:nvGrpSpPr>
        <p:grpSpPr bwMode="auto">
          <a:xfrm>
            <a:off x="3352800" y="457200"/>
            <a:ext cx="5257800" cy="398463"/>
            <a:chOff x="336" y="1735"/>
            <a:chExt cx="4806" cy="294"/>
          </a:xfrm>
        </p:grpSpPr>
        <p:sp>
          <p:nvSpPr>
            <p:cNvPr id="12" name="AutoShape 14"/>
            <p:cNvSpPr>
              <a:spLocks noChangeArrowheads="1"/>
            </p:cNvSpPr>
            <p:nvPr/>
          </p:nvSpPr>
          <p:spPr bwMode="gray">
            <a:xfrm>
              <a:off x="336" y="1735"/>
              <a:ext cx="4806" cy="294"/>
            </a:xfrm>
            <a:prstGeom prst="roundRect">
              <a:avLst>
                <a:gd name="adj" fmla="val 50000"/>
              </a:avLst>
            </a:prstGeom>
            <a:solidFill>
              <a:srgbClr val="E2507A"/>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 name="AutoShape 1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AutoShape 1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 name="AutoShape 17"/>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E2507A"/>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3" name="Slide Number Placeholder 2"/>
          <p:cNvSpPr>
            <a:spLocks noGrp="1"/>
          </p:cNvSpPr>
          <p:nvPr>
            <p:ph type="sldNum" sz="quarter" idx="12"/>
          </p:nvPr>
        </p:nvSpPr>
        <p:spPr>
          <a:xfrm>
            <a:off x="6324600" y="6356350"/>
            <a:ext cx="2133600" cy="365125"/>
          </a:xfrm>
        </p:spPr>
        <p:txBody>
          <a:bodyPr/>
          <a:lstStyle/>
          <a:p>
            <a:fld id="{4CE537EB-F69F-49DF-B190-42F4AEC61CA4}" type="slidenum">
              <a:rPr lang="fa-IR" smtClean="0"/>
              <a:pPr/>
              <a:t>56</a:t>
            </a:fld>
            <a:endParaRPr lang="fa-IR"/>
          </a:p>
        </p:txBody>
      </p:sp>
      <p:sp>
        <p:nvSpPr>
          <p:cNvPr id="4" name="Rectangle 3"/>
          <p:cNvSpPr/>
          <p:nvPr/>
        </p:nvSpPr>
        <p:spPr>
          <a:xfrm>
            <a:off x="533400" y="381000"/>
            <a:ext cx="74023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اتمی رادرفورد را شرح دهید.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0" y="1524000"/>
            <a:ext cx="8686800" cy="267765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1- بار مثبت اتم، در مرکز اتم یعنی هسته به شدت متمرکز شده است.</a:t>
            </a:r>
          </a:p>
          <a:p>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36" name="Rectangle 35"/>
          <p:cNvSpPr/>
          <p:nvPr/>
        </p:nvSpPr>
        <p:spPr>
          <a:xfrm>
            <a:off x="3929708" y="2438400"/>
            <a:ext cx="4879861" cy="400110"/>
          </a:xfrm>
          <a:prstGeom prst="rect">
            <a:avLst/>
          </a:prstGeom>
        </p:spPr>
        <p:txBody>
          <a:bodyPr wrap="none">
            <a:spAutoFit/>
          </a:bodyPr>
          <a:lstStyle/>
          <a:p>
            <a:pPr lvl="0"/>
            <a:r>
              <a:rPr lang="fa-IR" sz="20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2- الکترون ها به سرعت به دور هسته در حال گردش هستند.</a:t>
            </a:r>
            <a:endParaRPr lang="fa-IR" sz="2000" b="1" dirty="0" smtClean="0">
              <a:ln w="11430">
                <a:solidFill>
                  <a:prstClr val="black"/>
                </a:solidFill>
              </a:ln>
              <a:solidFill>
                <a:srgbClr val="FF0000"/>
              </a:soli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1000" fill="hold"/>
                                        <p:tgtEl>
                                          <p:spTgt spid="31"/>
                                        </p:tgtEl>
                                        <p:attrNameLst>
                                          <p:attrName>ppt_w</p:attrName>
                                        </p:attrNameLst>
                                      </p:cBhvr>
                                      <p:tavLst>
                                        <p:tav tm="0">
                                          <p:val>
                                            <p:strVal val="#ppt_w*0.70"/>
                                          </p:val>
                                        </p:tav>
                                        <p:tav tm="100000">
                                          <p:val>
                                            <p:strVal val="#ppt_w"/>
                                          </p:val>
                                        </p:tav>
                                      </p:tavLst>
                                    </p:anim>
                                    <p:anim calcmode="lin" valueType="num">
                                      <p:cBhvr>
                                        <p:cTn id="19" dur="1000" fill="hold"/>
                                        <p:tgtEl>
                                          <p:spTgt spid="31"/>
                                        </p:tgtEl>
                                        <p:attrNameLst>
                                          <p:attrName>ppt_h</p:attrName>
                                        </p:attrNameLst>
                                      </p:cBhvr>
                                      <p:tavLst>
                                        <p:tav tm="0">
                                          <p:val>
                                            <p:strVal val="#ppt_h"/>
                                          </p:val>
                                        </p:tav>
                                        <p:tav tm="100000">
                                          <p:val>
                                            <p:strVal val="#ppt_h"/>
                                          </p:val>
                                        </p:tav>
                                      </p:tavLst>
                                    </p:anim>
                                    <p:animEffect transition="in" filter="fade">
                                      <p:cBhvr>
                                        <p:cTn id="20" dur="10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51"/>
          <p:cNvSpPr>
            <a:spLocks noChangeArrowheads="1"/>
          </p:cNvSpPr>
          <p:nvPr/>
        </p:nvSpPr>
        <p:spPr bwMode="gray">
          <a:xfrm rot="10800000">
            <a:off x="2286000" y="2590800"/>
            <a:ext cx="6400800" cy="457200"/>
          </a:xfrm>
          <a:prstGeom prst="roundRect">
            <a:avLst>
              <a:gd name="adj" fmla="val 50000"/>
            </a:avLst>
          </a:prstGeom>
          <a:gradFill rotWithShape="1">
            <a:gsLst>
              <a:gs pos="0">
                <a:srgbClr val="D3A911"/>
              </a:gs>
              <a:gs pos="100000">
                <a:srgbClr val="D3A911">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AutoShape 51"/>
          <p:cNvSpPr>
            <a:spLocks noChangeArrowheads="1"/>
          </p:cNvSpPr>
          <p:nvPr/>
        </p:nvSpPr>
        <p:spPr bwMode="gray">
          <a:xfrm rot="10800000">
            <a:off x="2057400" y="1752600"/>
            <a:ext cx="6553200" cy="457200"/>
          </a:xfrm>
          <a:prstGeom prst="roundRect">
            <a:avLst>
              <a:gd name="adj" fmla="val 50000"/>
            </a:avLst>
          </a:prstGeom>
          <a:gradFill rotWithShape="1">
            <a:gsLst>
              <a:gs pos="0">
                <a:srgbClr val="D3A911"/>
              </a:gs>
              <a:gs pos="100000">
                <a:srgbClr val="D3A911">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 name="AutoShape 51"/>
          <p:cNvSpPr>
            <a:spLocks noChangeArrowheads="1"/>
          </p:cNvSpPr>
          <p:nvPr/>
        </p:nvSpPr>
        <p:spPr bwMode="gray">
          <a:xfrm>
            <a:off x="2667000" y="457200"/>
            <a:ext cx="5638800" cy="457200"/>
          </a:xfrm>
          <a:prstGeom prst="roundRect">
            <a:avLst>
              <a:gd name="adj" fmla="val 50000"/>
            </a:avLst>
          </a:prstGeom>
          <a:gradFill rotWithShape="1">
            <a:gsLst>
              <a:gs pos="0">
                <a:srgbClr val="D3A911"/>
              </a:gs>
              <a:gs pos="100000">
                <a:srgbClr val="D3A911">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57</a:t>
            </a:fld>
            <a:endParaRPr lang="fa-IR"/>
          </a:p>
        </p:txBody>
      </p:sp>
      <p:sp>
        <p:nvSpPr>
          <p:cNvPr id="4" name="Rectangle 3"/>
          <p:cNvSpPr/>
          <p:nvPr/>
        </p:nvSpPr>
        <p:spPr>
          <a:xfrm>
            <a:off x="762000" y="381000"/>
            <a:ext cx="7402318"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دو ایراد بر مدل اتمی رادرفورد بگیرید.</a:t>
            </a: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5" name="Rectangle 4"/>
          <p:cNvSpPr/>
          <p:nvPr/>
        </p:nvSpPr>
        <p:spPr>
          <a:xfrm>
            <a:off x="1066800" y="1752600"/>
            <a:ext cx="7455218" cy="310854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1- چگونگی حرکت الکترون به دور هسته را مشخص نکرد.</a:t>
            </a:r>
          </a:p>
          <a:p>
            <a:endPar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endParaRPr>
          </a:p>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2- طیف نشری خطی هیدروژن را نتوانست توجیه کند.</a:t>
            </a:r>
            <a:endParaRPr lang="fa-IR" sz="28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cs typeface="Mj_Aref" pitchFamily="2" charset="-78"/>
            </a:endParaRPr>
          </a:p>
          <a:p>
            <a:pPr lvl="0"/>
            <a:r>
              <a:rPr lang="fa-IR" sz="3200" b="1" dirty="0" smtClean="0">
                <a:ln w="11430"/>
                <a:effectLst>
                  <a:outerShdw blurRad="50800" dist="39000" dir="5460000" algn="tl">
                    <a:srgbClr val="000000">
                      <a:alpha val="38000"/>
                    </a:srgbClr>
                  </a:outerShdw>
                </a:effectLst>
                <a:cs typeface="Mj_Aref" pitchFamily="2" charset="-78"/>
              </a:rPr>
              <a:t> </a:t>
            </a:r>
          </a:p>
          <a:p>
            <a:endParaRPr lang="fa-IR" sz="3200" b="1" dirty="0">
              <a:ln w="11430"/>
              <a:effectLst>
                <a:outerShdw blurRad="50800" dist="39000" dir="5460000" algn="tl">
                  <a:srgbClr val="000000">
                    <a:alpha val="38000"/>
                  </a:srgbClr>
                </a:outerShdw>
              </a:effectLst>
              <a:cs typeface="Mj_Aref" pitchFamily="2" charset="-78"/>
            </a:endParaRPr>
          </a:p>
        </p:txBody>
      </p:sp>
      <p:sp>
        <p:nvSpPr>
          <p:cNvPr id="17" name="Text Box 40"/>
          <p:cNvSpPr txBox="1">
            <a:spLocks noChangeArrowheads="1"/>
          </p:cNvSpPr>
          <p:nvPr/>
        </p:nvSpPr>
        <p:spPr bwMode="gray">
          <a:xfrm>
            <a:off x="3890962" y="3644900"/>
            <a:ext cx="381000" cy="366712"/>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smtClean="0">
                <a:ln>
                  <a:noFill/>
                </a:ln>
                <a:solidFill>
                  <a:srgbClr val="FFFFFF"/>
                </a:solidFill>
                <a:effectLst/>
                <a:uLnTx/>
                <a:uFillTx/>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58</a:t>
            </a:fld>
            <a:endParaRPr lang="fa-IR"/>
          </a:p>
        </p:txBody>
      </p:sp>
      <p:sp>
        <p:nvSpPr>
          <p:cNvPr id="6" name="AutoShape 4"/>
          <p:cNvSpPr>
            <a:spLocks noChangeArrowheads="1"/>
          </p:cNvSpPr>
          <p:nvPr/>
        </p:nvSpPr>
        <p:spPr bwMode="gray">
          <a:xfrm>
            <a:off x="8763000" y="1219200"/>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fa-IR"/>
          </a:p>
        </p:txBody>
      </p:sp>
      <p:pic>
        <p:nvPicPr>
          <p:cNvPr id="7" name="Picture 5" descr="DO_circle001"/>
          <p:cNvPicPr>
            <a:picLocks noChangeAspect="1" noChangeArrowheads="1"/>
          </p:cNvPicPr>
          <p:nvPr/>
        </p:nvPicPr>
        <p:blipFill>
          <a:blip r:embed="rId2" cstate="print"/>
          <a:srcRect/>
          <a:stretch>
            <a:fillRect/>
          </a:stretch>
        </p:blipFill>
        <p:spPr bwMode="auto">
          <a:xfrm>
            <a:off x="5257800" y="609600"/>
            <a:ext cx="1714500" cy="1714500"/>
          </a:xfrm>
          <a:prstGeom prst="rect">
            <a:avLst/>
          </a:prstGeom>
          <a:noFill/>
        </p:spPr>
      </p:pic>
      <p:sp>
        <p:nvSpPr>
          <p:cNvPr id="12" name="AutoShape 10"/>
          <p:cNvSpPr>
            <a:spLocks noChangeArrowheads="1"/>
          </p:cNvSpPr>
          <p:nvPr/>
        </p:nvSpPr>
        <p:spPr bwMode="gray">
          <a:xfrm>
            <a:off x="8848725" y="3213100"/>
            <a:ext cx="533400" cy="381000"/>
          </a:xfrm>
          <a:prstGeom prst="rightArrow">
            <a:avLst>
              <a:gd name="adj1" fmla="val 50000"/>
              <a:gd name="adj2" fmla="val 58333"/>
            </a:avLst>
          </a:prstGeom>
          <a:solidFill>
            <a:srgbClr val="FFFFFF"/>
          </a:solidFill>
          <a:ln w="9525">
            <a:noFill/>
            <a:miter lim="800000"/>
            <a:headEnd/>
            <a:tailEnd/>
          </a:ln>
          <a:effectLst/>
        </p:spPr>
        <p:txBody>
          <a:bodyPr wrap="none" anchor="ctr"/>
          <a:lstStyle/>
          <a:p>
            <a:endParaRPr lang="fa-IR"/>
          </a:p>
        </p:txBody>
      </p:sp>
      <p:pic>
        <p:nvPicPr>
          <p:cNvPr id="13" name="Picture 11" descr="DP_circle001"/>
          <p:cNvPicPr>
            <a:picLocks noChangeAspect="1" noChangeArrowheads="1"/>
          </p:cNvPicPr>
          <p:nvPr/>
        </p:nvPicPr>
        <p:blipFill>
          <a:blip r:embed="rId3" cstate="print"/>
          <a:srcRect/>
          <a:stretch>
            <a:fillRect/>
          </a:stretch>
        </p:blipFill>
        <p:spPr bwMode="auto">
          <a:xfrm>
            <a:off x="5257800" y="2362200"/>
            <a:ext cx="1727200" cy="1727200"/>
          </a:xfrm>
          <a:prstGeom prst="rect">
            <a:avLst/>
          </a:prstGeom>
          <a:noFill/>
        </p:spPr>
      </p:pic>
      <p:pic>
        <p:nvPicPr>
          <p:cNvPr id="17" name="Picture 5" descr="DO_circle001"/>
          <p:cNvPicPr>
            <a:picLocks noChangeAspect="1" noChangeArrowheads="1"/>
          </p:cNvPicPr>
          <p:nvPr/>
        </p:nvPicPr>
        <p:blipFill>
          <a:blip r:embed="rId2" cstate="print"/>
          <a:srcRect/>
          <a:stretch>
            <a:fillRect/>
          </a:stretch>
        </p:blipFill>
        <p:spPr bwMode="auto">
          <a:xfrm>
            <a:off x="5334000" y="4191000"/>
            <a:ext cx="1714500" cy="1714500"/>
          </a:xfrm>
          <a:prstGeom prst="rect">
            <a:avLst/>
          </a:prstGeom>
          <a:noFill/>
        </p:spPr>
      </p:pic>
      <p:sp>
        <p:nvSpPr>
          <p:cNvPr id="23" name="Text Box 7"/>
          <p:cNvSpPr txBox="1">
            <a:spLocks noChangeArrowheads="1"/>
          </p:cNvSpPr>
          <p:nvPr/>
        </p:nvSpPr>
        <p:spPr bwMode="black">
          <a:xfrm>
            <a:off x="6858000" y="2590800"/>
            <a:ext cx="1670050" cy="707886"/>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fa-I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j_Aref" pitchFamily="2" charset="-78"/>
              </a:rPr>
              <a:t>اتم</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j_Aref" pitchFamily="2" charset="-78"/>
            </a:endParaRPr>
          </a:p>
        </p:txBody>
      </p:sp>
      <p:sp>
        <p:nvSpPr>
          <p:cNvPr id="24" name="Right Bracket 23"/>
          <p:cNvSpPr/>
          <p:nvPr/>
        </p:nvSpPr>
        <p:spPr>
          <a:xfrm>
            <a:off x="7086600" y="762000"/>
            <a:ext cx="685800" cy="5029200"/>
          </a:xfrm>
          <a:prstGeom prst="rightBracket">
            <a:avLst>
              <a:gd name="adj" fmla="val 66666"/>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20" name="Text Box 7"/>
          <p:cNvSpPr txBox="1">
            <a:spLocks noChangeArrowheads="1"/>
          </p:cNvSpPr>
          <p:nvPr/>
        </p:nvSpPr>
        <p:spPr bwMode="black">
          <a:xfrm>
            <a:off x="4953000" y="2819400"/>
            <a:ext cx="1670050" cy="584775"/>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j_Aref" pitchFamily="2" charset="-78"/>
              </a:rPr>
              <a:t>پروتون</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j_Aref" pitchFamily="2" charset="-78"/>
            </a:endParaRPr>
          </a:p>
        </p:txBody>
      </p:sp>
      <p:sp>
        <p:nvSpPr>
          <p:cNvPr id="21" name="Text Box 7"/>
          <p:cNvSpPr txBox="1">
            <a:spLocks noChangeArrowheads="1"/>
          </p:cNvSpPr>
          <p:nvPr/>
        </p:nvSpPr>
        <p:spPr bwMode="black">
          <a:xfrm>
            <a:off x="5029200" y="1143000"/>
            <a:ext cx="1670050" cy="584775"/>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j_Aref" pitchFamily="2" charset="-78"/>
              </a:rPr>
              <a:t>الکترون</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j_Aref" pitchFamily="2" charset="-78"/>
            </a:endParaRPr>
          </a:p>
        </p:txBody>
      </p:sp>
      <p:sp>
        <p:nvSpPr>
          <p:cNvPr id="22" name="Text Box 7"/>
          <p:cNvSpPr txBox="1">
            <a:spLocks noChangeArrowheads="1"/>
          </p:cNvSpPr>
          <p:nvPr/>
        </p:nvSpPr>
        <p:spPr bwMode="black">
          <a:xfrm>
            <a:off x="4724400" y="4419600"/>
            <a:ext cx="1670050" cy="1323439"/>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fa-IR"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j_Aref" pitchFamily="2" charset="-78"/>
              </a:rPr>
              <a:t>؟</a:t>
            </a:r>
            <a:endPar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Mj_Aref" pitchFamily="2" charset="-78"/>
            </a:endParaRPr>
          </a:p>
        </p:txBody>
      </p:sp>
      <p:pic>
        <p:nvPicPr>
          <p:cNvPr id="25" name="Picture 24" descr="180px-Jj-thomson2.jpg"/>
          <p:cNvPicPr>
            <a:picLocks noChangeAspect="1"/>
          </p:cNvPicPr>
          <p:nvPr/>
        </p:nvPicPr>
        <p:blipFill>
          <a:blip r:embed="rId4" cstate="print"/>
          <a:stretch>
            <a:fillRect/>
          </a:stretch>
        </p:blipFill>
        <p:spPr>
          <a:xfrm>
            <a:off x="2209800" y="4572000"/>
            <a:ext cx="1447800" cy="1664967"/>
          </a:xfrm>
          <a:prstGeom prst="rect">
            <a:avLst/>
          </a:prstGeom>
        </p:spPr>
      </p:pic>
      <p:pic>
        <p:nvPicPr>
          <p:cNvPr id="26" name="Picture 25" descr="200px-Ernest_Rutherford.jpg"/>
          <p:cNvPicPr>
            <a:picLocks noChangeAspect="1"/>
          </p:cNvPicPr>
          <p:nvPr/>
        </p:nvPicPr>
        <p:blipFill>
          <a:blip r:embed="rId5" cstate="print"/>
          <a:stretch>
            <a:fillRect/>
          </a:stretch>
        </p:blipFill>
        <p:spPr>
          <a:xfrm>
            <a:off x="2209800" y="2590800"/>
            <a:ext cx="1490133" cy="1676400"/>
          </a:xfrm>
          <a:prstGeom prst="rect">
            <a:avLst/>
          </a:prstGeom>
        </p:spPr>
      </p:pic>
      <p:sp>
        <p:nvSpPr>
          <p:cNvPr id="27" name="Text Box 7"/>
          <p:cNvSpPr txBox="1">
            <a:spLocks noChangeArrowheads="1"/>
          </p:cNvSpPr>
          <p:nvPr/>
        </p:nvSpPr>
        <p:spPr bwMode="black">
          <a:xfrm>
            <a:off x="1600200" y="762000"/>
            <a:ext cx="1670050" cy="1323439"/>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50000"/>
              </a:spcBef>
            </a:pPr>
            <a:r>
              <a:rPr lang="fa-IR" sz="8000" b="1" dirty="0" smtClean="0">
                <a:ln w="11430"/>
                <a:solidFill>
                  <a:schemeClr val="tx1">
                    <a:lumMod val="65000"/>
                    <a:lumOff val="35000"/>
                  </a:schemeClr>
                </a:solidFill>
                <a:effectLst>
                  <a:outerShdw blurRad="50800" dist="39000" dir="5460000" algn="tl">
                    <a:srgbClr val="000000">
                      <a:alpha val="38000"/>
                    </a:srgbClr>
                  </a:outerShdw>
                </a:effectLst>
                <a:latin typeface="Arial" pitchFamily="34" charset="0"/>
              </a:rPr>
              <a:t>؟</a:t>
            </a:r>
            <a:endParaRPr lang="en-US" sz="8000" b="1" dirty="0">
              <a:ln w="11430"/>
              <a:solidFill>
                <a:schemeClr val="tx1">
                  <a:lumMod val="65000"/>
                  <a:lumOff val="35000"/>
                </a:schemeClr>
              </a:solidFill>
              <a:effectLst>
                <a:outerShdw blurRad="50800" dist="39000" dir="5460000" algn="tl">
                  <a:srgbClr val="000000">
                    <a:alpha val="38000"/>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2285984" y="1808163"/>
            <a:ext cx="1724025" cy="482600"/>
            <a:chOff x="816" y="2304"/>
            <a:chExt cx="1440" cy="448"/>
          </a:xfrm>
        </p:grpSpPr>
        <p:sp>
          <p:nvSpPr>
            <p:cNvPr id="6" name="Freeform 4"/>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fa-IR"/>
            </a:p>
          </p:txBody>
        </p:sp>
        <p:sp>
          <p:nvSpPr>
            <p:cNvPr id="7" name="Rectangle 5"/>
            <p:cNvSpPr>
              <a:spLocks noChangeArrowheads="1"/>
            </p:cNvSpPr>
            <p:nvPr/>
          </p:nvSpPr>
          <p:spPr bwMode="gray">
            <a:xfrm>
              <a:off x="816" y="2304"/>
              <a:ext cx="1440" cy="393"/>
            </a:xfrm>
            <a:prstGeom prst="rect">
              <a:avLst/>
            </a:prstGeom>
            <a:gradFill rotWithShape="1">
              <a:gsLst>
                <a:gs pos="0">
                  <a:schemeClr val="accent1">
                    <a:gamma/>
                    <a:tint val="48627"/>
                    <a:invGamma/>
                  </a:schemeClr>
                </a:gs>
                <a:gs pos="100000">
                  <a:schemeClr val="accent1"/>
                </a:gs>
              </a:gsLst>
              <a:lin ang="2700000" scaled="1"/>
            </a:gradFill>
            <a:ln w="9525" algn="ctr">
              <a:noFill/>
              <a:miter lim="800000"/>
              <a:headEnd/>
              <a:tailEnd/>
            </a:ln>
            <a:effectLst/>
          </p:spPr>
          <p:txBody>
            <a:bodyPr wrap="none" anchor="ctr"/>
            <a:lstStyle/>
            <a:p>
              <a:pPr eaLnBrk="0" hangingPunct="0"/>
              <a:r>
                <a:rPr lang="en-US" b="1" dirty="0" smtClean="0">
                  <a:solidFill>
                    <a:srgbClr val="000000"/>
                  </a:solidFill>
                  <a:effectLst>
                    <a:outerShdw blurRad="38100" dist="38100" dir="2700000" algn="tl">
                      <a:srgbClr val="FFFFFF"/>
                    </a:outerShdw>
                  </a:effectLst>
                  <a:latin typeface="Arial" pitchFamily="34" charset="0"/>
                </a:rPr>
                <a:t>19??</a:t>
              </a:r>
              <a:endParaRPr lang="en-US" b="1" dirty="0">
                <a:solidFill>
                  <a:srgbClr val="000000"/>
                </a:solidFill>
                <a:effectLst>
                  <a:outerShdw blurRad="38100" dist="38100" dir="2700000" algn="tl">
                    <a:srgbClr val="FFFFFF"/>
                  </a:outerShdw>
                </a:effectLst>
                <a:latin typeface="Arial" pitchFamily="34" charset="0"/>
              </a:endParaRPr>
            </a:p>
          </p:txBody>
        </p:sp>
      </p:grpSp>
      <p:grpSp>
        <p:nvGrpSpPr>
          <p:cNvPr id="8" name="Group 6"/>
          <p:cNvGrpSpPr>
            <a:grpSpLocks/>
          </p:cNvGrpSpPr>
          <p:nvPr/>
        </p:nvGrpSpPr>
        <p:grpSpPr bwMode="auto">
          <a:xfrm>
            <a:off x="2285984" y="2951163"/>
            <a:ext cx="1724025" cy="482600"/>
            <a:chOff x="816" y="2304"/>
            <a:chExt cx="1440" cy="448"/>
          </a:xfrm>
        </p:grpSpPr>
        <p:sp>
          <p:nvSpPr>
            <p:cNvPr id="9" name="Freeform 7"/>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fa-IR"/>
            </a:p>
          </p:txBody>
        </p:sp>
        <p:sp>
          <p:nvSpPr>
            <p:cNvPr id="10" name="Rectangle 8"/>
            <p:cNvSpPr>
              <a:spLocks noChangeArrowheads="1"/>
            </p:cNvSpPr>
            <p:nvPr/>
          </p:nvSpPr>
          <p:spPr bwMode="gray">
            <a:xfrm>
              <a:off x="816" y="2304"/>
              <a:ext cx="1440" cy="393"/>
            </a:xfrm>
            <a:prstGeom prst="rect">
              <a:avLst/>
            </a:prstGeom>
            <a:gradFill rotWithShape="1">
              <a:gsLst>
                <a:gs pos="0">
                  <a:schemeClr val="accent2">
                    <a:gamma/>
                    <a:tint val="51373"/>
                    <a:invGamma/>
                  </a:schemeClr>
                </a:gs>
                <a:gs pos="100000">
                  <a:schemeClr val="accent2"/>
                </a:gs>
              </a:gsLst>
              <a:lin ang="2700000" scaled="1"/>
            </a:gradFill>
            <a:ln w="9525" algn="ctr">
              <a:noFill/>
              <a:miter lim="800000"/>
              <a:headEnd/>
              <a:tailEnd/>
            </a:ln>
            <a:effectLst/>
          </p:spPr>
          <p:txBody>
            <a:bodyPr wrap="none" anchor="ctr"/>
            <a:lstStyle/>
            <a:p>
              <a:pPr eaLnBrk="0" hangingPunct="0"/>
              <a:r>
                <a:rPr lang="en-US" b="1" dirty="0" smtClean="0">
                  <a:solidFill>
                    <a:srgbClr val="000000"/>
                  </a:solidFill>
                  <a:effectLst>
                    <a:outerShdw blurRad="38100" dist="38100" dir="2700000" algn="tl">
                      <a:srgbClr val="FFFFFF"/>
                    </a:outerShdw>
                  </a:effectLst>
                  <a:latin typeface="Arial" pitchFamily="34" charset="0"/>
                </a:rPr>
                <a:t>1919</a:t>
              </a:r>
              <a:endParaRPr lang="en-US" b="1" dirty="0">
                <a:solidFill>
                  <a:srgbClr val="000000"/>
                </a:solidFill>
                <a:effectLst>
                  <a:outerShdw blurRad="38100" dist="38100" dir="2700000" algn="tl">
                    <a:srgbClr val="FFFFFF"/>
                  </a:outerShdw>
                </a:effectLst>
                <a:latin typeface="Arial" pitchFamily="34" charset="0"/>
              </a:endParaRPr>
            </a:p>
          </p:txBody>
        </p:sp>
      </p:grpSp>
      <p:grpSp>
        <p:nvGrpSpPr>
          <p:cNvPr id="11" name="Group 9"/>
          <p:cNvGrpSpPr>
            <a:grpSpLocks/>
          </p:cNvGrpSpPr>
          <p:nvPr/>
        </p:nvGrpSpPr>
        <p:grpSpPr bwMode="auto">
          <a:xfrm>
            <a:off x="2285984" y="4094163"/>
            <a:ext cx="1724025" cy="482600"/>
            <a:chOff x="816" y="2304"/>
            <a:chExt cx="1440" cy="448"/>
          </a:xfrm>
        </p:grpSpPr>
        <p:sp>
          <p:nvSpPr>
            <p:cNvPr id="12" name="Freeform 10"/>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solidFill>
            <a:ln w="0">
              <a:noFill/>
              <a:prstDash val="solid"/>
              <a:round/>
              <a:headEnd/>
              <a:tailEnd/>
            </a:ln>
          </p:spPr>
          <p:txBody>
            <a:bodyPr/>
            <a:lstStyle/>
            <a:p>
              <a:endParaRPr lang="fa-IR"/>
            </a:p>
          </p:txBody>
        </p:sp>
        <p:sp>
          <p:nvSpPr>
            <p:cNvPr id="13" name="Rectangle 11"/>
            <p:cNvSpPr>
              <a:spLocks noChangeArrowheads="1"/>
            </p:cNvSpPr>
            <p:nvPr/>
          </p:nvSpPr>
          <p:spPr bwMode="gray">
            <a:xfrm>
              <a:off x="816" y="2304"/>
              <a:ext cx="1440" cy="393"/>
            </a:xfrm>
            <a:prstGeom prst="rect">
              <a:avLst/>
            </a:prstGeom>
            <a:gradFill rotWithShape="1">
              <a:gsLst>
                <a:gs pos="0">
                  <a:schemeClr val="hlink">
                    <a:gamma/>
                    <a:tint val="36471"/>
                    <a:invGamma/>
                  </a:schemeClr>
                </a:gs>
                <a:gs pos="100000">
                  <a:schemeClr val="hlink"/>
                </a:gs>
              </a:gsLst>
              <a:lin ang="2700000" scaled="1"/>
            </a:gradFill>
            <a:ln w="9525" algn="ctr">
              <a:noFill/>
              <a:miter lim="800000"/>
              <a:headEnd/>
              <a:tailEnd/>
            </a:ln>
            <a:effectLst/>
          </p:spPr>
          <p:txBody>
            <a:bodyPr wrap="none" anchor="ctr"/>
            <a:lstStyle/>
            <a:p>
              <a:pPr eaLnBrk="0" hangingPunct="0"/>
              <a:r>
                <a:rPr lang="en-US" b="1" dirty="0" smtClean="0">
                  <a:solidFill>
                    <a:srgbClr val="000000"/>
                  </a:solidFill>
                  <a:effectLst>
                    <a:outerShdw blurRad="38100" dist="38100" dir="2700000" algn="tl">
                      <a:srgbClr val="FFFFFF"/>
                    </a:outerShdw>
                  </a:effectLst>
                  <a:latin typeface="Arial" pitchFamily="34" charset="0"/>
                </a:rPr>
                <a:t>1932</a:t>
              </a:r>
              <a:endParaRPr lang="en-US" b="1" dirty="0">
                <a:solidFill>
                  <a:srgbClr val="000000"/>
                </a:solidFill>
                <a:effectLst>
                  <a:outerShdw blurRad="38100" dist="38100" dir="2700000" algn="tl">
                    <a:srgbClr val="FFFFFF"/>
                  </a:outerShdw>
                </a:effectLst>
                <a:latin typeface="Arial" pitchFamily="34" charset="0"/>
              </a:endParaRPr>
            </a:p>
          </p:txBody>
        </p:sp>
      </p:grpSp>
      <p:cxnSp>
        <p:nvCxnSpPr>
          <p:cNvPr id="17" name="AutoShape 15"/>
          <p:cNvCxnSpPr>
            <a:cxnSpLocks noChangeShapeType="1"/>
          </p:cNvCxnSpPr>
          <p:nvPr/>
        </p:nvCxnSpPr>
        <p:spPr bwMode="gray">
          <a:xfrm>
            <a:off x="3143234" y="2235200"/>
            <a:ext cx="4762" cy="715963"/>
          </a:xfrm>
          <a:prstGeom prst="straightConnector1">
            <a:avLst/>
          </a:prstGeom>
          <a:noFill/>
          <a:ln w="9525">
            <a:solidFill>
              <a:srgbClr val="808080"/>
            </a:solidFill>
            <a:round/>
            <a:headEnd/>
            <a:tailEnd/>
          </a:ln>
          <a:effectLst/>
        </p:spPr>
      </p:cxnSp>
      <p:cxnSp>
        <p:nvCxnSpPr>
          <p:cNvPr id="18" name="AutoShape 16"/>
          <p:cNvCxnSpPr>
            <a:cxnSpLocks noChangeShapeType="1"/>
          </p:cNvCxnSpPr>
          <p:nvPr/>
        </p:nvCxnSpPr>
        <p:spPr bwMode="gray">
          <a:xfrm>
            <a:off x="3143234" y="3378200"/>
            <a:ext cx="4762" cy="715963"/>
          </a:xfrm>
          <a:prstGeom prst="straightConnector1">
            <a:avLst/>
          </a:prstGeom>
          <a:noFill/>
          <a:ln w="9525">
            <a:solidFill>
              <a:srgbClr val="808080"/>
            </a:solidFill>
            <a:round/>
            <a:headEnd/>
            <a:tailEnd/>
          </a:ln>
          <a:effectLst/>
        </p:spPr>
      </p:cxnSp>
      <p:sp>
        <p:nvSpPr>
          <p:cNvPr id="29" name="Rectangle 28"/>
          <p:cNvSpPr/>
          <p:nvPr/>
        </p:nvSpPr>
        <p:spPr>
          <a:xfrm>
            <a:off x="1071538" y="1571612"/>
            <a:ext cx="878767" cy="923330"/>
          </a:xfrm>
          <a:prstGeom prst="rect">
            <a:avLst/>
          </a:prstGeom>
          <a:noFill/>
        </p:spPr>
        <p:txBody>
          <a:bodyPr wrap="non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itchFamily="34" charset="0"/>
              </a:rPr>
              <a:t>e</a:t>
            </a:r>
            <a:r>
              <a:rPr lang="en-US" sz="5400" b="1" baseline="30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itchFamily="34" charset="0"/>
              </a:rPr>
              <a:t>-</a:t>
            </a:r>
            <a:endParaRPr lang="fa-IR"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0" name="Rectangle 29"/>
          <p:cNvSpPr/>
          <p:nvPr/>
        </p:nvSpPr>
        <p:spPr>
          <a:xfrm>
            <a:off x="1071538" y="2714620"/>
            <a:ext cx="793295"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a:t>
            </a:r>
            <a:r>
              <a:rPr lang="en-US" sz="5400" b="1" baseline="30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3" name="Rectangle 32"/>
          <p:cNvSpPr/>
          <p:nvPr/>
        </p:nvSpPr>
        <p:spPr>
          <a:xfrm>
            <a:off x="4643438" y="2643182"/>
            <a:ext cx="1588897"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1837</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4" name="Rectangle 33"/>
          <p:cNvSpPr/>
          <p:nvPr/>
        </p:nvSpPr>
        <p:spPr>
          <a:xfrm>
            <a:off x="1000100" y="3857628"/>
            <a:ext cx="747320"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smtClean="0">
                <a:ln/>
                <a:solidFill>
                  <a:schemeClr val="accent5">
                    <a:tint val="50000"/>
                    <a:satMod val="180000"/>
                  </a:schemeClr>
                </a:solidFill>
              </a:rPr>
              <a:t>n</a:t>
            </a:r>
            <a:r>
              <a:rPr lang="en-US" sz="4000" b="1" baseline="30000" dirty="0" smtClean="0">
                <a:ln/>
                <a:solidFill>
                  <a:schemeClr val="accent5">
                    <a:tint val="50000"/>
                    <a:satMod val="180000"/>
                  </a:schemeClr>
                </a:solidFill>
              </a:rPr>
              <a:t>0</a:t>
            </a:r>
            <a:endParaRPr lang="en-US" sz="5400" b="1" dirty="0">
              <a:ln/>
              <a:solidFill>
                <a:schemeClr val="accent5">
                  <a:tint val="50000"/>
                  <a:satMod val="180000"/>
                </a:schemeClr>
              </a:solidFill>
            </a:endParaRPr>
          </a:p>
        </p:txBody>
      </p:sp>
      <p:sp>
        <p:nvSpPr>
          <p:cNvPr id="36" name="Rectangle 35"/>
          <p:cNvSpPr/>
          <p:nvPr/>
        </p:nvSpPr>
        <p:spPr>
          <a:xfrm>
            <a:off x="6716639" y="2786058"/>
            <a:ext cx="1406154" cy="646331"/>
          </a:xfrm>
          <a:prstGeom prst="rect">
            <a:avLst/>
          </a:prstGeom>
          <a:noFill/>
        </p:spPr>
        <p:txBody>
          <a:bodyPr wrap="none" lIns="91440" tIns="45720" rIns="91440" bIns="45720">
            <a:spAutoFit/>
          </a:bodyPr>
          <a:lstStyle/>
          <a:p>
            <a:pPr algn="ctr"/>
            <a:r>
              <a:rPr lang="fa-IR" sz="3600" b="1" dirty="0" smtClean="0">
                <a:ln w="9525">
                  <a:solidFill>
                    <a:schemeClr val="accent2">
                      <a:satMod val="140000"/>
                    </a:schemeClr>
                  </a:solidFill>
                  <a:prstDash val="solid"/>
                  <a:miter lim="800000"/>
                </a:ln>
                <a:noFill/>
                <a:effectLst>
                  <a:outerShdw blurRad="25500" dist="23000" dir="7020000" algn="tl">
                    <a:srgbClr val="000000">
                      <a:alpha val="50000"/>
                    </a:srgbClr>
                  </a:outerShdw>
                </a:effectLst>
                <a:cs typeface="Mj_Aref" pitchFamily="2" charset="-78"/>
              </a:rPr>
              <a:t>رادرفورد</a:t>
            </a:r>
          </a:p>
        </p:txBody>
      </p:sp>
      <p:sp>
        <p:nvSpPr>
          <p:cNvPr id="37" name="Rectangle 36"/>
          <p:cNvSpPr/>
          <p:nvPr/>
        </p:nvSpPr>
        <p:spPr>
          <a:xfrm>
            <a:off x="4714876" y="3786190"/>
            <a:ext cx="1588897" cy="923330"/>
          </a:xfrm>
          <a:prstGeom prst="rect">
            <a:avLst/>
          </a:prstGeom>
          <a:noFill/>
        </p:spPr>
        <p:txBody>
          <a:bodyPr wrap="non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5400" b="1" dirty="0" smtClean="0">
                <a:ln/>
                <a:solidFill>
                  <a:schemeClr val="accent5">
                    <a:tint val="50000"/>
                    <a:satMod val="180000"/>
                  </a:schemeClr>
                </a:solidFill>
              </a:rPr>
              <a:t>1839</a:t>
            </a:r>
            <a:endParaRPr lang="en-US" sz="5400" b="1" dirty="0">
              <a:ln/>
              <a:solidFill>
                <a:schemeClr val="accent5">
                  <a:tint val="50000"/>
                  <a:satMod val="180000"/>
                </a:schemeClr>
              </a:solidFill>
            </a:endParaRPr>
          </a:p>
        </p:txBody>
      </p:sp>
      <p:sp>
        <p:nvSpPr>
          <p:cNvPr id="38" name="Rectangle 37"/>
          <p:cNvSpPr/>
          <p:nvPr/>
        </p:nvSpPr>
        <p:spPr>
          <a:xfrm>
            <a:off x="6796092" y="3929066"/>
            <a:ext cx="1271502" cy="646331"/>
          </a:xfrm>
          <a:prstGeom prst="rect">
            <a:avLst/>
          </a:prstGeom>
        </p:spPr>
        <p:txBody>
          <a:bodyPr wrap="none">
            <a:spAutoFit/>
          </a:bodyPr>
          <a:lstStyle/>
          <a:p>
            <a:pPr algn="ctr"/>
            <a:r>
              <a:rPr lang="fa-I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چادویک</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22" name="Slide Number Placeholder 21"/>
          <p:cNvSpPr>
            <a:spLocks noGrp="1"/>
          </p:cNvSpPr>
          <p:nvPr>
            <p:ph type="sldNum" sz="quarter" idx="12"/>
          </p:nvPr>
        </p:nvSpPr>
        <p:spPr/>
        <p:txBody>
          <a:bodyPr/>
          <a:lstStyle/>
          <a:p>
            <a:fld id="{4CE537EB-F69F-49DF-B190-42F4AEC61CA4}" type="slidenum">
              <a:rPr lang="fa-IR" smtClean="0"/>
              <a:pPr/>
              <a:t>59</a:t>
            </a:fld>
            <a:endParaRPr lang="fa-IR"/>
          </a:p>
        </p:txBody>
      </p:sp>
      <p:sp>
        <p:nvSpPr>
          <p:cNvPr id="23" name="Footer Placeholder 22"/>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20"/>
          <p:cNvSpPr>
            <a:spLocks noChangeArrowheads="1"/>
          </p:cNvSpPr>
          <p:nvPr/>
        </p:nvSpPr>
        <p:spPr bwMode="gray">
          <a:xfrm rot="10800000">
            <a:off x="2643174" y="5857892"/>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fa-IR"/>
          </a:p>
        </p:txBody>
      </p:sp>
      <p:sp>
        <p:nvSpPr>
          <p:cNvPr id="7" name="Oval 6"/>
          <p:cNvSpPr/>
          <p:nvPr/>
        </p:nvSpPr>
        <p:spPr>
          <a:xfrm>
            <a:off x="5643570" y="142852"/>
            <a:ext cx="3286148" cy="1143008"/>
          </a:xfrm>
          <a:prstGeom prst="ellipse">
            <a:avLst/>
          </a:prstGeom>
          <a:solidFill>
            <a:schemeClr val="bg1">
              <a:lumMod val="8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5994836" y="357166"/>
            <a:ext cx="268855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3200" b="1" dirty="0" smtClean="0">
                <a:ln w="11430"/>
                <a:effectLst>
                  <a:outerShdw blurRad="50800" dist="39000" dir="5460000" algn="tl">
                    <a:srgbClr val="000000">
                      <a:alpha val="38000"/>
                    </a:srgbClr>
                  </a:outerShdw>
                </a:effectLst>
                <a:cs typeface="Mj_Aref" pitchFamily="2" charset="-78"/>
              </a:rPr>
              <a:t>نظریه اتمی دالتون :</a:t>
            </a:r>
            <a:endParaRPr lang="fa-IR" sz="3200" b="1" dirty="0">
              <a:ln w="11430"/>
              <a:effectLst>
                <a:outerShdw blurRad="50800" dist="39000" dir="5460000" algn="tl">
                  <a:srgbClr val="000000">
                    <a:alpha val="38000"/>
                  </a:srgbClr>
                </a:outerShdw>
              </a:effectLst>
              <a:cs typeface="Mj_Aref" pitchFamily="2" charset="-78"/>
            </a:endParaRPr>
          </a:p>
        </p:txBody>
      </p:sp>
      <p:grpSp>
        <p:nvGrpSpPr>
          <p:cNvPr id="2" name="Group 41"/>
          <p:cNvGrpSpPr/>
          <p:nvPr/>
        </p:nvGrpSpPr>
        <p:grpSpPr>
          <a:xfrm rot="10800000">
            <a:off x="2644802" y="2071678"/>
            <a:ext cx="5784850" cy="3502025"/>
            <a:chOff x="2673350" y="1752600"/>
            <a:chExt cx="5784850" cy="3502025"/>
          </a:xfrm>
        </p:grpSpPr>
        <p:sp>
          <p:nvSpPr>
            <p:cNvPr id="9" name="Line 3"/>
            <p:cNvSpPr>
              <a:spLocks noChangeShapeType="1"/>
            </p:cNvSpPr>
            <p:nvPr/>
          </p:nvSpPr>
          <p:spPr bwMode="auto">
            <a:xfrm>
              <a:off x="2749550" y="1981200"/>
              <a:ext cx="609600" cy="0"/>
            </a:xfrm>
            <a:prstGeom prst="line">
              <a:avLst/>
            </a:prstGeom>
            <a:noFill/>
            <a:ln w="12700" cap="rnd">
              <a:solidFill>
                <a:srgbClr val="FFFFFF"/>
              </a:solidFill>
              <a:prstDash val="sysDot"/>
              <a:round/>
              <a:headEnd/>
              <a:tailEnd/>
            </a:ln>
            <a:effectLst/>
          </p:spPr>
          <p:txBody>
            <a:bodyPr/>
            <a:lstStyle/>
            <a:p>
              <a:endParaRPr lang="fa-IR"/>
            </a:p>
          </p:txBody>
        </p:sp>
        <p:sp>
          <p:nvSpPr>
            <p:cNvPr id="10" name="Line 4"/>
            <p:cNvSpPr>
              <a:spLocks noChangeShapeType="1"/>
            </p:cNvSpPr>
            <p:nvPr/>
          </p:nvSpPr>
          <p:spPr bwMode="auto">
            <a:xfrm>
              <a:off x="2749550" y="4953000"/>
              <a:ext cx="609600" cy="0"/>
            </a:xfrm>
            <a:prstGeom prst="line">
              <a:avLst/>
            </a:prstGeom>
            <a:noFill/>
            <a:ln w="12700" cap="rnd">
              <a:solidFill>
                <a:srgbClr val="FFFFFF"/>
              </a:solidFill>
              <a:prstDash val="sysDot"/>
              <a:round/>
              <a:headEnd/>
              <a:tailEnd/>
            </a:ln>
            <a:effectLst/>
          </p:spPr>
          <p:txBody>
            <a:bodyPr/>
            <a:lstStyle/>
            <a:p>
              <a:endParaRPr lang="fa-IR"/>
            </a:p>
          </p:txBody>
        </p:sp>
        <p:sp>
          <p:nvSpPr>
            <p:cNvPr id="12" name="Line 6"/>
            <p:cNvSpPr>
              <a:spLocks noChangeShapeType="1"/>
            </p:cNvSpPr>
            <p:nvPr/>
          </p:nvSpPr>
          <p:spPr bwMode="auto">
            <a:xfrm>
              <a:off x="2749550" y="3505200"/>
              <a:ext cx="609600" cy="0"/>
            </a:xfrm>
            <a:prstGeom prst="line">
              <a:avLst/>
            </a:prstGeom>
            <a:noFill/>
            <a:ln w="12700" cap="rnd">
              <a:solidFill>
                <a:srgbClr val="FFFFFF"/>
              </a:solidFill>
              <a:prstDash val="sysDot"/>
              <a:round/>
              <a:headEnd/>
              <a:tailEnd/>
            </a:ln>
            <a:effectLst/>
          </p:spPr>
          <p:txBody>
            <a:bodyPr/>
            <a:lstStyle/>
            <a:p>
              <a:endParaRPr lang="fa-IR"/>
            </a:p>
          </p:txBody>
        </p:sp>
        <p:sp>
          <p:nvSpPr>
            <p:cNvPr id="13" name="Line 7"/>
            <p:cNvSpPr>
              <a:spLocks noChangeShapeType="1"/>
            </p:cNvSpPr>
            <p:nvPr/>
          </p:nvSpPr>
          <p:spPr bwMode="auto">
            <a:xfrm flipV="1">
              <a:off x="2673350" y="4191000"/>
              <a:ext cx="685800" cy="0"/>
            </a:xfrm>
            <a:prstGeom prst="line">
              <a:avLst/>
            </a:prstGeom>
            <a:noFill/>
            <a:ln w="12700" cap="rnd">
              <a:solidFill>
                <a:srgbClr val="FFFFFF"/>
              </a:solidFill>
              <a:prstDash val="sysDot"/>
              <a:round/>
              <a:headEnd/>
              <a:tailEnd/>
            </a:ln>
            <a:effectLst/>
          </p:spPr>
          <p:txBody>
            <a:bodyPr/>
            <a:lstStyle/>
            <a:p>
              <a:endParaRPr lang="fa-IR"/>
            </a:p>
          </p:txBody>
        </p:sp>
        <p:sp>
          <p:nvSpPr>
            <p:cNvPr id="26" name="AutoShape 20"/>
            <p:cNvSpPr>
              <a:spLocks noChangeArrowheads="1"/>
            </p:cNvSpPr>
            <p:nvPr/>
          </p:nvSpPr>
          <p:spPr bwMode="gray">
            <a:xfrm>
              <a:off x="3352800" y="17526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fa-IR"/>
            </a:p>
          </p:txBody>
        </p:sp>
        <p:sp>
          <p:nvSpPr>
            <p:cNvPr id="28" name="AutoShape 22"/>
            <p:cNvSpPr>
              <a:spLocks noChangeArrowheads="1"/>
            </p:cNvSpPr>
            <p:nvPr/>
          </p:nvSpPr>
          <p:spPr bwMode="gray">
            <a:xfrm>
              <a:off x="3352800" y="250190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fa-IR"/>
            </a:p>
          </p:txBody>
        </p:sp>
        <p:sp>
          <p:nvSpPr>
            <p:cNvPr id="30" name="AutoShape 24"/>
            <p:cNvSpPr>
              <a:spLocks noChangeArrowheads="1"/>
            </p:cNvSpPr>
            <p:nvPr/>
          </p:nvSpPr>
          <p:spPr bwMode="gray">
            <a:xfrm>
              <a:off x="3349625" y="3244850"/>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fa-IR"/>
            </a:p>
          </p:txBody>
        </p:sp>
        <p:sp>
          <p:nvSpPr>
            <p:cNvPr id="32" name="Oval 26"/>
            <p:cNvSpPr>
              <a:spLocks noChangeArrowheads="1"/>
            </p:cNvSpPr>
            <p:nvPr/>
          </p:nvSpPr>
          <p:spPr bwMode="gray">
            <a:xfrm>
              <a:off x="3263900" y="1870075"/>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fa-IR"/>
            </a:p>
          </p:txBody>
        </p:sp>
        <p:sp>
          <p:nvSpPr>
            <p:cNvPr id="33" name="Oval 27"/>
            <p:cNvSpPr>
              <a:spLocks noChangeArrowheads="1"/>
            </p:cNvSpPr>
            <p:nvPr/>
          </p:nvSpPr>
          <p:spPr bwMode="gray">
            <a:xfrm>
              <a:off x="3276600" y="2635250"/>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fa-IR"/>
            </a:p>
          </p:txBody>
        </p:sp>
        <p:sp>
          <p:nvSpPr>
            <p:cNvPr id="34" name="Oval 28"/>
            <p:cNvSpPr>
              <a:spLocks noChangeArrowheads="1"/>
            </p:cNvSpPr>
            <p:nvPr/>
          </p:nvSpPr>
          <p:spPr bwMode="gray">
            <a:xfrm>
              <a:off x="3276600" y="3390900"/>
              <a:ext cx="228600" cy="228600"/>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fa-IR"/>
            </a:p>
          </p:txBody>
        </p:sp>
        <p:sp>
          <p:nvSpPr>
            <p:cNvPr id="35" name="AutoShape 29"/>
            <p:cNvSpPr>
              <a:spLocks noChangeArrowheads="1"/>
            </p:cNvSpPr>
            <p:nvPr/>
          </p:nvSpPr>
          <p:spPr bwMode="gray">
            <a:xfrm>
              <a:off x="3352800" y="3976688"/>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fa-IR"/>
            </a:p>
          </p:txBody>
        </p:sp>
        <p:sp>
          <p:nvSpPr>
            <p:cNvPr id="37" name="Oval 31"/>
            <p:cNvSpPr>
              <a:spLocks noChangeArrowheads="1"/>
            </p:cNvSpPr>
            <p:nvPr/>
          </p:nvSpPr>
          <p:spPr bwMode="gray">
            <a:xfrm>
              <a:off x="3263900" y="4114800"/>
              <a:ext cx="228600" cy="228600"/>
            </a:xfrm>
            <a:prstGeom prst="ellipse">
              <a:avLst/>
            </a:prstGeom>
            <a:gradFill rotWithShape="1">
              <a:gsLst>
                <a:gs pos="0">
                  <a:srgbClr val="E96E29"/>
                </a:gs>
                <a:gs pos="100000">
                  <a:srgbClr val="E96E29">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fa-IR"/>
            </a:p>
          </p:txBody>
        </p:sp>
        <p:sp>
          <p:nvSpPr>
            <p:cNvPr id="38" name="AutoShape 32"/>
            <p:cNvSpPr>
              <a:spLocks noChangeArrowheads="1"/>
            </p:cNvSpPr>
            <p:nvPr/>
          </p:nvSpPr>
          <p:spPr bwMode="gray">
            <a:xfrm>
              <a:off x="3352800" y="4765675"/>
              <a:ext cx="5105400" cy="488950"/>
            </a:xfrm>
            <a:prstGeom prst="roundRect">
              <a:avLst>
                <a:gd name="adj" fmla="val 50000"/>
              </a:avLst>
            </a:prstGeom>
            <a:gradFill rotWithShape="1">
              <a:gsLst>
                <a:gs pos="0">
                  <a:srgbClr val="F8F8F8"/>
                </a:gs>
                <a:gs pos="100000">
                  <a:srgbClr val="F8F8F8">
                    <a:gamma/>
                    <a:shade val="76471"/>
                    <a:invGamma/>
                  </a:srgbClr>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fa-IR"/>
            </a:p>
          </p:txBody>
        </p:sp>
        <p:sp>
          <p:nvSpPr>
            <p:cNvPr id="40" name="Oval 34"/>
            <p:cNvSpPr>
              <a:spLocks noChangeArrowheads="1"/>
            </p:cNvSpPr>
            <p:nvPr/>
          </p:nvSpPr>
          <p:spPr bwMode="gray">
            <a:xfrm>
              <a:off x="3276600" y="4899025"/>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endParaRPr lang="fa-IR"/>
            </a:p>
          </p:txBody>
        </p:sp>
      </p:grpSp>
      <p:sp>
        <p:nvSpPr>
          <p:cNvPr id="43" name="Rectangle 42"/>
          <p:cNvSpPr/>
          <p:nvPr/>
        </p:nvSpPr>
        <p:spPr>
          <a:xfrm>
            <a:off x="3155312" y="2143116"/>
            <a:ext cx="4363695"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ماده از ذره های تجزیه ناپذیری به نام اتم ساخته شده است.</a:t>
            </a:r>
            <a:endParaRPr lang="fa-IR"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4" name="Rectangle 43"/>
          <p:cNvSpPr/>
          <p:nvPr/>
        </p:nvSpPr>
        <p:spPr>
          <a:xfrm>
            <a:off x="4719590" y="2928934"/>
            <a:ext cx="2754280"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fa-IR"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همه ی اتم های یک عنصر مشابهند.</a:t>
            </a:r>
            <a:endParaRPr lang="fa-IR"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5" name="Rectangle 44"/>
          <p:cNvSpPr/>
          <p:nvPr/>
        </p:nvSpPr>
        <p:spPr>
          <a:xfrm>
            <a:off x="4724400" y="3643314"/>
            <a:ext cx="2749471"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fa-IR"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اتم بوجود نمی آید و از بین نمی رود.</a:t>
            </a:r>
            <a:endParaRPr lang="fa-IR"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6" name="Rectangle 45"/>
          <p:cNvSpPr/>
          <p:nvPr/>
        </p:nvSpPr>
        <p:spPr>
          <a:xfrm>
            <a:off x="3235119" y="4357694"/>
            <a:ext cx="4330032"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fa-IR"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همه اتم ها جرم یکسان و خواص شیمیایی مشابه ای دارند.</a:t>
            </a:r>
            <a:endParaRPr lang="fa-IR"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7" name="Rectangle 46"/>
          <p:cNvSpPr/>
          <p:nvPr/>
        </p:nvSpPr>
        <p:spPr>
          <a:xfrm>
            <a:off x="4579132" y="5143512"/>
            <a:ext cx="2914580"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از اتصال اتم ها مولکول بوجود می آید.</a:t>
            </a:r>
            <a:endParaRPr lang="fa-IR"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8" name="Rectangle 47"/>
          <p:cNvSpPr/>
          <p:nvPr/>
        </p:nvSpPr>
        <p:spPr>
          <a:xfrm>
            <a:off x="4356312" y="5929330"/>
            <a:ext cx="3137397"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واکنش شیمیایی یعنی جابجا شدن اتم ها</a:t>
            </a:r>
            <a:endParaRPr lang="fa-IR"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50" name="Oval 27"/>
          <p:cNvSpPr>
            <a:spLocks noChangeArrowheads="1"/>
          </p:cNvSpPr>
          <p:nvPr/>
        </p:nvSpPr>
        <p:spPr bwMode="gray">
          <a:xfrm rot="10800000">
            <a:off x="7547138" y="6026026"/>
            <a:ext cx="228600" cy="228600"/>
          </a:xfrm>
          <a:prstGeom prst="ellipse">
            <a:avLst/>
          </a:prstGeom>
          <a:gradFill rotWithShape="1">
            <a:gsLst>
              <a:gs pos="0">
                <a:srgbClr val="DCDC48"/>
              </a:gs>
              <a:gs pos="100000">
                <a:srgbClr val="DCDC48">
                  <a:gamma/>
                  <a:shade val="66667"/>
                  <a:invGamma/>
                </a:srgb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r>
              <a:rPr lang="fa-IR" dirty="0" smtClean="0"/>
              <a:t>0</a:t>
            </a:r>
            <a:endParaRPr lang="fa-IR" dirty="0"/>
          </a:p>
        </p:txBody>
      </p:sp>
      <p:sp>
        <p:nvSpPr>
          <p:cNvPr id="27" name="Slide Number Placeholder 26"/>
          <p:cNvSpPr>
            <a:spLocks noGrp="1"/>
          </p:cNvSpPr>
          <p:nvPr>
            <p:ph type="sldNum" sz="quarter" idx="12"/>
          </p:nvPr>
        </p:nvSpPr>
        <p:spPr/>
        <p:txBody>
          <a:bodyPr/>
          <a:lstStyle/>
          <a:p>
            <a:fld id="{4CE537EB-F69F-49DF-B190-42F4AEC61CA4}" type="slidenum">
              <a:rPr lang="fa-IR" smtClean="0"/>
              <a:pPr/>
              <a:t>6</a:t>
            </a:fld>
            <a:endParaRPr lang="fa-IR"/>
          </a:p>
        </p:txBody>
      </p:sp>
      <p:sp>
        <p:nvSpPr>
          <p:cNvPr id="29" name="Footer Placeholder 28"/>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 name="Rectangle 48"/>
          <p:cNvSpPr/>
          <p:nvPr/>
        </p:nvSpPr>
        <p:spPr>
          <a:xfrm>
            <a:off x="285720" y="1643050"/>
            <a:ext cx="6286544"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Rectangle 45"/>
          <p:cNvSpPr/>
          <p:nvPr/>
        </p:nvSpPr>
        <p:spPr>
          <a:xfrm>
            <a:off x="285720" y="3929066"/>
            <a:ext cx="6286544"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p:cNvSpPr/>
          <p:nvPr/>
        </p:nvSpPr>
        <p:spPr>
          <a:xfrm>
            <a:off x="642910" y="2143116"/>
            <a:ext cx="642942" cy="64294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Oval 26"/>
          <p:cNvSpPr/>
          <p:nvPr/>
        </p:nvSpPr>
        <p:spPr>
          <a:xfrm>
            <a:off x="2815347" y="1714488"/>
            <a:ext cx="1357322" cy="135732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6" name="Group 15"/>
          <p:cNvGrpSpPr/>
          <p:nvPr/>
        </p:nvGrpSpPr>
        <p:grpSpPr>
          <a:xfrm>
            <a:off x="5429256" y="57150"/>
            <a:ext cx="3292743" cy="1657338"/>
            <a:chOff x="527248" y="-277767"/>
            <a:chExt cx="8623851" cy="5064089"/>
          </a:xfrm>
        </p:grpSpPr>
        <p:cxnSp>
          <p:nvCxnSpPr>
            <p:cNvPr id="37" name="Straight Arrow Connector 36"/>
            <p:cNvCxnSpPr/>
            <p:nvPr/>
          </p:nvCxnSpPr>
          <p:spPr>
            <a:xfrm rot="5400000">
              <a:off x="5857884" y="3214686"/>
              <a:ext cx="2214578"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5750727" y="3036091"/>
              <a:ext cx="2143140" cy="1214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5750727" y="2821777"/>
              <a:ext cx="1928826" cy="1428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2928926" y="2571744"/>
              <a:ext cx="4536000" cy="45719"/>
            </a:xfrm>
            <a:custGeom>
              <a:avLst/>
              <a:gdLst>
                <a:gd name="connsiteX0" fmla="*/ 0 w 2906376"/>
                <a:gd name="connsiteY0" fmla="*/ 1034473 h 1048327"/>
                <a:gd name="connsiteX1" fmla="*/ 1754909 w 2906376"/>
                <a:gd name="connsiteY1" fmla="*/ 895927 h 1048327"/>
                <a:gd name="connsiteX2" fmla="*/ 2752437 w 2906376"/>
                <a:gd name="connsiteY2" fmla="*/ 120073 h 1048327"/>
                <a:gd name="connsiteX3" fmla="*/ 2678546 w 2906376"/>
                <a:gd name="connsiteY3" fmla="*/ 175491 h 1048327"/>
              </a:gdLst>
              <a:ahLst/>
              <a:cxnLst>
                <a:cxn ang="0">
                  <a:pos x="connsiteX0" y="connsiteY0"/>
                </a:cxn>
                <a:cxn ang="0">
                  <a:pos x="connsiteX1" y="connsiteY1"/>
                </a:cxn>
                <a:cxn ang="0">
                  <a:pos x="connsiteX2" y="connsiteY2"/>
                </a:cxn>
                <a:cxn ang="0">
                  <a:pos x="connsiteX3" y="connsiteY3"/>
                </a:cxn>
              </a:cxnLst>
              <a:rect l="l" t="t" r="r" b="b"/>
              <a:pathLst>
                <a:path w="2906376" h="1048327">
                  <a:moveTo>
                    <a:pt x="0" y="1034473"/>
                  </a:moveTo>
                  <a:cubicBezTo>
                    <a:pt x="648085" y="1041400"/>
                    <a:pt x="1296170" y="1048327"/>
                    <a:pt x="1754909" y="895927"/>
                  </a:cubicBezTo>
                  <a:cubicBezTo>
                    <a:pt x="2213648" y="743527"/>
                    <a:pt x="2598498" y="240146"/>
                    <a:pt x="2752437" y="120073"/>
                  </a:cubicBezTo>
                  <a:cubicBezTo>
                    <a:pt x="2906376" y="0"/>
                    <a:pt x="2792461" y="87745"/>
                    <a:pt x="2678546" y="175491"/>
                  </a:cubicBezTo>
                </a:path>
              </a:pathLst>
            </a:custGeom>
            <a:solidFill>
              <a:schemeClr val="accent1"/>
            </a:solidFill>
            <a:ln w="53975" cmpd="sng">
              <a:solidFill>
                <a:srgbClr val="92D050"/>
              </a:solidFill>
            </a:ln>
            <a:effectLst>
              <a:glow rad="228600">
                <a:schemeClr val="accent3">
                  <a:satMod val="175000"/>
                  <a:alpha val="40000"/>
                </a:schemeClr>
              </a:glow>
              <a:outerShdw blurRad="800100" dist="1206500" dir="5400000" sx="88000" sy="88000" rotWithShape="0">
                <a:srgbClr val="92D050">
                  <a:alpha val="41000"/>
                </a:srgbClr>
              </a:outerShdw>
            </a:effectLst>
            <a:scene3d>
              <a:camera prst="orthographicFront"/>
              <a:lightRig rig="threePt" dir="t"/>
            </a:scene3d>
            <a:sp3d extrusionH="76200">
              <a:bevelT/>
              <a:extrusionClr>
                <a:srgbClr val="92D050"/>
              </a:extrusionClr>
            </a:sp3d>
          </p:spPr>
          <p:style>
            <a:lnRef idx="3">
              <a:schemeClr val="accent3"/>
            </a:lnRef>
            <a:fillRef idx="0">
              <a:schemeClr val="accent3"/>
            </a:fillRef>
            <a:effectRef idx="2">
              <a:schemeClr val="accent3"/>
            </a:effectRef>
            <a:fontRef idx="minor">
              <a:schemeClr val="tx1"/>
            </a:fontRef>
          </p:style>
          <p:txBody>
            <a:bodyPr rtlCol="1" anchor="ctr"/>
            <a:lstStyle/>
            <a:p>
              <a:pPr algn="ctr"/>
              <a:endParaRPr lang="fa-IR">
                <a:effectLst>
                  <a:glow rad="228600">
                    <a:schemeClr val="accent3">
                      <a:satMod val="175000"/>
                      <a:alpha val="40000"/>
                    </a:schemeClr>
                  </a:glow>
                </a:effectLst>
              </a:endParaRPr>
            </a:p>
          </p:txBody>
        </p:sp>
        <p:sp>
          <p:nvSpPr>
            <p:cNvPr id="9" name="Flowchart: Direct Access Storage 8"/>
            <p:cNvSpPr/>
            <p:nvPr/>
          </p:nvSpPr>
          <p:spPr>
            <a:xfrm rot="16200000" flipV="1">
              <a:off x="6916596" y="1870222"/>
              <a:ext cx="928693" cy="45718"/>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Oval 10"/>
            <p:cNvSpPr/>
            <p:nvPr/>
          </p:nvSpPr>
          <p:spPr>
            <a:xfrm>
              <a:off x="2643174" y="2257992"/>
              <a:ext cx="285752" cy="71438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Flowchart: Direct Access Storage 11"/>
            <p:cNvSpPr/>
            <p:nvPr/>
          </p:nvSpPr>
          <p:spPr>
            <a:xfrm flipV="1">
              <a:off x="1214414" y="2571744"/>
              <a:ext cx="1571636"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7225410" y="-277767"/>
              <a:ext cx="500065" cy="707887"/>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4" name="Rectangle 13"/>
            <p:cNvSpPr/>
            <p:nvPr/>
          </p:nvSpPr>
          <p:spPr>
            <a:xfrm>
              <a:off x="527248" y="1293798"/>
              <a:ext cx="561299" cy="2162985"/>
            </a:xfrm>
            <a:prstGeom prst="rect">
              <a:avLst/>
            </a:prstGeom>
            <a:noFill/>
            <a:ln>
              <a:noFill/>
            </a:ln>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5" name="Rectangle 14"/>
            <p:cNvSpPr/>
            <p:nvPr/>
          </p:nvSpPr>
          <p:spPr>
            <a:xfrm>
              <a:off x="7449931" y="-56450"/>
              <a:ext cx="1701168" cy="1786813"/>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آند </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Rectangle 16"/>
            <p:cNvSpPr/>
            <p:nvPr/>
          </p:nvSpPr>
          <p:spPr>
            <a:xfrm>
              <a:off x="527248" y="2821777"/>
              <a:ext cx="681599" cy="584775"/>
            </a:xfrm>
            <a:prstGeom prst="rect">
              <a:avLst/>
            </a:prstGeom>
          </p:spPr>
          <p:txBody>
            <a:bodyPr wrap="none">
              <a:spAutoFit/>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کاتد</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3" name="Oval 22"/>
            <p:cNvSpPr/>
            <p:nvPr/>
          </p:nvSpPr>
          <p:spPr>
            <a:xfrm rot="19056297">
              <a:off x="7223769" y="2051399"/>
              <a:ext cx="327724" cy="1000132"/>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Rounded Rectangle 34"/>
            <p:cNvSpPr/>
            <p:nvPr/>
          </p:nvSpPr>
          <p:spPr>
            <a:xfrm>
              <a:off x="1928794" y="2000240"/>
              <a:ext cx="6643734" cy="1214446"/>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19" name="Rectangle 18"/>
          <p:cNvSpPr/>
          <p:nvPr/>
        </p:nvSpPr>
        <p:spPr>
          <a:xfrm>
            <a:off x="5072066" y="2214554"/>
            <a:ext cx="1042273"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موزلی</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0" name="Rectangle 19"/>
          <p:cNvSpPr/>
          <p:nvPr/>
        </p:nvSpPr>
        <p:spPr>
          <a:xfrm>
            <a:off x="785786" y="3214686"/>
            <a:ext cx="314510"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Rectangle 20"/>
          <p:cNvSpPr/>
          <p:nvPr/>
        </p:nvSpPr>
        <p:spPr>
          <a:xfrm>
            <a:off x="3101099" y="1857364"/>
            <a:ext cx="809838" cy="1015663"/>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25" name="Straight Arrow Connector 24"/>
          <p:cNvCxnSpPr/>
          <p:nvPr/>
        </p:nvCxnSpPr>
        <p:spPr>
          <a:xfrm flipV="1">
            <a:off x="1458025" y="2500306"/>
            <a:ext cx="1196421" cy="66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8" name="Rectangle 27"/>
          <p:cNvSpPr/>
          <p:nvPr/>
        </p:nvSpPr>
        <p:spPr>
          <a:xfrm>
            <a:off x="743645" y="2214554"/>
            <a:ext cx="518091"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Rectangle 28"/>
          <p:cNvSpPr/>
          <p:nvPr/>
        </p:nvSpPr>
        <p:spPr>
          <a:xfrm>
            <a:off x="3214678" y="2928934"/>
            <a:ext cx="452367" cy="110799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0" name="Straight Arrow Connector 29"/>
          <p:cNvCxnSpPr/>
          <p:nvPr/>
        </p:nvCxnSpPr>
        <p:spPr>
          <a:xfrm flipV="1">
            <a:off x="1500166" y="3500438"/>
            <a:ext cx="1196421" cy="66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3" name="Rectangle 32"/>
          <p:cNvSpPr/>
          <p:nvPr/>
        </p:nvSpPr>
        <p:spPr>
          <a:xfrm>
            <a:off x="714348" y="5392838"/>
            <a:ext cx="314510"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Rectangle 33"/>
          <p:cNvSpPr/>
          <p:nvPr/>
        </p:nvSpPr>
        <p:spPr>
          <a:xfrm>
            <a:off x="3143240" y="5107086"/>
            <a:ext cx="452367" cy="110799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6" name="Straight Arrow Connector 35"/>
          <p:cNvCxnSpPr/>
          <p:nvPr/>
        </p:nvCxnSpPr>
        <p:spPr>
          <a:xfrm flipV="1">
            <a:off x="1428728" y="5678590"/>
            <a:ext cx="1196421" cy="66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8" name="Oval 37"/>
          <p:cNvSpPr/>
          <p:nvPr/>
        </p:nvSpPr>
        <p:spPr>
          <a:xfrm>
            <a:off x="642910" y="4357694"/>
            <a:ext cx="642942" cy="64294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Oval 38"/>
          <p:cNvSpPr/>
          <p:nvPr/>
        </p:nvSpPr>
        <p:spPr>
          <a:xfrm>
            <a:off x="2815347" y="3929066"/>
            <a:ext cx="1357322" cy="1357322"/>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Rectangle 39"/>
          <p:cNvSpPr/>
          <p:nvPr/>
        </p:nvSpPr>
        <p:spPr>
          <a:xfrm>
            <a:off x="3214678" y="4071942"/>
            <a:ext cx="567784" cy="1015663"/>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41" name="Straight Arrow Connector 40"/>
          <p:cNvCxnSpPr/>
          <p:nvPr/>
        </p:nvCxnSpPr>
        <p:spPr>
          <a:xfrm flipV="1">
            <a:off x="1458025" y="4714884"/>
            <a:ext cx="1196421" cy="66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2" name="Rectangle 41"/>
          <p:cNvSpPr/>
          <p:nvPr/>
        </p:nvSpPr>
        <p:spPr>
          <a:xfrm>
            <a:off x="753126" y="4415861"/>
            <a:ext cx="389850"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4" name="Rectangle 43"/>
          <p:cNvSpPr/>
          <p:nvPr/>
        </p:nvSpPr>
        <p:spPr>
          <a:xfrm>
            <a:off x="5067153" y="4357694"/>
            <a:ext cx="1268296"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رادرفورد</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7" name="Rectangle 46"/>
          <p:cNvSpPr/>
          <p:nvPr/>
        </p:nvSpPr>
        <p:spPr>
          <a:xfrm>
            <a:off x="1428728" y="4143380"/>
            <a:ext cx="129554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بارهسته</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48" name="Rectangle 47"/>
          <p:cNvSpPr/>
          <p:nvPr/>
        </p:nvSpPr>
        <p:spPr>
          <a:xfrm>
            <a:off x="1383740" y="1928802"/>
            <a:ext cx="114165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جرم اتم</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50" name="Slide Number Placeholder 49"/>
          <p:cNvSpPr>
            <a:spLocks noGrp="1"/>
          </p:cNvSpPr>
          <p:nvPr>
            <p:ph type="sldNum" sz="quarter" idx="12"/>
          </p:nvPr>
        </p:nvSpPr>
        <p:spPr/>
        <p:txBody>
          <a:bodyPr/>
          <a:lstStyle/>
          <a:p>
            <a:fld id="{4CE537EB-F69F-49DF-B190-42F4AEC61CA4}" type="slidenum">
              <a:rPr lang="fa-IR" smtClean="0"/>
              <a:pPr/>
              <a:t>60</a:t>
            </a:fld>
            <a:endParaRPr lang="fa-I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43"/>
          <p:cNvSpPr>
            <a:spLocks noChangeArrowheads="1"/>
          </p:cNvSpPr>
          <p:nvPr/>
        </p:nvSpPr>
        <p:spPr bwMode="gray">
          <a:xfrm rot="10800000">
            <a:off x="5562600" y="3276600"/>
            <a:ext cx="2895600" cy="609600"/>
          </a:xfrm>
          <a:prstGeom prst="roundRect">
            <a:avLst>
              <a:gd name="adj" fmla="val 50000"/>
            </a:avLst>
          </a:prstGeom>
          <a:gradFill rotWithShape="1">
            <a:gsLst>
              <a:gs pos="0">
                <a:srgbClr val="808000"/>
              </a:gs>
              <a:gs pos="100000">
                <a:srgbClr val="808000">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AutoShape 43"/>
          <p:cNvSpPr>
            <a:spLocks noChangeArrowheads="1"/>
          </p:cNvSpPr>
          <p:nvPr/>
        </p:nvSpPr>
        <p:spPr bwMode="gray">
          <a:xfrm rot="10800000">
            <a:off x="1447800" y="2514600"/>
            <a:ext cx="7010400" cy="609600"/>
          </a:xfrm>
          <a:prstGeom prst="roundRect">
            <a:avLst>
              <a:gd name="adj" fmla="val 50000"/>
            </a:avLst>
          </a:prstGeom>
          <a:gradFill rotWithShape="1">
            <a:gsLst>
              <a:gs pos="0">
                <a:srgbClr val="808000"/>
              </a:gs>
              <a:gs pos="100000">
                <a:srgbClr val="808000">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AutoShape 43"/>
          <p:cNvSpPr>
            <a:spLocks noChangeArrowheads="1"/>
          </p:cNvSpPr>
          <p:nvPr/>
        </p:nvSpPr>
        <p:spPr bwMode="gray">
          <a:xfrm rot="10800000">
            <a:off x="1981200" y="1524000"/>
            <a:ext cx="6477000" cy="838200"/>
          </a:xfrm>
          <a:prstGeom prst="roundRect">
            <a:avLst>
              <a:gd name="adj" fmla="val 50000"/>
            </a:avLst>
          </a:prstGeom>
          <a:gradFill rotWithShape="1">
            <a:gsLst>
              <a:gs pos="0">
                <a:srgbClr val="808000"/>
              </a:gs>
              <a:gs pos="100000">
                <a:srgbClr val="808000">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 name="AutoShape 43"/>
          <p:cNvSpPr>
            <a:spLocks noChangeArrowheads="1"/>
          </p:cNvSpPr>
          <p:nvPr/>
        </p:nvSpPr>
        <p:spPr bwMode="gray">
          <a:xfrm>
            <a:off x="3276600" y="609600"/>
            <a:ext cx="4953000" cy="533400"/>
          </a:xfrm>
          <a:prstGeom prst="roundRect">
            <a:avLst>
              <a:gd name="adj" fmla="val 50000"/>
            </a:avLst>
          </a:prstGeom>
          <a:gradFill rotWithShape="1">
            <a:gsLst>
              <a:gs pos="0">
                <a:srgbClr val="808000"/>
              </a:gs>
              <a:gs pos="100000">
                <a:srgbClr val="808000">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61</a:t>
            </a:fld>
            <a:endParaRPr lang="fa-IR"/>
          </a:p>
        </p:txBody>
      </p:sp>
      <p:sp>
        <p:nvSpPr>
          <p:cNvPr id="6" name="Rectangle 5"/>
          <p:cNvSpPr/>
          <p:nvPr/>
        </p:nvSpPr>
        <p:spPr>
          <a:xfrm>
            <a:off x="3429630" y="609600"/>
            <a:ext cx="4410182" cy="584775"/>
          </a:xfrm>
          <a:prstGeom prst="rect">
            <a:avLst/>
          </a:prstGeom>
        </p:spPr>
        <p:txBody>
          <a:bodyPr wrap="none">
            <a:spAutoFit/>
          </a:bodyPr>
          <a:lstStyle/>
          <a:p>
            <a:pPr lvl="0"/>
            <a:r>
              <a:rPr lang="fa-IR" sz="3200" b="1" dirty="0" smtClean="0">
                <a:ln w="11430">
                  <a:solidFill>
                    <a:prstClr val="black"/>
                  </a:solidFill>
                </a:ln>
                <a:solidFill>
                  <a:srgbClr val="FF0000"/>
                </a:solidFill>
                <a:effectLst>
                  <a:outerShdw blurRad="50800" dist="39000" dir="5460000" algn="tl">
                    <a:srgbClr val="000000">
                      <a:alpha val="38000"/>
                    </a:srgbClr>
                  </a:outerShdw>
                </a:effectLst>
                <a:cs typeface="Mj_Aref" pitchFamily="2" charset="-78"/>
              </a:rPr>
              <a:t>پژوهش های موزلی را بیان کنید.</a:t>
            </a:r>
          </a:p>
        </p:txBody>
      </p:sp>
      <p:sp>
        <p:nvSpPr>
          <p:cNvPr id="7" name="Rectangle 6"/>
          <p:cNvSpPr/>
          <p:nvPr/>
        </p:nvSpPr>
        <p:spPr>
          <a:xfrm>
            <a:off x="304800" y="2590800"/>
            <a:ext cx="7924800" cy="461665"/>
          </a:xfrm>
          <a:prstGeom prst="rect">
            <a:avLst/>
          </a:prstGeom>
        </p:spPr>
        <p:txBody>
          <a:bodyPr wrap="square">
            <a:spAutoFit/>
          </a:bodyPr>
          <a:lstStyle/>
          <a:p>
            <a:pPr lvl="0"/>
            <a:r>
              <a:rPr lang="fa-IR"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2- یافتن این موضوع که، جرم اتم با فرکانس پرتو </a:t>
            </a:r>
            <a:r>
              <a:rPr lang="en-US"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X</a:t>
            </a:r>
            <a:r>
              <a:rPr lang="fa-IR"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 رابطه مستقیم دارد .</a:t>
            </a:r>
          </a:p>
        </p:txBody>
      </p:sp>
      <p:sp>
        <p:nvSpPr>
          <p:cNvPr id="8" name="Rectangle 7"/>
          <p:cNvSpPr/>
          <p:nvPr/>
        </p:nvSpPr>
        <p:spPr>
          <a:xfrm>
            <a:off x="5732519" y="3352800"/>
            <a:ext cx="2488181" cy="461665"/>
          </a:xfrm>
          <a:prstGeom prst="rect">
            <a:avLst/>
          </a:prstGeom>
        </p:spPr>
        <p:txBody>
          <a:bodyPr wrap="none">
            <a:spAutoFit/>
          </a:bodyPr>
          <a:lstStyle/>
          <a:p>
            <a:pPr lvl="0"/>
            <a:r>
              <a:rPr lang="fa-IR"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3- کمک به کشف پرتون</a:t>
            </a:r>
            <a:endParaRPr lang="fa-IR" sz="2400" b="1" dirty="0" smtClean="0">
              <a:ln w="11430">
                <a:solidFill>
                  <a:prstClr val="black"/>
                </a:solidFill>
              </a:ln>
              <a:solidFill>
                <a:srgbClr val="FF0000"/>
              </a:solidFill>
              <a:effectLst>
                <a:outerShdw blurRad="50800" dist="39000" dir="5460000" algn="tl">
                  <a:srgbClr val="000000">
                    <a:alpha val="38000"/>
                  </a:srgbClr>
                </a:outerShdw>
              </a:effectLst>
              <a:cs typeface="Mj_Aref" pitchFamily="2" charset="-78"/>
            </a:endParaRPr>
          </a:p>
        </p:txBody>
      </p:sp>
      <p:sp>
        <p:nvSpPr>
          <p:cNvPr id="9" name="Rectangle 8"/>
          <p:cNvSpPr/>
          <p:nvPr/>
        </p:nvSpPr>
        <p:spPr>
          <a:xfrm>
            <a:off x="762000" y="1524000"/>
            <a:ext cx="7467600" cy="830997"/>
          </a:xfrm>
          <a:prstGeom prst="rect">
            <a:avLst/>
          </a:prstGeom>
        </p:spPr>
        <p:txBody>
          <a:bodyPr wrap="square">
            <a:spAutoFit/>
          </a:bodyPr>
          <a:lstStyle/>
          <a:p>
            <a:pPr lvl="0"/>
            <a:r>
              <a:rPr lang="fa-IR"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1- قرار دادن فلز های مختلف در آند (دستگاه تولید کننده پرتو</a:t>
            </a:r>
            <a:r>
              <a:rPr lang="en-US"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 X </a:t>
            </a:r>
            <a:r>
              <a:rPr lang="fa-IR"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a:t>
            </a:r>
          </a:p>
          <a:p>
            <a:pPr lvl="0"/>
            <a:r>
              <a:rPr lang="fa-IR"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و اندازه گیری فرکانس پرتو </a:t>
            </a:r>
            <a:r>
              <a:rPr lang="en-US" sz="2400" b="1" dirty="0" smtClean="0">
                <a:ln w="11430">
                  <a:solidFill>
                    <a:prstClr val="black"/>
                  </a:solidFill>
                </a:ln>
                <a:solidFill>
                  <a:prstClr val="black">
                    <a:lumMod val="65000"/>
                    <a:lumOff val="35000"/>
                  </a:prstClr>
                </a:solidFill>
                <a:effectLst>
                  <a:outerShdw blurRad="50800" dist="39000" dir="5460000" algn="tl">
                    <a:srgbClr val="000000">
                      <a:alpha val="38000"/>
                    </a:srgbClr>
                  </a:outerShdw>
                </a:effectLst>
                <a:cs typeface="Mj_Aref" pitchFamily="2" charset="-78"/>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ppt_w</p:attrName>
                                        </p:attrNameLst>
                                      </p:cBhvr>
                                      <p:tavLst>
                                        <p:tav tm="0">
                                          <p:val>
                                            <p:strVal val="#ppt_w*0.70"/>
                                          </p:val>
                                        </p:tav>
                                        <p:tav tm="100000">
                                          <p:val>
                                            <p:strVal val="#ppt_w"/>
                                          </p:val>
                                        </p:tav>
                                      </p:tavLst>
                                    </p:anim>
                                    <p:anim calcmode="lin" valueType="num">
                                      <p:cBhvr>
                                        <p:cTn id="19" dur="1000" fill="hold"/>
                                        <p:tgtEl>
                                          <p:spTgt spid="24"/>
                                        </p:tgtEl>
                                        <p:attrNameLst>
                                          <p:attrName>ppt_h</p:attrName>
                                        </p:attrNameLst>
                                      </p:cBhvr>
                                      <p:tavLst>
                                        <p:tav tm="0">
                                          <p:val>
                                            <p:strVal val="#ppt_h"/>
                                          </p:val>
                                        </p:tav>
                                        <p:tav tm="100000">
                                          <p:val>
                                            <p:strVal val="#ppt_h"/>
                                          </p:val>
                                        </p:tav>
                                      </p:tavLst>
                                    </p:anim>
                                    <p:animEffect transition="in" filter="fade">
                                      <p:cBhvr>
                                        <p:cTn id="20" dur="1000"/>
                                        <p:tgtEl>
                                          <p:spTgt spid="24"/>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strVal val="#ppt_w*0.70"/>
                                          </p:val>
                                        </p:tav>
                                        <p:tav tm="100000">
                                          <p:val>
                                            <p:strVal val="#ppt_w"/>
                                          </p:val>
                                        </p:tav>
                                      </p:tavLst>
                                    </p:anim>
                                    <p:anim calcmode="lin" valueType="num">
                                      <p:cBhvr>
                                        <p:cTn id="30" dur="1000" fill="hold"/>
                                        <p:tgtEl>
                                          <p:spTgt spid="25"/>
                                        </p:tgtEl>
                                        <p:attrNameLst>
                                          <p:attrName>ppt_h</p:attrName>
                                        </p:attrNameLst>
                                      </p:cBhvr>
                                      <p:tavLst>
                                        <p:tav tm="0">
                                          <p:val>
                                            <p:strVal val="#ppt_h"/>
                                          </p:val>
                                        </p:tav>
                                        <p:tav tm="100000">
                                          <p:val>
                                            <p:strVal val="#ppt_h"/>
                                          </p:val>
                                        </p:tav>
                                      </p:tavLst>
                                    </p:anim>
                                    <p:animEffect transition="in" filter="fade">
                                      <p:cBhvr>
                                        <p:cTn id="31" dur="1000"/>
                                        <p:tgtEl>
                                          <p:spTgt spid="25"/>
                                        </p:tgtEl>
                                      </p:cBhvr>
                                    </p:animEffect>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3" grpId="0" animBg="1"/>
      <p:bldP spid="7" grpId="0"/>
      <p:bldP spid="8" grpId="0"/>
      <p:bldP spid="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a:spLocks noChangeArrowheads="1"/>
          </p:cNvSpPr>
          <p:nvPr/>
        </p:nvSpPr>
        <p:spPr bwMode="gray">
          <a:xfrm rot="10800000">
            <a:off x="3124200" y="4343400"/>
            <a:ext cx="5105400" cy="457200"/>
          </a:xfrm>
          <a:prstGeom prst="roundRect">
            <a:avLst>
              <a:gd name="adj" fmla="val 50000"/>
            </a:avLst>
          </a:prstGeom>
          <a:gradFill rotWithShape="1">
            <a:gsLst>
              <a:gs pos="0">
                <a:srgbClr val="9966FF"/>
              </a:gs>
              <a:gs pos="100000">
                <a:srgbClr val="9966FF">
                  <a:gamma/>
                  <a:tint val="31765"/>
                  <a:invGamma/>
                </a:srgbClr>
              </a:gs>
            </a:gsLst>
            <a:lin ang="0" scaled="1"/>
          </a:gradFill>
          <a:ln w="19050">
            <a:solidFill>
              <a:srgbClr val="FFFFFF"/>
            </a:solidFill>
            <a:round/>
            <a:headEnd/>
            <a:tailEnd/>
          </a:ln>
          <a:effectLst>
            <a:outerShdw dist="91581" dir="3378596" algn="ctr" rotWithShape="0">
              <a:schemeClr val="bg2">
                <a:alpha val="50000"/>
              </a:schemeClr>
            </a:outerShdw>
          </a:effectLst>
        </p:spPr>
        <p:txBody>
          <a:bodyPr wrap="none" anchor="ctr"/>
          <a:lstStyle/>
          <a:p>
            <a:endParaRPr lang="en-US"/>
          </a:p>
        </p:txBody>
      </p:sp>
      <p:sp>
        <p:nvSpPr>
          <p:cNvPr id="15" name="AutoShape 3"/>
          <p:cNvSpPr>
            <a:spLocks noChangeArrowheads="1"/>
          </p:cNvSpPr>
          <p:nvPr/>
        </p:nvSpPr>
        <p:spPr bwMode="gray">
          <a:xfrm rot="10800000">
            <a:off x="381000" y="3048000"/>
            <a:ext cx="7924800" cy="838200"/>
          </a:xfrm>
          <a:prstGeom prst="roundRect">
            <a:avLst>
              <a:gd name="adj" fmla="val 50000"/>
            </a:avLst>
          </a:prstGeom>
          <a:gradFill rotWithShape="1">
            <a:gsLst>
              <a:gs pos="0">
                <a:srgbClr val="9966FF"/>
              </a:gs>
              <a:gs pos="100000">
                <a:srgbClr val="9966FF">
                  <a:gamma/>
                  <a:tint val="31765"/>
                  <a:invGamma/>
                </a:srgbClr>
              </a:gs>
            </a:gsLst>
            <a:lin ang="0" scaled="1"/>
          </a:gradFill>
          <a:ln w="19050">
            <a:solidFill>
              <a:srgbClr val="FFFFFF"/>
            </a:solidFill>
            <a:round/>
            <a:headEnd/>
            <a:tailEnd/>
          </a:ln>
          <a:effectLst>
            <a:outerShdw dist="91581" dir="3378596" algn="ctr" rotWithShape="0">
              <a:schemeClr val="bg2">
                <a:alpha val="50000"/>
              </a:schemeClr>
            </a:outerShdw>
          </a:effectLst>
        </p:spPr>
        <p:txBody>
          <a:bodyPr wrap="none" anchor="ctr"/>
          <a:lstStyle/>
          <a:p>
            <a:endParaRPr lang="en-US"/>
          </a:p>
        </p:txBody>
      </p:sp>
      <p:sp>
        <p:nvSpPr>
          <p:cNvPr id="14" name="AutoShape 3"/>
          <p:cNvSpPr>
            <a:spLocks noChangeArrowheads="1"/>
          </p:cNvSpPr>
          <p:nvPr/>
        </p:nvSpPr>
        <p:spPr bwMode="gray">
          <a:xfrm rot="10800000">
            <a:off x="1447800" y="1981200"/>
            <a:ext cx="6934200" cy="838200"/>
          </a:xfrm>
          <a:prstGeom prst="roundRect">
            <a:avLst>
              <a:gd name="adj" fmla="val 50000"/>
            </a:avLst>
          </a:prstGeom>
          <a:gradFill rotWithShape="1">
            <a:gsLst>
              <a:gs pos="0">
                <a:srgbClr val="9966FF"/>
              </a:gs>
              <a:gs pos="100000">
                <a:srgbClr val="9966FF">
                  <a:gamma/>
                  <a:tint val="31765"/>
                  <a:invGamma/>
                </a:srgbClr>
              </a:gs>
            </a:gsLst>
            <a:lin ang="0" scaled="1"/>
          </a:gradFill>
          <a:ln w="19050">
            <a:solidFill>
              <a:srgbClr val="FFFFFF"/>
            </a:solidFill>
            <a:round/>
            <a:headEnd/>
            <a:tailEnd/>
          </a:ln>
          <a:effectLst>
            <a:outerShdw dist="91581" dir="3378596" algn="ctr" rotWithShape="0">
              <a:schemeClr val="bg2">
                <a:alpha val="50000"/>
              </a:schemeClr>
            </a:outerShdw>
          </a:effectLst>
        </p:spPr>
        <p:txBody>
          <a:bodyPr wrap="none" anchor="ctr"/>
          <a:lstStyle/>
          <a:p>
            <a:endParaRPr lang="en-US"/>
          </a:p>
        </p:txBody>
      </p:sp>
      <p:sp>
        <p:nvSpPr>
          <p:cNvPr id="13" name="AutoShape 3"/>
          <p:cNvSpPr>
            <a:spLocks noChangeArrowheads="1"/>
          </p:cNvSpPr>
          <p:nvPr/>
        </p:nvSpPr>
        <p:spPr bwMode="gray">
          <a:xfrm rot="10800000">
            <a:off x="4495800" y="1219200"/>
            <a:ext cx="3886200" cy="457200"/>
          </a:xfrm>
          <a:prstGeom prst="roundRect">
            <a:avLst>
              <a:gd name="adj" fmla="val 50000"/>
            </a:avLst>
          </a:prstGeom>
          <a:gradFill rotWithShape="1">
            <a:gsLst>
              <a:gs pos="0">
                <a:srgbClr val="9966FF"/>
              </a:gs>
              <a:gs pos="100000">
                <a:srgbClr val="9966FF">
                  <a:gamma/>
                  <a:tint val="31765"/>
                  <a:invGamma/>
                </a:srgbClr>
              </a:gs>
            </a:gsLst>
            <a:lin ang="0" scaled="1"/>
          </a:gradFill>
          <a:ln w="19050">
            <a:solidFill>
              <a:srgbClr val="FFFFFF"/>
            </a:solidFill>
            <a:round/>
            <a:headEnd/>
            <a:tailEnd/>
          </a:ln>
          <a:effectLst>
            <a:outerShdw dist="91581" dir="3378596" algn="ctr" rotWithShape="0">
              <a:schemeClr val="bg2">
                <a:alpha val="50000"/>
              </a:schemeClr>
            </a:outerShdw>
          </a:effectLst>
        </p:spPr>
        <p:txBody>
          <a:bodyPr wrap="none" anchor="ctr"/>
          <a:lstStyle/>
          <a:p>
            <a:endParaRPr lang="en-US"/>
          </a:p>
        </p:txBody>
      </p:sp>
      <p:sp>
        <p:nvSpPr>
          <p:cNvPr id="12" name="AutoShape 3"/>
          <p:cNvSpPr>
            <a:spLocks noChangeArrowheads="1"/>
          </p:cNvSpPr>
          <p:nvPr/>
        </p:nvSpPr>
        <p:spPr bwMode="gray">
          <a:xfrm>
            <a:off x="2819400" y="381000"/>
            <a:ext cx="5257800" cy="533400"/>
          </a:xfrm>
          <a:prstGeom prst="roundRect">
            <a:avLst>
              <a:gd name="adj" fmla="val 50000"/>
            </a:avLst>
          </a:prstGeom>
          <a:gradFill rotWithShape="1">
            <a:gsLst>
              <a:gs pos="0">
                <a:srgbClr val="9966FF"/>
              </a:gs>
              <a:gs pos="100000">
                <a:srgbClr val="9966FF">
                  <a:gamma/>
                  <a:tint val="31765"/>
                  <a:invGamma/>
                </a:srgbClr>
              </a:gs>
            </a:gsLst>
            <a:lin ang="0" scaled="1"/>
          </a:gradFill>
          <a:ln w="19050">
            <a:solidFill>
              <a:srgbClr val="FFFFFF"/>
            </a:solidFill>
            <a:round/>
            <a:headEnd/>
            <a:tailEnd/>
          </a:ln>
          <a:effectLst>
            <a:outerShdw dist="91581" dir="3378596" algn="ctr" rotWithShape="0">
              <a:srgbClr val="333333">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62</a:t>
            </a:fld>
            <a:endParaRPr lang="fa-IR"/>
          </a:p>
        </p:txBody>
      </p:sp>
      <p:sp>
        <p:nvSpPr>
          <p:cNvPr id="6" name="Rectangle 5"/>
          <p:cNvSpPr/>
          <p:nvPr/>
        </p:nvSpPr>
        <p:spPr>
          <a:xfrm>
            <a:off x="2759519" y="304800"/>
            <a:ext cx="5182829" cy="646331"/>
          </a:xfrm>
          <a:prstGeom prst="rect">
            <a:avLst/>
          </a:prstGeom>
        </p:spPr>
        <p:txBody>
          <a:bodyPr wrap="none">
            <a:spAutoFit/>
          </a:bodyPr>
          <a:lstStyle/>
          <a:p>
            <a:pPr lvl="0"/>
            <a:r>
              <a:rPr lang="fa-IR"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پژوهش های رادرفورد را بیان کنید.</a:t>
            </a:r>
            <a:endParaRPr lang="en-US" sz="36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7" name="Rectangle 6"/>
          <p:cNvSpPr/>
          <p:nvPr/>
        </p:nvSpPr>
        <p:spPr>
          <a:xfrm>
            <a:off x="838200" y="1981200"/>
            <a:ext cx="7391400" cy="830997"/>
          </a:xfrm>
          <a:prstGeom prst="rect">
            <a:avLst/>
          </a:prstGeom>
        </p:spPr>
        <p:txBody>
          <a:bodyPr wrap="square">
            <a:spAutoFit/>
          </a:bodyPr>
          <a:lstStyle/>
          <a:p>
            <a:pPr lvl="0"/>
            <a:r>
              <a:rPr lang="fa-IR" sz="24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2- یافتن این موضوع که، بار مثبت هسته هر اتم با فرکانس پرتو </a:t>
            </a:r>
            <a:r>
              <a:rPr lang="en-US" sz="24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X</a:t>
            </a:r>
            <a:r>
              <a:rPr lang="fa-IR" sz="24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 رابطه مستقیم دارد.</a:t>
            </a:r>
          </a:p>
        </p:txBody>
      </p:sp>
      <p:sp>
        <p:nvSpPr>
          <p:cNvPr id="8" name="Rectangle 7"/>
          <p:cNvSpPr/>
          <p:nvPr/>
        </p:nvSpPr>
        <p:spPr>
          <a:xfrm>
            <a:off x="381000" y="3048000"/>
            <a:ext cx="7848600" cy="830997"/>
          </a:xfrm>
          <a:prstGeom prst="rect">
            <a:avLst/>
          </a:prstGeom>
        </p:spPr>
        <p:txBody>
          <a:bodyPr wrap="square">
            <a:spAutoFit/>
          </a:bodyPr>
          <a:lstStyle/>
          <a:p>
            <a:pPr lvl="0"/>
            <a:r>
              <a:rPr lang="fa-IR" sz="24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3- بدست آوردن عدد اتمی( بار مثبت هسته هر اتم تقسیم بر بار الکتریکی پروتون </a:t>
            </a:r>
            <a:r>
              <a:rPr lang="en-US" sz="24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1.602 × 10</a:t>
            </a:r>
            <a:r>
              <a:rPr lang="en-US" sz="2400" baseline="300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-19</a:t>
            </a:r>
            <a:r>
              <a:rPr lang="fa-IR" sz="24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a:t>
            </a:r>
          </a:p>
        </p:txBody>
      </p:sp>
      <p:sp>
        <p:nvSpPr>
          <p:cNvPr id="9" name="Rectangle 8"/>
          <p:cNvSpPr/>
          <p:nvPr/>
        </p:nvSpPr>
        <p:spPr>
          <a:xfrm>
            <a:off x="3045310" y="4267200"/>
            <a:ext cx="5065809" cy="461665"/>
          </a:xfrm>
          <a:prstGeom prst="rect">
            <a:avLst/>
          </a:prstGeom>
        </p:spPr>
        <p:txBody>
          <a:bodyPr wrap="none">
            <a:spAutoFit/>
          </a:bodyPr>
          <a:lstStyle/>
          <a:p>
            <a:r>
              <a:rPr lang="fa-IR" sz="24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4- همه اتم های یک عنصر عدد اتمی یکسان دارند. </a:t>
            </a:r>
            <a:endParaRPr lang="en-US" sz="2400" dirty="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endParaRPr>
          </a:p>
        </p:txBody>
      </p:sp>
      <p:sp>
        <p:nvSpPr>
          <p:cNvPr id="10" name="Rectangle 9"/>
          <p:cNvSpPr/>
          <p:nvPr/>
        </p:nvSpPr>
        <p:spPr>
          <a:xfrm>
            <a:off x="4572000" y="1219200"/>
            <a:ext cx="3720890" cy="461665"/>
          </a:xfrm>
          <a:prstGeom prst="rect">
            <a:avLst/>
          </a:prstGeom>
        </p:spPr>
        <p:txBody>
          <a:bodyPr wrap="none">
            <a:spAutoFit/>
          </a:bodyPr>
          <a:lstStyle/>
          <a:p>
            <a:pPr lvl="0"/>
            <a:r>
              <a:rPr lang="fa-IR" sz="2400" dirty="0" smtClean="0">
                <a:ln w="10160">
                  <a:solidFill>
                    <a:schemeClr val="tx1"/>
                  </a:solidFill>
                  <a:prstDash val="solid"/>
                </a:ln>
                <a:solidFill>
                  <a:srgbClr val="FFFFFF"/>
                </a:solidFill>
                <a:effectLst>
                  <a:outerShdw blurRad="38100" dist="32000" dir="5400000" algn="tl">
                    <a:srgbClr val="000000">
                      <a:alpha val="30000"/>
                    </a:srgbClr>
                  </a:outerShdw>
                </a:effectLst>
                <a:cs typeface="Mj_Aref" pitchFamily="2" charset="-78"/>
              </a:rPr>
              <a:t>1- اندازه گیری بار مثبت هسته هر اتم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AutoShape 3"/>
          <p:cNvSpPr>
            <a:spLocks noChangeArrowheads="1"/>
          </p:cNvSpPr>
          <p:nvPr/>
        </p:nvSpPr>
        <p:spPr bwMode="gray">
          <a:xfrm>
            <a:off x="762001" y="2514600"/>
            <a:ext cx="4343400" cy="16764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1"/>
            </a:solidFill>
            <a:round/>
            <a:headEnd/>
            <a:tailEnd/>
          </a:ln>
          <a:effectLst/>
        </p:spPr>
        <p:txBody>
          <a:bodyPr wrap="none" anchor="ctr"/>
          <a:lstStyle/>
          <a:p>
            <a:endParaRPr lang="en-US" dirty="0"/>
          </a:p>
        </p:txBody>
      </p:sp>
      <p:sp>
        <p:nvSpPr>
          <p:cNvPr id="18" name="AutoShape 25"/>
          <p:cNvSpPr>
            <a:spLocks noChangeArrowheads="1"/>
          </p:cNvSpPr>
          <p:nvPr/>
        </p:nvSpPr>
        <p:spPr bwMode="gray">
          <a:xfrm>
            <a:off x="304800" y="685800"/>
            <a:ext cx="8153400" cy="1371600"/>
          </a:xfrm>
          <a:prstGeom prst="roundRect">
            <a:avLst>
              <a:gd name="adj" fmla="val 50000"/>
            </a:avLst>
          </a:prstGeom>
          <a:gradFill rotWithShape="1">
            <a:gsLst>
              <a:gs pos="0">
                <a:srgbClr val="445E7A">
                  <a:gamma/>
                  <a:shade val="0"/>
                  <a:invGamma/>
                </a:srgbClr>
              </a:gs>
              <a:gs pos="100000">
                <a:srgbClr val="445E7A"/>
              </a:gs>
            </a:gsLst>
            <a:lin ang="0" scaled="1"/>
          </a:gradFill>
          <a:ln w="28575">
            <a:solidFill>
              <a:srgbClr val="EAEAE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63</a:t>
            </a:fld>
            <a:endParaRPr lang="fa-IR"/>
          </a:p>
        </p:txBody>
      </p:sp>
      <p:sp>
        <p:nvSpPr>
          <p:cNvPr id="5" name="Rectangle 4"/>
          <p:cNvSpPr/>
          <p:nvPr/>
        </p:nvSpPr>
        <p:spPr>
          <a:xfrm>
            <a:off x="228600" y="762000"/>
            <a:ext cx="800100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bg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اگر بار هسته اتم اکسیژن   </a:t>
            </a:r>
            <a:r>
              <a:rPr lang="en-US" sz="2800" b="1" dirty="0" smtClean="0">
                <a:ln w="11430">
                  <a:solidFill>
                    <a:schemeClr val="bg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a:t>
            </a:r>
            <a:r>
              <a:rPr lang="en-US" sz="2800" b="1" dirty="0" smtClean="0">
                <a:ln w="11430">
                  <a:solidFill>
                    <a:schemeClr val="bg1"/>
                  </a:solidFill>
                </a:ln>
                <a:solidFill>
                  <a:srgbClr val="FF0000"/>
                </a:solidFill>
                <a:effectLst>
                  <a:outerShdw blurRad="50800" dist="39000" dir="5460000" algn="tl">
                    <a:srgbClr val="000000">
                      <a:alpha val="38000"/>
                    </a:srgbClr>
                  </a:outerShdw>
                </a:effectLst>
                <a:cs typeface="Mj_Aref" pitchFamily="2" charset="-78"/>
              </a:rPr>
              <a:t>c</a:t>
            </a:r>
            <a:r>
              <a:rPr lang="fa-IR" sz="2800" b="1" dirty="0" smtClean="0">
                <a:ln w="11430">
                  <a:solidFill>
                    <a:schemeClr val="bg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 </a:t>
            </a:r>
            <a:r>
              <a:rPr lang="en-US" sz="2800"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12.816 × 10</a:t>
            </a:r>
            <a:r>
              <a:rPr lang="en-US" sz="2800" b="1" baseline="30000"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-19</a:t>
            </a:r>
            <a:r>
              <a:rPr lang="fa-IR" sz="2800" b="1" baseline="30000"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a:t>
            </a:r>
            <a:r>
              <a:rPr lang="fa-IR" sz="2800" b="1" dirty="0" smtClean="0">
                <a:ln w="11430">
                  <a:solidFill>
                    <a:schemeClr val="bg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باشد. در هسته اتم اکسیژن چند پروتون وجود دارد؟ </a:t>
            </a:r>
            <a:r>
              <a:rPr lang="fa-IR" sz="2000" b="1" dirty="0" smtClean="0">
                <a:ln w="11430">
                  <a:solidFill>
                    <a:schemeClr val="bg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a:t>
            </a:r>
            <a:r>
              <a:rPr lang="fa-IR" b="1" dirty="0" smtClean="0">
                <a:ln w="11430">
                  <a:solidFill>
                    <a:schemeClr val="bg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بارالکتریکی پروتون </a:t>
            </a:r>
            <a:r>
              <a:rPr lang="en-US" b="1"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1.602 × 10</a:t>
            </a:r>
            <a:r>
              <a:rPr lang="en-US" b="1" baseline="30000" dirty="0" smtClean="0">
                <a:ln w="11430">
                  <a:solidFill>
                    <a:schemeClr val="bg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-19</a:t>
            </a:r>
            <a:r>
              <a:rPr lang="fa-IR" b="1" dirty="0" smtClean="0">
                <a:ln w="11430">
                  <a:solidFill>
                    <a:schemeClr val="bg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a:t>
            </a:r>
            <a:endParaRPr lang="fa-IR" sz="3200" b="1" dirty="0">
              <a:ln w="11430">
                <a:solidFill>
                  <a:schemeClr val="bg1"/>
                </a:solidFill>
              </a:ln>
              <a:effectLst>
                <a:outerShdw blurRad="50800" dist="39000" dir="5460000" algn="tl">
                  <a:srgbClr val="000000">
                    <a:alpha val="38000"/>
                  </a:srgbClr>
                </a:outerShdw>
              </a:effectLst>
            </a:endParaRPr>
          </a:p>
        </p:txBody>
      </p:sp>
      <p:grpSp>
        <p:nvGrpSpPr>
          <p:cNvPr id="13" name="Group 12"/>
          <p:cNvGrpSpPr/>
          <p:nvPr/>
        </p:nvGrpSpPr>
        <p:grpSpPr>
          <a:xfrm>
            <a:off x="1295400" y="2895600"/>
            <a:ext cx="5936339" cy="892552"/>
            <a:chOff x="2495550" y="3657600"/>
            <a:chExt cx="5936339" cy="892552"/>
          </a:xfrm>
        </p:grpSpPr>
        <p:sp>
          <p:nvSpPr>
            <p:cNvPr id="8" name="Rectangle 7"/>
            <p:cNvSpPr/>
            <p:nvPr/>
          </p:nvSpPr>
          <p:spPr>
            <a:xfrm>
              <a:off x="2495550" y="3781425"/>
              <a:ext cx="5936339" cy="584775"/>
            </a:xfrm>
            <a:prstGeom prst="rect">
              <a:avLst/>
            </a:prstGeom>
            <a:noFill/>
          </p:spPr>
          <p:txBody>
            <a:bodyPr wrap="square" lIns="91440" tIns="45720" rIns="91440" bIns="45720">
              <a:spAutoFit/>
            </a:bodyPr>
            <a:lstStyle/>
            <a:p>
              <a:pPr algn="ctr"/>
              <a:r>
                <a:rPr lang="en-US"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Z=                          = 8                          </a:t>
              </a:r>
              <a:endPar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267075" y="3657600"/>
              <a:ext cx="2282997" cy="892552"/>
            </a:xfrm>
            <a:prstGeom prst="rect">
              <a:avLst/>
            </a:prstGeom>
            <a:noFill/>
          </p:spPr>
          <p:txBody>
            <a:bodyPr wrap="none" lIns="91440" tIns="45720" rIns="91440" bIns="45720">
              <a:spAutoFit/>
            </a:bodyPr>
            <a:lstStyle/>
            <a:p>
              <a:pPr algn="ctr"/>
              <a:r>
                <a:rPr lang="en-US"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12.816 × 10</a:t>
              </a:r>
              <a:r>
                <a:rPr lang="en-US" sz="2400" b="1" baseline="3000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-19</a:t>
              </a:r>
              <a:r>
                <a:rPr lang="en-US"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C </a:t>
              </a:r>
            </a:p>
            <a:p>
              <a:pPr algn="ctr"/>
              <a:r>
                <a:rPr lang="en-US"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1.602</a:t>
              </a:r>
              <a:r>
                <a:rPr lang="en-US"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 10</a:t>
              </a:r>
              <a:r>
                <a:rPr lang="en-US" sz="2800" b="1" baseline="3000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-19 </a:t>
              </a:r>
              <a:r>
                <a:rPr lang="en-US" sz="2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9" name="Straight Connector 8"/>
            <p:cNvCxnSpPr/>
            <p:nvPr/>
          </p:nvCxnSpPr>
          <p:spPr>
            <a:xfrm flipV="1">
              <a:off x="3200400" y="4086225"/>
              <a:ext cx="2209800" cy="1588"/>
            </a:xfrm>
            <a:prstGeom prst="line">
              <a:avLst/>
            </a:prstGeom>
          </p:spPr>
          <p:style>
            <a:lnRef idx="2">
              <a:schemeClr val="accent2"/>
            </a:lnRef>
            <a:fillRef idx="0">
              <a:schemeClr val="accent2"/>
            </a:fillRef>
            <a:effectRef idx="1">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357554" y="1785926"/>
            <a:ext cx="3143272" cy="3143272"/>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Oval 3"/>
          <p:cNvSpPr/>
          <p:nvPr/>
        </p:nvSpPr>
        <p:spPr>
          <a:xfrm>
            <a:off x="1714480" y="214290"/>
            <a:ext cx="6286544" cy="6286544"/>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7" name="Group 6"/>
          <p:cNvGrpSpPr/>
          <p:nvPr/>
        </p:nvGrpSpPr>
        <p:grpSpPr>
          <a:xfrm>
            <a:off x="2428860" y="928670"/>
            <a:ext cx="402674" cy="461665"/>
            <a:chOff x="1042963" y="857533"/>
            <a:chExt cx="402674" cy="461665"/>
          </a:xfrm>
        </p:grpSpPr>
        <p:sp>
          <p:nvSpPr>
            <p:cNvPr id="5" name="Oval 4"/>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Group 8"/>
          <p:cNvGrpSpPr/>
          <p:nvPr/>
        </p:nvGrpSpPr>
        <p:grpSpPr>
          <a:xfrm>
            <a:off x="4643438" y="2428868"/>
            <a:ext cx="518947" cy="523034"/>
            <a:chOff x="1092920" y="928089"/>
            <a:chExt cx="357189" cy="373326"/>
          </a:xfrm>
        </p:grpSpPr>
        <p:sp>
          <p:nvSpPr>
            <p:cNvPr id="10" name="Oval 9"/>
            <p:cNvSpPr/>
            <p:nvPr/>
          </p:nvSpPr>
          <p:spPr>
            <a:xfrm>
              <a:off x="1092920" y="944224"/>
              <a:ext cx="357189" cy="357191"/>
            </a:xfrm>
            <a:prstGeom prst="ellipse">
              <a:avLst/>
            </a:prstGeom>
            <a:solidFill>
              <a:srgbClr val="92D050">
                <a:alpha val="60000"/>
              </a:srgbClr>
            </a:solidFill>
            <a:ln>
              <a:solidFill>
                <a:srgbClr val="92D05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a:solidFill>
                    <a:srgbClr val="00B050"/>
                  </a:solidFill>
                </a:ln>
              </a:endParaRPr>
            </a:p>
          </p:txBody>
        </p:sp>
        <p:sp>
          <p:nvSpPr>
            <p:cNvPr id="11" name="Rectangle 10"/>
            <p:cNvSpPr/>
            <p:nvPr/>
          </p:nvSpPr>
          <p:spPr>
            <a:xfrm>
              <a:off x="1128981" y="928089"/>
              <a:ext cx="311364" cy="329523"/>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3A6E53"/>
                    </a:solidFill>
                  </a:ln>
                  <a:solidFill>
                    <a:srgbClr val="92D050"/>
                  </a:solidFill>
                  <a:effectLst>
                    <a:outerShdw blurRad="50800" dist="39000" dir="5460000" algn="tl">
                      <a:srgbClr val="000000">
                        <a:alpha val="38000"/>
                      </a:srgbClr>
                    </a:outerShdw>
                  </a:effectLst>
                </a:rPr>
                <a:t>p</a:t>
              </a:r>
              <a:r>
                <a:rPr lang="en-US" sz="2400" b="1" baseline="30000" dirty="0" smtClean="0">
                  <a:ln w="11430">
                    <a:solidFill>
                      <a:srgbClr val="3A6E53"/>
                    </a:solidFill>
                  </a:ln>
                  <a:solidFill>
                    <a:srgbClr val="92D050"/>
                  </a:solidFill>
                  <a:effectLst>
                    <a:outerShdw blurRad="50800" dist="39000" dir="5460000" algn="tl">
                      <a:srgbClr val="000000">
                        <a:alpha val="38000"/>
                      </a:srgbClr>
                    </a:outerShdw>
                  </a:effectLst>
                </a:rPr>
                <a:t>+</a:t>
              </a:r>
              <a:endParaRPr lang="en-US" sz="2400" b="1" cap="none" spc="0" dirty="0">
                <a:ln w="11430">
                  <a:solidFill>
                    <a:srgbClr val="3A6E53"/>
                  </a:solidFill>
                </a:ln>
                <a:solidFill>
                  <a:srgbClr val="92D050"/>
                </a:solidFill>
                <a:effectLst>
                  <a:outerShdw blurRad="50800" dist="39000" dir="5460000" algn="tl">
                    <a:srgbClr val="000000">
                      <a:alpha val="38000"/>
                    </a:srgbClr>
                  </a:outerShdw>
                </a:effectLst>
              </a:endParaRPr>
            </a:p>
          </p:txBody>
        </p:sp>
      </p:grpSp>
      <p:grpSp>
        <p:nvGrpSpPr>
          <p:cNvPr id="15" name="Group 14"/>
          <p:cNvGrpSpPr/>
          <p:nvPr/>
        </p:nvGrpSpPr>
        <p:grpSpPr>
          <a:xfrm>
            <a:off x="4681707" y="3561448"/>
            <a:ext cx="518948" cy="500969"/>
            <a:chOff x="1092920" y="944224"/>
            <a:chExt cx="357189" cy="357576"/>
          </a:xfrm>
        </p:grpSpPr>
        <p:sp>
          <p:nvSpPr>
            <p:cNvPr id="16" name="Oval 15"/>
            <p:cNvSpPr/>
            <p:nvPr/>
          </p:nvSpPr>
          <p:spPr>
            <a:xfrm>
              <a:off x="1092920" y="944224"/>
              <a:ext cx="357189" cy="357191"/>
            </a:xfrm>
            <a:prstGeom prst="ellipse">
              <a:avLst/>
            </a:prstGeom>
            <a:solidFill>
              <a:schemeClr val="tx2">
                <a:lumMod val="60000"/>
                <a:lumOff val="40000"/>
                <a:alpha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ectangle 16"/>
            <p:cNvSpPr/>
            <p:nvPr/>
          </p:nvSpPr>
          <p:spPr>
            <a:xfrm>
              <a:off x="1124647" y="972278"/>
              <a:ext cx="312466" cy="329522"/>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noFill/>
                  </a:ln>
                  <a:solidFill>
                    <a:srgbClr val="002060"/>
                  </a:solidFill>
                  <a:effectLst>
                    <a:outerShdw blurRad="50800" dist="39000" dir="5460000" algn="tl">
                      <a:srgbClr val="000000">
                        <a:alpha val="38000"/>
                      </a:srgbClr>
                    </a:outerShdw>
                  </a:effectLst>
                </a:rPr>
                <a:t>n</a:t>
              </a:r>
              <a:r>
                <a:rPr lang="en-US" sz="2400" b="1" cap="none" spc="0" baseline="30000" dirty="0" smtClean="0">
                  <a:ln w="11430">
                    <a:noFill/>
                  </a:ln>
                  <a:solidFill>
                    <a:srgbClr val="002060"/>
                  </a:solidFill>
                  <a:effectLst>
                    <a:outerShdw blurRad="50800" dist="39000" dir="5460000" algn="tl">
                      <a:srgbClr val="000000">
                        <a:alpha val="38000"/>
                      </a:srgbClr>
                    </a:outerShdw>
                  </a:effectLst>
                </a:rPr>
                <a:t>0</a:t>
              </a:r>
              <a:endParaRPr lang="en-US" sz="2400" b="1" cap="none" spc="0" dirty="0">
                <a:ln w="11430">
                  <a:noFill/>
                </a:ln>
                <a:solidFill>
                  <a:srgbClr val="002060"/>
                </a:solidFill>
                <a:effectLst>
                  <a:outerShdw blurRad="50800" dist="39000" dir="5460000" algn="tl">
                    <a:srgbClr val="000000">
                      <a:alpha val="38000"/>
                    </a:srgbClr>
                  </a:outerShdw>
                </a:effectLst>
              </a:endParaRPr>
            </a:p>
          </p:txBody>
        </p:sp>
      </p:grpSp>
      <p:grpSp>
        <p:nvGrpSpPr>
          <p:cNvPr id="18" name="Group 17"/>
          <p:cNvGrpSpPr/>
          <p:nvPr/>
        </p:nvGrpSpPr>
        <p:grpSpPr>
          <a:xfrm>
            <a:off x="4667251" y="3019422"/>
            <a:ext cx="518948" cy="500969"/>
            <a:chOff x="1092920" y="944224"/>
            <a:chExt cx="357189" cy="357576"/>
          </a:xfrm>
        </p:grpSpPr>
        <p:sp>
          <p:nvSpPr>
            <p:cNvPr id="19" name="Oval 18"/>
            <p:cNvSpPr/>
            <p:nvPr/>
          </p:nvSpPr>
          <p:spPr>
            <a:xfrm>
              <a:off x="1092920" y="944224"/>
              <a:ext cx="357189" cy="357191"/>
            </a:xfrm>
            <a:prstGeom prst="ellipse">
              <a:avLst/>
            </a:prstGeom>
            <a:solidFill>
              <a:schemeClr val="tx2">
                <a:lumMod val="60000"/>
                <a:lumOff val="40000"/>
                <a:alpha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ectangle 19"/>
            <p:cNvSpPr/>
            <p:nvPr/>
          </p:nvSpPr>
          <p:spPr>
            <a:xfrm>
              <a:off x="1124647" y="972278"/>
              <a:ext cx="312466" cy="329522"/>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noFill/>
                  </a:ln>
                  <a:solidFill>
                    <a:srgbClr val="002060"/>
                  </a:solidFill>
                  <a:effectLst>
                    <a:outerShdw blurRad="50800" dist="39000" dir="5460000" algn="tl">
                      <a:srgbClr val="000000">
                        <a:alpha val="38000"/>
                      </a:srgbClr>
                    </a:outerShdw>
                  </a:effectLst>
                </a:rPr>
                <a:t>n</a:t>
              </a:r>
              <a:r>
                <a:rPr lang="en-US" sz="2400" b="1" cap="none" spc="0" baseline="30000" dirty="0" smtClean="0">
                  <a:ln w="11430">
                    <a:noFill/>
                  </a:ln>
                  <a:solidFill>
                    <a:srgbClr val="002060"/>
                  </a:solidFill>
                  <a:effectLst>
                    <a:outerShdw blurRad="50800" dist="39000" dir="5460000" algn="tl">
                      <a:srgbClr val="000000">
                        <a:alpha val="38000"/>
                      </a:srgbClr>
                    </a:outerShdw>
                  </a:effectLst>
                </a:rPr>
                <a:t>0</a:t>
              </a:r>
              <a:endParaRPr lang="en-US" sz="2400" b="1" cap="none" spc="0" dirty="0">
                <a:ln w="11430">
                  <a:noFill/>
                </a:ln>
                <a:solidFill>
                  <a:srgbClr val="002060"/>
                </a:solidFill>
                <a:effectLst>
                  <a:outerShdw blurRad="50800" dist="39000" dir="5460000" algn="tl">
                    <a:srgbClr val="000000">
                      <a:alpha val="38000"/>
                    </a:srgbClr>
                  </a:outerShdw>
                </a:effectLst>
              </a:endParaRPr>
            </a:p>
          </p:txBody>
        </p:sp>
      </p:grpSp>
      <p:sp>
        <p:nvSpPr>
          <p:cNvPr id="23" name="Left Brace 22"/>
          <p:cNvSpPr/>
          <p:nvPr/>
        </p:nvSpPr>
        <p:spPr>
          <a:xfrm>
            <a:off x="4429124" y="2428868"/>
            <a:ext cx="142876" cy="1571636"/>
          </a:xfrm>
          <a:prstGeom prst="lef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24" name="Right Brace 23"/>
          <p:cNvSpPr/>
          <p:nvPr/>
        </p:nvSpPr>
        <p:spPr>
          <a:xfrm>
            <a:off x="5214942" y="2428868"/>
            <a:ext cx="142876" cy="500066"/>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25" name="Rectangle 24"/>
          <p:cNvSpPr/>
          <p:nvPr/>
        </p:nvSpPr>
        <p:spPr>
          <a:xfrm>
            <a:off x="5429256" y="2357430"/>
            <a:ext cx="405880" cy="646331"/>
          </a:xfrm>
          <a:prstGeom prst="rect">
            <a:avLst/>
          </a:prstGeom>
          <a:noFill/>
        </p:spPr>
        <p:txBody>
          <a:bodyPr wrap="non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6" name="Rectangle 25"/>
          <p:cNvSpPr/>
          <p:nvPr/>
        </p:nvSpPr>
        <p:spPr>
          <a:xfrm>
            <a:off x="3857620" y="2928934"/>
            <a:ext cx="465192" cy="646331"/>
          </a:xfrm>
          <a:prstGeom prst="rect">
            <a:avLst/>
          </a:prstGeom>
          <a:noFill/>
        </p:spPr>
        <p:txBody>
          <a:bodyPr wrap="non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7" name="Right Brace 26"/>
          <p:cNvSpPr/>
          <p:nvPr/>
        </p:nvSpPr>
        <p:spPr>
          <a:xfrm>
            <a:off x="5214942" y="3071810"/>
            <a:ext cx="142876" cy="928694"/>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28" name="Rectangle 27"/>
          <p:cNvSpPr/>
          <p:nvPr/>
        </p:nvSpPr>
        <p:spPr>
          <a:xfrm>
            <a:off x="5429256" y="3214686"/>
            <a:ext cx="455574" cy="584775"/>
          </a:xfrm>
          <a:prstGeom prst="rect">
            <a:avLst/>
          </a:prstGeom>
          <a:noFill/>
        </p:spPr>
        <p:txBody>
          <a:bodyPr wrap="none" lIns="91440" tIns="45720" rIns="91440" bIns="45720">
            <a:spAutoFit/>
          </a:bodyPr>
          <a:lstStyle/>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t>
            </a:r>
            <a:endPar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9" name="Rectangle 28"/>
          <p:cNvSpPr/>
          <p:nvPr/>
        </p:nvSpPr>
        <p:spPr>
          <a:xfrm>
            <a:off x="4214810" y="5000636"/>
            <a:ext cx="1866217" cy="646331"/>
          </a:xfrm>
          <a:prstGeom prst="rect">
            <a:avLst/>
          </a:prstGeom>
          <a:noFill/>
        </p:spPr>
        <p:txBody>
          <a:bodyPr wrap="non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 = Z + N</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32" name="Group 31"/>
          <p:cNvGrpSpPr/>
          <p:nvPr/>
        </p:nvGrpSpPr>
        <p:grpSpPr>
          <a:xfrm>
            <a:off x="142844" y="142852"/>
            <a:ext cx="980359" cy="1209082"/>
            <a:chOff x="376208" y="3357562"/>
            <a:chExt cx="980359" cy="1209082"/>
          </a:xfrm>
        </p:grpSpPr>
        <p:sp>
          <p:nvSpPr>
            <p:cNvPr id="30" name="Rectangle 29"/>
            <p:cNvSpPr/>
            <p:nvPr/>
          </p:nvSpPr>
          <p:spPr>
            <a:xfrm>
              <a:off x="642910" y="3643314"/>
              <a:ext cx="713657" cy="923330"/>
            </a:xfrm>
            <a:prstGeom prst="rect">
              <a:avLst/>
            </a:prstGeom>
            <a:noFill/>
          </p:spPr>
          <p:txBody>
            <a:bodyPr wrap="none" lIns="91440" tIns="45720" rIns="91440" bIns="45720">
              <a:spAutoFit/>
            </a:bodyPr>
            <a:lstStyle/>
            <a:p>
              <a:pPr algn="ctr"/>
              <a:r>
                <a:rPr lang="en-US" sz="3600" b="1" baseline="-25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1" name="Rectangle 30"/>
            <p:cNvSpPr/>
            <p:nvPr/>
          </p:nvSpPr>
          <p:spPr>
            <a:xfrm>
              <a:off x="376208" y="3357562"/>
              <a:ext cx="571504" cy="646331"/>
            </a:xfrm>
            <a:prstGeom prst="rect">
              <a:avLst/>
            </a:prstGeom>
          </p:spPr>
          <p:txBody>
            <a:bodyPr wrap="square">
              <a:spAutoFit/>
            </a:bodyPr>
            <a:lstStyle/>
            <a:p>
              <a:r>
                <a:rPr lang="en-US" sz="3600" b="1" baseline="-25000" dirty="0" smtClean="0">
                  <a:ln w="17780" cmpd="sng">
                    <a:solidFill>
                      <a:srgbClr val="FFFFFF"/>
                    </a:solidFill>
                    <a:prstDash val="solid"/>
                    <a:miter lim="800000"/>
                  </a:ln>
                  <a:effectLst>
                    <a:outerShdw blurRad="50800" algn="tl" rotWithShape="0">
                      <a:srgbClr val="000000"/>
                    </a:outerShdw>
                  </a:effectLst>
                </a:rPr>
                <a:t>A</a:t>
              </a:r>
              <a:endParaRPr lang="fa-IR" sz="3600" b="1" dirty="0">
                <a:ln w="17780" cmpd="sng">
                  <a:solidFill>
                    <a:srgbClr val="FFFFFF"/>
                  </a:solidFill>
                  <a:prstDash val="solid"/>
                  <a:miter lim="800000"/>
                </a:ln>
                <a:effectLst>
                  <a:outerShdw blurRad="50800" algn="tl" rotWithShape="0">
                    <a:srgbClr val="000000"/>
                  </a:outerShdw>
                </a:effectLst>
              </a:endParaRPr>
            </a:p>
          </p:txBody>
        </p:sp>
      </p:grpSp>
      <p:sp>
        <p:nvSpPr>
          <p:cNvPr id="33" name="Slide Number Placeholder 32"/>
          <p:cNvSpPr>
            <a:spLocks noGrp="1"/>
          </p:cNvSpPr>
          <p:nvPr>
            <p:ph type="sldNum" sz="quarter" idx="12"/>
          </p:nvPr>
        </p:nvSpPr>
        <p:spPr/>
        <p:txBody>
          <a:bodyPr/>
          <a:lstStyle/>
          <a:p>
            <a:fld id="{4CE537EB-F69F-49DF-B190-42F4AEC61CA4}" type="slidenum">
              <a:rPr lang="fa-IR" smtClean="0"/>
              <a:pPr/>
              <a:t>64</a:t>
            </a:fld>
            <a:endParaRPr lang="fa-IR"/>
          </a:p>
        </p:txBody>
      </p:sp>
      <p:sp>
        <p:nvSpPr>
          <p:cNvPr id="34" name="Footer Placeholder 33"/>
          <p:cNvSpPr>
            <a:spLocks noGrp="1"/>
          </p:cNvSpPr>
          <p:nvPr>
            <p:ph type="ftr" sz="quarter" idx="11"/>
          </p:nvPr>
        </p:nvSpPr>
        <p:spPr/>
        <p:txBody>
          <a:bodyPr/>
          <a:lstStyle/>
          <a:p>
            <a:r>
              <a:rPr lang="en-US" dirty="0" err="1" smtClean="0"/>
              <a:t>Tavakoli&amp;Homayoni</a:t>
            </a:r>
            <a:endParaRPr lang="fa-I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1"/>
          <p:cNvGrpSpPr/>
          <p:nvPr/>
        </p:nvGrpSpPr>
        <p:grpSpPr>
          <a:xfrm>
            <a:off x="4669248" y="1447800"/>
            <a:ext cx="1770640" cy="2646878"/>
            <a:chOff x="376208" y="3643314"/>
            <a:chExt cx="1770640" cy="2646878"/>
          </a:xfrm>
        </p:grpSpPr>
        <p:sp>
          <p:nvSpPr>
            <p:cNvPr id="30" name="Rectangle 29"/>
            <p:cNvSpPr/>
            <p:nvPr/>
          </p:nvSpPr>
          <p:spPr>
            <a:xfrm>
              <a:off x="642910" y="3643314"/>
              <a:ext cx="1503938" cy="2646878"/>
            </a:xfrm>
            <a:prstGeom prst="rect">
              <a:avLst/>
            </a:prstGeom>
            <a:noFill/>
          </p:spPr>
          <p:txBody>
            <a:bodyPr wrap="none" lIns="91440" tIns="45720" rIns="91440" bIns="45720">
              <a:spAutoFit/>
            </a:bodyPr>
            <a:lstStyle/>
            <a:p>
              <a:pPr algn="ctr"/>
              <a:r>
                <a:rPr lang="en-US" sz="3600" b="1" baseline="-25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a:t>
              </a:r>
              <a:r>
                <a:rPr lang="en-US" sz="1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X</a:t>
              </a: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1" name="Rectangle 30"/>
            <p:cNvSpPr/>
            <p:nvPr/>
          </p:nvSpPr>
          <p:spPr>
            <a:xfrm>
              <a:off x="376208" y="3890962"/>
              <a:ext cx="571504" cy="646331"/>
            </a:xfrm>
            <a:prstGeom prst="rect">
              <a:avLst/>
            </a:prstGeom>
          </p:spPr>
          <p:txBody>
            <a:bodyPr wrap="square">
              <a:spAutoFit/>
            </a:bodyPr>
            <a:lstStyle/>
            <a:p>
              <a:r>
                <a:rPr lang="en-US" sz="3600" b="1" baseline="-25000" dirty="0" smtClean="0">
                  <a:ln w="17780" cmpd="sng">
                    <a:solidFill>
                      <a:srgbClr val="FFFFFF"/>
                    </a:solidFill>
                    <a:prstDash val="solid"/>
                    <a:miter lim="800000"/>
                  </a:ln>
                  <a:effectLst>
                    <a:outerShdw blurRad="50800" algn="tl" rotWithShape="0">
                      <a:srgbClr val="000000"/>
                    </a:outerShdw>
                  </a:effectLst>
                </a:rPr>
                <a:t>A</a:t>
              </a:r>
              <a:endParaRPr lang="fa-IR" sz="3600" b="1" dirty="0">
                <a:ln w="17780" cmpd="sng">
                  <a:solidFill>
                    <a:srgbClr val="FFFFFF"/>
                  </a:solidFill>
                  <a:prstDash val="solid"/>
                  <a:miter lim="800000"/>
                </a:ln>
                <a:effectLst>
                  <a:outerShdw blurRad="50800" algn="tl" rotWithShape="0">
                    <a:srgbClr val="000000"/>
                  </a:outerShdw>
                </a:effectLst>
              </a:endParaRPr>
            </a:p>
          </p:txBody>
        </p:sp>
      </p:grpSp>
      <p:sp>
        <p:nvSpPr>
          <p:cNvPr id="33" name="Slide Number Placeholder 32"/>
          <p:cNvSpPr>
            <a:spLocks noGrp="1"/>
          </p:cNvSpPr>
          <p:nvPr>
            <p:ph type="sldNum" sz="quarter" idx="12"/>
          </p:nvPr>
        </p:nvSpPr>
        <p:spPr/>
        <p:txBody>
          <a:bodyPr/>
          <a:lstStyle/>
          <a:p>
            <a:fld id="{4CE537EB-F69F-49DF-B190-42F4AEC61CA4}" type="slidenum">
              <a:rPr lang="fa-IR" smtClean="0"/>
              <a:pPr/>
              <a:t>65</a:t>
            </a:fld>
            <a:endParaRPr lang="fa-IR"/>
          </a:p>
        </p:txBody>
      </p:sp>
      <p:sp>
        <p:nvSpPr>
          <p:cNvPr id="34" name="Footer Placeholder 33"/>
          <p:cNvSpPr>
            <a:spLocks noGrp="1"/>
          </p:cNvSpPr>
          <p:nvPr>
            <p:ph type="ftr" sz="quarter" idx="11"/>
          </p:nvPr>
        </p:nvSpPr>
        <p:spPr/>
        <p:txBody>
          <a:bodyPr/>
          <a:lstStyle/>
          <a:p>
            <a:r>
              <a:rPr lang="en-US" smtClean="0"/>
              <a:t>Tavakoli&amp;Homayoni</a:t>
            </a:r>
            <a:endParaRPr lang="fa-IR"/>
          </a:p>
        </p:txBody>
      </p:sp>
      <p:sp>
        <p:nvSpPr>
          <p:cNvPr id="32" name="Rectangle 31"/>
          <p:cNvSpPr/>
          <p:nvPr/>
        </p:nvSpPr>
        <p:spPr>
          <a:xfrm>
            <a:off x="777744" y="2000248"/>
            <a:ext cx="4120039" cy="461665"/>
          </a:xfrm>
          <a:prstGeom prst="rect">
            <a:avLst/>
          </a:prstGeom>
        </p:spPr>
        <p:txBody>
          <a:bodyPr wrap="none">
            <a:spAutoFit/>
          </a:bodyPr>
          <a:lstStyle/>
          <a:p>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عدد جرمی = تعداد پروتون + تعداد نوترون</a:t>
            </a:r>
            <a:endParaRPr lang="fa-IR" sz="2400" dirty="0">
              <a:cs typeface="Mj_Aref" pitchFamily="2" charset="-78"/>
            </a:endParaRPr>
          </a:p>
        </p:txBody>
      </p:sp>
      <p:sp>
        <p:nvSpPr>
          <p:cNvPr id="35" name="Rectangle 34"/>
          <p:cNvSpPr/>
          <p:nvPr/>
        </p:nvSpPr>
        <p:spPr>
          <a:xfrm>
            <a:off x="2318442" y="3295648"/>
            <a:ext cx="2600392" cy="461665"/>
          </a:xfrm>
          <a:prstGeom prst="rect">
            <a:avLst/>
          </a:prstGeom>
        </p:spPr>
        <p:txBody>
          <a:bodyPr wrap="none">
            <a:spAutoFit/>
          </a:bodyPr>
          <a:lstStyle/>
          <a:p>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عدد اتمی = تعداد پروتون</a:t>
            </a:r>
            <a:endParaRPr lang="fa-IR" sz="2400" dirty="0">
              <a:cs typeface="Mj_Aref" pitchFamily="2" charset="-7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9"/>
          <p:cNvGrpSpPr>
            <a:grpSpLocks/>
          </p:cNvGrpSpPr>
          <p:nvPr/>
        </p:nvGrpSpPr>
        <p:grpSpPr bwMode="auto">
          <a:xfrm>
            <a:off x="5257800" y="152400"/>
            <a:ext cx="2667000" cy="914400"/>
            <a:chOff x="192" y="1917"/>
            <a:chExt cx="1042" cy="1102"/>
          </a:xfrm>
        </p:grpSpPr>
        <p:grpSp>
          <p:nvGrpSpPr>
            <p:cNvPr id="40" name="Group 40"/>
            <p:cNvGrpSpPr>
              <a:grpSpLocks/>
            </p:cNvGrpSpPr>
            <p:nvPr/>
          </p:nvGrpSpPr>
          <p:grpSpPr bwMode="auto">
            <a:xfrm>
              <a:off x="192" y="1917"/>
              <a:ext cx="1042" cy="1102"/>
              <a:chOff x="192" y="1917"/>
              <a:chExt cx="1042" cy="1102"/>
            </a:xfrm>
          </p:grpSpPr>
          <p:pic>
            <p:nvPicPr>
              <p:cNvPr id="42" name="Picture 41" descr="light_shadow"/>
              <p:cNvPicPr>
                <a:picLocks noChangeAspect="1" noChangeArrowheads="1"/>
              </p:cNvPicPr>
              <p:nvPr/>
            </p:nvPicPr>
            <p:blipFill>
              <a:blip r:embed="rId3" cstate="print">
                <a:lum bright="-78000" contrast="-78000"/>
              </a:blip>
              <a:srcRect/>
              <a:stretch>
                <a:fillRect/>
              </a:stretch>
            </p:blipFill>
            <p:spPr bwMode="gray">
              <a:xfrm>
                <a:off x="291" y="2781"/>
                <a:ext cx="858" cy="238"/>
              </a:xfrm>
              <a:prstGeom prst="rect">
                <a:avLst/>
              </a:prstGeom>
              <a:noFill/>
            </p:spPr>
          </p:pic>
          <p:pic>
            <p:nvPicPr>
              <p:cNvPr id="43" name="Picture 42" descr="circuler_1"/>
              <p:cNvPicPr>
                <a:picLocks noChangeAspect="1" noChangeArrowheads="1"/>
              </p:cNvPicPr>
              <p:nvPr/>
            </p:nvPicPr>
            <p:blipFill>
              <a:blip r:embed="rId4" cstate="print"/>
              <a:srcRect/>
              <a:stretch>
                <a:fillRect/>
              </a:stretch>
            </p:blipFill>
            <p:spPr bwMode="gray">
              <a:xfrm>
                <a:off x="192" y="1917"/>
                <a:ext cx="1042" cy="1016"/>
              </a:xfrm>
              <a:prstGeom prst="rect">
                <a:avLst/>
              </a:prstGeom>
              <a:noFill/>
            </p:spPr>
          </p:pic>
          <p:sp>
            <p:nvSpPr>
              <p:cNvPr id="44" name="Oval 43"/>
              <p:cNvSpPr>
                <a:spLocks noChangeArrowheads="1"/>
              </p:cNvSpPr>
              <p:nvPr/>
            </p:nvSpPr>
            <p:spPr bwMode="gray">
              <a:xfrm>
                <a:off x="192" y="1917"/>
                <a:ext cx="1035" cy="1019"/>
              </a:xfrm>
              <a:prstGeom prst="ellipse">
                <a:avLst/>
              </a:prstGeom>
              <a:gradFill rotWithShape="1">
                <a:gsLst>
                  <a:gs pos="0">
                    <a:srgbClr val="E4DF1B">
                      <a:gamma/>
                      <a:shade val="46275"/>
                      <a:invGamma/>
                      <a:alpha val="89999"/>
                    </a:srgbClr>
                  </a:gs>
                  <a:gs pos="50000">
                    <a:srgbClr val="E4DF1B">
                      <a:alpha val="55000"/>
                    </a:srgbClr>
                  </a:gs>
                  <a:gs pos="100000">
                    <a:srgbClr val="E4DF1B">
                      <a:gamma/>
                      <a:shade val="46275"/>
                      <a:invGamma/>
                      <a:alpha val="89999"/>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pic>
          <p:nvPicPr>
            <p:cNvPr id="41" name="Picture 44" descr="Picture2"/>
            <p:cNvPicPr>
              <a:picLocks noChangeAspect="1" noChangeArrowheads="1"/>
            </p:cNvPicPr>
            <p:nvPr/>
          </p:nvPicPr>
          <p:blipFill>
            <a:blip r:embed="rId5" cstate="print"/>
            <a:srcRect/>
            <a:stretch>
              <a:fillRect/>
            </a:stretch>
          </p:blipFill>
          <p:spPr bwMode="gray">
            <a:xfrm>
              <a:off x="296" y="1927"/>
              <a:ext cx="823" cy="360"/>
            </a:xfrm>
            <a:prstGeom prst="rect">
              <a:avLst/>
            </a:prstGeom>
            <a:noFill/>
          </p:spPr>
        </p:pic>
      </p:grpSp>
      <p:sp>
        <p:nvSpPr>
          <p:cNvPr id="3" name="Slide Number Placeholder 2"/>
          <p:cNvSpPr>
            <a:spLocks noGrp="1"/>
          </p:cNvSpPr>
          <p:nvPr>
            <p:ph type="sldNum" sz="quarter" idx="12"/>
          </p:nvPr>
        </p:nvSpPr>
        <p:spPr>
          <a:xfrm>
            <a:off x="6781800" y="6324600"/>
            <a:ext cx="2133600" cy="365125"/>
          </a:xfrm>
        </p:spPr>
        <p:txBody>
          <a:bodyPr/>
          <a:lstStyle/>
          <a:p>
            <a:fld id="{4CE537EB-F69F-49DF-B190-42F4AEC61CA4}" type="slidenum">
              <a:rPr lang="fa-IR" smtClean="0"/>
              <a:pPr/>
              <a:t>66</a:t>
            </a:fld>
            <a:endParaRPr lang="fa-IR" dirty="0"/>
          </a:p>
        </p:txBody>
      </p:sp>
      <p:sp>
        <p:nvSpPr>
          <p:cNvPr id="5" name="Rectangle 4"/>
          <p:cNvSpPr/>
          <p:nvPr/>
        </p:nvSpPr>
        <p:spPr>
          <a:xfrm>
            <a:off x="914400" y="304800"/>
            <a:ext cx="6845618" cy="218521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جدول زیر را کامل کنید:</a:t>
            </a:r>
            <a:endParaRPr lang="fa-IR" sz="24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r>
              <a:rPr lang="fa-IR" sz="3200" b="1" dirty="0" smtClean="0">
                <a:ln w="11430"/>
                <a:effectLst>
                  <a:outerShdw blurRad="50800" dist="39000" dir="5460000" algn="tl">
                    <a:srgbClr val="000000">
                      <a:alpha val="38000"/>
                    </a:srgbClr>
                  </a:outerShdw>
                </a:effectLst>
              </a:rPr>
              <a:t> </a:t>
            </a:r>
          </a:p>
          <a:p>
            <a:endParaRPr lang="fa-IR" sz="3200" b="1" dirty="0">
              <a:ln w="11430"/>
              <a:effectLst>
                <a:outerShdw blurRad="50800" dist="39000" dir="5460000" algn="tl">
                  <a:srgbClr val="000000">
                    <a:alpha val="38000"/>
                  </a:srgbClr>
                </a:outerShdw>
              </a:effectLst>
            </a:endParaRPr>
          </a:p>
        </p:txBody>
      </p:sp>
      <p:graphicFrame>
        <p:nvGraphicFramePr>
          <p:cNvPr id="6" name="Table 5"/>
          <p:cNvGraphicFramePr>
            <a:graphicFrameLocks noGrp="1"/>
          </p:cNvGraphicFramePr>
          <p:nvPr/>
        </p:nvGraphicFramePr>
        <p:xfrm>
          <a:off x="685800" y="1066800"/>
          <a:ext cx="6934200" cy="3850640"/>
        </p:xfrm>
        <a:graphic>
          <a:graphicData uri="http://schemas.openxmlformats.org/drawingml/2006/table">
            <a:tbl>
              <a:tblPr rtl="1" firstRow="1" bandRow="1">
                <a:tableStyleId>{5DA37D80-6434-44D0-A028-1B22A696006F}</a:tableStyleId>
              </a:tblPr>
              <a:tblGrid>
                <a:gridCol w="1155700"/>
                <a:gridCol w="1073150"/>
                <a:gridCol w="1238250"/>
                <a:gridCol w="1155700"/>
                <a:gridCol w="1111250"/>
                <a:gridCol w="1200150"/>
              </a:tblGrid>
              <a:tr h="370840">
                <a:tc>
                  <a:txBody>
                    <a:bodyPr/>
                    <a:lstStyle/>
                    <a:p>
                      <a:pPr algn="ctr" rtl="1"/>
                      <a:r>
                        <a:rPr lang="fa-IR" sz="1600" dirty="0" smtClean="0">
                          <a:cs typeface="Mj_Aref" pitchFamily="2" charset="-78"/>
                        </a:rPr>
                        <a:t>نماد </a:t>
                      </a:r>
                      <a:endParaRPr lang="fa-IR" sz="1600" dirty="0">
                        <a:cs typeface="Mj_Aref" pitchFamily="2" charset="-78"/>
                      </a:endParaRPr>
                    </a:p>
                  </a:txBody>
                  <a:tcPr/>
                </a:tc>
                <a:tc>
                  <a:txBody>
                    <a:bodyPr/>
                    <a:lstStyle/>
                    <a:p>
                      <a:pPr algn="ctr" rtl="1"/>
                      <a:r>
                        <a:rPr lang="en-US" sz="1600" smtClean="0">
                          <a:cs typeface="Mj_Aref" pitchFamily="2" charset="-78"/>
                        </a:rPr>
                        <a:t>Z</a:t>
                      </a:r>
                      <a:endParaRPr lang="fa-IR" sz="1600" dirty="0">
                        <a:cs typeface="Mj_Aref" pitchFamily="2" charset="-78"/>
                      </a:endParaRPr>
                    </a:p>
                  </a:txBody>
                  <a:tcPr/>
                </a:tc>
                <a:tc>
                  <a:txBody>
                    <a:bodyPr/>
                    <a:lstStyle/>
                    <a:p>
                      <a:pPr algn="ctr" rtl="1"/>
                      <a:r>
                        <a:rPr lang="en-US" sz="1600" smtClean="0">
                          <a:cs typeface="Mj_Aref" pitchFamily="2" charset="-78"/>
                        </a:rPr>
                        <a:t>A</a:t>
                      </a:r>
                      <a:endParaRPr lang="fa-IR" sz="1600" dirty="0">
                        <a:cs typeface="Mj_Aref" pitchFamily="2" charset="-78"/>
                      </a:endParaRPr>
                    </a:p>
                  </a:txBody>
                  <a:tcPr/>
                </a:tc>
                <a:tc>
                  <a:txBody>
                    <a:bodyPr/>
                    <a:lstStyle/>
                    <a:p>
                      <a:pPr algn="ctr" rtl="1"/>
                      <a:r>
                        <a:rPr lang="fa-IR" sz="1600" smtClean="0">
                          <a:cs typeface="Mj_Aref" pitchFamily="2" charset="-78"/>
                        </a:rPr>
                        <a:t>تعداد</a:t>
                      </a:r>
                      <a:r>
                        <a:rPr lang="fa-IR" sz="1600" baseline="0" smtClean="0">
                          <a:cs typeface="Mj_Aref" pitchFamily="2" charset="-78"/>
                        </a:rPr>
                        <a:t> پروتون</a:t>
                      </a:r>
                      <a:endParaRPr lang="fa-IR" sz="1600" dirty="0">
                        <a:cs typeface="Mj_Aref" pitchFamily="2" charset="-78"/>
                      </a:endParaRPr>
                    </a:p>
                  </a:txBody>
                  <a:tcPr/>
                </a:tc>
                <a:tc>
                  <a:txBody>
                    <a:bodyPr/>
                    <a:lstStyle/>
                    <a:p>
                      <a:pPr algn="ctr" rtl="1"/>
                      <a:r>
                        <a:rPr lang="fa-IR" sz="1600" smtClean="0">
                          <a:cs typeface="Mj_Aref" pitchFamily="2" charset="-78"/>
                        </a:rPr>
                        <a:t>تعداد نوترون</a:t>
                      </a:r>
                      <a:endParaRPr lang="fa-IR" sz="1600" dirty="0">
                        <a:cs typeface="Mj_Aref" pitchFamily="2" charset="-78"/>
                      </a:endParaRPr>
                    </a:p>
                  </a:txBody>
                  <a:tcPr/>
                </a:tc>
                <a:tc>
                  <a:txBody>
                    <a:bodyPr/>
                    <a:lstStyle/>
                    <a:p>
                      <a:pPr algn="ctr" rtl="1"/>
                      <a:r>
                        <a:rPr lang="fa-IR" sz="1600" smtClean="0">
                          <a:cs typeface="Mj_Aref" pitchFamily="2" charset="-78"/>
                        </a:rPr>
                        <a:t>تعداد</a:t>
                      </a:r>
                      <a:r>
                        <a:rPr lang="fa-IR" sz="1600" baseline="0" smtClean="0">
                          <a:cs typeface="Mj_Aref" pitchFamily="2" charset="-78"/>
                        </a:rPr>
                        <a:t> الکترون</a:t>
                      </a:r>
                      <a:endParaRPr lang="fa-IR" sz="1600" dirty="0">
                        <a:cs typeface="Mj_Aref" pitchFamily="2" charset="-78"/>
                      </a:endParaRPr>
                    </a:p>
                  </a:txBody>
                  <a:tcPr/>
                </a:tc>
              </a:tr>
              <a:tr h="695960">
                <a:tc>
                  <a:txBody>
                    <a:bodyPr/>
                    <a:lstStyle/>
                    <a:p>
                      <a:pPr algn="r" rtl="0"/>
                      <a:endParaRPr lang="fa-IR"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685800">
                <a:tc>
                  <a:txBody>
                    <a:bodyPr/>
                    <a:lstStyle/>
                    <a:p>
                      <a:pPr rtl="1"/>
                      <a:endParaRPr lang="fa-IR"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90600">
                <a:tc>
                  <a:txBody>
                    <a:bodyPr/>
                    <a:lstStyle/>
                    <a:p>
                      <a:pPr rtl="1"/>
                      <a:endParaRPr lang="fa-IR"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1107440">
                <a:tc>
                  <a:txBody>
                    <a:bodyPr/>
                    <a:lstStyle/>
                    <a:p>
                      <a:pPr rtl="1"/>
                      <a:endParaRPr lang="fa-IR"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7" name="Object 6"/>
          <p:cNvGraphicFramePr>
            <a:graphicFrameLocks noChangeAspect="1"/>
          </p:cNvGraphicFramePr>
          <p:nvPr/>
        </p:nvGraphicFramePr>
        <p:xfrm>
          <a:off x="6705600" y="1524000"/>
          <a:ext cx="622300" cy="622300"/>
        </p:xfrm>
        <a:graphic>
          <a:graphicData uri="http://schemas.openxmlformats.org/presentationml/2006/ole">
            <mc:AlternateContent xmlns:mc="http://schemas.openxmlformats.org/markup-compatibility/2006">
              <mc:Choice xmlns:v="urn:schemas-microsoft-com:vml" Requires="v">
                <p:oleObj spid="_x0000_s1058" name="Equation" r:id="rId6" imgW="241200" imgH="241200" progId="Equation.3">
                  <p:embed/>
                </p:oleObj>
              </mc:Choice>
              <mc:Fallback>
                <p:oleObj name="Equation" r:id="rId6" imgW="241200" imgH="2412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524000"/>
                        <a:ext cx="622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6629400" y="2133600"/>
          <a:ext cx="622300" cy="622300"/>
        </p:xfrm>
        <a:graphic>
          <a:graphicData uri="http://schemas.openxmlformats.org/presentationml/2006/ole">
            <mc:AlternateContent xmlns:mc="http://schemas.openxmlformats.org/markup-compatibility/2006">
              <mc:Choice xmlns:v="urn:schemas-microsoft-com:vml" Requires="v">
                <p:oleObj spid="_x0000_s1059" name="Equation" r:id="rId8" imgW="241200" imgH="241200" progId="Equation.3">
                  <p:embed/>
                </p:oleObj>
              </mc:Choice>
              <mc:Fallback>
                <p:oleObj name="Equation" r:id="rId8" imgW="241200" imgH="2412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2133600"/>
                        <a:ext cx="6223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6705600" y="3048000"/>
          <a:ext cx="655637" cy="622300"/>
        </p:xfrm>
        <a:graphic>
          <a:graphicData uri="http://schemas.openxmlformats.org/presentationml/2006/ole">
            <mc:AlternateContent xmlns:mc="http://schemas.openxmlformats.org/markup-compatibility/2006">
              <mc:Choice xmlns:v="urn:schemas-microsoft-com:vml" Requires="v">
                <p:oleObj spid="_x0000_s1060" name="Equation" r:id="rId10" imgW="253800" imgH="241200" progId="Equation.3">
                  <p:embed/>
                </p:oleObj>
              </mc:Choice>
              <mc:Fallback>
                <p:oleObj name="Equation" r:id="rId10" imgW="253800" imgH="2412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3048000"/>
                        <a:ext cx="655637"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6629400" y="3962400"/>
          <a:ext cx="785813" cy="622300"/>
        </p:xfrm>
        <a:graphic>
          <a:graphicData uri="http://schemas.openxmlformats.org/presentationml/2006/ole">
            <mc:AlternateContent xmlns:mc="http://schemas.openxmlformats.org/markup-compatibility/2006">
              <mc:Choice xmlns:v="urn:schemas-microsoft-com:vml" Requires="v">
                <p:oleObj spid="_x0000_s1061" name="Equation" r:id="rId12" imgW="304560" imgH="241200" progId="Equation.3">
                  <p:embed/>
                </p:oleObj>
              </mc:Choice>
              <mc:Fallback>
                <p:oleObj name="Equation" r:id="rId12" imgW="304560" imgH="24120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29400" y="3962400"/>
                        <a:ext cx="785813"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5638800" y="15240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4419600" y="1447800"/>
            <a:ext cx="7040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3352800" y="14478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2209800" y="14478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1143000" y="14478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638800" y="21336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8</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17" name="Rectangle 16"/>
          <p:cNvSpPr/>
          <p:nvPr/>
        </p:nvSpPr>
        <p:spPr>
          <a:xfrm>
            <a:off x="4343400" y="2133600"/>
            <a:ext cx="7040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18</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18" name="Rectangle 17"/>
          <p:cNvSpPr/>
          <p:nvPr/>
        </p:nvSpPr>
        <p:spPr>
          <a:xfrm>
            <a:off x="3352800" y="21336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8</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19" name="Rectangle 18"/>
          <p:cNvSpPr/>
          <p:nvPr/>
        </p:nvSpPr>
        <p:spPr>
          <a:xfrm>
            <a:off x="2209800" y="2133600"/>
            <a:ext cx="7040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10</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20" name="Rectangle 19"/>
          <p:cNvSpPr/>
          <p:nvPr/>
        </p:nvSpPr>
        <p:spPr>
          <a:xfrm>
            <a:off x="1143000" y="21336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8</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23" name="Rectangle 22"/>
          <p:cNvSpPr/>
          <p:nvPr/>
        </p:nvSpPr>
        <p:spPr>
          <a:xfrm>
            <a:off x="5715000" y="29718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ctangle 23"/>
          <p:cNvSpPr/>
          <p:nvPr/>
        </p:nvSpPr>
        <p:spPr>
          <a:xfrm>
            <a:off x="4495800" y="2971800"/>
            <a:ext cx="7040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19</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3352800" y="29718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Rectangle 25"/>
          <p:cNvSpPr/>
          <p:nvPr/>
        </p:nvSpPr>
        <p:spPr>
          <a:xfrm>
            <a:off x="2133600" y="2971800"/>
            <a:ext cx="7040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Rectangle 26"/>
          <p:cNvSpPr/>
          <p:nvPr/>
        </p:nvSpPr>
        <p:spPr>
          <a:xfrm>
            <a:off x="1066800" y="2971800"/>
            <a:ext cx="444352"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Rectangle 27"/>
          <p:cNvSpPr/>
          <p:nvPr/>
        </p:nvSpPr>
        <p:spPr>
          <a:xfrm>
            <a:off x="5715000" y="3962400"/>
            <a:ext cx="7040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92</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29" name="Rectangle 28"/>
          <p:cNvSpPr/>
          <p:nvPr/>
        </p:nvSpPr>
        <p:spPr>
          <a:xfrm>
            <a:off x="4343400" y="3962400"/>
            <a:ext cx="9637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238</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30" name="Rectangle 29"/>
          <p:cNvSpPr/>
          <p:nvPr/>
        </p:nvSpPr>
        <p:spPr>
          <a:xfrm>
            <a:off x="3276600" y="3962400"/>
            <a:ext cx="7040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92</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31" name="Rectangle 30"/>
          <p:cNvSpPr/>
          <p:nvPr/>
        </p:nvSpPr>
        <p:spPr>
          <a:xfrm>
            <a:off x="1981200" y="3962400"/>
            <a:ext cx="96372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146</a:t>
            </a:r>
            <a:endParaRPr lang="en-US" sz="3600" b="1" cap="none" spc="0" dirty="0">
              <a:ln w="11430"/>
              <a:solidFill>
                <a:srgbClr val="0070C0"/>
              </a:solidFill>
              <a:effectLst>
                <a:outerShdw blurRad="50800" dist="39000" dir="5460000" algn="tl">
                  <a:srgbClr val="000000">
                    <a:alpha val="38000"/>
                  </a:srgbClr>
                </a:outerShdw>
              </a:effectLst>
            </a:endParaRPr>
          </a:p>
        </p:txBody>
      </p:sp>
      <p:sp>
        <p:nvSpPr>
          <p:cNvPr id="32" name="Rectangle 31"/>
          <p:cNvSpPr/>
          <p:nvPr/>
        </p:nvSpPr>
        <p:spPr>
          <a:xfrm>
            <a:off x="990600" y="3962400"/>
            <a:ext cx="70403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solidFill>
                  <a:srgbClr val="0070C0"/>
                </a:solidFill>
                <a:effectLst>
                  <a:outerShdw blurRad="50800" dist="39000" dir="5460000" algn="tl">
                    <a:srgbClr val="000000">
                      <a:alpha val="38000"/>
                    </a:srgbClr>
                  </a:outerShdw>
                </a:effectLst>
              </a:rPr>
              <a:t>92</a:t>
            </a:r>
            <a:endParaRPr lang="en-US" sz="3600" b="1" cap="none" spc="0" dirty="0">
              <a:ln w="11430"/>
              <a:solidFill>
                <a:srgbClr val="0070C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par>
                          <p:cTn id="66" fill="hold">
                            <p:stCondLst>
                              <p:cond delay="1000"/>
                            </p:stCondLst>
                            <p:childTnLst>
                              <p:par>
                                <p:cTn id="67" presetID="2" presetClass="entr" presetSubtype="4"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par>
                          <p:cTn id="71" fill="hold">
                            <p:stCondLst>
                              <p:cond delay="1500"/>
                            </p:stCondLst>
                            <p:childTnLst>
                              <p:par>
                                <p:cTn id="72" presetID="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childTnLst>
                          </p:cTn>
                        </p:par>
                        <p:par>
                          <p:cTn id="76" fill="hold">
                            <p:stCondLst>
                              <p:cond delay="2000"/>
                            </p:stCondLst>
                            <p:childTnLst>
                              <p:par>
                                <p:cTn id="77" presetID="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par>
                          <p:cTn id="87" fill="hold">
                            <p:stCondLst>
                              <p:cond delay="500"/>
                            </p:stCondLst>
                            <p:childTnLst>
                              <p:par>
                                <p:cTn id="88" presetID="2" presetClass="entr" presetSubtype="4"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ppt_x"/>
                                          </p:val>
                                        </p:tav>
                                        <p:tav tm="100000">
                                          <p:val>
                                            <p:strVal val="#ppt_x"/>
                                          </p:val>
                                        </p:tav>
                                      </p:tavLst>
                                    </p:anim>
                                    <p:anim calcmode="lin" valueType="num">
                                      <p:cBhvr additive="base">
                                        <p:cTn id="91" dur="500" fill="hold"/>
                                        <p:tgtEl>
                                          <p:spTgt spid="29"/>
                                        </p:tgtEl>
                                        <p:attrNameLst>
                                          <p:attrName>ppt_y</p:attrName>
                                        </p:attrNameLst>
                                      </p:cBhvr>
                                      <p:tavLst>
                                        <p:tav tm="0">
                                          <p:val>
                                            <p:strVal val="1+#ppt_h/2"/>
                                          </p:val>
                                        </p:tav>
                                        <p:tav tm="100000">
                                          <p:val>
                                            <p:strVal val="#ppt_y"/>
                                          </p:val>
                                        </p:tav>
                                      </p:tavLst>
                                    </p:anim>
                                  </p:childTnLst>
                                </p:cTn>
                              </p:par>
                            </p:childTnLst>
                          </p:cTn>
                        </p:par>
                        <p:par>
                          <p:cTn id="92" fill="hold">
                            <p:stCondLst>
                              <p:cond delay="10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15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20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3" grpId="0"/>
      <p:bldP spid="24" grpId="0"/>
      <p:bldP spid="25" grpId="0"/>
      <p:bldP spid="26" grpId="0"/>
      <p:bldP spid="27" grpId="0"/>
      <p:bldP spid="28" grpId="0"/>
      <p:bldP spid="29" grpId="0"/>
      <p:bldP spid="30" grpId="0"/>
      <p:bldP spid="31" grpId="0"/>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2"/>
          <p:cNvSpPr>
            <a:spLocks noChangeArrowheads="1"/>
          </p:cNvSpPr>
          <p:nvPr/>
        </p:nvSpPr>
        <p:spPr bwMode="invGray">
          <a:xfrm>
            <a:off x="3581400" y="228600"/>
            <a:ext cx="2166937" cy="1143000"/>
          </a:xfrm>
          <a:prstGeom prst="roundRect">
            <a:avLst>
              <a:gd name="adj" fmla="val 12574"/>
            </a:avLst>
          </a:prstGeom>
          <a:solidFill>
            <a:srgbClr val="E25832"/>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Oval 53"/>
          <p:cNvSpPr/>
          <p:nvPr/>
        </p:nvSpPr>
        <p:spPr>
          <a:xfrm>
            <a:off x="1500166" y="2285992"/>
            <a:ext cx="1928826" cy="2000264"/>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5" name="Oval 54"/>
          <p:cNvSpPr/>
          <p:nvPr/>
        </p:nvSpPr>
        <p:spPr>
          <a:xfrm>
            <a:off x="357158" y="1357298"/>
            <a:ext cx="4089111" cy="3857652"/>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6" name="Oval 55"/>
          <p:cNvSpPr/>
          <p:nvPr/>
        </p:nvSpPr>
        <p:spPr>
          <a:xfrm>
            <a:off x="6000760" y="2285992"/>
            <a:ext cx="1928826" cy="2000264"/>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7" name="Oval 56"/>
          <p:cNvSpPr/>
          <p:nvPr/>
        </p:nvSpPr>
        <p:spPr>
          <a:xfrm>
            <a:off x="4857752" y="1357298"/>
            <a:ext cx="4089111" cy="3857652"/>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58" name="Group 57"/>
          <p:cNvGrpSpPr/>
          <p:nvPr/>
        </p:nvGrpSpPr>
        <p:grpSpPr>
          <a:xfrm>
            <a:off x="2124227" y="2763090"/>
            <a:ext cx="518947" cy="523034"/>
            <a:chOff x="1092920" y="928089"/>
            <a:chExt cx="357189" cy="373326"/>
          </a:xfrm>
        </p:grpSpPr>
        <p:sp>
          <p:nvSpPr>
            <p:cNvPr id="59" name="Oval 58"/>
            <p:cNvSpPr/>
            <p:nvPr/>
          </p:nvSpPr>
          <p:spPr>
            <a:xfrm>
              <a:off x="1092920" y="944224"/>
              <a:ext cx="357189" cy="357191"/>
            </a:xfrm>
            <a:prstGeom prst="ellipse">
              <a:avLst/>
            </a:prstGeom>
            <a:solidFill>
              <a:srgbClr val="92D050">
                <a:alpha val="60000"/>
              </a:srgbClr>
            </a:solidFill>
            <a:ln>
              <a:solidFill>
                <a:srgbClr val="92D05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a:solidFill>
                    <a:srgbClr val="00B050"/>
                  </a:solidFill>
                </a:ln>
              </a:endParaRPr>
            </a:p>
          </p:txBody>
        </p:sp>
        <p:sp>
          <p:nvSpPr>
            <p:cNvPr id="60" name="Rectangle 59"/>
            <p:cNvSpPr/>
            <p:nvPr/>
          </p:nvSpPr>
          <p:spPr>
            <a:xfrm>
              <a:off x="1128981" y="928089"/>
              <a:ext cx="311364" cy="329523"/>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3A6E53"/>
                    </a:solidFill>
                  </a:ln>
                  <a:solidFill>
                    <a:srgbClr val="92D050"/>
                  </a:solidFill>
                  <a:effectLst>
                    <a:outerShdw blurRad="50800" dist="39000" dir="5460000" algn="tl">
                      <a:srgbClr val="000000">
                        <a:alpha val="38000"/>
                      </a:srgbClr>
                    </a:outerShdw>
                  </a:effectLst>
                </a:rPr>
                <a:t>p</a:t>
              </a:r>
              <a:r>
                <a:rPr lang="en-US" sz="2400" b="1" baseline="30000" dirty="0" smtClean="0">
                  <a:ln w="11430">
                    <a:solidFill>
                      <a:srgbClr val="3A6E53"/>
                    </a:solidFill>
                  </a:ln>
                  <a:solidFill>
                    <a:srgbClr val="92D050"/>
                  </a:solidFill>
                  <a:effectLst>
                    <a:outerShdw blurRad="50800" dist="39000" dir="5460000" algn="tl">
                      <a:srgbClr val="000000">
                        <a:alpha val="38000"/>
                      </a:srgbClr>
                    </a:outerShdw>
                  </a:effectLst>
                </a:rPr>
                <a:t>+</a:t>
              </a:r>
              <a:endParaRPr lang="en-US" sz="2400" b="1" cap="none" spc="0" dirty="0">
                <a:ln w="11430">
                  <a:solidFill>
                    <a:srgbClr val="3A6E53"/>
                  </a:solidFill>
                </a:ln>
                <a:solidFill>
                  <a:srgbClr val="92D050"/>
                </a:solidFill>
                <a:effectLst>
                  <a:outerShdw blurRad="50800" dist="39000" dir="5460000" algn="tl">
                    <a:srgbClr val="000000">
                      <a:alpha val="38000"/>
                    </a:srgbClr>
                  </a:outerShdw>
                </a:effectLst>
              </a:endParaRPr>
            </a:p>
          </p:txBody>
        </p:sp>
      </p:grpSp>
      <p:grpSp>
        <p:nvGrpSpPr>
          <p:cNvPr id="64" name="Group 63"/>
          <p:cNvGrpSpPr/>
          <p:nvPr/>
        </p:nvGrpSpPr>
        <p:grpSpPr>
          <a:xfrm>
            <a:off x="2143108" y="3356659"/>
            <a:ext cx="518948" cy="500969"/>
            <a:chOff x="1092920" y="944224"/>
            <a:chExt cx="357189" cy="357576"/>
          </a:xfrm>
        </p:grpSpPr>
        <p:sp>
          <p:nvSpPr>
            <p:cNvPr id="65" name="Oval 64"/>
            <p:cNvSpPr/>
            <p:nvPr/>
          </p:nvSpPr>
          <p:spPr>
            <a:xfrm>
              <a:off x="1092920" y="944224"/>
              <a:ext cx="357189" cy="357191"/>
            </a:xfrm>
            <a:prstGeom prst="ellipse">
              <a:avLst/>
            </a:prstGeom>
            <a:solidFill>
              <a:schemeClr val="tx2">
                <a:lumMod val="60000"/>
                <a:lumOff val="40000"/>
                <a:alpha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Rectangle 65"/>
            <p:cNvSpPr/>
            <p:nvPr/>
          </p:nvSpPr>
          <p:spPr>
            <a:xfrm>
              <a:off x="1124647" y="972278"/>
              <a:ext cx="312466" cy="329522"/>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noFill/>
                  </a:ln>
                  <a:solidFill>
                    <a:srgbClr val="002060"/>
                  </a:solidFill>
                  <a:effectLst>
                    <a:outerShdw blurRad="50800" dist="39000" dir="5460000" algn="tl">
                      <a:srgbClr val="000000">
                        <a:alpha val="38000"/>
                      </a:srgbClr>
                    </a:outerShdw>
                  </a:effectLst>
                </a:rPr>
                <a:t>n</a:t>
              </a:r>
              <a:r>
                <a:rPr lang="en-US" sz="2400" b="1" cap="none" spc="0" baseline="30000" dirty="0" smtClean="0">
                  <a:ln w="11430">
                    <a:noFill/>
                  </a:ln>
                  <a:solidFill>
                    <a:srgbClr val="002060"/>
                  </a:solidFill>
                  <a:effectLst>
                    <a:outerShdw blurRad="50800" dist="39000" dir="5460000" algn="tl">
                      <a:srgbClr val="000000">
                        <a:alpha val="38000"/>
                      </a:srgbClr>
                    </a:outerShdw>
                  </a:effectLst>
                </a:rPr>
                <a:t>0</a:t>
              </a:r>
              <a:endParaRPr lang="en-US" sz="2400" b="1" cap="none" spc="0" dirty="0">
                <a:ln w="11430">
                  <a:noFill/>
                </a:ln>
                <a:solidFill>
                  <a:srgbClr val="002060"/>
                </a:solidFill>
                <a:effectLst>
                  <a:outerShdw blurRad="50800" dist="39000" dir="5460000" algn="tl">
                    <a:srgbClr val="000000">
                      <a:alpha val="38000"/>
                    </a:srgbClr>
                  </a:outerShdw>
                </a:effectLst>
              </a:endParaRPr>
            </a:p>
          </p:txBody>
        </p:sp>
      </p:grpSp>
      <p:grpSp>
        <p:nvGrpSpPr>
          <p:cNvPr id="73" name="Group 72"/>
          <p:cNvGrpSpPr/>
          <p:nvPr/>
        </p:nvGrpSpPr>
        <p:grpSpPr>
          <a:xfrm>
            <a:off x="6688194" y="2623229"/>
            <a:ext cx="518947" cy="523034"/>
            <a:chOff x="1092920" y="928089"/>
            <a:chExt cx="357189" cy="373326"/>
          </a:xfrm>
        </p:grpSpPr>
        <p:sp>
          <p:nvSpPr>
            <p:cNvPr id="74" name="Oval 73"/>
            <p:cNvSpPr/>
            <p:nvPr/>
          </p:nvSpPr>
          <p:spPr>
            <a:xfrm>
              <a:off x="1092920" y="944224"/>
              <a:ext cx="357189" cy="357191"/>
            </a:xfrm>
            <a:prstGeom prst="ellipse">
              <a:avLst/>
            </a:prstGeom>
            <a:solidFill>
              <a:srgbClr val="92D050">
                <a:alpha val="60000"/>
              </a:srgbClr>
            </a:solidFill>
            <a:ln>
              <a:solidFill>
                <a:srgbClr val="92D05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a:solidFill>
                    <a:srgbClr val="00B050"/>
                  </a:solidFill>
                </a:ln>
              </a:endParaRPr>
            </a:p>
          </p:txBody>
        </p:sp>
        <p:sp>
          <p:nvSpPr>
            <p:cNvPr id="75" name="Rectangle 74"/>
            <p:cNvSpPr/>
            <p:nvPr/>
          </p:nvSpPr>
          <p:spPr>
            <a:xfrm>
              <a:off x="1128981" y="928089"/>
              <a:ext cx="311364" cy="329523"/>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3A6E53"/>
                    </a:solidFill>
                  </a:ln>
                  <a:solidFill>
                    <a:srgbClr val="92D050"/>
                  </a:solidFill>
                  <a:effectLst>
                    <a:outerShdw blurRad="50800" dist="39000" dir="5460000" algn="tl">
                      <a:srgbClr val="000000">
                        <a:alpha val="38000"/>
                      </a:srgbClr>
                    </a:outerShdw>
                  </a:effectLst>
                </a:rPr>
                <a:t>p</a:t>
              </a:r>
              <a:r>
                <a:rPr lang="en-US" sz="2400" b="1" baseline="30000" dirty="0" smtClean="0">
                  <a:ln w="11430">
                    <a:solidFill>
                      <a:srgbClr val="3A6E53"/>
                    </a:solidFill>
                  </a:ln>
                  <a:solidFill>
                    <a:srgbClr val="92D050"/>
                  </a:solidFill>
                  <a:effectLst>
                    <a:outerShdw blurRad="50800" dist="39000" dir="5460000" algn="tl">
                      <a:srgbClr val="000000">
                        <a:alpha val="38000"/>
                      </a:srgbClr>
                    </a:outerShdw>
                  </a:effectLst>
                </a:rPr>
                <a:t>+</a:t>
              </a:r>
              <a:endParaRPr lang="en-US" sz="2400" b="1" cap="none" spc="0" dirty="0">
                <a:ln w="11430">
                  <a:solidFill>
                    <a:srgbClr val="3A6E53"/>
                  </a:solidFill>
                </a:ln>
                <a:solidFill>
                  <a:srgbClr val="92D050"/>
                </a:solidFill>
                <a:effectLst>
                  <a:outerShdw blurRad="50800" dist="39000" dir="5460000" algn="tl">
                    <a:srgbClr val="000000">
                      <a:alpha val="38000"/>
                    </a:srgbClr>
                  </a:outerShdw>
                </a:effectLst>
              </a:endParaRPr>
            </a:p>
          </p:txBody>
        </p:sp>
      </p:grpSp>
      <p:grpSp>
        <p:nvGrpSpPr>
          <p:cNvPr id="79" name="Group 78"/>
          <p:cNvGrpSpPr/>
          <p:nvPr/>
        </p:nvGrpSpPr>
        <p:grpSpPr>
          <a:xfrm>
            <a:off x="6712007" y="3213783"/>
            <a:ext cx="518948" cy="500969"/>
            <a:chOff x="1092920" y="944224"/>
            <a:chExt cx="357189" cy="357576"/>
          </a:xfrm>
        </p:grpSpPr>
        <p:sp>
          <p:nvSpPr>
            <p:cNvPr id="80" name="Oval 79"/>
            <p:cNvSpPr/>
            <p:nvPr/>
          </p:nvSpPr>
          <p:spPr>
            <a:xfrm>
              <a:off x="1092920" y="944224"/>
              <a:ext cx="357189" cy="357191"/>
            </a:xfrm>
            <a:prstGeom prst="ellipse">
              <a:avLst/>
            </a:prstGeom>
            <a:solidFill>
              <a:schemeClr val="tx2">
                <a:lumMod val="60000"/>
                <a:lumOff val="40000"/>
                <a:alpha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1" name="Rectangle 80"/>
            <p:cNvSpPr/>
            <p:nvPr/>
          </p:nvSpPr>
          <p:spPr>
            <a:xfrm>
              <a:off x="1124647" y="972278"/>
              <a:ext cx="312466" cy="329522"/>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noFill/>
                  </a:ln>
                  <a:solidFill>
                    <a:srgbClr val="002060"/>
                  </a:solidFill>
                  <a:effectLst>
                    <a:outerShdw blurRad="50800" dist="39000" dir="5460000" algn="tl">
                      <a:srgbClr val="000000">
                        <a:alpha val="38000"/>
                      </a:srgbClr>
                    </a:outerShdw>
                  </a:effectLst>
                </a:rPr>
                <a:t>n</a:t>
              </a:r>
              <a:r>
                <a:rPr lang="en-US" sz="2400" b="1" cap="none" spc="0" baseline="30000" dirty="0" smtClean="0">
                  <a:ln w="11430">
                    <a:noFill/>
                  </a:ln>
                  <a:solidFill>
                    <a:srgbClr val="002060"/>
                  </a:solidFill>
                  <a:effectLst>
                    <a:outerShdw blurRad="50800" dist="39000" dir="5460000" algn="tl">
                      <a:srgbClr val="000000">
                        <a:alpha val="38000"/>
                      </a:srgbClr>
                    </a:outerShdw>
                  </a:effectLst>
                </a:rPr>
                <a:t>0</a:t>
              </a:r>
              <a:endParaRPr lang="en-US" sz="2400" b="1" cap="none" spc="0" dirty="0">
                <a:ln w="11430">
                  <a:noFill/>
                </a:ln>
                <a:solidFill>
                  <a:srgbClr val="002060"/>
                </a:solidFill>
                <a:effectLst>
                  <a:outerShdw blurRad="50800" dist="39000" dir="5460000" algn="tl">
                    <a:srgbClr val="000000">
                      <a:alpha val="38000"/>
                    </a:srgbClr>
                  </a:outerShdw>
                </a:effectLst>
              </a:endParaRPr>
            </a:p>
          </p:txBody>
        </p:sp>
      </p:grpSp>
      <p:sp>
        <p:nvSpPr>
          <p:cNvPr id="89" name="Rectangle 88"/>
          <p:cNvSpPr/>
          <p:nvPr/>
        </p:nvSpPr>
        <p:spPr>
          <a:xfrm>
            <a:off x="1500166" y="2714620"/>
            <a:ext cx="652743" cy="646331"/>
          </a:xfrm>
          <a:prstGeom prst="rect">
            <a:avLst/>
          </a:prstGeom>
          <a:noFill/>
        </p:spPr>
        <p:txBody>
          <a:bodyPr wrap="non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17</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0" name="Rectangle 89"/>
          <p:cNvSpPr/>
          <p:nvPr/>
        </p:nvSpPr>
        <p:spPr>
          <a:xfrm>
            <a:off x="6072198" y="2571744"/>
            <a:ext cx="652743" cy="646331"/>
          </a:xfrm>
          <a:prstGeom prst="rect">
            <a:avLst/>
          </a:prstGeom>
          <a:noFill/>
        </p:spPr>
        <p:txBody>
          <a:bodyPr wrap="none" lIns="91440" tIns="45720" rIns="91440" bIns="45720">
            <a:spAutoFit/>
          </a:bodyPr>
          <a:lstStyle/>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17</a:t>
            </a:r>
            <a:endPar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1" name="Rectangle 90"/>
          <p:cNvSpPr/>
          <p:nvPr/>
        </p:nvSpPr>
        <p:spPr>
          <a:xfrm>
            <a:off x="1500166" y="3214686"/>
            <a:ext cx="652743" cy="646331"/>
          </a:xfrm>
          <a:prstGeom prst="rect">
            <a:avLst/>
          </a:prstGeom>
          <a:noFill/>
        </p:spPr>
        <p:txBody>
          <a:bodyPr wrap="non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20</a:t>
            </a:r>
            <a:endPar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2" name="Rectangle 91"/>
          <p:cNvSpPr/>
          <p:nvPr/>
        </p:nvSpPr>
        <p:spPr>
          <a:xfrm>
            <a:off x="6143636" y="3143248"/>
            <a:ext cx="652743" cy="646331"/>
          </a:xfrm>
          <a:prstGeom prst="rect">
            <a:avLst/>
          </a:prstGeom>
          <a:noFill/>
        </p:spPr>
        <p:txBody>
          <a:bodyPr wrap="none" lIns="91440" tIns="45720" rIns="91440" bIns="45720">
            <a:spAutoFit/>
          </a:bodyPr>
          <a:lstStyle/>
          <a:p>
            <a:pPr algn="ctr"/>
            <a:r>
              <a:rPr lang="en-US" sz="3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18</a:t>
            </a:r>
            <a:endPar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3" name="Rectangle 92"/>
          <p:cNvSpPr/>
          <p:nvPr/>
        </p:nvSpPr>
        <p:spPr>
          <a:xfrm>
            <a:off x="2000232" y="357166"/>
            <a:ext cx="11384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37</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4" name="Rectangle 93"/>
          <p:cNvSpPr/>
          <p:nvPr/>
        </p:nvSpPr>
        <p:spPr>
          <a:xfrm>
            <a:off x="2000232" y="785794"/>
            <a:ext cx="530915" cy="707886"/>
          </a:xfrm>
          <a:prstGeom prst="rect">
            <a:avLst/>
          </a:prstGeom>
        </p:spPr>
        <p:txBody>
          <a:bodyPr wrap="none">
            <a:spAutoFit/>
          </a:bodyPr>
          <a:lstStyle/>
          <a:p>
            <a:r>
              <a:rPr lang="en-US" sz="4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a:t>
            </a:r>
            <a:endParaRPr lang="fa-IR" sz="4000" dirty="0"/>
          </a:p>
        </p:txBody>
      </p:sp>
      <p:sp>
        <p:nvSpPr>
          <p:cNvPr id="95" name="Rectangle 94"/>
          <p:cNvSpPr/>
          <p:nvPr/>
        </p:nvSpPr>
        <p:spPr>
          <a:xfrm>
            <a:off x="6215074" y="428604"/>
            <a:ext cx="11384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35</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6" name="Rectangle 95"/>
          <p:cNvSpPr/>
          <p:nvPr/>
        </p:nvSpPr>
        <p:spPr>
          <a:xfrm>
            <a:off x="6255663" y="863726"/>
            <a:ext cx="530915" cy="707886"/>
          </a:xfrm>
          <a:prstGeom prst="rect">
            <a:avLst/>
          </a:prstGeom>
        </p:spPr>
        <p:txBody>
          <a:bodyPr wrap="none">
            <a:spAutoFit/>
          </a:bodyPr>
          <a:lstStyle/>
          <a:p>
            <a:r>
              <a:rPr lang="en-US" sz="4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a:t>
            </a:r>
            <a:endParaRPr lang="fa-IR" sz="4000" dirty="0"/>
          </a:p>
        </p:txBody>
      </p:sp>
      <p:sp>
        <p:nvSpPr>
          <p:cNvPr id="97" name="Rectangle 96"/>
          <p:cNvSpPr/>
          <p:nvPr/>
        </p:nvSpPr>
        <p:spPr>
          <a:xfrm>
            <a:off x="3962400" y="228600"/>
            <a:ext cx="1428596" cy="954107"/>
          </a:xfrm>
          <a:prstGeom prst="rect">
            <a:avLst/>
          </a:prstGeom>
        </p:spPr>
        <p:txBody>
          <a:bodyPr wrap="none">
            <a:spAutoFit/>
          </a:bodyPr>
          <a:lstStyle/>
          <a:p>
            <a:pPr algn="ctr"/>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مقایسه ی</a:t>
            </a:r>
          </a:p>
          <a:p>
            <a:pPr algn="ctr"/>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ایزوتوپ ها</a:t>
            </a:r>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27" name="Slide Number Placeholder 26"/>
          <p:cNvSpPr>
            <a:spLocks noGrp="1"/>
          </p:cNvSpPr>
          <p:nvPr>
            <p:ph type="sldNum" sz="quarter" idx="12"/>
          </p:nvPr>
        </p:nvSpPr>
        <p:spPr/>
        <p:txBody>
          <a:bodyPr/>
          <a:lstStyle/>
          <a:p>
            <a:fld id="{4CE537EB-F69F-49DF-B190-42F4AEC61CA4}" type="slidenum">
              <a:rPr lang="fa-IR" smtClean="0"/>
              <a:pPr/>
              <a:t>67</a:t>
            </a:fld>
            <a:endParaRPr lang="fa-IR"/>
          </a:p>
        </p:txBody>
      </p:sp>
      <p:sp>
        <p:nvSpPr>
          <p:cNvPr id="28" name="Footer Placeholder 27"/>
          <p:cNvSpPr>
            <a:spLocks noGrp="1"/>
          </p:cNvSpPr>
          <p:nvPr>
            <p:ph type="ftr" sz="quarter" idx="11"/>
          </p:nvPr>
        </p:nvSpPr>
        <p:spPr/>
        <p:txBody>
          <a:bodyPr/>
          <a:lstStyle/>
          <a:p>
            <a:r>
              <a:rPr lang="en-US" smtClean="0"/>
              <a:t>Tavakoli&amp;Homayoni</a:t>
            </a:r>
            <a:endParaRPr lang="fa-IR"/>
          </a:p>
        </p:txBody>
      </p:sp>
      <p:grpSp>
        <p:nvGrpSpPr>
          <p:cNvPr id="29" name="Group 28"/>
          <p:cNvGrpSpPr/>
          <p:nvPr/>
        </p:nvGrpSpPr>
        <p:grpSpPr>
          <a:xfrm>
            <a:off x="8382000" y="1447800"/>
            <a:ext cx="402674" cy="461665"/>
            <a:chOff x="1042963" y="857533"/>
            <a:chExt cx="402674" cy="461665"/>
          </a:xfrm>
        </p:grpSpPr>
        <p:sp>
          <p:nvSpPr>
            <p:cNvPr id="30" name="Oval 29"/>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Rectangle 30"/>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32" name="Group 31"/>
          <p:cNvGrpSpPr/>
          <p:nvPr/>
        </p:nvGrpSpPr>
        <p:grpSpPr>
          <a:xfrm>
            <a:off x="4114800" y="1752600"/>
            <a:ext cx="402674" cy="461665"/>
            <a:chOff x="1042963" y="857533"/>
            <a:chExt cx="402674" cy="461665"/>
          </a:xfrm>
        </p:grpSpPr>
        <p:sp>
          <p:nvSpPr>
            <p:cNvPr id="33" name="Oval 32"/>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Rectangle 33"/>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35" name="Rectangle 34"/>
          <p:cNvSpPr/>
          <p:nvPr/>
        </p:nvSpPr>
        <p:spPr>
          <a:xfrm>
            <a:off x="3657600" y="1600200"/>
            <a:ext cx="495649" cy="646331"/>
          </a:xfrm>
          <a:prstGeom prst="rect">
            <a:avLst/>
          </a:prstGeom>
          <a:ln>
            <a:noFill/>
          </a:ln>
        </p:spPr>
        <p:txBody>
          <a:bodyPr wrap="none">
            <a:spAutoFit/>
          </a:bodyPr>
          <a:lstStyle/>
          <a:p>
            <a:r>
              <a:rPr lang="en-US" sz="3600" b="1" baseline="3000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a:t>
            </a:r>
            <a:endParaRPr lang="fa-IR" sz="3600" dirty="0">
              <a:ln w="11430">
                <a:solidFill>
                  <a:schemeClr val="tx1"/>
                </a:solidFill>
              </a:ln>
            </a:endParaRPr>
          </a:p>
        </p:txBody>
      </p:sp>
      <p:sp>
        <p:nvSpPr>
          <p:cNvPr id="36" name="Rectangle 35"/>
          <p:cNvSpPr/>
          <p:nvPr/>
        </p:nvSpPr>
        <p:spPr>
          <a:xfrm>
            <a:off x="7924800" y="1447800"/>
            <a:ext cx="495649" cy="646331"/>
          </a:xfrm>
          <a:prstGeom prst="rect">
            <a:avLst/>
          </a:prstGeom>
        </p:spPr>
        <p:txBody>
          <a:bodyPr wrap="none">
            <a:spAutoFit/>
          </a:bodyPr>
          <a:lstStyle/>
          <a:p>
            <a:r>
              <a:rPr lang="en-US" sz="3600" b="1" baseline="30000"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17</a:t>
            </a:r>
            <a:endParaRPr lang="fa-IR" dirty="0">
              <a:ln w="11430">
                <a:solidFill>
                  <a:schemeClr val="tx1"/>
                </a:solidFill>
              </a:ln>
            </a:endParaRPr>
          </a:p>
        </p:txBody>
      </p:sp>
      <p:sp>
        <p:nvSpPr>
          <p:cNvPr id="40" name="AutoShape 4"/>
          <p:cNvSpPr>
            <a:spLocks noChangeArrowheads="1"/>
          </p:cNvSpPr>
          <p:nvPr/>
        </p:nvSpPr>
        <p:spPr bwMode="gray">
          <a:xfrm>
            <a:off x="3581400" y="228600"/>
            <a:ext cx="2130425" cy="304799"/>
          </a:xfrm>
          <a:prstGeom prst="roundRect">
            <a:avLst>
              <a:gd name="adj" fmla="val 31319"/>
            </a:avLst>
          </a:prstGeom>
          <a:gradFill rotWithShape="1">
            <a:gsLst>
              <a:gs pos="0">
                <a:srgbClr val="E25832">
                  <a:gamma/>
                  <a:tint val="33333"/>
                  <a:invGamma/>
                </a:srgbClr>
              </a:gs>
              <a:gs pos="100000">
                <a:srgbClr val="E25832">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68</a:t>
            </a:fld>
            <a:endParaRPr lang="fa-IR"/>
          </a:p>
        </p:txBody>
      </p:sp>
      <p:sp>
        <p:nvSpPr>
          <p:cNvPr id="5" name="Rectangle 4"/>
          <p:cNvSpPr/>
          <p:nvPr/>
        </p:nvSpPr>
        <p:spPr>
          <a:xfrm>
            <a:off x="914400" y="228600"/>
            <a:ext cx="6845618" cy="218521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ایزوتوپ ها : </a:t>
            </a:r>
            <a:endParaRPr lang="fa-IR" sz="2400" b="1" dirty="0" smtClean="0">
              <a:ln w="11430">
                <a:solidFill>
                  <a:schemeClr val="tx1"/>
                </a:solidFill>
              </a:ln>
              <a:solidFill>
                <a:srgbClr val="FF0000"/>
              </a:solidFill>
              <a:effectLst>
                <a:outerShdw blurRad="50800" dist="39000" dir="5460000" algn="tl">
                  <a:srgbClr val="000000">
                    <a:alpha val="38000"/>
                  </a:srgbClr>
                </a:outerShdw>
              </a:effectLst>
              <a:cs typeface="Mj_Aref" pitchFamily="2" charset="-78"/>
            </a:endParaRPr>
          </a:p>
          <a:p>
            <a:pPr lvl="0"/>
            <a:endParaRPr lang="fa-IR" sz="2400" b="1" dirty="0" smtClean="0">
              <a:ln w="11430"/>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r>
              <a:rPr lang="fa-IR" sz="3200" b="1" dirty="0" smtClean="0">
                <a:ln w="11430"/>
                <a:effectLst>
                  <a:outerShdw blurRad="50800" dist="39000" dir="5460000" algn="tl">
                    <a:srgbClr val="000000">
                      <a:alpha val="38000"/>
                    </a:srgbClr>
                  </a:outerShdw>
                </a:effectLst>
              </a:rPr>
              <a:t> </a:t>
            </a:r>
          </a:p>
          <a:p>
            <a:endParaRPr lang="fa-IR" sz="3200" b="1" dirty="0">
              <a:ln w="11430"/>
              <a:effectLst>
                <a:outerShdw blurRad="50800" dist="39000" dir="5460000" algn="tl">
                  <a:srgbClr val="000000">
                    <a:alpha val="38000"/>
                  </a:srgbClr>
                </a:outerShdw>
              </a:effectLst>
            </a:endParaRPr>
          </a:p>
        </p:txBody>
      </p:sp>
      <p:graphicFrame>
        <p:nvGraphicFramePr>
          <p:cNvPr id="6" name="Table 5"/>
          <p:cNvGraphicFramePr>
            <a:graphicFrameLocks noGrp="1"/>
          </p:cNvGraphicFramePr>
          <p:nvPr/>
        </p:nvGraphicFramePr>
        <p:xfrm>
          <a:off x="228599" y="990600"/>
          <a:ext cx="7924800" cy="1518920"/>
        </p:xfrm>
        <a:graphic>
          <a:graphicData uri="http://schemas.openxmlformats.org/drawingml/2006/table">
            <a:tbl>
              <a:tblPr rtl="1" firstRow="1" bandRow="1">
                <a:tableStyleId>{5DA37D80-6434-44D0-A028-1B22A696006F}</a:tableStyleId>
              </a:tblPr>
              <a:tblGrid>
                <a:gridCol w="1085849"/>
                <a:gridCol w="838200"/>
                <a:gridCol w="952500"/>
                <a:gridCol w="704850"/>
                <a:gridCol w="742950"/>
                <a:gridCol w="781050"/>
                <a:gridCol w="990600"/>
                <a:gridCol w="1828801"/>
              </a:tblGrid>
              <a:tr h="370840">
                <a:tc>
                  <a:txBody>
                    <a:bodyPr/>
                    <a:lstStyle/>
                    <a:p>
                      <a:pPr algn="ctr" rtl="1"/>
                      <a:r>
                        <a:rPr lang="fa-IR" sz="1600" dirty="0" smtClean="0">
                          <a:cs typeface="Mj_Aref" pitchFamily="2" charset="-78"/>
                        </a:rPr>
                        <a:t>تعداد</a:t>
                      </a:r>
                      <a:r>
                        <a:rPr lang="fa-IR" sz="1600" baseline="0" dirty="0" smtClean="0">
                          <a:cs typeface="Mj_Aref" pitchFamily="2" charset="-78"/>
                        </a:rPr>
                        <a:t> الکترون</a:t>
                      </a:r>
                      <a:endParaRPr lang="fa-IR" sz="1600" dirty="0">
                        <a:cs typeface="Mj_Aref" pitchFamily="2" charset="-78"/>
                      </a:endParaRPr>
                    </a:p>
                  </a:txBody>
                  <a:tcPr/>
                </a:tc>
                <a:tc>
                  <a:txBody>
                    <a:bodyPr/>
                    <a:lstStyle/>
                    <a:p>
                      <a:pPr algn="ctr" rtl="1"/>
                      <a:r>
                        <a:rPr lang="fa-IR" sz="1600" dirty="0" smtClean="0">
                          <a:cs typeface="Mj_Aref" pitchFamily="2" charset="-78"/>
                        </a:rPr>
                        <a:t>تعداد</a:t>
                      </a:r>
                      <a:r>
                        <a:rPr lang="fa-IR" sz="1600" baseline="0" dirty="0" smtClean="0">
                          <a:cs typeface="Mj_Aref" pitchFamily="2" charset="-78"/>
                        </a:rPr>
                        <a:t> پروتون</a:t>
                      </a:r>
                      <a:endParaRPr lang="fa-IR" sz="1600" dirty="0">
                        <a:cs typeface="Mj_Aref" pitchFamily="2" charset="-78"/>
                      </a:endParaRPr>
                    </a:p>
                  </a:txBody>
                  <a:tcPr/>
                </a:tc>
                <a:tc>
                  <a:txBody>
                    <a:bodyPr/>
                    <a:lstStyle/>
                    <a:p>
                      <a:pPr algn="ctr" rtl="1"/>
                      <a:r>
                        <a:rPr lang="fa-IR" sz="1600" dirty="0" smtClean="0">
                          <a:cs typeface="Mj_Aref" pitchFamily="2" charset="-78"/>
                        </a:rPr>
                        <a:t>تعداد نوترون</a:t>
                      </a:r>
                      <a:endParaRPr lang="fa-IR" sz="1600" dirty="0">
                        <a:cs typeface="Mj_Aref" pitchFamily="2" charset="-78"/>
                      </a:endParaRPr>
                    </a:p>
                  </a:txBody>
                  <a:tcPr/>
                </a:tc>
                <a:tc>
                  <a:txBody>
                    <a:bodyPr/>
                    <a:lstStyle/>
                    <a:p>
                      <a:pPr algn="ctr"/>
                      <a:r>
                        <a:rPr lang="fa-IR" dirty="0" smtClean="0">
                          <a:cs typeface="Mj_Aref" pitchFamily="2" charset="-78"/>
                        </a:rPr>
                        <a:t>عدد اتمی</a:t>
                      </a:r>
                      <a:endParaRPr lang="fa-IR" dirty="0">
                        <a:cs typeface="Mj_Aref" pitchFamily="2" charset="-78"/>
                      </a:endParaRPr>
                    </a:p>
                  </a:txBody>
                  <a:tcPr/>
                </a:tc>
                <a:tc>
                  <a:txBody>
                    <a:bodyPr/>
                    <a:lstStyle/>
                    <a:p>
                      <a:pPr algn="ctr"/>
                      <a:r>
                        <a:rPr lang="fa-IR" dirty="0" smtClean="0">
                          <a:cs typeface="Mj_Aref" pitchFamily="2" charset="-78"/>
                        </a:rPr>
                        <a:t>عدد جرمی</a:t>
                      </a:r>
                      <a:endParaRPr lang="fa-IR" dirty="0">
                        <a:cs typeface="Mj_Aref" pitchFamily="2" charset="-78"/>
                      </a:endParaRPr>
                    </a:p>
                  </a:txBody>
                  <a:tcPr/>
                </a:tc>
                <a:tc>
                  <a:txBody>
                    <a:bodyPr/>
                    <a:lstStyle/>
                    <a:p>
                      <a:pPr algn="ctr"/>
                      <a:r>
                        <a:rPr lang="fa-IR" dirty="0" smtClean="0">
                          <a:cs typeface="Mj_Aref" pitchFamily="2" charset="-78"/>
                        </a:rPr>
                        <a:t>خواص فیزیکی</a:t>
                      </a:r>
                      <a:endParaRPr lang="fa-IR" dirty="0">
                        <a:cs typeface="Mj_Aref"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Mj_Aref" pitchFamily="2" charset="-78"/>
                        </a:rPr>
                        <a:t>خواص شیمیایی</a:t>
                      </a:r>
                    </a:p>
                    <a:p>
                      <a:pPr algn="ctr" rtl="1"/>
                      <a:endParaRPr lang="fa-IR" sz="1600" dirty="0">
                        <a:cs typeface="Mj_Aref"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Mj_Aref" pitchFamily="2" charset="-78"/>
                        </a:rPr>
                        <a:t>خواص فیزیکی</a:t>
                      </a:r>
                    </a:p>
                    <a:p>
                      <a:pPr marL="0" marR="0" indent="0" algn="ctr" defTabSz="914400" rtl="1" eaLnBrk="1" fontAlgn="auto" latinLnBrk="0" hangingPunct="1">
                        <a:lnSpc>
                          <a:spcPct val="100000"/>
                        </a:lnSpc>
                        <a:spcBef>
                          <a:spcPts val="0"/>
                        </a:spcBef>
                        <a:spcAft>
                          <a:spcPts val="0"/>
                        </a:spcAft>
                        <a:buClrTx/>
                        <a:buSzTx/>
                        <a:buFontTx/>
                        <a:buNone/>
                        <a:tabLst/>
                        <a:defRPr/>
                      </a:pPr>
                      <a:r>
                        <a:rPr lang="fa-IR" sz="1600" dirty="0" smtClean="0">
                          <a:cs typeface="Mj_Aref" pitchFamily="2" charset="-78"/>
                        </a:rPr>
                        <a:t>ترکیب های مربوطه</a:t>
                      </a:r>
                    </a:p>
                    <a:p>
                      <a:pPr algn="ctr" rtl="1"/>
                      <a:endParaRPr lang="fa-IR" sz="1600" dirty="0">
                        <a:cs typeface="Mj_Aref" pitchFamily="2" charset="-78"/>
                      </a:endParaRPr>
                    </a:p>
                  </a:txBody>
                  <a:tcPr/>
                </a:tc>
              </a:tr>
              <a:tr h="695960">
                <a:tc>
                  <a:txBody>
                    <a:bodyPr/>
                    <a:lstStyle/>
                    <a:p>
                      <a:pPr algn="ctr" rtl="0"/>
                      <a:r>
                        <a:rPr lang="fa-IR" dirty="0" smtClean="0">
                          <a:cs typeface="Mj_Aref" pitchFamily="2" charset="-78"/>
                        </a:rPr>
                        <a:t>مشابه</a:t>
                      </a:r>
                      <a:endParaRPr lang="fa-IR" dirty="0">
                        <a:cs typeface="Mj_Aref" pitchFamily="2" charset="-78"/>
                      </a:endParaRPr>
                    </a:p>
                  </a:txBody>
                  <a:tcPr/>
                </a:tc>
                <a:tc>
                  <a:txBody>
                    <a:bodyPr/>
                    <a:lstStyle/>
                    <a:p>
                      <a:pPr algn="ctr" rtl="1"/>
                      <a:r>
                        <a:rPr lang="fa-IR" dirty="0" smtClean="0">
                          <a:cs typeface="Mj_Aref" pitchFamily="2" charset="-78"/>
                        </a:rPr>
                        <a:t>مشابه</a:t>
                      </a:r>
                      <a:endParaRPr lang="fa-IR" dirty="0">
                        <a:cs typeface="Mj_Aref" pitchFamily="2" charset="-78"/>
                      </a:endParaRPr>
                    </a:p>
                  </a:txBody>
                  <a:tcPr/>
                </a:tc>
                <a:tc>
                  <a:txBody>
                    <a:bodyPr/>
                    <a:lstStyle/>
                    <a:p>
                      <a:pPr algn="ctr" rtl="1"/>
                      <a:r>
                        <a:rPr lang="fa-IR" dirty="0" smtClean="0">
                          <a:cs typeface="Mj_Aref" pitchFamily="2" charset="-78"/>
                        </a:rPr>
                        <a:t>متفاوت</a:t>
                      </a:r>
                      <a:endParaRPr lang="fa-IR" dirty="0">
                        <a:cs typeface="Mj_Aref" pitchFamily="2" charset="-78"/>
                      </a:endParaRPr>
                    </a:p>
                  </a:txBody>
                  <a:tcPr/>
                </a:tc>
                <a:tc>
                  <a:txBody>
                    <a:bodyPr/>
                    <a:lstStyle/>
                    <a:p>
                      <a:pPr algn="ctr" rtl="1"/>
                      <a:r>
                        <a:rPr lang="fa-IR" dirty="0" smtClean="0">
                          <a:cs typeface="Mj_Aref" pitchFamily="2" charset="-78"/>
                        </a:rPr>
                        <a:t>مشابه</a:t>
                      </a:r>
                      <a:endParaRPr lang="fa-IR" dirty="0">
                        <a:cs typeface="Mj_Aref"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Mj_Aref" pitchFamily="2" charset="-78"/>
                        </a:rPr>
                        <a:t>متفاوت</a:t>
                      </a:r>
                    </a:p>
                    <a:p>
                      <a:pPr algn="ctr" rtl="1"/>
                      <a:endParaRPr lang="fa-IR" dirty="0">
                        <a:cs typeface="Mj_Aref"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Mj_Aref" pitchFamily="2" charset="-78"/>
                        </a:rPr>
                        <a:t>متفاوت</a:t>
                      </a:r>
                    </a:p>
                    <a:p>
                      <a:pPr algn="ctr" rtl="1"/>
                      <a:endParaRPr lang="fa-IR" dirty="0">
                        <a:cs typeface="Mj_Aref" pitchFamily="2" charset="-78"/>
                      </a:endParaRPr>
                    </a:p>
                  </a:txBody>
                  <a:tcPr/>
                </a:tc>
                <a:tc>
                  <a:txBody>
                    <a:bodyPr/>
                    <a:lstStyle/>
                    <a:p>
                      <a:pPr algn="ctr" rtl="1"/>
                      <a:r>
                        <a:rPr lang="fa-IR" dirty="0" smtClean="0">
                          <a:cs typeface="Mj_Aref" pitchFamily="2" charset="-78"/>
                        </a:rPr>
                        <a:t>مشابه</a:t>
                      </a:r>
                      <a:endParaRPr lang="fa-IR" dirty="0">
                        <a:cs typeface="Mj_Aref"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cs typeface="Mj_Aref" pitchFamily="2" charset="-78"/>
                        </a:rPr>
                        <a:t>متفاوت</a:t>
                      </a:r>
                    </a:p>
                    <a:p>
                      <a:pPr algn="ctr" rtl="1"/>
                      <a:endParaRPr lang="fa-IR" dirty="0">
                        <a:cs typeface="Mj_Aref" pitchFamily="2" charset="-78"/>
                      </a:endParaRPr>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Q-Laboratory-Cliparts (5).jpg"/>
          <p:cNvPicPr>
            <a:picLocks noChangeAspect="1"/>
          </p:cNvPicPr>
          <p:nvPr/>
        </p:nvPicPr>
        <p:blipFill>
          <a:blip r:embed="rId2" cstate="print"/>
          <a:stretch>
            <a:fillRect/>
          </a:stretch>
        </p:blipFill>
        <p:spPr>
          <a:xfrm>
            <a:off x="-1" y="0"/>
            <a:ext cx="9057649" cy="6858000"/>
          </a:xfrm>
          <a:prstGeom prst="rect">
            <a:avLst/>
          </a:prstGeom>
        </p:spPr>
      </p:pic>
      <p:sp>
        <p:nvSpPr>
          <p:cNvPr id="5" name="Rectangle 4"/>
          <p:cNvSpPr/>
          <p:nvPr/>
        </p:nvSpPr>
        <p:spPr>
          <a:xfrm>
            <a:off x="5118508" y="4071942"/>
            <a:ext cx="123944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12.000</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2" name="Group 11"/>
          <p:cNvGrpSpPr/>
          <p:nvPr/>
        </p:nvGrpSpPr>
        <p:grpSpPr>
          <a:xfrm>
            <a:off x="3143240" y="3786190"/>
            <a:ext cx="642942" cy="993638"/>
            <a:chOff x="2000232" y="357166"/>
            <a:chExt cx="933269" cy="1136514"/>
          </a:xfrm>
        </p:grpSpPr>
        <p:sp>
          <p:nvSpPr>
            <p:cNvPr id="13" name="Rectangle 12"/>
            <p:cNvSpPr/>
            <p:nvPr/>
          </p:nvSpPr>
          <p:spPr>
            <a:xfrm>
              <a:off x="2000232" y="357166"/>
              <a:ext cx="9332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2173357" y="785794"/>
              <a:ext cx="357790" cy="707886"/>
            </a:xfrm>
            <a:prstGeom prst="rect">
              <a:avLst/>
            </a:prstGeom>
          </p:spPr>
          <p:txBody>
            <a:bodyPr wrap="none">
              <a:spAutoFit/>
            </a:bodyPr>
            <a:lstStyle/>
            <a:p>
              <a:r>
                <a:rPr lang="en-US" sz="4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fa-IR" sz="4000" dirty="0"/>
            </a:p>
          </p:txBody>
        </p:sp>
      </p:grpSp>
      <p:sp>
        <p:nvSpPr>
          <p:cNvPr id="7" name="Slide Number Placeholder 6"/>
          <p:cNvSpPr>
            <a:spLocks noGrp="1"/>
          </p:cNvSpPr>
          <p:nvPr>
            <p:ph type="sldNum" sz="quarter" idx="12"/>
          </p:nvPr>
        </p:nvSpPr>
        <p:spPr/>
        <p:txBody>
          <a:bodyPr/>
          <a:lstStyle/>
          <a:p>
            <a:fld id="{4CE537EB-F69F-49DF-B190-42F4AEC61CA4}" type="slidenum">
              <a:rPr lang="fa-IR" smtClean="0"/>
              <a:pPr/>
              <a:t>69</a:t>
            </a:fld>
            <a:endParaRPr lang="fa-IR"/>
          </a:p>
        </p:txBody>
      </p:sp>
      <p:sp>
        <p:nvSpPr>
          <p:cNvPr id="8" name="Footer Placeholder 7"/>
          <p:cNvSpPr>
            <a:spLocks noGrp="1"/>
          </p:cNvSpPr>
          <p:nvPr>
            <p:ph type="ftr" sz="quarter" idx="11"/>
          </p:nvPr>
        </p:nvSpPr>
        <p:spPr/>
        <p:txBody>
          <a:bodyPr/>
          <a:lstStyle/>
          <a:p>
            <a:r>
              <a:rPr lang="en-US" smtClean="0"/>
              <a:t>Tavakoli&amp;Homayoni</a:t>
            </a:r>
            <a:endParaRPr lang="fa-IR"/>
          </a:p>
        </p:txBody>
      </p:sp>
      <p:sp>
        <p:nvSpPr>
          <p:cNvPr id="9" name="Rectangle 8"/>
          <p:cNvSpPr/>
          <p:nvPr/>
        </p:nvSpPr>
        <p:spPr>
          <a:xfrm>
            <a:off x="2133600" y="-76200"/>
            <a:ext cx="49584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effectLst>
                  <a:outerShdw blurRad="50800" dist="39000" dir="5460000" algn="tl">
                    <a:srgbClr val="000000">
                      <a:alpha val="38000"/>
                    </a:srgbClr>
                  </a:outerShdw>
                </a:effectLst>
                <a:cs typeface="Mj_Aref" pitchFamily="2" charset="-78"/>
              </a:rPr>
              <a:t>مقایسه جرم اتم کربن و منیزیم</a:t>
            </a:r>
            <a:r>
              <a:rPr lang="fa-IR" sz="4400" b="1" dirty="0" smtClean="0">
                <a:ln w="11430"/>
                <a:effectLst>
                  <a:outerShdw blurRad="50800" dist="39000" dir="5460000" algn="tl">
                    <a:srgbClr val="000000">
                      <a:alpha val="38000"/>
                    </a:srgbClr>
                  </a:outerShdw>
                </a:effectLst>
                <a:cs typeface="Mj_Aref" pitchFamily="2" charset="-78"/>
              </a:rPr>
              <a:t> </a:t>
            </a:r>
            <a:endParaRPr lang="en-US" sz="4400" b="1" cap="none" spc="0"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gray">
          <a:xfrm>
            <a:off x="1146175" y="76200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8AC2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5" name="Group 16"/>
          <p:cNvGrpSpPr>
            <a:grpSpLocks/>
          </p:cNvGrpSpPr>
          <p:nvPr/>
        </p:nvGrpSpPr>
        <p:grpSpPr bwMode="auto">
          <a:xfrm>
            <a:off x="2225675" y="762000"/>
            <a:ext cx="4686300" cy="463550"/>
            <a:chOff x="720" y="1392"/>
            <a:chExt cx="4058" cy="480"/>
          </a:xfrm>
        </p:grpSpPr>
        <p:sp>
          <p:nvSpPr>
            <p:cNvPr id="16" name="AutoShape 17"/>
            <p:cNvSpPr>
              <a:spLocks noChangeArrowheads="1"/>
            </p:cNvSpPr>
            <p:nvPr/>
          </p:nvSpPr>
          <p:spPr bwMode="ltGray">
            <a:xfrm>
              <a:off x="720" y="1392"/>
              <a:ext cx="4058" cy="480"/>
            </a:xfrm>
            <a:prstGeom prst="roundRect">
              <a:avLst>
                <a:gd name="adj" fmla="val 17509"/>
              </a:avLst>
            </a:prstGeom>
            <a:solidFill>
              <a:srgbClr val="8AC246"/>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7" name="Group 18"/>
            <p:cNvGrpSpPr>
              <a:grpSpLocks/>
            </p:cNvGrpSpPr>
            <p:nvPr/>
          </p:nvGrpSpPr>
          <p:grpSpPr bwMode="auto">
            <a:xfrm>
              <a:off x="730" y="1407"/>
              <a:ext cx="4043" cy="444"/>
              <a:chOff x="744" y="1407"/>
              <a:chExt cx="3988" cy="444"/>
            </a:xfrm>
          </p:grpSpPr>
          <p:sp>
            <p:nvSpPr>
              <p:cNvPr id="18" name="AutoShape 19"/>
              <p:cNvSpPr>
                <a:spLocks noChangeArrowheads="1"/>
              </p:cNvSpPr>
              <p:nvPr/>
            </p:nvSpPr>
            <p:spPr bwMode="ltGray">
              <a:xfrm>
                <a:off x="744" y="1736"/>
                <a:ext cx="3988" cy="115"/>
              </a:xfrm>
              <a:prstGeom prst="roundRect">
                <a:avLst>
                  <a:gd name="adj" fmla="val 50000"/>
                </a:avLst>
              </a:prstGeom>
              <a:gradFill rotWithShape="1">
                <a:gsLst>
                  <a:gs pos="0">
                    <a:srgbClr val="8AC246">
                      <a:alpha val="0"/>
                    </a:srgbClr>
                  </a:gs>
                  <a:gs pos="100000">
                    <a:srgbClr val="8AC246">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20"/>
              <p:cNvSpPr>
                <a:spLocks noChangeArrowheads="1"/>
              </p:cNvSpPr>
              <p:nvPr/>
            </p:nvSpPr>
            <p:spPr bwMode="ltGray">
              <a:xfrm>
                <a:off x="744" y="1407"/>
                <a:ext cx="3988" cy="115"/>
              </a:xfrm>
              <a:prstGeom prst="roundRect">
                <a:avLst>
                  <a:gd name="adj" fmla="val 50000"/>
                </a:avLst>
              </a:prstGeom>
              <a:gradFill rotWithShape="1">
                <a:gsLst>
                  <a:gs pos="0">
                    <a:srgbClr val="8AC246">
                      <a:gamma/>
                      <a:tint val="31765"/>
                      <a:invGamma/>
                    </a:srgbClr>
                  </a:gs>
                  <a:gs pos="100000">
                    <a:srgbClr val="8AC246">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4" name="Footer Placeholder 3"/>
          <p:cNvSpPr>
            <a:spLocks noGrp="1"/>
          </p:cNvSpPr>
          <p:nvPr>
            <p:ph type="ftr" sz="quarter" idx="11"/>
          </p:nvPr>
        </p:nvSpPr>
        <p:spPr/>
        <p:txBody>
          <a:bodyPr/>
          <a:lstStyle/>
          <a:p>
            <a:r>
              <a:rPr lang="en-US" smtClean="0"/>
              <a:t>Tavakoli&amp;Homayoni</a:t>
            </a:r>
            <a:endParaRPr lang="fa-IR" dirty="0"/>
          </a:p>
        </p:txBody>
      </p:sp>
      <p:sp>
        <p:nvSpPr>
          <p:cNvPr id="5" name="Slide Number Placeholder 4"/>
          <p:cNvSpPr>
            <a:spLocks noGrp="1"/>
          </p:cNvSpPr>
          <p:nvPr>
            <p:ph type="sldNum" sz="quarter" idx="12"/>
          </p:nvPr>
        </p:nvSpPr>
        <p:spPr/>
        <p:txBody>
          <a:bodyPr/>
          <a:lstStyle/>
          <a:p>
            <a:fld id="{4CE537EB-F69F-49DF-B190-42F4AEC61CA4}" type="slidenum">
              <a:rPr lang="fa-IR" smtClean="0"/>
              <a:pPr/>
              <a:t>7</a:t>
            </a:fld>
            <a:endParaRPr lang="fa-IR"/>
          </a:p>
        </p:txBody>
      </p:sp>
      <p:sp>
        <p:nvSpPr>
          <p:cNvPr id="6" name="Rectangle 5"/>
          <p:cNvSpPr/>
          <p:nvPr/>
        </p:nvSpPr>
        <p:spPr>
          <a:xfrm>
            <a:off x="457200" y="304800"/>
            <a:ext cx="7626162"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fa-IR" sz="3200" b="1" dirty="0" smtClean="0">
                <a:ln w="11430"/>
                <a:effectLst>
                  <a:outerShdw blurRad="50800" dist="39000" dir="5460000" algn="tl">
                    <a:srgbClr val="000000">
                      <a:alpha val="38000"/>
                    </a:srgbClr>
                  </a:outerShdw>
                </a:effectLst>
              </a:rPr>
              <a:t> </a:t>
            </a:r>
          </a:p>
          <a:p>
            <a:pPr algn="ctr"/>
            <a:endParaRPr lang="fa-IR" sz="3200" b="1" dirty="0">
              <a:ln w="11430"/>
              <a:effectLst>
                <a:outerShdw blurRad="50800" dist="39000" dir="5460000" algn="tl">
                  <a:srgbClr val="000000">
                    <a:alpha val="38000"/>
                  </a:srgbClr>
                </a:outerShdw>
              </a:effectLst>
            </a:endParaRPr>
          </a:p>
        </p:txBody>
      </p:sp>
      <p:sp>
        <p:nvSpPr>
          <p:cNvPr id="7" name="Rectangle 6"/>
          <p:cNvSpPr/>
          <p:nvPr/>
        </p:nvSpPr>
        <p:spPr>
          <a:xfrm>
            <a:off x="152400" y="2514600"/>
            <a:ext cx="7944297" cy="1446550"/>
          </a:xfrm>
          <a:prstGeom prst="rect">
            <a:avLst/>
          </a:prstGeom>
        </p:spPr>
        <p:txBody>
          <a:bodyPr wrap="square">
            <a:spAutoFit/>
          </a:bodyPr>
          <a:lstStyle/>
          <a:p>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ایزوتوپ ها اگر چه اتم های یک عنصر هستند،اما متفاوت هستند.</a:t>
            </a:r>
          </a:p>
          <a:p>
            <a:endPar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endParaRPr lang="fa-I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21" name="Rectangle 20"/>
          <p:cNvSpPr/>
          <p:nvPr/>
        </p:nvSpPr>
        <p:spPr>
          <a:xfrm>
            <a:off x="2900466" y="838200"/>
            <a:ext cx="3215945" cy="369332"/>
          </a:xfrm>
          <a:prstGeom prst="rect">
            <a:avLst/>
          </a:prstGeom>
        </p:spPr>
        <p:txBody>
          <a:bodyPr wrap="none">
            <a:spAutoFit/>
          </a:bodyPr>
          <a:lstStyle/>
          <a:p>
            <a:pPr lvl="0" algn="ctr"/>
            <a:r>
              <a:rPr lang="fa-IR" b="1" dirty="0" smtClean="0">
                <a:ln w="11430"/>
                <a:solidFill>
                  <a:prstClr val="black"/>
                </a:solidFill>
                <a:effectLst>
                  <a:outerShdw blurRad="50800" dist="39000" dir="5460000" algn="tl">
                    <a:srgbClr val="000000">
                      <a:alpha val="38000"/>
                    </a:srgbClr>
                  </a:outerShdw>
                </a:effectLst>
                <a:cs typeface="Mj_Aref" pitchFamily="2" charset="-78"/>
              </a:rPr>
              <a:t>این بند از نظریه ی اتمی دالتون را نقد کنید:</a:t>
            </a:r>
          </a:p>
        </p:txBody>
      </p:sp>
      <p:sp>
        <p:nvSpPr>
          <p:cNvPr id="22" name="Rectangle 21"/>
          <p:cNvSpPr/>
          <p:nvPr/>
        </p:nvSpPr>
        <p:spPr>
          <a:xfrm>
            <a:off x="2947183" y="1295400"/>
            <a:ext cx="3304111" cy="461665"/>
          </a:xfrm>
          <a:prstGeom prst="rect">
            <a:avLst/>
          </a:prstGeom>
        </p:spPr>
        <p:txBody>
          <a:bodyPr wrap="none">
            <a:spAutoFit/>
          </a:bodyPr>
          <a:lstStyle/>
          <a:p>
            <a:pPr lvl="0" algn="ctr"/>
            <a:r>
              <a:rPr lang="fa-IR" sz="2400" b="1" dirty="0" smtClean="0">
                <a:ln w="11430">
                  <a:solidFill>
                    <a:prstClr val="black"/>
                  </a:solidFill>
                </a:ln>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cs typeface="Mj_Aref" pitchFamily="2" charset="-78"/>
              </a:rPr>
              <a:t>همه اتم های یک عنصر مشابهند.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Q-Laboratory-Cliparts (5).jpg"/>
          <p:cNvPicPr>
            <a:picLocks noChangeAspect="1"/>
          </p:cNvPicPr>
          <p:nvPr/>
        </p:nvPicPr>
        <p:blipFill>
          <a:blip r:embed="rId2" cstate="print"/>
          <a:stretch>
            <a:fillRect/>
          </a:stretch>
        </p:blipFill>
        <p:spPr>
          <a:xfrm>
            <a:off x="0" y="0"/>
            <a:ext cx="9144000" cy="6858000"/>
          </a:xfrm>
          <a:prstGeom prst="rect">
            <a:avLst/>
          </a:prstGeom>
        </p:spPr>
      </p:pic>
      <p:sp>
        <p:nvSpPr>
          <p:cNvPr id="8" name="Rectangle 7"/>
          <p:cNvSpPr/>
          <p:nvPr/>
        </p:nvSpPr>
        <p:spPr>
          <a:xfrm>
            <a:off x="2571736" y="4214818"/>
            <a:ext cx="178595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5429256" y="4071942"/>
            <a:ext cx="8082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Mg</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5" name="Group 11"/>
          <p:cNvGrpSpPr/>
          <p:nvPr/>
        </p:nvGrpSpPr>
        <p:grpSpPr>
          <a:xfrm>
            <a:off x="2643174" y="928670"/>
            <a:ext cx="1159293" cy="604541"/>
            <a:chOff x="2000232" y="565527"/>
            <a:chExt cx="2163581" cy="881623"/>
          </a:xfrm>
        </p:grpSpPr>
        <p:sp>
          <p:nvSpPr>
            <p:cNvPr id="16" name="Rectangle 15"/>
            <p:cNvSpPr/>
            <p:nvPr/>
          </p:nvSpPr>
          <p:spPr>
            <a:xfrm>
              <a:off x="2000232" y="565527"/>
              <a:ext cx="2163581" cy="67326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 = 12</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2133556" y="773888"/>
              <a:ext cx="539101" cy="673262"/>
            </a:xfrm>
            <a:prstGeom prst="rect">
              <a:avLst/>
            </a:prstGeom>
          </p:spPr>
          <p:txBody>
            <a:bodyPr wrap="none">
              <a:spAutoFit/>
            </a:bodyPr>
            <a:lstStyle/>
            <a:p>
              <a:r>
                <a:rPr lang="en-US" sz="2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fa-IR" sz="2400" dirty="0"/>
            </a:p>
          </p:txBody>
        </p:sp>
      </p:grpSp>
      <p:sp>
        <p:nvSpPr>
          <p:cNvPr id="18" name="Rectangle 17"/>
          <p:cNvSpPr/>
          <p:nvPr/>
        </p:nvSpPr>
        <p:spPr>
          <a:xfrm>
            <a:off x="5357818" y="857232"/>
            <a:ext cx="1202573"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Mg = 24</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Slide Number Placeholder 8"/>
          <p:cNvSpPr>
            <a:spLocks noGrp="1"/>
          </p:cNvSpPr>
          <p:nvPr>
            <p:ph type="sldNum" sz="quarter" idx="12"/>
          </p:nvPr>
        </p:nvSpPr>
        <p:spPr/>
        <p:txBody>
          <a:bodyPr/>
          <a:lstStyle/>
          <a:p>
            <a:fld id="{4CE537EB-F69F-49DF-B190-42F4AEC61CA4}" type="slidenum">
              <a:rPr lang="fa-IR" smtClean="0"/>
              <a:pPr/>
              <a:t>70</a:t>
            </a:fld>
            <a:endParaRPr lang="fa-IR"/>
          </a:p>
        </p:txBody>
      </p:sp>
      <p:sp>
        <p:nvSpPr>
          <p:cNvPr id="10" name="Footer Placeholder 9"/>
          <p:cNvSpPr>
            <a:spLocks noGrp="1"/>
          </p:cNvSpPr>
          <p:nvPr>
            <p:ph type="ftr" sz="quarter" idx="11"/>
          </p:nvPr>
        </p:nvSpPr>
        <p:spPr/>
        <p:txBody>
          <a:bodyPr/>
          <a:lstStyle/>
          <a:p>
            <a:r>
              <a:rPr lang="en-US" smtClean="0"/>
              <a:t>Tavakoli&amp;Homayoni</a:t>
            </a:r>
            <a:endParaRPr lang="fa-IR"/>
          </a:p>
        </p:txBody>
      </p:sp>
      <p:sp>
        <p:nvSpPr>
          <p:cNvPr id="12" name="Rectangle 11"/>
          <p:cNvSpPr/>
          <p:nvPr/>
        </p:nvSpPr>
        <p:spPr>
          <a:xfrm>
            <a:off x="2133600" y="-76200"/>
            <a:ext cx="495841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dirty="0" smtClean="0">
                <a:ln w="11430"/>
                <a:effectLst>
                  <a:outerShdw blurRad="50800" dist="39000" dir="5460000" algn="tl">
                    <a:srgbClr val="000000">
                      <a:alpha val="38000"/>
                    </a:srgbClr>
                  </a:outerShdw>
                </a:effectLst>
                <a:cs typeface="Mj_Aref" pitchFamily="2" charset="-78"/>
              </a:rPr>
              <a:t>مقایسه جرم اتم کربن و منیزیم</a:t>
            </a:r>
            <a:r>
              <a:rPr lang="fa-IR" sz="4400" b="1" dirty="0" smtClean="0">
                <a:ln w="11430"/>
                <a:effectLst>
                  <a:outerShdw blurRad="50800" dist="39000" dir="5460000" algn="tl">
                    <a:srgbClr val="000000">
                      <a:alpha val="38000"/>
                    </a:srgbClr>
                  </a:outerShdw>
                </a:effectLst>
                <a:cs typeface="Mj_Aref" pitchFamily="2" charset="-78"/>
              </a:rPr>
              <a:t> </a:t>
            </a:r>
            <a:endParaRPr lang="en-US" sz="4400" b="1" cap="none" spc="0" dirty="0">
              <a:ln w="11430"/>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Q-Laboratory-Cliparts (5).jpg"/>
          <p:cNvPicPr>
            <a:picLocks noChangeAspect="1"/>
          </p:cNvPicPr>
          <p:nvPr/>
        </p:nvPicPr>
        <p:blipFill>
          <a:blip r:embed="rId2" cstate="print"/>
          <a:stretch>
            <a:fillRect/>
          </a:stretch>
        </p:blipFill>
        <p:spPr>
          <a:xfrm>
            <a:off x="0" y="928670"/>
            <a:ext cx="9144000" cy="5929330"/>
          </a:xfrm>
          <a:prstGeom prst="rect">
            <a:avLst/>
          </a:prstGeom>
        </p:spPr>
      </p:pic>
      <p:sp>
        <p:nvSpPr>
          <p:cNvPr id="4" name="Rectangle 3"/>
          <p:cNvSpPr/>
          <p:nvPr/>
        </p:nvSpPr>
        <p:spPr>
          <a:xfrm>
            <a:off x="1000100" y="214290"/>
            <a:ext cx="473482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amu</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atomic mass unit</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5857884" y="214290"/>
            <a:ext cx="250581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یکای جرم اتمی</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grpSp>
        <p:nvGrpSpPr>
          <p:cNvPr id="7" name="Group 6"/>
          <p:cNvGrpSpPr/>
          <p:nvPr/>
        </p:nvGrpSpPr>
        <p:grpSpPr>
          <a:xfrm>
            <a:off x="3143240" y="4071942"/>
            <a:ext cx="642942" cy="993638"/>
            <a:chOff x="2000232" y="357166"/>
            <a:chExt cx="933269" cy="1136514"/>
          </a:xfrm>
        </p:grpSpPr>
        <p:sp>
          <p:nvSpPr>
            <p:cNvPr id="8" name="Rectangle 7"/>
            <p:cNvSpPr/>
            <p:nvPr/>
          </p:nvSpPr>
          <p:spPr>
            <a:xfrm>
              <a:off x="2000232" y="357166"/>
              <a:ext cx="93326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2173357" y="785794"/>
              <a:ext cx="357790" cy="707886"/>
            </a:xfrm>
            <a:prstGeom prst="rect">
              <a:avLst/>
            </a:prstGeom>
          </p:spPr>
          <p:txBody>
            <a:bodyPr wrap="none">
              <a:spAutoFit/>
            </a:bodyPr>
            <a:lstStyle/>
            <a:p>
              <a:r>
                <a:rPr lang="en-US" sz="4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fa-IR" sz="4000" dirty="0"/>
            </a:p>
          </p:txBody>
        </p:sp>
      </p:grpSp>
      <p:grpSp>
        <p:nvGrpSpPr>
          <p:cNvPr id="12" name="Group 11"/>
          <p:cNvGrpSpPr/>
          <p:nvPr/>
        </p:nvGrpSpPr>
        <p:grpSpPr>
          <a:xfrm>
            <a:off x="5476882" y="4500570"/>
            <a:ext cx="340158" cy="461665"/>
            <a:chOff x="428596" y="142852"/>
            <a:chExt cx="340158" cy="461665"/>
          </a:xfrm>
        </p:grpSpPr>
        <p:sp>
          <p:nvSpPr>
            <p:cNvPr id="10" name="Rectangle 9"/>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13" name="Group 12"/>
          <p:cNvGrpSpPr/>
          <p:nvPr/>
        </p:nvGrpSpPr>
        <p:grpSpPr>
          <a:xfrm>
            <a:off x="6017792" y="4500570"/>
            <a:ext cx="340158" cy="461665"/>
            <a:chOff x="428596" y="142852"/>
            <a:chExt cx="340158" cy="461665"/>
          </a:xfrm>
        </p:grpSpPr>
        <p:sp>
          <p:nvSpPr>
            <p:cNvPr id="14" name="Rectangle 13"/>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16" name="Group 15"/>
          <p:cNvGrpSpPr/>
          <p:nvPr/>
        </p:nvGrpSpPr>
        <p:grpSpPr>
          <a:xfrm>
            <a:off x="5743583" y="4500570"/>
            <a:ext cx="340158" cy="461665"/>
            <a:chOff x="428596" y="142852"/>
            <a:chExt cx="340158" cy="461665"/>
          </a:xfrm>
        </p:grpSpPr>
        <p:sp>
          <p:nvSpPr>
            <p:cNvPr id="17" name="Rectangle 16"/>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19" name="Group 18"/>
          <p:cNvGrpSpPr/>
          <p:nvPr/>
        </p:nvGrpSpPr>
        <p:grpSpPr>
          <a:xfrm>
            <a:off x="5214942" y="4500570"/>
            <a:ext cx="340158" cy="461665"/>
            <a:chOff x="428596" y="142852"/>
            <a:chExt cx="340158" cy="461665"/>
          </a:xfrm>
        </p:grpSpPr>
        <p:sp>
          <p:nvSpPr>
            <p:cNvPr id="20" name="Rectangle 19"/>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23" name="Group 22"/>
          <p:cNvGrpSpPr/>
          <p:nvPr/>
        </p:nvGrpSpPr>
        <p:grpSpPr>
          <a:xfrm>
            <a:off x="5743583" y="4171955"/>
            <a:ext cx="340158" cy="461665"/>
            <a:chOff x="428596" y="142852"/>
            <a:chExt cx="340158" cy="461665"/>
          </a:xfrm>
        </p:grpSpPr>
        <p:sp>
          <p:nvSpPr>
            <p:cNvPr id="24" name="Rectangle 23"/>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Rectangle 24"/>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32" name="Group 31"/>
          <p:cNvGrpSpPr/>
          <p:nvPr/>
        </p:nvGrpSpPr>
        <p:grpSpPr>
          <a:xfrm>
            <a:off x="4429124" y="928670"/>
            <a:ext cx="340158" cy="461665"/>
            <a:chOff x="428596" y="142852"/>
            <a:chExt cx="340158" cy="461665"/>
          </a:xfrm>
        </p:grpSpPr>
        <p:sp>
          <p:nvSpPr>
            <p:cNvPr id="33" name="Rectangle 32"/>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Rectangle 33"/>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35" name="Group 34"/>
          <p:cNvGrpSpPr/>
          <p:nvPr/>
        </p:nvGrpSpPr>
        <p:grpSpPr>
          <a:xfrm>
            <a:off x="5476882" y="4172256"/>
            <a:ext cx="340158" cy="461665"/>
            <a:chOff x="428596" y="142852"/>
            <a:chExt cx="340158" cy="461665"/>
          </a:xfrm>
        </p:grpSpPr>
        <p:sp>
          <p:nvSpPr>
            <p:cNvPr id="36" name="Rectangle 35"/>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Rectangle 36"/>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38" name="Group 37"/>
          <p:cNvGrpSpPr/>
          <p:nvPr/>
        </p:nvGrpSpPr>
        <p:grpSpPr>
          <a:xfrm>
            <a:off x="6017792" y="4172256"/>
            <a:ext cx="340158" cy="461665"/>
            <a:chOff x="428596" y="142852"/>
            <a:chExt cx="340158" cy="461665"/>
          </a:xfrm>
        </p:grpSpPr>
        <p:sp>
          <p:nvSpPr>
            <p:cNvPr id="39" name="Rectangle 38"/>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Rectangle 39"/>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44" name="Group 43"/>
          <p:cNvGrpSpPr/>
          <p:nvPr/>
        </p:nvGrpSpPr>
        <p:grpSpPr>
          <a:xfrm>
            <a:off x="5214942" y="4172256"/>
            <a:ext cx="340158" cy="461665"/>
            <a:chOff x="428596" y="142852"/>
            <a:chExt cx="340158" cy="461665"/>
          </a:xfrm>
        </p:grpSpPr>
        <p:sp>
          <p:nvSpPr>
            <p:cNvPr id="45" name="Rectangle 44"/>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Rectangle 45"/>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47" name="Group 46"/>
          <p:cNvGrpSpPr/>
          <p:nvPr/>
        </p:nvGrpSpPr>
        <p:grpSpPr>
          <a:xfrm>
            <a:off x="5476882" y="3815066"/>
            <a:ext cx="340158" cy="461665"/>
            <a:chOff x="428596" y="142852"/>
            <a:chExt cx="340158" cy="461665"/>
          </a:xfrm>
        </p:grpSpPr>
        <p:sp>
          <p:nvSpPr>
            <p:cNvPr id="48" name="Rectangle 47"/>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9" name="Rectangle 48"/>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50" name="Group 49"/>
          <p:cNvGrpSpPr/>
          <p:nvPr/>
        </p:nvGrpSpPr>
        <p:grpSpPr>
          <a:xfrm>
            <a:off x="6017792" y="3815066"/>
            <a:ext cx="340158" cy="461665"/>
            <a:chOff x="428596" y="142852"/>
            <a:chExt cx="340158" cy="461665"/>
          </a:xfrm>
        </p:grpSpPr>
        <p:sp>
          <p:nvSpPr>
            <p:cNvPr id="51" name="Rectangle 50"/>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2" name="Rectangle 51"/>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53" name="Group 52"/>
          <p:cNvGrpSpPr/>
          <p:nvPr/>
        </p:nvGrpSpPr>
        <p:grpSpPr>
          <a:xfrm>
            <a:off x="5743583" y="3815066"/>
            <a:ext cx="340158" cy="461665"/>
            <a:chOff x="428596" y="142852"/>
            <a:chExt cx="340158" cy="461665"/>
          </a:xfrm>
        </p:grpSpPr>
        <p:sp>
          <p:nvSpPr>
            <p:cNvPr id="54" name="Rectangle 53"/>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Rectangle 54"/>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grpSp>
        <p:nvGrpSpPr>
          <p:cNvPr id="56" name="Group 55"/>
          <p:cNvGrpSpPr/>
          <p:nvPr/>
        </p:nvGrpSpPr>
        <p:grpSpPr>
          <a:xfrm>
            <a:off x="5214942" y="3815066"/>
            <a:ext cx="340158" cy="461665"/>
            <a:chOff x="428596" y="142852"/>
            <a:chExt cx="340158" cy="461665"/>
          </a:xfrm>
        </p:grpSpPr>
        <p:sp>
          <p:nvSpPr>
            <p:cNvPr id="57" name="Rectangle 56"/>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8" name="Rectangle 57"/>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sp>
        <p:nvSpPr>
          <p:cNvPr id="59" name="Slide Number Placeholder 58"/>
          <p:cNvSpPr>
            <a:spLocks noGrp="1"/>
          </p:cNvSpPr>
          <p:nvPr>
            <p:ph type="sldNum" sz="quarter" idx="12"/>
          </p:nvPr>
        </p:nvSpPr>
        <p:spPr/>
        <p:txBody>
          <a:bodyPr/>
          <a:lstStyle/>
          <a:p>
            <a:fld id="{4CE537EB-F69F-49DF-B190-42F4AEC61CA4}" type="slidenum">
              <a:rPr lang="fa-IR" smtClean="0"/>
              <a:pPr/>
              <a:t>71</a:t>
            </a:fld>
            <a:endParaRPr lang="fa-IR"/>
          </a:p>
        </p:txBody>
      </p:sp>
      <p:sp>
        <p:nvSpPr>
          <p:cNvPr id="60" name="Footer Placeholder 59"/>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6"/>
          <p:cNvSpPr>
            <a:spLocks noChangeArrowheads="1"/>
          </p:cNvSpPr>
          <p:nvPr/>
        </p:nvSpPr>
        <p:spPr bwMode="ltGray">
          <a:xfrm>
            <a:off x="2514600" y="228600"/>
            <a:ext cx="3810000" cy="914400"/>
          </a:xfrm>
          <a:prstGeom prst="roundRect">
            <a:avLst>
              <a:gd name="adj" fmla="val 2259"/>
            </a:avLst>
          </a:prstGeom>
          <a:gradFill rotWithShape="1">
            <a:gsLst>
              <a:gs pos="0">
                <a:srgbClr val="E8E8E8"/>
              </a:gs>
              <a:gs pos="100000">
                <a:srgbClr val="E8E8E8">
                  <a:gamma/>
                  <a:shade val="85882"/>
                  <a:invGamma/>
                  <a:alpha val="0"/>
                </a:srgbClr>
              </a:gs>
            </a:gsLst>
            <a:lin ang="5400000" scaled="1"/>
          </a:gradFill>
          <a:ln w="2857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4" name="Picture 3" descr="HQ-Laboratory-Cliparts (5).jpg"/>
          <p:cNvPicPr>
            <a:picLocks noChangeAspect="1"/>
          </p:cNvPicPr>
          <p:nvPr/>
        </p:nvPicPr>
        <p:blipFill>
          <a:blip r:embed="rId2" cstate="print"/>
          <a:stretch>
            <a:fillRect/>
          </a:stretch>
        </p:blipFill>
        <p:spPr>
          <a:xfrm>
            <a:off x="0" y="1071546"/>
            <a:ext cx="9057649" cy="5786454"/>
          </a:xfrm>
          <a:prstGeom prst="rect">
            <a:avLst/>
          </a:prstGeom>
        </p:spPr>
      </p:pic>
      <p:sp>
        <p:nvSpPr>
          <p:cNvPr id="6" name="Rectangle 5"/>
          <p:cNvSpPr/>
          <p:nvPr/>
        </p:nvSpPr>
        <p:spPr>
          <a:xfrm>
            <a:off x="3143240" y="4071942"/>
            <a:ext cx="6527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nvGrpSpPr>
          <p:cNvPr id="12" name="Group 11"/>
          <p:cNvGrpSpPr/>
          <p:nvPr/>
        </p:nvGrpSpPr>
        <p:grpSpPr>
          <a:xfrm>
            <a:off x="5857884" y="4357694"/>
            <a:ext cx="340158" cy="461665"/>
            <a:chOff x="428596" y="142852"/>
            <a:chExt cx="340158" cy="461665"/>
          </a:xfrm>
        </p:grpSpPr>
        <p:sp>
          <p:nvSpPr>
            <p:cNvPr id="13" name="Rectangle 12"/>
            <p:cNvSpPr/>
            <p:nvPr/>
          </p:nvSpPr>
          <p:spPr>
            <a:xfrm>
              <a:off x="509564" y="252405"/>
              <a:ext cx="214314" cy="285752"/>
            </a:xfrm>
            <a:prstGeom prst="rect">
              <a:avLst/>
            </a:prstGeom>
            <a:solidFill>
              <a:schemeClr val="bg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Rectangle 13"/>
            <p:cNvSpPr/>
            <p:nvPr/>
          </p:nvSpPr>
          <p:spPr>
            <a:xfrm>
              <a:off x="428596" y="142852"/>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effectLst>
                    <a:outerShdw blurRad="50800" dist="39000" dir="5460000" algn="tl">
                      <a:srgbClr val="000000">
                        <a:alpha val="38000"/>
                      </a:srgbClr>
                    </a:outerShdw>
                  </a:effectLst>
                </a:rPr>
                <a:t>1</a:t>
              </a:r>
              <a:endParaRPr lang="en-US" sz="2400" b="1" cap="none" spc="0" dirty="0">
                <a:ln w="11430"/>
                <a:effectLst>
                  <a:outerShdw blurRad="50800" dist="39000" dir="5460000" algn="tl">
                    <a:srgbClr val="000000">
                      <a:alpha val="38000"/>
                    </a:srgbClr>
                  </a:outerShdw>
                </a:effectLst>
              </a:endParaRPr>
            </a:p>
          </p:txBody>
        </p:sp>
      </p:grpSp>
      <p:sp>
        <p:nvSpPr>
          <p:cNvPr id="15" name="Rectangle 14"/>
          <p:cNvSpPr/>
          <p:nvPr/>
        </p:nvSpPr>
        <p:spPr>
          <a:xfrm>
            <a:off x="5143504" y="4143380"/>
            <a:ext cx="809837"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3016778" y="142852"/>
            <a:ext cx="2842445" cy="769441"/>
          </a:xfrm>
          <a:prstGeom prst="rect">
            <a:avLst/>
          </a:prstGeom>
          <a:noFill/>
        </p:spPr>
        <p:txBody>
          <a:bodyPr wrap="none" lIns="91440" tIns="45720" rIns="91440" bIns="45720">
            <a:spAutoFit/>
          </a:bodyPr>
          <a:lstStyle/>
          <a:p>
            <a:pPr algn="ctr"/>
            <a:r>
              <a:rPr lang="en-US"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O = 16 </a:t>
            </a:r>
            <a:r>
              <a:rPr lang="en-US" sz="4400" b="1" dirty="0" err="1"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amu</a:t>
            </a:r>
            <a:endParaRPr lang="en-US"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Slide Number Placeholder 8"/>
          <p:cNvSpPr>
            <a:spLocks noGrp="1"/>
          </p:cNvSpPr>
          <p:nvPr>
            <p:ph type="sldNum" sz="quarter" idx="12"/>
          </p:nvPr>
        </p:nvSpPr>
        <p:spPr/>
        <p:txBody>
          <a:bodyPr/>
          <a:lstStyle/>
          <a:p>
            <a:fld id="{4CE537EB-F69F-49DF-B190-42F4AEC61CA4}" type="slidenum">
              <a:rPr lang="fa-IR" smtClean="0"/>
              <a:pPr/>
              <a:t>72</a:t>
            </a:fld>
            <a:endParaRPr lang="fa-IR"/>
          </a:p>
        </p:txBody>
      </p:sp>
      <p:sp>
        <p:nvSpPr>
          <p:cNvPr id="10" name="Footer Placeholder 9"/>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13"/>
          <p:cNvGrpSpPr>
            <a:grpSpLocks/>
          </p:cNvGrpSpPr>
          <p:nvPr/>
        </p:nvGrpSpPr>
        <p:grpSpPr bwMode="auto">
          <a:xfrm>
            <a:off x="1828800" y="1981200"/>
            <a:ext cx="5029200" cy="762000"/>
            <a:chOff x="336" y="1735"/>
            <a:chExt cx="4806" cy="294"/>
          </a:xfrm>
        </p:grpSpPr>
        <p:sp>
          <p:nvSpPr>
            <p:cNvPr id="22" name="AutoShape 14"/>
            <p:cNvSpPr>
              <a:spLocks noChangeArrowheads="1"/>
            </p:cNvSpPr>
            <p:nvPr/>
          </p:nvSpPr>
          <p:spPr bwMode="gray">
            <a:xfrm>
              <a:off x="336" y="1735"/>
              <a:ext cx="4806" cy="294"/>
            </a:xfrm>
            <a:prstGeom prst="roundRect">
              <a:avLst>
                <a:gd name="adj" fmla="val 50000"/>
              </a:avLst>
            </a:prstGeom>
            <a:solidFill>
              <a:srgbClr val="E2507A"/>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AutoShape 1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AutoShape 1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AutoShape 17"/>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E2507A"/>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6" name="Group 13"/>
          <p:cNvGrpSpPr>
            <a:grpSpLocks/>
          </p:cNvGrpSpPr>
          <p:nvPr/>
        </p:nvGrpSpPr>
        <p:grpSpPr bwMode="auto">
          <a:xfrm>
            <a:off x="2514600" y="685800"/>
            <a:ext cx="3505200" cy="762000"/>
            <a:chOff x="336" y="1735"/>
            <a:chExt cx="4806" cy="294"/>
          </a:xfrm>
        </p:grpSpPr>
        <p:sp>
          <p:nvSpPr>
            <p:cNvPr id="17" name="AutoShape 14"/>
            <p:cNvSpPr>
              <a:spLocks noChangeArrowheads="1"/>
            </p:cNvSpPr>
            <p:nvPr/>
          </p:nvSpPr>
          <p:spPr bwMode="gray">
            <a:xfrm>
              <a:off x="336" y="1735"/>
              <a:ext cx="4806" cy="294"/>
            </a:xfrm>
            <a:prstGeom prst="roundRect">
              <a:avLst>
                <a:gd name="adj" fmla="val 50000"/>
              </a:avLst>
            </a:prstGeom>
            <a:solidFill>
              <a:srgbClr val="E2507A"/>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AutoShape 1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1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AutoShape 17"/>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E2507A"/>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73</a:t>
            </a:fld>
            <a:endParaRPr lang="fa-IR"/>
          </a:p>
        </p:txBody>
      </p:sp>
      <p:sp>
        <p:nvSpPr>
          <p:cNvPr id="4" name="Rectangle 3"/>
          <p:cNvSpPr/>
          <p:nvPr/>
        </p:nvSpPr>
        <p:spPr>
          <a:xfrm>
            <a:off x="2895600" y="762000"/>
            <a:ext cx="2735043" cy="584775"/>
          </a:xfrm>
          <a:prstGeom prst="rect">
            <a:avLst/>
          </a:prstGeom>
          <a:noFill/>
        </p:spPr>
        <p:txBody>
          <a:bodyPr wrap="none" lIns="91440" tIns="45720" rIns="91440" bIns="45720">
            <a:spAutoFit/>
          </a:bodyPr>
          <a:lstStyle/>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واحد کربنی(</a:t>
            </a:r>
            <a:r>
              <a:rPr lang="en-US" sz="3200" b="1" dirty="0" err="1"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amu</a:t>
            </a: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5" name="Rectangle 4"/>
          <p:cNvSpPr/>
          <p:nvPr/>
        </p:nvSpPr>
        <p:spPr>
          <a:xfrm>
            <a:off x="1875975" y="1981200"/>
            <a:ext cx="4636206" cy="584775"/>
          </a:xfrm>
          <a:prstGeom prst="rect">
            <a:avLst/>
          </a:prstGeom>
          <a:noFill/>
        </p:spPr>
        <p:txBody>
          <a:bodyPr wrap="none" lIns="91440" tIns="45720" rIns="91440" bIns="45720">
            <a:spAutoFit/>
          </a:bodyPr>
          <a:lstStyle/>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یک دوازدهم جرم اتم کربن(            )  </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grpSp>
        <p:nvGrpSpPr>
          <p:cNvPr id="8" name="Group 7"/>
          <p:cNvGrpSpPr/>
          <p:nvPr/>
        </p:nvGrpSpPr>
        <p:grpSpPr>
          <a:xfrm>
            <a:off x="2209800" y="1828800"/>
            <a:ext cx="793807" cy="1082629"/>
            <a:chOff x="1890734" y="357166"/>
            <a:chExt cx="1152257" cy="1238301"/>
          </a:xfrm>
        </p:grpSpPr>
        <p:sp>
          <p:nvSpPr>
            <p:cNvPr id="9" name="Rectangle 8"/>
            <p:cNvSpPr/>
            <p:nvPr/>
          </p:nvSpPr>
          <p:spPr>
            <a:xfrm>
              <a:off x="1890734" y="357166"/>
              <a:ext cx="1152257" cy="880079"/>
            </a:xfrm>
            <a:prstGeom prst="rect">
              <a:avLst/>
            </a:prstGeom>
            <a:noFill/>
          </p:spPr>
          <p:txBody>
            <a:bodyPr wrap="none" lIns="91440" tIns="45720" rIns="91440" bIns="45720">
              <a:spAutoFit/>
            </a:bodyPr>
            <a:lstStyle/>
            <a:p>
              <a:pPr algn="ctr"/>
              <a:r>
                <a:rPr lang="en-US" sz="3600" b="1" baseline="30000"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12</a:t>
              </a:r>
              <a:r>
                <a:rPr lang="en-US" sz="44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44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2011791" y="785794"/>
              <a:ext cx="519353" cy="809673"/>
            </a:xfrm>
            <a:prstGeom prst="rect">
              <a:avLst/>
            </a:prstGeom>
          </p:spPr>
          <p:txBody>
            <a:bodyPr wrap="none">
              <a:spAutoFit/>
            </a:bodyPr>
            <a:lstStyle/>
            <a:p>
              <a:r>
                <a:rPr lang="en-US" sz="40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fa-I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a:grpSpLocks/>
          </p:cNvGrpSpPr>
          <p:nvPr/>
        </p:nvGrpSpPr>
        <p:grpSpPr bwMode="auto">
          <a:xfrm>
            <a:off x="1676400" y="1828800"/>
            <a:ext cx="5410200" cy="703263"/>
            <a:chOff x="336" y="1735"/>
            <a:chExt cx="4806" cy="294"/>
          </a:xfrm>
        </p:grpSpPr>
        <p:sp>
          <p:nvSpPr>
            <p:cNvPr id="17" name="AutoShape 9"/>
            <p:cNvSpPr>
              <a:spLocks noChangeArrowheads="1"/>
            </p:cNvSpPr>
            <p:nvPr/>
          </p:nvSpPr>
          <p:spPr bwMode="gray">
            <a:xfrm>
              <a:off x="336" y="1735"/>
              <a:ext cx="4806" cy="294"/>
            </a:xfrm>
            <a:prstGeom prst="roundRect">
              <a:avLst>
                <a:gd name="adj" fmla="val 50000"/>
              </a:avLst>
            </a:prstGeom>
            <a:solidFill>
              <a:srgbClr val="FF9900"/>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8" name="AutoShape 1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1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0" name="AutoShape 12"/>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FF9900"/>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1" name="Group 8"/>
          <p:cNvGrpSpPr>
            <a:grpSpLocks/>
          </p:cNvGrpSpPr>
          <p:nvPr/>
        </p:nvGrpSpPr>
        <p:grpSpPr bwMode="auto">
          <a:xfrm>
            <a:off x="3124200" y="914400"/>
            <a:ext cx="2819400" cy="703263"/>
            <a:chOff x="336" y="1735"/>
            <a:chExt cx="4806" cy="294"/>
          </a:xfrm>
        </p:grpSpPr>
        <p:sp>
          <p:nvSpPr>
            <p:cNvPr id="12" name="AutoShape 9"/>
            <p:cNvSpPr>
              <a:spLocks noChangeArrowheads="1"/>
            </p:cNvSpPr>
            <p:nvPr/>
          </p:nvSpPr>
          <p:spPr bwMode="gray">
            <a:xfrm>
              <a:off x="336" y="1735"/>
              <a:ext cx="4806" cy="294"/>
            </a:xfrm>
            <a:prstGeom prst="roundRect">
              <a:avLst>
                <a:gd name="adj" fmla="val 50000"/>
              </a:avLst>
            </a:prstGeom>
            <a:solidFill>
              <a:srgbClr val="FF9900"/>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 name="AutoShape 10"/>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 name="AutoShape 11"/>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 name="AutoShape 12"/>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FF9900"/>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74</a:t>
            </a:fld>
            <a:endParaRPr lang="fa-IR"/>
          </a:p>
        </p:txBody>
      </p:sp>
      <p:sp>
        <p:nvSpPr>
          <p:cNvPr id="4" name="Rectangle 3"/>
          <p:cNvSpPr/>
          <p:nvPr/>
        </p:nvSpPr>
        <p:spPr>
          <a:xfrm>
            <a:off x="3810000" y="914400"/>
            <a:ext cx="1438214" cy="584775"/>
          </a:xfrm>
          <a:prstGeom prst="rect">
            <a:avLst/>
          </a:prstGeom>
          <a:noFill/>
        </p:spPr>
        <p:txBody>
          <a:bodyPr wrap="none" lIns="91440" tIns="45720" rIns="91440" bIns="45720">
            <a:spAutoFit/>
          </a:bodyPr>
          <a:lstStyle/>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جرم اتمی</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5" name="Rectangle 4"/>
          <p:cNvSpPr/>
          <p:nvPr/>
        </p:nvSpPr>
        <p:spPr>
          <a:xfrm>
            <a:off x="1804525" y="1828800"/>
            <a:ext cx="4919937" cy="584775"/>
          </a:xfrm>
          <a:prstGeom prst="rect">
            <a:avLst/>
          </a:prstGeom>
          <a:noFill/>
        </p:spPr>
        <p:txBody>
          <a:bodyPr wrap="none" lIns="91440" tIns="45720" rIns="91440" bIns="45720">
            <a:spAutoFit/>
          </a:bodyPr>
          <a:lstStyle/>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جرم اتم مورد نظر بر حسب واحد کربنی</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6"/>
          <p:cNvSpPr>
            <a:spLocks noChangeArrowheads="1"/>
          </p:cNvSpPr>
          <p:nvPr/>
        </p:nvSpPr>
        <p:spPr bwMode="gray">
          <a:xfrm>
            <a:off x="838200" y="1447800"/>
            <a:ext cx="7620000" cy="3276600"/>
          </a:xfrm>
          <a:prstGeom prst="roundRect">
            <a:avLst>
              <a:gd name="adj" fmla="val 9616"/>
            </a:avLst>
          </a:prstGeom>
          <a:gradFill rotWithShape="1">
            <a:gsLst>
              <a:gs pos="0">
                <a:srgbClr val="DDDDDD">
                  <a:gamma/>
                  <a:tint val="28627"/>
                  <a:invGamma/>
                </a:srgbClr>
              </a:gs>
              <a:gs pos="100000">
                <a:srgbClr val="DDDDDD"/>
              </a:gs>
            </a:gsLst>
            <a:lin ang="5400000" scaled="1"/>
          </a:gradFill>
          <a:ln w="28575">
            <a:solidFill>
              <a:srgbClr val="7B9B63"/>
            </a:solidFill>
            <a:round/>
            <a:headEnd/>
            <a:tailEnd/>
          </a:ln>
          <a:effectLst>
            <a:outerShdw dist="35921" dir="2700000" algn="ctr" rotWithShape="0">
              <a:srgbClr val="000000"/>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21" name="Group 3"/>
          <p:cNvGrpSpPr>
            <a:grpSpLocks/>
          </p:cNvGrpSpPr>
          <p:nvPr/>
        </p:nvGrpSpPr>
        <p:grpSpPr bwMode="auto">
          <a:xfrm>
            <a:off x="2286000" y="533400"/>
            <a:ext cx="5492750" cy="533400"/>
            <a:chOff x="336" y="1735"/>
            <a:chExt cx="4806" cy="294"/>
          </a:xfrm>
        </p:grpSpPr>
        <p:sp>
          <p:nvSpPr>
            <p:cNvPr id="22" name="AutoShape 4"/>
            <p:cNvSpPr>
              <a:spLocks noChangeArrowheads="1"/>
            </p:cNvSpPr>
            <p:nvPr/>
          </p:nvSpPr>
          <p:spPr bwMode="gray">
            <a:xfrm>
              <a:off x="336" y="1735"/>
              <a:ext cx="4806" cy="294"/>
            </a:xfrm>
            <a:prstGeom prst="roundRect">
              <a:avLst>
                <a:gd name="adj" fmla="val 50000"/>
              </a:avLst>
            </a:prstGeom>
            <a:solidFill>
              <a:srgbClr val="5ACAAF"/>
            </a:solidFill>
            <a:ln w="12700">
              <a:noFill/>
              <a:round/>
              <a:headEnd/>
              <a:tailEnd/>
            </a:ln>
            <a:effectLst>
              <a:outerShdw dist="50800" dir="5400000" algn="ctr" rotWithShape="0">
                <a:srgbClr val="808080">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AutoShape 5"/>
            <p:cNvSpPr>
              <a:spLocks noChangeArrowheads="1"/>
            </p:cNvSpPr>
            <p:nvPr/>
          </p:nvSpPr>
          <p:spPr bwMode="gray">
            <a:xfrm flipH="1">
              <a:off x="4990" y="1741"/>
              <a:ext cx="140" cy="287"/>
            </a:xfrm>
            <a:prstGeom prst="moon">
              <a:avLst>
                <a:gd name="adj" fmla="val 16278"/>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AutoShape 6"/>
            <p:cNvSpPr>
              <a:spLocks noChangeArrowheads="1"/>
            </p:cNvSpPr>
            <p:nvPr/>
          </p:nvSpPr>
          <p:spPr bwMode="gray">
            <a:xfrm>
              <a:off x="348" y="1761"/>
              <a:ext cx="93" cy="236"/>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AutoShape 7"/>
            <p:cNvSpPr>
              <a:spLocks noChangeArrowheads="1"/>
            </p:cNvSpPr>
            <p:nvPr/>
          </p:nvSpPr>
          <p:spPr bwMode="gray">
            <a:xfrm>
              <a:off x="350" y="1740"/>
              <a:ext cx="4771" cy="228"/>
            </a:xfrm>
            <a:prstGeom prst="roundRect">
              <a:avLst>
                <a:gd name="adj" fmla="val 50000"/>
              </a:avLst>
            </a:prstGeom>
            <a:gradFill rotWithShape="1">
              <a:gsLst>
                <a:gs pos="0">
                  <a:srgbClr val="FFFFFF">
                    <a:alpha val="50000"/>
                  </a:srgbClr>
                </a:gs>
                <a:gs pos="100000">
                  <a:srgbClr val="5ACAAF"/>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75</a:t>
            </a:fld>
            <a:endParaRPr lang="fa-IR"/>
          </a:p>
        </p:txBody>
      </p:sp>
      <p:sp>
        <p:nvSpPr>
          <p:cNvPr id="4" name="Rectangle 3"/>
          <p:cNvSpPr/>
          <p:nvPr/>
        </p:nvSpPr>
        <p:spPr>
          <a:xfrm>
            <a:off x="2599502" y="533400"/>
            <a:ext cx="5105885" cy="584775"/>
          </a:xfrm>
          <a:prstGeom prst="rect">
            <a:avLst/>
          </a:prstGeom>
          <a:noFill/>
        </p:spPr>
        <p:txBody>
          <a:bodyPr wrap="none" lIns="91440" tIns="45720" rIns="91440" bIns="45720">
            <a:spAutoFit/>
          </a:bodyPr>
          <a:lstStyle/>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جرم اتمی و عدد جرمی را مقایسه کنید.</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5" name="Rectangle 4"/>
          <p:cNvSpPr/>
          <p:nvPr/>
        </p:nvSpPr>
        <p:spPr>
          <a:xfrm>
            <a:off x="990600" y="1676400"/>
            <a:ext cx="7430239" cy="2554545"/>
          </a:xfrm>
          <a:prstGeom prst="rect">
            <a:avLst/>
          </a:prstGeom>
          <a:noFill/>
        </p:spPr>
        <p:txBody>
          <a:bodyPr wrap="none" lIns="91440" tIns="45720" rIns="91440" bIns="45720">
            <a:spAutoFit/>
          </a:bodyPr>
          <a:lstStyle/>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عدد جرمی، مجموع تعداد </a:t>
            </a:r>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پروتون و نوترون </a:t>
            </a: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را نشان می دهد</a:t>
            </a:r>
          </a:p>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در صورتی که</a:t>
            </a:r>
          </a:p>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 جرم اتمی،جرم اتم را بر حسب واحد کربنی نشان می دهد.</a:t>
            </a:r>
          </a:p>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اما</a:t>
            </a:r>
          </a:p>
          <a:p>
            <a:pPr algn="ctr"/>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جرم اتمی و عدد جرمی تقریبا برابر هستند.</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12"/>
          <p:cNvGrpSpPr>
            <a:grpSpLocks/>
          </p:cNvGrpSpPr>
          <p:nvPr/>
        </p:nvGrpSpPr>
        <p:grpSpPr bwMode="auto">
          <a:xfrm>
            <a:off x="838200" y="2057400"/>
            <a:ext cx="7772400" cy="695325"/>
            <a:chOff x="3623" y="1413"/>
            <a:chExt cx="1321" cy="294"/>
          </a:xfrm>
        </p:grpSpPr>
        <p:sp>
          <p:nvSpPr>
            <p:cNvPr id="33" name="AutoShape 13"/>
            <p:cNvSpPr>
              <a:spLocks noChangeArrowheads="1"/>
            </p:cNvSpPr>
            <p:nvPr/>
          </p:nvSpPr>
          <p:spPr bwMode="gray">
            <a:xfrm>
              <a:off x="3623" y="1413"/>
              <a:ext cx="1321" cy="294"/>
            </a:xfrm>
            <a:prstGeom prst="roundRect">
              <a:avLst>
                <a:gd name="adj" fmla="val 50000"/>
              </a:avLst>
            </a:prstGeom>
            <a:gradFill rotWithShape="1">
              <a:gsLst>
                <a:gs pos="0">
                  <a:srgbClr val="FF9900">
                    <a:gamma/>
                    <a:shade val="69804"/>
                    <a:invGamma/>
                  </a:srgbClr>
                </a:gs>
                <a:gs pos="50000">
                  <a:srgbClr val="FF9900"/>
                </a:gs>
                <a:gs pos="100000">
                  <a:srgbClr val="FF9900">
                    <a:gamma/>
                    <a:shade val="69804"/>
                    <a:invGamma/>
                  </a:srgb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AutoShape 14"/>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AutoShape 15"/>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8" name="Group 8"/>
          <p:cNvGrpSpPr>
            <a:grpSpLocks/>
          </p:cNvGrpSpPr>
          <p:nvPr/>
        </p:nvGrpSpPr>
        <p:grpSpPr bwMode="auto">
          <a:xfrm>
            <a:off x="914400" y="685800"/>
            <a:ext cx="7696200" cy="695325"/>
            <a:chOff x="752" y="1413"/>
            <a:chExt cx="1321" cy="294"/>
          </a:xfrm>
        </p:grpSpPr>
        <p:sp>
          <p:nvSpPr>
            <p:cNvPr id="29" name="AutoShape 9"/>
            <p:cNvSpPr>
              <a:spLocks noChangeArrowheads="1"/>
            </p:cNvSpPr>
            <p:nvPr/>
          </p:nvSpPr>
          <p:spPr bwMode="gray">
            <a:xfrm>
              <a:off x="752" y="1413"/>
              <a:ext cx="1321" cy="294"/>
            </a:xfrm>
            <a:prstGeom prst="roundRect">
              <a:avLst>
                <a:gd name="adj" fmla="val 50000"/>
              </a:avLst>
            </a:prstGeom>
            <a:gradFill rotWithShape="1">
              <a:gsLst>
                <a:gs pos="0">
                  <a:srgbClr val="E2507A">
                    <a:gamma/>
                    <a:shade val="69804"/>
                    <a:invGamma/>
                  </a:srgbClr>
                </a:gs>
                <a:gs pos="50000">
                  <a:srgbClr val="E2507A"/>
                </a:gs>
                <a:gs pos="100000">
                  <a:srgbClr val="E2507A">
                    <a:gamma/>
                    <a:shade val="69804"/>
                    <a:invGamma/>
                  </a:srgb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AutoShape 10"/>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AutoShape 11"/>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76</a:t>
            </a:fld>
            <a:endParaRPr lang="fa-IR"/>
          </a:p>
        </p:txBody>
      </p:sp>
      <p:sp>
        <p:nvSpPr>
          <p:cNvPr id="14" name="Rectangle 13"/>
          <p:cNvSpPr/>
          <p:nvPr/>
        </p:nvSpPr>
        <p:spPr>
          <a:xfrm>
            <a:off x="990600" y="609600"/>
            <a:ext cx="103265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4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r>
              <a:rPr lang="en-US" sz="44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4400" b="1" cap="none" spc="0"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7" name="Object 16"/>
          <p:cNvGraphicFramePr>
            <a:graphicFrameLocks noChangeAspect="1"/>
          </p:cNvGraphicFramePr>
          <p:nvPr/>
        </p:nvGraphicFramePr>
        <p:xfrm>
          <a:off x="3657600" y="533400"/>
          <a:ext cx="901700" cy="901700"/>
        </p:xfrm>
        <a:graphic>
          <a:graphicData uri="http://schemas.openxmlformats.org/presentationml/2006/ole">
            <mc:AlternateContent xmlns:mc="http://schemas.openxmlformats.org/markup-compatibility/2006">
              <mc:Choice xmlns:v="urn:schemas-microsoft-com:vml" Requires="v">
                <p:oleObj spid="_x0000_s126997" name="Equation" r:id="rId3" imgW="126720" imgH="126720" progId="Equation.3">
                  <p:embed/>
                </p:oleObj>
              </mc:Choice>
              <mc:Fallback>
                <p:oleObj name="Equation" r:id="rId3" imgW="126720" imgH="12672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533400"/>
                        <a:ext cx="9017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4711059" y="609600"/>
            <a:ext cx="3599062"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t>
            </a: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amu</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=1.661×10</a:t>
            </a:r>
            <a:r>
              <a:rPr lang="en-US" sz="2800" b="1"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a:t>
            </a:r>
            <a:endParaRPr lang="en-US" sz="2800" b="1" cap="none" spc="0"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Rectangle 18"/>
          <p:cNvSpPr/>
          <p:nvPr/>
        </p:nvSpPr>
        <p:spPr>
          <a:xfrm>
            <a:off x="914400" y="2057400"/>
            <a:ext cx="96693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4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r>
              <a:rPr lang="en-US" sz="28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en-US" sz="4400" b="1" cap="none" spc="0"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0" name="Object 19"/>
          <p:cNvGraphicFramePr>
            <a:graphicFrameLocks noChangeAspect="1"/>
          </p:cNvGraphicFramePr>
          <p:nvPr/>
        </p:nvGraphicFramePr>
        <p:xfrm>
          <a:off x="3657600" y="1993900"/>
          <a:ext cx="901700" cy="901700"/>
        </p:xfrm>
        <a:graphic>
          <a:graphicData uri="http://schemas.openxmlformats.org/presentationml/2006/ole">
            <mc:AlternateContent xmlns:mc="http://schemas.openxmlformats.org/markup-compatibility/2006">
              <mc:Choice xmlns:v="urn:schemas-microsoft-com:vml" Requires="v">
                <p:oleObj spid="_x0000_s126998" name="Equation" r:id="rId5" imgW="126720" imgH="126720" progId="Equation.3">
                  <p:embed/>
                </p:oleObj>
              </mc:Choice>
              <mc:Fallback>
                <p:oleObj name="Equation" r:id="rId5" imgW="126720" imgH="12672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993900"/>
                        <a:ext cx="9017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1828800" y="762000"/>
            <a:ext cx="209063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=1.673×10</a:t>
            </a:r>
            <a:r>
              <a:rPr lang="en-US" sz="28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28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24</a:t>
            </a:r>
            <a:endParaRPr lang="en-US" sz="2800" b="1" cap="none" spc="0"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1828800" y="2209800"/>
            <a:ext cx="209063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=1.675×10</a:t>
            </a:r>
            <a:r>
              <a:rPr lang="en-US" sz="28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28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rPr>
              <a:t>24</a:t>
            </a:r>
            <a:endParaRPr lang="en-US" sz="2800" b="1" cap="none" spc="0" baseline="30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4706738" y="2057400"/>
            <a:ext cx="3599062"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t>
            </a:r>
            <a:r>
              <a:rPr lang="en-US" sz="4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amu</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=1.661×10</a:t>
            </a:r>
            <a:r>
              <a:rPr lang="en-US" sz="2800" b="1"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a:t>
            </a:r>
            <a:endParaRPr lang="en-US" sz="2800" b="1" cap="none" spc="0"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8"/>
          <p:cNvGrpSpPr>
            <a:grpSpLocks/>
          </p:cNvGrpSpPr>
          <p:nvPr/>
        </p:nvGrpSpPr>
        <p:grpSpPr bwMode="auto">
          <a:xfrm>
            <a:off x="4800600" y="1219200"/>
            <a:ext cx="3657600" cy="685800"/>
            <a:chOff x="752" y="1413"/>
            <a:chExt cx="1321" cy="294"/>
          </a:xfrm>
        </p:grpSpPr>
        <p:sp>
          <p:nvSpPr>
            <p:cNvPr id="35" name="AutoShape 9"/>
            <p:cNvSpPr>
              <a:spLocks noChangeArrowheads="1"/>
            </p:cNvSpPr>
            <p:nvPr/>
          </p:nvSpPr>
          <p:spPr bwMode="gray">
            <a:xfrm>
              <a:off x="752" y="1413"/>
              <a:ext cx="1321" cy="294"/>
            </a:xfrm>
            <a:prstGeom prst="roundRect">
              <a:avLst>
                <a:gd name="adj" fmla="val 50000"/>
              </a:avLst>
            </a:prstGeom>
            <a:gradFill rotWithShape="1">
              <a:gsLst>
                <a:gs pos="0">
                  <a:srgbClr val="E2507A">
                    <a:gamma/>
                    <a:shade val="69804"/>
                    <a:invGamma/>
                  </a:srgbClr>
                </a:gs>
                <a:gs pos="50000">
                  <a:srgbClr val="E2507A"/>
                </a:gs>
                <a:gs pos="100000">
                  <a:srgbClr val="E2507A">
                    <a:gamma/>
                    <a:shade val="69804"/>
                    <a:invGamma/>
                  </a:srgb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AutoShape 10"/>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AutoShape 11"/>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0" name="Group 8"/>
          <p:cNvGrpSpPr>
            <a:grpSpLocks/>
          </p:cNvGrpSpPr>
          <p:nvPr/>
        </p:nvGrpSpPr>
        <p:grpSpPr bwMode="auto">
          <a:xfrm>
            <a:off x="4800600" y="381000"/>
            <a:ext cx="3657600" cy="685800"/>
            <a:chOff x="752" y="1413"/>
            <a:chExt cx="1321" cy="294"/>
          </a:xfrm>
        </p:grpSpPr>
        <p:sp>
          <p:nvSpPr>
            <p:cNvPr id="31" name="AutoShape 9"/>
            <p:cNvSpPr>
              <a:spLocks noChangeArrowheads="1"/>
            </p:cNvSpPr>
            <p:nvPr/>
          </p:nvSpPr>
          <p:spPr bwMode="gray">
            <a:xfrm>
              <a:off x="752" y="1413"/>
              <a:ext cx="1321" cy="294"/>
            </a:xfrm>
            <a:prstGeom prst="roundRect">
              <a:avLst>
                <a:gd name="adj" fmla="val 50000"/>
              </a:avLst>
            </a:prstGeom>
            <a:gradFill rotWithShape="1">
              <a:gsLst>
                <a:gs pos="0">
                  <a:srgbClr val="E2507A">
                    <a:gamma/>
                    <a:shade val="69804"/>
                    <a:invGamma/>
                  </a:srgbClr>
                </a:gs>
                <a:gs pos="50000">
                  <a:srgbClr val="E2507A"/>
                </a:gs>
                <a:gs pos="100000">
                  <a:srgbClr val="E2507A">
                    <a:gamma/>
                    <a:shade val="69804"/>
                    <a:invGamma/>
                  </a:srgb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AutoShape 10"/>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AutoShape 11"/>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aphicFrame>
        <p:nvGraphicFramePr>
          <p:cNvPr id="12" name="Table 11"/>
          <p:cNvGraphicFramePr>
            <a:graphicFrameLocks noGrp="1"/>
          </p:cNvGraphicFramePr>
          <p:nvPr/>
        </p:nvGraphicFramePr>
        <p:xfrm>
          <a:off x="1295400" y="304800"/>
          <a:ext cx="1524000" cy="4683760"/>
        </p:xfrm>
        <a:graphic>
          <a:graphicData uri="http://schemas.openxmlformats.org/drawingml/2006/table">
            <a:tbl>
              <a:tblPr rtl="1" firstRow="1" bandRow="1">
                <a:tableStyleId>{5C22544A-7EE6-4342-B048-85BDC9FD1C3A}</a:tableStyleId>
              </a:tblPr>
              <a:tblGrid>
                <a:gridCol w="1524000"/>
              </a:tblGrid>
              <a:tr h="1143000">
                <a:tc>
                  <a:txBody>
                    <a:bodyPr/>
                    <a:lstStyle/>
                    <a:p>
                      <a:pPr rtl="1"/>
                      <a:endParaRPr lang="fa-IR" dirty="0"/>
                    </a:p>
                  </a:txBody>
                  <a:tcPr/>
                </a:tc>
              </a:tr>
              <a:tr h="802640">
                <a:tc>
                  <a:txBody>
                    <a:bodyPr/>
                    <a:lstStyle/>
                    <a:p>
                      <a:pPr rtl="1"/>
                      <a:endParaRPr lang="fa-IR" dirty="0"/>
                    </a:p>
                  </a:txBody>
                  <a:tcPr/>
                </a:tc>
              </a:tr>
              <a:tr h="802640">
                <a:tc>
                  <a:txBody>
                    <a:bodyPr/>
                    <a:lstStyle/>
                    <a:p>
                      <a:pPr rtl="1"/>
                      <a:endParaRPr lang="fa-IR" dirty="0"/>
                    </a:p>
                  </a:txBody>
                  <a:tcPr/>
                </a:tc>
              </a:tr>
              <a:tr h="802640">
                <a:tc>
                  <a:txBody>
                    <a:bodyPr/>
                    <a:lstStyle/>
                    <a:p>
                      <a:pPr rtl="1"/>
                      <a:endParaRPr lang="fa-IR" dirty="0"/>
                    </a:p>
                  </a:txBody>
                  <a:tcPr/>
                </a:tc>
              </a:tr>
              <a:tr h="1132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rtl="1"/>
                      <a:endParaRPr lang="fa-IR" dirty="0"/>
                    </a:p>
                  </a:txBody>
                  <a:tcPr/>
                </a:tc>
              </a:tr>
            </a:tbl>
          </a:graphicData>
        </a:graphic>
      </p:graphicFrame>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77</a:t>
            </a:fld>
            <a:endParaRPr lang="fa-IR"/>
          </a:p>
        </p:txBody>
      </p:sp>
      <p:sp>
        <p:nvSpPr>
          <p:cNvPr id="4" name="Rectangle 3"/>
          <p:cNvSpPr/>
          <p:nvPr/>
        </p:nvSpPr>
        <p:spPr>
          <a:xfrm>
            <a:off x="4495800" y="4114800"/>
            <a:ext cx="14382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38100">
                  <a:solidFill>
                    <a:schemeClr val="tx1">
                      <a:lumMod val="75000"/>
                      <a:lumOff val="25000"/>
                    </a:schemeClr>
                  </a:solidFill>
                </a:ln>
                <a:solidFill>
                  <a:schemeClr val="tx1">
                    <a:lumMod val="95000"/>
                    <a:lumOff val="5000"/>
                  </a:schemeClr>
                </a:solidFill>
                <a:effectLst>
                  <a:outerShdw blurRad="50800" dist="39000" dir="5460000" algn="tl">
                    <a:srgbClr val="000000">
                      <a:alpha val="38000"/>
                    </a:srgbClr>
                  </a:outerShdw>
                </a:effectLst>
                <a:cs typeface="Mj_Aref" pitchFamily="2" charset="-78"/>
              </a:rPr>
              <a:t>جرم اتمی</a:t>
            </a:r>
            <a:endParaRPr lang="en-US" sz="3200" b="1" cap="none" spc="0" dirty="0">
              <a:ln w="38100">
                <a:solidFill>
                  <a:schemeClr val="tx1">
                    <a:lumMod val="75000"/>
                    <a:lumOff val="25000"/>
                  </a:schemeClr>
                </a:solidFill>
              </a:ln>
              <a:solidFill>
                <a:schemeClr val="tx1">
                  <a:lumMod val="95000"/>
                  <a:lumOff val="5000"/>
                </a:schemeClr>
              </a:solidFill>
              <a:effectLst>
                <a:outerShdw blurRad="50800" dist="39000" dir="5460000" algn="tl">
                  <a:srgbClr val="000000">
                    <a:alpha val="38000"/>
                  </a:srgbClr>
                </a:outerShdw>
              </a:effectLst>
              <a:cs typeface="Mj_Aref" pitchFamily="2" charset="-78"/>
            </a:endParaRPr>
          </a:p>
        </p:txBody>
      </p:sp>
      <p:grpSp>
        <p:nvGrpSpPr>
          <p:cNvPr id="5" name="Group 10"/>
          <p:cNvGrpSpPr/>
          <p:nvPr/>
        </p:nvGrpSpPr>
        <p:grpSpPr>
          <a:xfrm>
            <a:off x="1676400" y="304800"/>
            <a:ext cx="876534" cy="1255931"/>
            <a:chOff x="2514600" y="1524000"/>
            <a:chExt cx="876534" cy="1255931"/>
          </a:xfrm>
        </p:grpSpPr>
        <p:sp>
          <p:nvSpPr>
            <p:cNvPr id="6" name="Rectangle 5"/>
            <p:cNvSpPr/>
            <p:nvPr/>
          </p:nvSpPr>
          <p:spPr>
            <a:xfrm>
              <a:off x="2743200" y="1676400"/>
              <a:ext cx="6479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2514600" y="2133600"/>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2514600" y="1524000"/>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3" name="Rectangle 12"/>
          <p:cNvSpPr/>
          <p:nvPr/>
        </p:nvSpPr>
        <p:spPr>
          <a:xfrm>
            <a:off x="1447800" y="1600200"/>
            <a:ext cx="95410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e</a:t>
            </a:r>
            <a:r>
              <a:rPr lang="en-US" sz="36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1447800" y="2362200"/>
            <a:ext cx="10294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p</a:t>
            </a:r>
            <a:r>
              <a:rPr lang="en-US" sz="36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1447800" y="3200400"/>
            <a:ext cx="97975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n</a:t>
            </a:r>
            <a:r>
              <a:rPr lang="en-US" sz="2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123860" y="304800"/>
            <a:ext cx="103265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4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t>
            </a:r>
            <a:r>
              <a:rPr lang="en-US" sz="44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4400" b="1" cap="none" spc="0"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17" name="Object 16"/>
          <p:cNvGraphicFramePr>
            <a:graphicFrameLocks noChangeAspect="1"/>
          </p:cNvGraphicFramePr>
          <p:nvPr/>
        </p:nvGraphicFramePr>
        <p:xfrm>
          <a:off x="5962060" y="228600"/>
          <a:ext cx="901700" cy="901700"/>
        </p:xfrm>
        <a:graphic>
          <a:graphicData uri="http://schemas.openxmlformats.org/presentationml/2006/ole">
            <mc:AlternateContent xmlns:mc="http://schemas.openxmlformats.org/markup-compatibility/2006">
              <mc:Choice xmlns:v="urn:schemas-microsoft-com:vml" Requires="v">
                <p:oleObj spid="_x0000_s128026" name="Equation" r:id="rId3" imgW="126720" imgH="126720" progId="Equation.3">
                  <p:embed/>
                </p:oleObj>
              </mc:Choice>
              <mc:Fallback>
                <p:oleObj name="Equation" r:id="rId3" imgW="126720" imgH="126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060" y="228600"/>
                        <a:ext cx="9017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6876460" y="381000"/>
            <a:ext cx="1505540"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t>
            </a:r>
            <a:r>
              <a:rPr lang="en-US" sz="40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amu</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Rectangle 18"/>
          <p:cNvSpPr/>
          <p:nvPr/>
        </p:nvSpPr>
        <p:spPr>
          <a:xfrm>
            <a:off x="5047660" y="990600"/>
            <a:ext cx="96693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4400" b="1" cap="none" spc="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
            </a:r>
            <a:r>
              <a:rPr lang="en-US" sz="28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en-US" sz="4400" b="1" cap="none" spc="0"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20" name="Object 19"/>
          <p:cNvGraphicFramePr>
            <a:graphicFrameLocks noChangeAspect="1"/>
          </p:cNvGraphicFramePr>
          <p:nvPr/>
        </p:nvGraphicFramePr>
        <p:xfrm>
          <a:off x="5943600" y="1066800"/>
          <a:ext cx="901700" cy="901700"/>
        </p:xfrm>
        <a:graphic>
          <a:graphicData uri="http://schemas.openxmlformats.org/presentationml/2006/ole">
            <mc:AlternateContent xmlns:mc="http://schemas.openxmlformats.org/markup-compatibility/2006">
              <mc:Choice xmlns:v="urn:schemas-microsoft-com:vml" Requires="v">
                <p:oleObj spid="_x0000_s128027" name="Equation" r:id="rId5" imgW="126720" imgH="126720" progId="Equation.3">
                  <p:embed/>
                </p:oleObj>
              </mc:Choice>
              <mc:Fallback>
                <p:oleObj name="Equation" r:id="rId5" imgW="126720" imgH="12672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066800"/>
                        <a:ext cx="9017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20"/>
          <p:cNvSpPr/>
          <p:nvPr/>
        </p:nvSpPr>
        <p:spPr>
          <a:xfrm>
            <a:off x="6876460" y="1155700"/>
            <a:ext cx="1505540"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 </a:t>
            </a:r>
            <a:r>
              <a:rPr lang="en-US" sz="40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amu</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22" name="Table 21"/>
          <p:cNvGraphicFramePr>
            <a:graphicFrameLocks noGrp="1"/>
          </p:cNvGraphicFramePr>
          <p:nvPr/>
        </p:nvGraphicFramePr>
        <p:xfrm>
          <a:off x="2895600" y="304800"/>
          <a:ext cx="1600200" cy="4683760"/>
        </p:xfrm>
        <a:graphic>
          <a:graphicData uri="http://schemas.openxmlformats.org/drawingml/2006/table">
            <a:tbl>
              <a:tblPr rtl="1" firstRow="1" bandRow="1">
                <a:tableStyleId>{3C2FFA5D-87B4-456A-9821-1D502468CF0F}</a:tableStyleId>
              </a:tblPr>
              <a:tblGrid>
                <a:gridCol w="1600200"/>
              </a:tblGrid>
              <a:tr h="1143000">
                <a:tc>
                  <a:txBody>
                    <a:bodyPr/>
                    <a:lstStyle/>
                    <a:p>
                      <a:pPr rtl="1"/>
                      <a:endParaRPr lang="fa-IR" dirty="0"/>
                    </a:p>
                  </a:txBody>
                  <a:tcPr/>
                </a:tc>
              </a:tr>
              <a:tr h="802640">
                <a:tc>
                  <a:txBody>
                    <a:bodyPr/>
                    <a:lstStyle/>
                    <a:p>
                      <a:pPr rtl="1"/>
                      <a:endParaRPr lang="fa-IR" dirty="0"/>
                    </a:p>
                  </a:txBody>
                  <a:tcPr/>
                </a:tc>
              </a:tr>
              <a:tr h="802640">
                <a:tc>
                  <a:txBody>
                    <a:bodyPr/>
                    <a:lstStyle/>
                    <a:p>
                      <a:pPr rtl="1"/>
                      <a:endParaRPr lang="fa-IR" dirty="0"/>
                    </a:p>
                  </a:txBody>
                  <a:tcPr/>
                </a:tc>
              </a:tr>
              <a:tr h="802640">
                <a:tc>
                  <a:txBody>
                    <a:bodyPr/>
                    <a:lstStyle/>
                    <a:p>
                      <a:pPr rtl="1"/>
                      <a:endParaRPr lang="fa-IR" dirty="0"/>
                    </a:p>
                  </a:txBody>
                  <a:tcPr/>
                </a:tc>
              </a:tr>
              <a:tr h="1132840">
                <a:tc>
                  <a:txBody>
                    <a:bodyPr/>
                    <a:lstStyle/>
                    <a:p>
                      <a:pPr rtl="1"/>
                      <a:endParaRPr lang="fa-IR" dirty="0"/>
                    </a:p>
                  </a:txBody>
                  <a:tcPr/>
                </a:tc>
              </a:tr>
            </a:tbl>
          </a:graphicData>
        </a:graphic>
      </p:graphicFrame>
      <p:graphicFrame>
        <p:nvGraphicFramePr>
          <p:cNvPr id="128004" name="Object 4"/>
          <p:cNvGraphicFramePr>
            <a:graphicFrameLocks noChangeAspect="1"/>
          </p:cNvGraphicFramePr>
          <p:nvPr/>
        </p:nvGraphicFramePr>
        <p:xfrm>
          <a:off x="3200400" y="1676400"/>
          <a:ext cx="622300" cy="495300"/>
        </p:xfrm>
        <a:graphic>
          <a:graphicData uri="http://schemas.openxmlformats.org/presentationml/2006/ole">
            <mc:AlternateContent xmlns:mc="http://schemas.openxmlformats.org/markup-compatibility/2006">
              <mc:Choice xmlns:v="urn:schemas-microsoft-com:vml" Requires="v">
                <p:oleObj spid="_x0000_s128028" name="Equation" r:id="rId6" imgW="177480" imgH="164880" progId="Equation.3">
                  <p:embed/>
                </p:oleObj>
              </mc:Choice>
              <mc:Fallback>
                <p:oleObj name="Equation" r:id="rId6" imgW="177480" imgH="1648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676400"/>
                        <a:ext cx="6223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3"/>
          <p:cNvSpPr/>
          <p:nvPr/>
        </p:nvSpPr>
        <p:spPr>
          <a:xfrm>
            <a:off x="3276600" y="609600"/>
            <a:ext cx="79380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جرم</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2971800" y="2362200"/>
            <a:ext cx="147829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amu</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Rectangle 25"/>
          <p:cNvSpPr/>
          <p:nvPr/>
        </p:nvSpPr>
        <p:spPr>
          <a:xfrm>
            <a:off x="3810000" y="1524000"/>
            <a:ext cx="4187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0</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7" name="Rectangle 26"/>
          <p:cNvSpPr/>
          <p:nvPr/>
        </p:nvSpPr>
        <p:spPr>
          <a:xfrm>
            <a:off x="3010215" y="3124200"/>
            <a:ext cx="147828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amu</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Rectangle 27"/>
          <p:cNvSpPr/>
          <p:nvPr/>
        </p:nvSpPr>
        <p:spPr>
          <a:xfrm>
            <a:off x="2819400" y="4038600"/>
            <a:ext cx="160332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tx1">
                    <a:lumMod val="95000"/>
                    <a:lumOff val="5000"/>
                  </a:schemeClr>
                </a:solidFill>
                <a:effectLst>
                  <a:outerShdw blurRad="50800" dist="39000" dir="5460000" algn="tl">
                    <a:srgbClr val="000000">
                      <a:alpha val="38000"/>
                    </a:srgbClr>
                  </a:outerShdw>
                </a:effectLst>
              </a:rPr>
              <a:t>=7 </a:t>
            </a:r>
            <a:r>
              <a:rPr lang="en-US" sz="3600" b="1" dirty="0" err="1" smtClean="0">
                <a:ln w="11430"/>
                <a:solidFill>
                  <a:schemeClr val="tx1">
                    <a:lumMod val="95000"/>
                    <a:lumOff val="5000"/>
                  </a:schemeClr>
                </a:solidFill>
                <a:effectLst>
                  <a:outerShdw blurRad="50800" dist="39000" dir="5460000" algn="tl">
                    <a:srgbClr val="000000">
                      <a:alpha val="38000"/>
                    </a:srgbClr>
                  </a:outerShdw>
                </a:effectLst>
              </a:rPr>
              <a:t>amu</a:t>
            </a:r>
            <a:endParaRPr lang="en-US" sz="3600" b="1" cap="none" spc="0" dirty="0">
              <a:ln w="11430"/>
              <a:solidFill>
                <a:schemeClr val="tx1">
                  <a:lumMod val="95000"/>
                  <a:lumOff val="5000"/>
                </a:schemeClr>
              </a:solidFill>
              <a:effectLst>
                <a:outerShdw blurRad="50800" dist="39000" dir="5460000" algn="tl">
                  <a:srgbClr val="000000">
                    <a:alpha val="38000"/>
                  </a:srgbClr>
                </a:outerShdw>
              </a:effectLst>
            </a:endParaRPr>
          </a:p>
        </p:txBody>
      </p:sp>
      <p:sp>
        <p:nvSpPr>
          <p:cNvPr id="29" name="Rectangle 28"/>
          <p:cNvSpPr/>
          <p:nvPr/>
        </p:nvSpPr>
        <p:spPr>
          <a:xfrm>
            <a:off x="5942741" y="4114800"/>
            <a:ext cx="179728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38100">
                  <a:solidFill>
                    <a:schemeClr val="tx1">
                      <a:lumMod val="75000"/>
                      <a:lumOff val="25000"/>
                    </a:schemeClr>
                  </a:solidFill>
                </a:ln>
                <a:solidFill>
                  <a:schemeClr val="tx1">
                    <a:lumMod val="95000"/>
                    <a:lumOff val="5000"/>
                  </a:schemeClr>
                </a:solidFill>
                <a:effectLst>
                  <a:outerShdw blurRad="50800" dist="39000" dir="5460000" algn="tl">
                    <a:srgbClr val="000000">
                      <a:alpha val="38000"/>
                    </a:srgbClr>
                  </a:outerShdw>
                </a:effectLst>
                <a:cs typeface="Mj_Aref" pitchFamily="2" charset="-78"/>
              </a:rPr>
              <a:t>عدد جرمی =</a:t>
            </a:r>
            <a:endParaRPr lang="en-US" sz="3200" b="1" cap="none" spc="0" dirty="0">
              <a:ln w="38100">
                <a:solidFill>
                  <a:schemeClr val="tx1">
                    <a:lumMod val="75000"/>
                    <a:lumOff val="25000"/>
                  </a:schemeClr>
                </a:solidFill>
              </a:ln>
              <a:solidFill>
                <a:schemeClr val="tx1">
                  <a:lumMod val="95000"/>
                  <a:lumOff val="5000"/>
                </a:schemeClr>
              </a:soli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33800" y="914400"/>
            <a:ext cx="4800600" cy="19050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8" name="Folded Corner 7"/>
          <p:cNvSpPr/>
          <p:nvPr/>
        </p:nvSpPr>
        <p:spPr>
          <a:xfrm>
            <a:off x="1066800" y="2286000"/>
            <a:ext cx="1295400" cy="838200"/>
          </a:xfrm>
          <a:prstGeom prst="foldedCorne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78</a:t>
            </a:fld>
            <a:endParaRPr lang="fa-IR"/>
          </a:p>
        </p:txBody>
      </p:sp>
      <p:sp>
        <p:nvSpPr>
          <p:cNvPr id="4" name="Rectangle 3"/>
          <p:cNvSpPr/>
          <p:nvPr/>
        </p:nvSpPr>
        <p:spPr>
          <a:xfrm>
            <a:off x="6934200" y="990600"/>
            <a:ext cx="151836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جرم مولی</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6" name="Rectangle 5"/>
          <p:cNvSpPr/>
          <p:nvPr/>
        </p:nvSpPr>
        <p:spPr>
          <a:xfrm>
            <a:off x="4073694" y="1752600"/>
            <a:ext cx="384913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جرم یک مول ذره بر حسب گرم</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7" name="Rectangle 6"/>
          <p:cNvSpPr/>
          <p:nvPr/>
        </p:nvSpPr>
        <p:spPr>
          <a:xfrm>
            <a:off x="1066800" y="2362200"/>
            <a:ext cx="122264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g/mol</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81200" y="1066800"/>
            <a:ext cx="6172200" cy="19050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2" name="Footer Placeholder 1"/>
          <p:cNvSpPr>
            <a:spLocks noGrp="1"/>
          </p:cNvSpPr>
          <p:nvPr>
            <p:ph type="ftr" sz="quarter" idx="11"/>
          </p:nvPr>
        </p:nvSpPr>
        <p:spPr>
          <a:xfrm>
            <a:off x="3048000" y="6645275"/>
            <a:ext cx="2895600" cy="365125"/>
          </a:xfrm>
        </p:spPr>
        <p:txBody>
          <a:bodyPr/>
          <a:lstStyle/>
          <a:p>
            <a:r>
              <a:rPr lang="en-US" smtClean="0"/>
              <a:t>Tavakoli&amp;Homayoni</a:t>
            </a:r>
            <a:endParaRPr lang="fa-IR"/>
          </a:p>
        </p:txBody>
      </p:sp>
      <p:sp>
        <p:nvSpPr>
          <p:cNvPr id="3" name="Slide Number Placeholder 2"/>
          <p:cNvSpPr>
            <a:spLocks noGrp="1"/>
          </p:cNvSpPr>
          <p:nvPr>
            <p:ph type="sldNum" sz="quarter" idx="12"/>
          </p:nvPr>
        </p:nvSpPr>
        <p:spPr>
          <a:xfrm>
            <a:off x="6477000" y="6645275"/>
            <a:ext cx="2133600" cy="365125"/>
          </a:xfrm>
        </p:spPr>
        <p:txBody>
          <a:bodyPr/>
          <a:lstStyle/>
          <a:p>
            <a:fld id="{4CE537EB-F69F-49DF-B190-42F4AEC61CA4}" type="slidenum">
              <a:rPr lang="fa-IR" smtClean="0"/>
              <a:pPr/>
              <a:t>79</a:t>
            </a:fld>
            <a:endParaRPr lang="fa-IR"/>
          </a:p>
        </p:txBody>
      </p:sp>
      <p:sp>
        <p:nvSpPr>
          <p:cNvPr id="4" name="Rectangle 3"/>
          <p:cNvSpPr/>
          <p:nvPr/>
        </p:nvSpPr>
        <p:spPr>
          <a:xfrm>
            <a:off x="2590800" y="1295400"/>
            <a:ext cx="490711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جرم مولی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Li = 7                </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6" name="Rectangle 5"/>
          <p:cNvSpPr/>
          <p:nvPr/>
        </p:nvSpPr>
        <p:spPr>
          <a:xfrm>
            <a:off x="2654750" y="1981200"/>
            <a:ext cx="479971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جرم اتم</a:t>
            </a: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ی</a:t>
            </a: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                                    </a:t>
            </a: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Li = 7</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9" name="Folded Corner 8"/>
          <p:cNvSpPr/>
          <p:nvPr/>
        </p:nvSpPr>
        <p:spPr>
          <a:xfrm>
            <a:off x="3962400" y="1295400"/>
            <a:ext cx="1295400" cy="609600"/>
          </a:xfrm>
          <a:prstGeom prst="foldedCorne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0" name="Rectangle 9"/>
          <p:cNvSpPr/>
          <p:nvPr/>
        </p:nvSpPr>
        <p:spPr>
          <a:xfrm>
            <a:off x="4038600" y="1295400"/>
            <a:ext cx="122264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g/mol</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Folded Corner 11"/>
          <p:cNvSpPr/>
          <p:nvPr/>
        </p:nvSpPr>
        <p:spPr>
          <a:xfrm>
            <a:off x="3962400" y="2133600"/>
            <a:ext cx="1295400" cy="609600"/>
          </a:xfrm>
          <a:prstGeom prst="foldedCorne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13" name="Rectangle 12"/>
          <p:cNvSpPr/>
          <p:nvPr/>
        </p:nvSpPr>
        <p:spPr>
          <a:xfrm>
            <a:off x="4038600" y="2133600"/>
            <a:ext cx="93968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amu</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dirty="0"/>
          </a:p>
        </p:txBody>
      </p:sp>
      <p:sp>
        <p:nvSpPr>
          <p:cNvPr id="5" name="Slide Number Placeholder 4"/>
          <p:cNvSpPr>
            <a:spLocks noGrp="1"/>
          </p:cNvSpPr>
          <p:nvPr>
            <p:ph type="sldNum" sz="quarter" idx="12"/>
          </p:nvPr>
        </p:nvSpPr>
        <p:spPr/>
        <p:txBody>
          <a:bodyPr/>
          <a:lstStyle/>
          <a:p>
            <a:fld id="{4CE537EB-F69F-49DF-B190-42F4AEC61CA4}" type="slidenum">
              <a:rPr lang="fa-IR" smtClean="0"/>
              <a:pPr/>
              <a:t>8</a:t>
            </a:fld>
            <a:endParaRPr lang="fa-IR"/>
          </a:p>
        </p:txBody>
      </p:sp>
      <p:sp>
        <p:nvSpPr>
          <p:cNvPr id="7" name="Rectangle 6"/>
          <p:cNvSpPr/>
          <p:nvPr/>
        </p:nvSpPr>
        <p:spPr>
          <a:xfrm>
            <a:off x="457200" y="2971800"/>
            <a:ext cx="7853527" cy="1569660"/>
          </a:xfrm>
          <a:prstGeom prst="rect">
            <a:avLst/>
          </a:prstGeom>
        </p:spPr>
        <p:txBody>
          <a:bodyPr wrap="square">
            <a:spAutoFit/>
          </a:bodyPr>
          <a:lstStyle/>
          <a:p>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در واکنش های هسته ای و مواد پرتوزا اتم می تواندبه اتم دیگر تبدیل شود.</a:t>
            </a:r>
          </a:p>
          <a:p>
            <a:endParaRPr lang="fa-I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endParaRPr lang="fa-I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14" name="AutoShape 4"/>
          <p:cNvSpPr>
            <a:spLocks noChangeArrowheads="1"/>
          </p:cNvSpPr>
          <p:nvPr/>
        </p:nvSpPr>
        <p:spPr bwMode="gray">
          <a:xfrm>
            <a:off x="1146175" y="982663"/>
            <a:ext cx="6854825" cy="1071562"/>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EFC821"/>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5" name="Group 6"/>
          <p:cNvGrpSpPr>
            <a:grpSpLocks/>
          </p:cNvGrpSpPr>
          <p:nvPr/>
        </p:nvGrpSpPr>
        <p:grpSpPr bwMode="auto">
          <a:xfrm>
            <a:off x="2222500" y="762000"/>
            <a:ext cx="4686300" cy="463550"/>
            <a:chOff x="720" y="1392"/>
            <a:chExt cx="4058" cy="480"/>
          </a:xfrm>
        </p:grpSpPr>
        <p:sp>
          <p:nvSpPr>
            <p:cNvPr id="16" name="AutoShape 7"/>
            <p:cNvSpPr>
              <a:spLocks noChangeArrowheads="1"/>
            </p:cNvSpPr>
            <p:nvPr/>
          </p:nvSpPr>
          <p:spPr bwMode="blackGray">
            <a:xfrm>
              <a:off x="720" y="1392"/>
              <a:ext cx="4058" cy="480"/>
            </a:xfrm>
            <a:prstGeom prst="roundRect">
              <a:avLst>
                <a:gd name="adj" fmla="val 17509"/>
              </a:avLst>
            </a:prstGeom>
            <a:solidFill>
              <a:srgbClr val="EFC821"/>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7" name="Group 8"/>
            <p:cNvGrpSpPr>
              <a:grpSpLocks/>
            </p:cNvGrpSpPr>
            <p:nvPr/>
          </p:nvGrpSpPr>
          <p:grpSpPr bwMode="auto">
            <a:xfrm>
              <a:off x="730" y="1407"/>
              <a:ext cx="4043" cy="444"/>
              <a:chOff x="744" y="1407"/>
              <a:chExt cx="3988" cy="444"/>
            </a:xfrm>
          </p:grpSpPr>
          <p:sp>
            <p:nvSpPr>
              <p:cNvPr id="18" name="AutoShape 9"/>
              <p:cNvSpPr>
                <a:spLocks noChangeArrowheads="1"/>
              </p:cNvSpPr>
              <p:nvPr/>
            </p:nvSpPr>
            <p:spPr bwMode="blackGray">
              <a:xfrm>
                <a:off x="744" y="1736"/>
                <a:ext cx="3988" cy="115"/>
              </a:xfrm>
              <a:prstGeom prst="roundRect">
                <a:avLst>
                  <a:gd name="adj" fmla="val 50000"/>
                </a:avLst>
              </a:prstGeom>
              <a:gradFill rotWithShape="1">
                <a:gsLst>
                  <a:gs pos="0">
                    <a:srgbClr val="EFC821">
                      <a:alpha val="0"/>
                    </a:srgbClr>
                  </a:gs>
                  <a:gs pos="100000">
                    <a:srgbClr val="EFC821">
                      <a:gamma/>
                      <a:tint val="34902"/>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10"/>
              <p:cNvSpPr>
                <a:spLocks noChangeArrowheads="1"/>
              </p:cNvSpPr>
              <p:nvPr/>
            </p:nvSpPr>
            <p:spPr bwMode="blackGray">
              <a:xfrm>
                <a:off x="744" y="1407"/>
                <a:ext cx="3988" cy="115"/>
              </a:xfrm>
              <a:prstGeom prst="roundRect">
                <a:avLst>
                  <a:gd name="adj" fmla="val 50000"/>
                </a:avLst>
              </a:prstGeom>
              <a:gradFill rotWithShape="1">
                <a:gsLst>
                  <a:gs pos="0">
                    <a:srgbClr val="EFC821">
                      <a:gamma/>
                      <a:tint val="38039"/>
                      <a:invGamma/>
                    </a:srgbClr>
                  </a:gs>
                  <a:gs pos="100000">
                    <a:srgbClr val="EFC821">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0" name="Rectangle 19"/>
          <p:cNvSpPr/>
          <p:nvPr/>
        </p:nvSpPr>
        <p:spPr>
          <a:xfrm>
            <a:off x="2776349" y="762000"/>
            <a:ext cx="3215944" cy="369332"/>
          </a:xfrm>
          <a:prstGeom prst="rect">
            <a:avLst/>
          </a:prstGeom>
        </p:spPr>
        <p:txBody>
          <a:bodyPr wrap="none">
            <a:spAutoFit/>
          </a:bodyPr>
          <a:lstStyle/>
          <a:p>
            <a:r>
              <a:rPr lang="fa-IR" b="1" dirty="0" smtClean="0">
                <a:ln w="11430"/>
                <a:effectLst>
                  <a:outerShdw blurRad="50800" dist="39000" dir="5460000" algn="tl">
                    <a:srgbClr val="000000">
                      <a:alpha val="38000"/>
                    </a:srgbClr>
                  </a:outerShdw>
                </a:effectLst>
                <a:cs typeface="Mj_Aref" pitchFamily="2" charset="-78"/>
              </a:rPr>
              <a:t>این بند از نظریه ی اتمی دالتون را نقد کنید:</a:t>
            </a:r>
            <a:endParaRPr lang="en-US" dirty="0">
              <a:cs typeface="Mj_Aref" pitchFamily="2" charset="-78"/>
            </a:endParaRPr>
          </a:p>
        </p:txBody>
      </p:sp>
      <p:sp>
        <p:nvSpPr>
          <p:cNvPr id="21" name="Rectangle 20"/>
          <p:cNvSpPr/>
          <p:nvPr/>
        </p:nvSpPr>
        <p:spPr>
          <a:xfrm>
            <a:off x="2810814" y="1371600"/>
            <a:ext cx="3608680" cy="461665"/>
          </a:xfrm>
          <a:prstGeom prst="rect">
            <a:avLst/>
          </a:prstGeom>
        </p:spPr>
        <p:txBody>
          <a:bodyPr wrap="none">
            <a:spAutoFit/>
          </a:bodyPr>
          <a:lstStyle/>
          <a:p>
            <a:pPr algn="ctr"/>
            <a:r>
              <a:rPr lang="fa-IR" sz="2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اتم بوجود نمی آید و از بین نمی رود.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4CE537EB-F69F-49DF-B190-42F4AEC61CA4}" type="slidenum">
              <a:rPr lang="fa-IR" smtClean="0"/>
              <a:pPr/>
              <a:t>80</a:t>
            </a:fld>
            <a:endParaRPr lang="fa-IR"/>
          </a:p>
        </p:txBody>
      </p:sp>
      <p:sp>
        <p:nvSpPr>
          <p:cNvPr id="12" name="Footer Placeholder 11"/>
          <p:cNvSpPr>
            <a:spLocks noGrp="1"/>
          </p:cNvSpPr>
          <p:nvPr>
            <p:ph type="ftr" sz="quarter" idx="11"/>
          </p:nvPr>
        </p:nvSpPr>
        <p:spPr/>
        <p:txBody>
          <a:bodyPr/>
          <a:lstStyle/>
          <a:p>
            <a:r>
              <a:rPr lang="en-US" smtClean="0"/>
              <a:t>Tavakoli&amp;Homayoni</a:t>
            </a:r>
            <a:endParaRPr lang="fa-IR"/>
          </a:p>
        </p:txBody>
      </p:sp>
      <p:grpSp>
        <p:nvGrpSpPr>
          <p:cNvPr id="5" name="Group 4"/>
          <p:cNvGrpSpPr/>
          <p:nvPr/>
        </p:nvGrpSpPr>
        <p:grpSpPr>
          <a:xfrm>
            <a:off x="1219200" y="914400"/>
            <a:ext cx="6668372" cy="3457249"/>
            <a:chOff x="1295400" y="877240"/>
            <a:chExt cx="6668372" cy="3457249"/>
          </a:xfrm>
        </p:grpSpPr>
        <p:sp>
          <p:nvSpPr>
            <p:cNvPr id="6" name="Freeform 5"/>
            <p:cNvSpPr/>
            <p:nvPr/>
          </p:nvSpPr>
          <p:spPr>
            <a:xfrm rot="3963455">
              <a:off x="6879316" y="685866"/>
              <a:ext cx="893081" cy="1275830"/>
            </a:xfrm>
            <a:custGeom>
              <a:avLst/>
              <a:gdLst>
                <a:gd name="connsiteX0" fmla="*/ 0 w 1275829"/>
                <a:gd name="connsiteY0" fmla="*/ 0 h 893080"/>
                <a:gd name="connsiteX1" fmla="*/ 829289 w 1275829"/>
                <a:gd name="connsiteY1" fmla="*/ 0 h 893080"/>
                <a:gd name="connsiteX2" fmla="*/ 1275829 w 1275829"/>
                <a:gd name="connsiteY2" fmla="*/ 446540 h 893080"/>
                <a:gd name="connsiteX3" fmla="*/ 829289 w 1275829"/>
                <a:gd name="connsiteY3" fmla="*/ 893080 h 893080"/>
                <a:gd name="connsiteX4" fmla="*/ 0 w 1275829"/>
                <a:gd name="connsiteY4" fmla="*/ 893080 h 893080"/>
                <a:gd name="connsiteX5" fmla="*/ 446540 w 1275829"/>
                <a:gd name="connsiteY5" fmla="*/ 446540 h 893080"/>
                <a:gd name="connsiteX6" fmla="*/ 0 w 1275829"/>
                <a:gd name="connsiteY6" fmla="*/ 0 h 89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829" h="893080">
                  <a:moveTo>
                    <a:pt x="1275828" y="0"/>
                  </a:moveTo>
                  <a:lnTo>
                    <a:pt x="1275828" y="580502"/>
                  </a:lnTo>
                  <a:lnTo>
                    <a:pt x="637915" y="893080"/>
                  </a:lnTo>
                  <a:lnTo>
                    <a:pt x="1" y="580502"/>
                  </a:lnTo>
                  <a:lnTo>
                    <a:pt x="1" y="0"/>
                  </a:lnTo>
                  <a:lnTo>
                    <a:pt x="637915" y="312578"/>
                  </a:lnTo>
                  <a:lnTo>
                    <a:pt x="1275828" y="0"/>
                  </a:lnTo>
                  <a:close/>
                </a:path>
              </a:pathLst>
            </a:cu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spcFirstLastPara="0" vert="horz" wrap="square" lIns="12064" tIns="458604" rIns="12066" bIns="458606" numCol="1" spcCol="1270" anchor="ctr" anchorCtr="0">
              <a:noAutofit/>
            </a:bodyPr>
            <a:lstStyle/>
            <a:p>
              <a:pPr lvl="0" algn="ctr" defTabSz="844550" rtl="1">
                <a:lnSpc>
                  <a:spcPct val="90000"/>
                </a:lnSpc>
                <a:spcBef>
                  <a:spcPct val="0"/>
                </a:spcBef>
                <a:spcAft>
                  <a:spcPct val="35000"/>
                </a:spcAft>
              </a:pPr>
              <a:r>
                <a:rPr lang="fa-IR" sz="1900" kern="1200" dirty="0" smtClean="0"/>
                <a:t>جرم اتمی</a:t>
              </a:r>
              <a:endParaRPr lang="fa-IR" sz="1900" kern="1200" dirty="0"/>
            </a:p>
          </p:txBody>
        </p:sp>
        <p:sp>
          <p:nvSpPr>
            <p:cNvPr id="7" name="Freeform 6"/>
            <p:cNvSpPr/>
            <p:nvPr/>
          </p:nvSpPr>
          <p:spPr>
            <a:xfrm>
              <a:off x="1295400" y="1143000"/>
              <a:ext cx="5029200" cy="829289"/>
            </a:xfrm>
            <a:custGeom>
              <a:avLst/>
              <a:gdLst>
                <a:gd name="connsiteX0" fmla="*/ 138217 w 829288"/>
                <a:gd name="connsiteY0" fmla="*/ 0 h 5175223"/>
                <a:gd name="connsiteX1" fmla="*/ 691071 w 829288"/>
                <a:gd name="connsiteY1" fmla="*/ 0 h 5175223"/>
                <a:gd name="connsiteX2" fmla="*/ 788805 w 829288"/>
                <a:gd name="connsiteY2" fmla="*/ 40483 h 5175223"/>
                <a:gd name="connsiteX3" fmla="*/ 829288 w 829288"/>
                <a:gd name="connsiteY3" fmla="*/ 138217 h 5175223"/>
                <a:gd name="connsiteX4" fmla="*/ 829288 w 829288"/>
                <a:gd name="connsiteY4" fmla="*/ 5175223 h 5175223"/>
                <a:gd name="connsiteX5" fmla="*/ 829288 w 829288"/>
                <a:gd name="connsiteY5" fmla="*/ 5175223 h 5175223"/>
                <a:gd name="connsiteX6" fmla="*/ 829288 w 829288"/>
                <a:gd name="connsiteY6" fmla="*/ 5175223 h 5175223"/>
                <a:gd name="connsiteX7" fmla="*/ 0 w 829288"/>
                <a:gd name="connsiteY7" fmla="*/ 5175223 h 5175223"/>
                <a:gd name="connsiteX8" fmla="*/ 0 w 829288"/>
                <a:gd name="connsiteY8" fmla="*/ 5175223 h 5175223"/>
                <a:gd name="connsiteX9" fmla="*/ 0 w 829288"/>
                <a:gd name="connsiteY9" fmla="*/ 5175223 h 5175223"/>
                <a:gd name="connsiteX10" fmla="*/ 0 w 829288"/>
                <a:gd name="connsiteY10" fmla="*/ 138217 h 5175223"/>
                <a:gd name="connsiteX11" fmla="*/ 40483 w 829288"/>
                <a:gd name="connsiteY11" fmla="*/ 40483 h 5175223"/>
                <a:gd name="connsiteX12" fmla="*/ 138217 w 829288"/>
                <a:gd name="connsiteY12" fmla="*/ 0 h 517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288" h="5175223">
                  <a:moveTo>
                    <a:pt x="829288" y="862554"/>
                  </a:moveTo>
                  <a:lnTo>
                    <a:pt x="829288" y="4312669"/>
                  </a:lnTo>
                  <a:cubicBezTo>
                    <a:pt x="829288" y="4541429"/>
                    <a:pt x="826954" y="4760822"/>
                    <a:pt x="822801" y="4922584"/>
                  </a:cubicBezTo>
                  <a:cubicBezTo>
                    <a:pt x="818647" y="5084345"/>
                    <a:pt x="813014" y="5175220"/>
                    <a:pt x="807140" y="5175220"/>
                  </a:cubicBezTo>
                  <a:lnTo>
                    <a:pt x="0" y="5175220"/>
                  </a:lnTo>
                  <a:lnTo>
                    <a:pt x="0" y="5175220"/>
                  </a:lnTo>
                  <a:lnTo>
                    <a:pt x="0" y="5175220"/>
                  </a:lnTo>
                  <a:lnTo>
                    <a:pt x="0" y="3"/>
                  </a:lnTo>
                  <a:lnTo>
                    <a:pt x="0" y="3"/>
                  </a:lnTo>
                  <a:lnTo>
                    <a:pt x="0" y="3"/>
                  </a:lnTo>
                  <a:lnTo>
                    <a:pt x="807140" y="3"/>
                  </a:lnTo>
                  <a:cubicBezTo>
                    <a:pt x="813014" y="3"/>
                    <a:pt x="818647" y="90878"/>
                    <a:pt x="822801" y="252639"/>
                  </a:cubicBezTo>
                  <a:cubicBezTo>
                    <a:pt x="826954" y="414401"/>
                    <a:pt x="829288" y="633794"/>
                    <a:pt x="829288" y="862554"/>
                  </a:cubicBezTo>
                  <a:close/>
                </a:path>
              </a:pathLst>
            </a:custGeom>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56358" rIns="56358" bIns="56359" numCol="1" spcCol="1270" anchor="ctr" anchorCtr="0">
              <a:noAutofit/>
            </a:bodyPr>
            <a:lstStyle/>
            <a:p>
              <a:pPr marL="228600" lvl="1" indent="-228600" algn="r" defTabSz="1111250" rtl="1">
                <a:lnSpc>
                  <a:spcPct val="90000"/>
                </a:lnSpc>
                <a:spcBef>
                  <a:spcPct val="0"/>
                </a:spcBef>
                <a:spcAft>
                  <a:spcPct val="15000"/>
                </a:spcAft>
                <a:buChar char="••"/>
              </a:pPr>
              <a:r>
                <a:rPr lang="fa-IR" sz="2500" kern="1200" dirty="0" smtClean="0">
                  <a:cs typeface="Mj_Aref" pitchFamily="2" charset="-78"/>
                </a:rPr>
                <a:t>جرم یک اتم بر حسب واحد کربنی</a:t>
              </a:r>
              <a:endParaRPr lang="fa-IR" sz="2500" kern="1200" dirty="0">
                <a:cs typeface="Mj_Aref" pitchFamily="2" charset="-78"/>
              </a:endParaRPr>
            </a:p>
            <a:p>
              <a:pPr marL="228600" lvl="1" indent="-228600" algn="r" defTabSz="1111250" rtl="1">
                <a:lnSpc>
                  <a:spcPct val="90000"/>
                </a:lnSpc>
                <a:spcBef>
                  <a:spcPct val="0"/>
                </a:spcBef>
                <a:spcAft>
                  <a:spcPct val="15000"/>
                </a:spcAft>
                <a:buChar char="••"/>
              </a:pPr>
              <a:r>
                <a:rPr lang="fa-IR" sz="2500" kern="1200" dirty="0" smtClean="0">
                  <a:cs typeface="Mj_Aref" pitchFamily="2" charset="-78"/>
                </a:rPr>
                <a:t>  </a:t>
              </a:r>
              <a:endParaRPr lang="fa-IR" sz="2500" kern="1200" dirty="0">
                <a:cs typeface="Mj_Aref" pitchFamily="2" charset="-78"/>
              </a:endParaRPr>
            </a:p>
          </p:txBody>
        </p:sp>
        <p:sp>
          <p:nvSpPr>
            <p:cNvPr id="8" name="Freeform 7"/>
            <p:cNvSpPr/>
            <p:nvPr/>
          </p:nvSpPr>
          <p:spPr>
            <a:xfrm rot="3856611">
              <a:off x="6785951" y="1922366"/>
              <a:ext cx="893081" cy="1275830"/>
            </a:xfrm>
            <a:custGeom>
              <a:avLst/>
              <a:gdLst>
                <a:gd name="connsiteX0" fmla="*/ 0 w 1275829"/>
                <a:gd name="connsiteY0" fmla="*/ 0 h 893080"/>
                <a:gd name="connsiteX1" fmla="*/ 829289 w 1275829"/>
                <a:gd name="connsiteY1" fmla="*/ 0 h 893080"/>
                <a:gd name="connsiteX2" fmla="*/ 1275829 w 1275829"/>
                <a:gd name="connsiteY2" fmla="*/ 446540 h 893080"/>
                <a:gd name="connsiteX3" fmla="*/ 829289 w 1275829"/>
                <a:gd name="connsiteY3" fmla="*/ 893080 h 893080"/>
                <a:gd name="connsiteX4" fmla="*/ 0 w 1275829"/>
                <a:gd name="connsiteY4" fmla="*/ 893080 h 893080"/>
                <a:gd name="connsiteX5" fmla="*/ 446540 w 1275829"/>
                <a:gd name="connsiteY5" fmla="*/ 446540 h 893080"/>
                <a:gd name="connsiteX6" fmla="*/ 0 w 1275829"/>
                <a:gd name="connsiteY6" fmla="*/ 0 h 89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829" h="893080">
                  <a:moveTo>
                    <a:pt x="1275828" y="0"/>
                  </a:moveTo>
                  <a:lnTo>
                    <a:pt x="1275828" y="580502"/>
                  </a:lnTo>
                  <a:lnTo>
                    <a:pt x="637915" y="893080"/>
                  </a:lnTo>
                  <a:lnTo>
                    <a:pt x="1" y="580502"/>
                  </a:lnTo>
                  <a:lnTo>
                    <a:pt x="1" y="0"/>
                  </a:lnTo>
                  <a:lnTo>
                    <a:pt x="637915" y="312578"/>
                  </a:lnTo>
                  <a:lnTo>
                    <a:pt x="1275828" y="0"/>
                  </a:lnTo>
                  <a:close/>
                </a:path>
              </a:pathLst>
            </a:custGeom>
          </p:spPr>
          <p:style>
            <a:lnRef idx="1">
              <a:schemeClr val="accent5">
                <a:hueOff val="-4966938"/>
                <a:satOff val="19906"/>
                <a:lumOff val="4314"/>
                <a:alphaOff val="0"/>
              </a:schemeClr>
            </a:lnRef>
            <a:fillRef idx="2">
              <a:schemeClr val="accent5">
                <a:hueOff val="-4966938"/>
                <a:satOff val="19906"/>
                <a:lumOff val="4314"/>
                <a:alphaOff val="0"/>
              </a:schemeClr>
            </a:fillRef>
            <a:effectRef idx="1">
              <a:schemeClr val="accent5">
                <a:hueOff val="-4966938"/>
                <a:satOff val="19906"/>
                <a:lumOff val="4314"/>
                <a:alphaOff val="0"/>
              </a:schemeClr>
            </a:effectRef>
            <a:fontRef idx="minor">
              <a:schemeClr val="dk1"/>
            </a:fontRef>
          </p:style>
          <p:txBody>
            <a:bodyPr spcFirstLastPara="0" vert="horz" wrap="square" lIns="12064" tIns="458604" rIns="12066" bIns="458606" numCol="1" spcCol="1270" anchor="ctr" anchorCtr="0">
              <a:noAutofit/>
            </a:bodyPr>
            <a:lstStyle/>
            <a:p>
              <a:pPr lvl="0" algn="ctr" defTabSz="844550" rtl="1">
                <a:lnSpc>
                  <a:spcPct val="90000"/>
                </a:lnSpc>
                <a:spcBef>
                  <a:spcPct val="0"/>
                </a:spcBef>
                <a:spcAft>
                  <a:spcPct val="35000"/>
                </a:spcAft>
              </a:pPr>
              <a:r>
                <a:rPr lang="fa-IR" sz="1900" kern="1200" dirty="0" smtClean="0"/>
                <a:t>عدد جرمی</a:t>
              </a:r>
              <a:endParaRPr lang="fa-IR" sz="1900" kern="1200" dirty="0"/>
            </a:p>
          </p:txBody>
        </p:sp>
        <p:sp>
          <p:nvSpPr>
            <p:cNvPr id="9" name="Freeform 8"/>
            <p:cNvSpPr/>
            <p:nvPr/>
          </p:nvSpPr>
          <p:spPr>
            <a:xfrm>
              <a:off x="1295400" y="2362200"/>
              <a:ext cx="5082946" cy="829289"/>
            </a:xfrm>
            <a:custGeom>
              <a:avLst/>
              <a:gdLst>
                <a:gd name="connsiteX0" fmla="*/ 138217 w 829288"/>
                <a:gd name="connsiteY0" fmla="*/ 0 h 5082946"/>
                <a:gd name="connsiteX1" fmla="*/ 691071 w 829288"/>
                <a:gd name="connsiteY1" fmla="*/ 0 h 5082946"/>
                <a:gd name="connsiteX2" fmla="*/ 788805 w 829288"/>
                <a:gd name="connsiteY2" fmla="*/ 40483 h 5082946"/>
                <a:gd name="connsiteX3" fmla="*/ 829288 w 829288"/>
                <a:gd name="connsiteY3" fmla="*/ 138217 h 5082946"/>
                <a:gd name="connsiteX4" fmla="*/ 829288 w 829288"/>
                <a:gd name="connsiteY4" fmla="*/ 5082946 h 5082946"/>
                <a:gd name="connsiteX5" fmla="*/ 829288 w 829288"/>
                <a:gd name="connsiteY5" fmla="*/ 5082946 h 5082946"/>
                <a:gd name="connsiteX6" fmla="*/ 829288 w 829288"/>
                <a:gd name="connsiteY6" fmla="*/ 5082946 h 5082946"/>
                <a:gd name="connsiteX7" fmla="*/ 0 w 829288"/>
                <a:gd name="connsiteY7" fmla="*/ 5082946 h 5082946"/>
                <a:gd name="connsiteX8" fmla="*/ 0 w 829288"/>
                <a:gd name="connsiteY8" fmla="*/ 5082946 h 5082946"/>
                <a:gd name="connsiteX9" fmla="*/ 0 w 829288"/>
                <a:gd name="connsiteY9" fmla="*/ 5082946 h 5082946"/>
                <a:gd name="connsiteX10" fmla="*/ 0 w 829288"/>
                <a:gd name="connsiteY10" fmla="*/ 138217 h 5082946"/>
                <a:gd name="connsiteX11" fmla="*/ 40483 w 829288"/>
                <a:gd name="connsiteY11" fmla="*/ 40483 h 5082946"/>
                <a:gd name="connsiteX12" fmla="*/ 138217 w 829288"/>
                <a:gd name="connsiteY12" fmla="*/ 0 h 508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288" h="5082946">
                  <a:moveTo>
                    <a:pt x="829288" y="847174"/>
                  </a:moveTo>
                  <a:lnTo>
                    <a:pt x="829288" y="4235772"/>
                  </a:lnTo>
                  <a:cubicBezTo>
                    <a:pt x="829288" y="4460453"/>
                    <a:pt x="826912" y="4675934"/>
                    <a:pt x="822683" y="4834811"/>
                  </a:cubicBezTo>
                  <a:cubicBezTo>
                    <a:pt x="818454" y="4993688"/>
                    <a:pt x="812718" y="5082943"/>
                    <a:pt x="806738" y="5082943"/>
                  </a:cubicBezTo>
                  <a:lnTo>
                    <a:pt x="0" y="5082943"/>
                  </a:lnTo>
                  <a:lnTo>
                    <a:pt x="0" y="5082943"/>
                  </a:lnTo>
                  <a:lnTo>
                    <a:pt x="0" y="5082943"/>
                  </a:lnTo>
                  <a:lnTo>
                    <a:pt x="0" y="3"/>
                  </a:lnTo>
                  <a:lnTo>
                    <a:pt x="0" y="3"/>
                  </a:lnTo>
                  <a:lnTo>
                    <a:pt x="0" y="3"/>
                  </a:lnTo>
                  <a:lnTo>
                    <a:pt x="806738" y="3"/>
                  </a:lnTo>
                  <a:cubicBezTo>
                    <a:pt x="812718" y="3"/>
                    <a:pt x="818454" y="89258"/>
                    <a:pt x="822683" y="248135"/>
                  </a:cubicBezTo>
                  <a:cubicBezTo>
                    <a:pt x="826912" y="407012"/>
                    <a:pt x="829288" y="622493"/>
                    <a:pt x="829288" y="847174"/>
                  </a:cubicBezTo>
                  <a:close/>
                </a:path>
              </a:pathLst>
            </a:custGeom>
          </p:spPr>
          <p:style>
            <a:lnRef idx="1">
              <a:schemeClr val="accent5">
                <a:hueOff val="-4966938"/>
                <a:satOff val="19906"/>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56357" rIns="56357" bIns="56360" numCol="1" spcCol="1270" anchor="ctr" anchorCtr="0">
              <a:noAutofit/>
            </a:bodyPr>
            <a:lstStyle/>
            <a:p>
              <a:pPr marL="228600" lvl="1" indent="-228600" algn="r" defTabSz="1111250" rtl="1">
                <a:lnSpc>
                  <a:spcPct val="90000"/>
                </a:lnSpc>
                <a:spcBef>
                  <a:spcPct val="0"/>
                </a:spcBef>
                <a:spcAft>
                  <a:spcPct val="15000"/>
                </a:spcAft>
                <a:buChar char="••"/>
              </a:pPr>
              <a:r>
                <a:rPr lang="fa-IR" sz="2500" kern="1200" dirty="0" smtClean="0">
                  <a:cs typeface="Mj_Aref" pitchFamily="2" charset="-78"/>
                </a:rPr>
                <a:t>مجموع تعداد پروتون و نوترون</a:t>
              </a:r>
              <a:endParaRPr lang="fa-IR" sz="2500" kern="1200" dirty="0">
                <a:cs typeface="Mj_Aref" pitchFamily="2" charset="-78"/>
              </a:endParaRPr>
            </a:p>
            <a:p>
              <a:pPr marL="228600" lvl="1" indent="-228600" algn="r" defTabSz="1111250" rtl="1">
                <a:lnSpc>
                  <a:spcPct val="90000"/>
                </a:lnSpc>
                <a:spcBef>
                  <a:spcPct val="0"/>
                </a:spcBef>
                <a:spcAft>
                  <a:spcPct val="15000"/>
                </a:spcAft>
                <a:buChar char="••"/>
              </a:pPr>
              <a:r>
                <a:rPr lang="fa-IR" sz="2500" kern="1200" dirty="0" smtClean="0">
                  <a:cs typeface="Mj_Aref" pitchFamily="2" charset="-78"/>
                </a:rPr>
                <a:t> </a:t>
              </a:r>
              <a:endParaRPr lang="fa-IR" sz="2500" kern="1200" dirty="0">
                <a:cs typeface="Mj_Aref" pitchFamily="2" charset="-78"/>
              </a:endParaRPr>
            </a:p>
          </p:txBody>
        </p:sp>
        <p:sp>
          <p:nvSpPr>
            <p:cNvPr id="10" name="Freeform 9"/>
            <p:cNvSpPr/>
            <p:nvPr/>
          </p:nvSpPr>
          <p:spPr>
            <a:xfrm rot="4126329">
              <a:off x="6786772" y="3172542"/>
              <a:ext cx="893081" cy="1275830"/>
            </a:xfrm>
            <a:custGeom>
              <a:avLst/>
              <a:gdLst>
                <a:gd name="connsiteX0" fmla="*/ 0 w 1275829"/>
                <a:gd name="connsiteY0" fmla="*/ 0 h 893080"/>
                <a:gd name="connsiteX1" fmla="*/ 829289 w 1275829"/>
                <a:gd name="connsiteY1" fmla="*/ 0 h 893080"/>
                <a:gd name="connsiteX2" fmla="*/ 1275829 w 1275829"/>
                <a:gd name="connsiteY2" fmla="*/ 446540 h 893080"/>
                <a:gd name="connsiteX3" fmla="*/ 829289 w 1275829"/>
                <a:gd name="connsiteY3" fmla="*/ 893080 h 893080"/>
                <a:gd name="connsiteX4" fmla="*/ 0 w 1275829"/>
                <a:gd name="connsiteY4" fmla="*/ 893080 h 893080"/>
                <a:gd name="connsiteX5" fmla="*/ 446540 w 1275829"/>
                <a:gd name="connsiteY5" fmla="*/ 446540 h 893080"/>
                <a:gd name="connsiteX6" fmla="*/ 0 w 1275829"/>
                <a:gd name="connsiteY6" fmla="*/ 0 h 89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829" h="893080">
                  <a:moveTo>
                    <a:pt x="1275828" y="0"/>
                  </a:moveTo>
                  <a:lnTo>
                    <a:pt x="1275828" y="580502"/>
                  </a:lnTo>
                  <a:lnTo>
                    <a:pt x="637915" y="893080"/>
                  </a:lnTo>
                  <a:lnTo>
                    <a:pt x="1" y="580502"/>
                  </a:lnTo>
                  <a:lnTo>
                    <a:pt x="1" y="0"/>
                  </a:lnTo>
                  <a:lnTo>
                    <a:pt x="637915" y="312578"/>
                  </a:lnTo>
                  <a:lnTo>
                    <a:pt x="1275828" y="0"/>
                  </a:lnTo>
                  <a:close/>
                </a:path>
              </a:pathLst>
            </a:custGeom>
          </p:spPr>
          <p:style>
            <a:lnRef idx="1">
              <a:schemeClr val="accent5">
                <a:hueOff val="-9933876"/>
                <a:satOff val="39811"/>
                <a:lumOff val="8628"/>
                <a:alphaOff val="0"/>
              </a:schemeClr>
            </a:lnRef>
            <a:fillRef idx="2">
              <a:schemeClr val="accent5">
                <a:hueOff val="-9933876"/>
                <a:satOff val="39811"/>
                <a:lumOff val="8628"/>
                <a:alphaOff val="0"/>
              </a:schemeClr>
            </a:fillRef>
            <a:effectRef idx="1">
              <a:schemeClr val="accent5">
                <a:hueOff val="-9933876"/>
                <a:satOff val="39811"/>
                <a:lumOff val="8628"/>
                <a:alphaOff val="0"/>
              </a:schemeClr>
            </a:effectRef>
            <a:fontRef idx="minor">
              <a:schemeClr val="dk1"/>
            </a:fontRef>
          </p:style>
          <p:txBody>
            <a:bodyPr spcFirstLastPara="0" vert="horz" wrap="square" lIns="12064" tIns="458604" rIns="12066" bIns="458606" numCol="1" spcCol="1270" anchor="ctr" anchorCtr="0">
              <a:noAutofit/>
            </a:bodyPr>
            <a:lstStyle/>
            <a:p>
              <a:pPr lvl="0" algn="ctr" defTabSz="844550" rtl="1">
                <a:lnSpc>
                  <a:spcPct val="90000"/>
                </a:lnSpc>
                <a:spcBef>
                  <a:spcPct val="0"/>
                </a:spcBef>
                <a:spcAft>
                  <a:spcPct val="35000"/>
                </a:spcAft>
              </a:pPr>
              <a:r>
                <a:rPr lang="fa-IR" sz="1900" kern="1200" dirty="0" smtClean="0"/>
                <a:t>جرم مولی</a:t>
              </a:r>
              <a:endParaRPr lang="fa-IR" sz="1900" kern="1200" dirty="0"/>
            </a:p>
          </p:txBody>
        </p:sp>
        <p:sp>
          <p:nvSpPr>
            <p:cNvPr id="14" name="Freeform 13"/>
            <p:cNvSpPr/>
            <p:nvPr/>
          </p:nvSpPr>
          <p:spPr>
            <a:xfrm>
              <a:off x="1314274" y="3505200"/>
              <a:ext cx="5086526" cy="829289"/>
            </a:xfrm>
            <a:custGeom>
              <a:avLst/>
              <a:gdLst>
                <a:gd name="connsiteX0" fmla="*/ 138217 w 829288"/>
                <a:gd name="connsiteY0" fmla="*/ 0 h 5086525"/>
                <a:gd name="connsiteX1" fmla="*/ 691071 w 829288"/>
                <a:gd name="connsiteY1" fmla="*/ 0 h 5086525"/>
                <a:gd name="connsiteX2" fmla="*/ 788805 w 829288"/>
                <a:gd name="connsiteY2" fmla="*/ 40483 h 5086525"/>
                <a:gd name="connsiteX3" fmla="*/ 829288 w 829288"/>
                <a:gd name="connsiteY3" fmla="*/ 138217 h 5086525"/>
                <a:gd name="connsiteX4" fmla="*/ 829288 w 829288"/>
                <a:gd name="connsiteY4" fmla="*/ 5086525 h 5086525"/>
                <a:gd name="connsiteX5" fmla="*/ 829288 w 829288"/>
                <a:gd name="connsiteY5" fmla="*/ 5086525 h 5086525"/>
                <a:gd name="connsiteX6" fmla="*/ 829288 w 829288"/>
                <a:gd name="connsiteY6" fmla="*/ 5086525 h 5086525"/>
                <a:gd name="connsiteX7" fmla="*/ 0 w 829288"/>
                <a:gd name="connsiteY7" fmla="*/ 5086525 h 5086525"/>
                <a:gd name="connsiteX8" fmla="*/ 0 w 829288"/>
                <a:gd name="connsiteY8" fmla="*/ 5086525 h 5086525"/>
                <a:gd name="connsiteX9" fmla="*/ 0 w 829288"/>
                <a:gd name="connsiteY9" fmla="*/ 5086525 h 5086525"/>
                <a:gd name="connsiteX10" fmla="*/ 0 w 829288"/>
                <a:gd name="connsiteY10" fmla="*/ 138217 h 5086525"/>
                <a:gd name="connsiteX11" fmla="*/ 40483 w 829288"/>
                <a:gd name="connsiteY11" fmla="*/ 40483 h 5086525"/>
                <a:gd name="connsiteX12" fmla="*/ 138217 w 829288"/>
                <a:gd name="connsiteY12" fmla="*/ 0 h 508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9288" h="5086525">
                  <a:moveTo>
                    <a:pt x="829288" y="847771"/>
                  </a:moveTo>
                  <a:lnTo>
                    <a:pt x="829288" y="4238754"/>
                  </a:lnTo>
                  <a:cubicBezTo>
                    <a:pt x="829288" y="4463594"/>
                    <a:pt x="826914" y="4679227"/>
                    <a:pt x="822688" y="4838216"/>
                  </a:cubicBezTo>
                  <a:cubicBezTo>
                    <a:pt x="818462" y="4997204"/>
                    <a:pt x="812730" y="5086522"/>
                    <a:pt x="806754" y="5086522"/>
                  </a:cubicBezTo>
                  <a:lnTo>
                    <a:pt x="0" y="5086522"/>
                  </a:lnTo>
                  <a:lnTo>
                    <a:pt x="0" y="5086522"/>
                  </a:lnTo>
                  <a:lnTo>
                    <a:pt x="0" y="5086522"/>
                  </a:lnTo>
                  <a:lnTo>
                    <a:pt x="0" y="3"/>
                  </a:lnTo>
                  <a:lnTo>
                    <a:pt x="0" y="3"/>
                  </a:lnTo>
                  <a:lnTo>
                    <a:pt x="0" y="3"/>
                  </a:lnTo>
                  <a:lnTo>
                    <a:pt x="806754" y="3"/>
                  </a:lnTo>
                  <a:cubicBezTo>
                    <a:pt x="812730" y="3"/>
                    <a:pt x="818462" y="89321"/>
                    <a:pt x="822688" y="248309"/>
                  </a:cubicBezTo>
                  <a:cubicBezTo>
                    <a:pt x="826914" y="407298"/>
                    <a:pt x="829288" y="622931"/>
                    <a:pt x="829288" y="847771"/>
                  </a:cubicBezTo>
                  <a:close/>
                </a:path>
              </a:pathLst>
            </a:custGeom>
          </p:spPr>
          <p:style>
            <a:lnRef idx="1">
              <a:schemeClr val="accent5">
                <a:hueOff val="-9933876"/>
                <a:satOff val="39811"/>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801" tIns="56358" rIns="56358" bIns="56359" numCol="1" spcCol="1270" anchor="ctr" anchorCtr="0">
              <a:noAutofit/>
            </a:bodyPr>
            <a:lstStyle/>
            <a:p>
              <a:pPr marL="228600" lvl="1" indent="-228600" algn="r" defTabSz="1111250" rtl="1">
                <a:lnSpc>
                  <a:spcPct val="90000"/>
                </a:lnSpc>
                <a:spcBef>
                  <a:spcPct val="0"/>
                </a:spcBef>
                <a:spcAft>
                  <a:spcPct val="15000"/>
                </a:spcAft>
                <a:buChar char="••"/>
              </a:pPr>
              <a:r>
                <a:rPr lang="fa-IR" sz="2500" kern="1200" dirty="0" smtClean="0">
                  <a:cs typeface="Mj_Aref" pitchFamily="2" charset="-78"/>
                </a:rPr>
                <a:t>جرم یک مول اتم بر حسب گرم </a:t>
              </a:r>
              <a:endParaRPr lang="fa-IR" sz="2500" kern="1200" dirty="0">
                <a:cs typeface="Mj_Aref" pitchFamily="2" charset="-78"/>
              </a:endParaRPr>
            </a:p>
            <a:p>
              <a:pPr marL="228600" lvl="1" indent="-228600" algn="r" defTabSz="1111250" rtl="1">
                <a:lnSpc>
                  <a:spcPct val="90000"/>
                </a:lnSpc>
                <a:spcBef>
                  <a:spcPct val="0"/>
                </a:spcBef>
                <a:spcAft>
                  <a:spcPct val="15000"/>
                </a:spcAft>
                <a:buChar char="••"/>
              </a:pPr>
              <a:r>
                <a:rPr lang="fa-IR" sz="2500" kern="1200" dirty="0" smtClean="0">
                  <a:cs typeface="Mj_Aref" pitchFamily="2" charset="-78"/>
                </a:rPr>
                <a:t> </a:t>
              </a:r>
              <a:endParaRPr lang="fa-IR" sz="2500" kern="1200" dirty="0">
                <a:cs typeface="Mj_Aref" pitchFamily="2" charset="-78"/>
              </a:endParaRP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lowchart: Alternate Process 43"/>
          <p:cNvSpPr/>
          <p:nvPr/>
        </p:nvSpPr>
        <p:spPr>
          <a:xfrm>
            <a:off x="5867400" y="228600"/>
            <a:ext cx="2590800" cy="609600"/>
          </a:xfrm>
          <a:prstGeom prst="flowChartAlternateProcess">
            <a:avLst/>
          </a:prstGeom>
          <a:blipFill dpi="0" rotWithShape="1">
            <a:blip r:embed="rId2" cstate="print">
              <a:alphaModFix amt="36000"/>
              <a:duotone>
                <a:schemeClr val="accent2">
                  <a:shade val="63000"/>
                  <a:tint val="82000"/>
                </a:schemeClr>
                <a:schemeClr val="accent2">
                  <a:tint val="10000"/>
                  <a:satMod val="400000"/>
                </a:schemeClr>
              </a:duotone>
            </a:blip>
            <a:srcRect/>
            <a:tile tx="0" ty="0" sx="40000" sy="40000" flip="none" algn="tl"/>
          </a:blip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p>
        </p:txBody>
      </p:sp>
      <p:sp>
        <p:nvSpPr>
          <p:cNvPr id="11" name="Rectangle 10"/>
          <p:cNvSpPr/>
          <p:nvPr/>
        </p:nvSpPr>
        <p:spPr>
          <a:xfrm>
            <a:off x="5918797" y="214290"/>
            <a:ext cx="2478564" cy="113877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جرم اتمی میانگین</a:t>
            </a:r>
          </a:p>
          <a:p>
            <a:pPr algn="ct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Oval 11"/>
          <p:cNvSpPr/>
          <p:nvPr/>
        </p:nvSpPr>
        <p:spPr>
          <a:xfrm>
            <a:off x="1571604" y="1500174"/>
            <a:ext cx="571504" cy="57150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3" name="Oval 12"/>
          <p:cNvSpPr/>
          <p:nvPr/>
        </p:nvSpPr>
        <p:spPr>
          <a:xfrm>
            <a:off x="2143108" y="1500174"/>
            <a:ext cx="571504" cy="57150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4" name="Oval 13"/>
          <p:cNvSpPr/>
          <p:nvPr/>
        </p:nvSpPr>
        <p:spPr>
          <a:xfrm>
            <a:off x="2143108" y="2143116"/>
            <a:ext cx="571504" cy="57150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6" name="Oval 15"/>
          <p:cNvSpPr/>
          <p:nvPr/>
        </p:nvSpPr>
        <p:spPr>
          <a:xfrm>
            <a:off x="3295641" y="2081203"/>
            <a:ext cx="571504" cy="57150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7" name="Oval 16"/>
          <p:cNvSpPr/>
          <p:nvPr/>
        </p:nvSpPr>
        <p:spPr>
          <a:xfrm>
            <a:off x="2714612" y="1500174"/>
            <a:ext cx="571504" cy="57150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sp>
        <p:nvSpPr>
          <p:cNvPr id="18" name="Oval 17"/>
          <p:cNvSpPr/>
          <p:nvPr/>
        </p:nvSpPr>
        <p:spPr>
          <a:xfrm>
            <a:off x="3286116" y="1500174"/>
            <a:ext cx="571504" cy="57150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19" name="Oval 18"/>
          <p:cNvSpPr/>
          <p:nvPr/>
        </p:nvSpPr>
        <p:spPr>
          <a:xfrm>
            <a:off x="1571604" y="2100253"/>
            <a:ext cx="571504" cy="57150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20" name="Oval 19"/>
          <p:cNvSpPr/>
          <p:nvPr/>
        </p:nvSpPr>
        <p:spPr>
          <a:xfrm>
            <a:off x="7500958" y="1357298"/>
            <a:ext cx="571504" cy="571504"/>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p>
        </p:txBody>
      </p:sp>
      <p:grpSp>
        <p:nvGrpSpPr>
          <p:cNvPr id="22" name="Group 21"/>
          <p:cNvGrpSpPr/>
          <p:nvPr/>
        </p:nvGrpSpPr>
        <p:grpSpPr>
          <a:xfrm>
            <a:off x="8001024" y="1142984"/>
            <a:ext cx="954108" cy="1143007"/>
            <a:chOff x="2000232" y="357166"/>
            <a:chExt cx="1384945" cy="1307361"/>
          </a:xfrm>
        </p:grpSpPr>
        <p:sp>
          <p:nvSpPr>
            <p:cNvPr id="23" name="Rectangle 22"/>
            <p:cNvSpPr/>
            <p:nvPr/>
          </p:nvSpPr>
          <p:spPr>
            <a:xfrm>
              <a:off x="2000232" y="357166"/>
              <a:ext cx="1384945" cy="10560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ctangle 23"/>
            <p:cNvSpPr/>
            <p:nvPr/>
          </p:nvSpPr>
          <p:spPr>
            <a:xfrm>
              <a:off x="2311322" y="854854"/>
              <a:ext cx="519354" cy="809673"/>
            </a:xfrm>
            <a:prstGeom prst="rect">
              <a:avLst/>
            </a:prstGeom>
          </p:spPr>
          <p:txBody>
            <a:bodyPr wrap="none">
              <a:spAutoFit/>
            </a:bodyPr>
            <a:lstStyle/>
            <a:p>
              <a:r>
                <a:rPr lang="en-US" sz="4000" b="1"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fa-IR" sz="4000" dirty="0"/>
            </a:p>
          </p:txBody>
        </p:sp>
      </p:grpSp>
      <p:sp>
        <p:nvSpPr>
          <p:cNvPr id="25" name="Oval 24"/>
          <p:cNvSpPr/>
          <p:nvPr/>
        </p:nvSpPr>
        <p:spPr>
          <a:xfrm>
            <a:off x="7500958" y="2143116"/>
            <a:ext cx="571504" cy="57150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grpSp>
        <p:nvGrpSpPr>
          <p:cNvPr id="26" name="Group 25"/>
          <p:cNvGrpSpPr/>
          <p:nvPr/>
        </p:nvGrpSpPr>
        <p:grpSpPr>
          <a:xfrm>
            <a:off x="8001024" y="1785926"/>
            <a:ext cx="954108" cy="1065076"/>
            <a:chOff x="2000232" y="357166"/>
            <a:chExt cx="1384945" cy="1218224"/>
          </a:xfrm>
        </p:grpSpPr>
        <p:sp>
          <p:nvSpPr>
            <p:cNvPr id="27" name="Rectangle 26"/>
            <p:cNvSpPr/>
            <p:nvPr/>
          </p:nvSpPr>
          <p:spPr>
            <a:xfrm>
              <a:off x="2000232" y="357166"/>
              <a:ext cx="1384945" cy="105609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baseline="30000" dirty="0" smtClean="0">
                  <a:ln/>
                  <a:solidFill>
                    <a:schemeClr val="accent3"/>
                  </a:solidFill>
                </a:rPr>
                <a:t>11</a:t>
              </a:r>
              <a:r>
                <a:rPr lang="en-US" sz="5400" b="1" dirty="0" smtClean="0">
                  <a:ln/>
                  <a:solidFill>
                    <a:schemeClr val="accent3"/>
                  </a:solidFill>
                </a:rPr>
                <a:t>B</a:t>
              </a:r>
              <a:endParaRPr lang="en-US" sz="5400" b="1" dirty="0">
                <a:ln/>
                <a:solidFill>
                  <a:schemeClr val="accent3"/>
                </a:solidFill>
              </a:endParaRPr>
            </a:p>
          </p:txBody>
        </p:sp>
        <p:sp>
          <p:nvSpPr>
            <p:cNvPr id="28" name="Rectangle 27"/>
            <p:cNvSpPr/>
            <p:nvPr/>
          </p:nvSpPr>
          <p:spPr>
            <a:xfrm>
              <a:off x="2311322" y="765717"/>
              <a:ext cx="519354" cy="809673"/>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4000" b="1" baseline="30000" dirty="0" smtClean="0">
                  <a:ln/>
                  <a:solidFill>
                    <a:schemeClr val="accent3"/>
                  </a:solidFill>
                </a:rPr>
                <a:t>5</a:t>
              </a:r>
              <a:endParaRPr lang="fa-IR" sz="4000" b="1" dirty="0">
                <a:ln/>
                <a:solidFill>
                  <a:schemeClr val="accent3"/>
                </a:solidFill>
              </a:endParaRPr>
            </a:p>
          </p:txBody>
        </p:sp>
      </p:grpSp>
      <p:sp>
        <p:nvSpPr>
          <p:cNvPr id="29" name="Rectangle 28"/>
          <p:cNvSpPr/>
          <p:nvPr/>
        </p:nvSpPr>
        <p:spPr>
          <a:xfrm>
            <a:off x="1571604" y="3357562"/>
            <a:ext cx="11352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Minus 29"/>
          <p:cNvSpPr/>
          <p:nvPr/>
        </p:nvSpPr>
        <p:spPr>
          <a:xfrm>
            <a:off x="2428860" y="3643314"/>
            <a:ext cx="3362340" cy="331471"/>
          </a:xfrm>
          <a:prstGeom prst="mathMinus">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Rectangle 30"/>
          <p:cNvSpPr/>
          <p:nvPr/>
        </p:nvSpPr>
        <p:spPr>
          <a:xfrm>
            <a:off x="2786050" y="3143248"/>
            <a:ext cx="247175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Rectangle 31"/>
          <p:cNvSpPr/>
          <p:nvPr/>
        </p:nvSpPr>
        <p:spPr>
          <a:xfrm>
            <a:off x="2786050" y="3786190"/>
            <a:ext cx="214314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3" name="Rectangle 32"/>
          <p:cNvSpPr/>
          <p:nvPr/>
        </p:nvSpPr>
        <p:spPr>
          <a:xfrm>
            <a:off x="1571604" y="4773051"/>
            <a:ext cx="11352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4" name="Minus 33"/>
          <p:cNvSpPr/>
          <p:nvPr/>
        </p:nvSpPr>
        <p:spPr>
          <a:xfrm>
            <a:off x="2428860" y="5058803"/>
            <a:ext cx="3143272" cy="331471"/>
          </a:xfrm>
          <a:prstGeom prst="mathMinus">
            <a:avLst/>
          </a:prstGeom>
          <a:solidFill>
            <a:srgbClr val="FF0000"/>
          </a:solidFill>
          <a:ln>
            <a:solidFill>
              <a:srgbClr val="FF0000"/>
            </a:solidFill>
          </a:ln>
          <a:scene3d>
            <a:camera prst="orthographicFront"/>
            <a:lightRig rig="flat" dir="tl">
              <a:rot lat="0" lon="0" rev="66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ctangle 34"/>
          <p:cNvSpPr/>
          <p:nvPr/>
        </p:nvSpPr>
        <p:spPr>
          <a:xfrm>
            <a:off x="2786050" y="4558737"/>
            <a:ext cx="257176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11×6 + 10×4</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Rectangle 35"/>
          <p:cNvSpPr/>
          <p:nvPr/>
        </p:nvSpPr>
        <p:spPr>
          <a:xfrm>
            <a:off x="2786050" y="5201679"/>
            <a:ext cx="214314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+ 4</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7" name="Oval 36"/>
          <p:cNvSpPr/>
          <p:nvPr/>
        </p:nvSpPr>
        <p:spPr>
          <a:xfrm>
            <a:off x="2714612" y="2071678"/>
            <a:ext cx="571504" cy="57150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38" name="Oval 37"/>
          <p:cNvSpPr/>
          <p:nvPr/>
        </p:nvSpPr>
        <p:spPr>
          <a:xfrm>
            <a:off x="3867145" y="1500174"/>
            <a:ext cx="571504" cy="57150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39" name="Oval 38"/>
          <p:cNvSpPr/>
          <p:nvPr/>
        </p:nvSpPr>
        <p:spPr>
          <a:xfrm rot="20883853">
            <a:off x="3891491" y="2105549"/>
            <a:ext cx="571504" cy="57150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40" name="Rectangle 39"/>
          <p:cNvSpPr/>
          <p:nvPr/>
        </p:nvSpPr>
        <p:spPr>
          <a:xfrm>
            <a:off x="5214942" y="4714884"/>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1" name="Rectangle 40"/>
          <p:cNvSpPr/>
          <p:nvPr/>
        </p:nvSpPr>
        <p:spPr>
          <a:xfrm>
            <a:off x="5553802" y="4906044"/>
            <a:ext cx="918841"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10.4</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2" name="Slide Number Placeholder 41"/>
          <p:cNvSpPr>
            <a:spLocks noGrp="1"/>
          </p:cNvSpPr>
          <p:nvPr>
            <p:ph type="sldNum" sz="quarter" idx="12"/>
          </p:nvPr>
        </p:nvSpPr>
        <p:spPr>
          <a:xfrm>
            <a:off x="6629400" y="6324600"/>
            <a:ext cx="2133600" cy="365125"/>
          </a:xfrm>
        </p:spPr>
        <p:txBody>
          <a:bodyPr/>
          <a:lstStyle/>
          <a:p>
            <a:fld id="{4CE537EB-F69F-49DF-B190-42F4AEC61CA4}" type="slidenum">
              <a:rPr lang="fa-IR" smtClean="0"/>
              <a:pPr/>
              <a:t>81</a:t>
            </a:fld>
            <a:endParaRPr lang="fa-IR"/>
          </a:p>
        </p:txBody>
      </p:sp>
      <p:sp>
        <p:nvSpPr>
          <p:cNvPr id="43" name="Footer Placeholder 42"/>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20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20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20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20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20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20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20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2" grpId="0"/>
      <p:bldP spid="33" grpId="0"/>
      <p:bldP spid="34" grpId="0" animBg="1"/>
      <p:bldP spid="35" grpId="0"/>
      <p:bldP spid="36" grpId="0"/>
      <p:bldP spid="40" grpId="0"/>
      <p:bldP spid="4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8"/>
          <p:cNvGrpSpPr>
            <a:grpSpLocks/>
          </p:cNvGrpSpPr>
          <p:nvPr/>
        </p:nvGrpSpPr>
        <p:grpSpPr bwMode="auto">
          <a:xfrm>
            <a:off x="914400" y="304800"/>
            <a:ext cx="7848600" cy="1371600"/>
            <a:chOff x="624" y="672"/>
            <a:chExt cx="1773" cy="240"/>
          </a:xfrm>
        </p:grpSpPr>
        <p:sp>
          <p:nvSpPr>
            <p:cNvPr id="27" name="AutoShape 9"/>
            <p:cNvSpPr>
              <a:spLocks noChangeArrowheads="1"/>
            </p:cNvSpPr>
            <p:nvPr/>
          </p:nvSpPr>
          <p:spPr bwMode="gray">
            <a:xfrm>
              <a:off x="624" y="672"/>
              <a:ext cx="1773" cy="240"/>
            </a:xfrm>
            <a:prstGeom prst="roundRect">
              <a:avLst>
                <a:gd name="adj" fmla="val 27917"/>
              </a:avLst>
            </a:prstGeom>
            <a:solidFill>
              <a:srgbClr val="FF7C80"/>
            </a:solidFill>
            <a:ln w="9525">
              <a:noFill/>
              <a:round/>
              <a:headEnd/>
              <a:tailEnd/>
            </a:ln>
            <a:effectLst>
              <a:outerShdw dist="25400" dir="5400000" algn="ctr" rotWithShape="0">
                <a:srgbClr val="1C1C1C">
                  <a:alpha val="50000"/>
                </a:srgbClr>
              </a:outerShdw>
            </a:effectLst>
          </p:spPr>
          <p:txBody>
            <a:bodyPr wrap="none" anchor="ctr"/>
            <a:lstStyle/>
            <a:p>
              <a:endParaRPr lang="en-US"/>
            </a:p>
          </p:txBody>
        </p:sp>
        <p:sp>
          <p:nvSpPr>
            <p:cNvPr id="28" name="AutoShape 10"/>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w="9525">
              <a:noFill/>
              <a:round/>
              <a:headEnd/>
              <a:tailEnd/>
            </a:ln>
            <a:effec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82</a:t>
            </a:fld>
            <a:endParaRPr lang="fa-IR"/>
          </a:p>
        </p:txBody>
      </p:sp>
      <p:grpSp>
        <p:nvGrpSpPr>
          <p:cNvPr id="24" name="Group 23"/>
          <p:cNvGrpSpPr/>
          <p:nvPr/>
        </p:nvGrpSpPr>
        <p:grpSpPr>
          <a:xfrm>
            <a:off x="762000" y="228600"/>
            <a:ext cx="8001000" cy="3123188"/>
            <a:chOff x="762000" y="228600"/>
            <a:chExt cx="8001000" cy="3123188"/>
          </a:xfrm>
        </p:grpSpPr>
        <p:sp>
          <p:nvSpPr>
            <p:cNvPr id="4" name="Rectangle 3"/>
            <p:cNvSpPr/>
            <p:nvPr/>
          </p:nvSpPr>
          <p:spPr>
            <a:xfrm>
              <a:off x="762000" y="304800"/>
              <a:ext cx="8001000"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در طبیعت به ازای هر اتم              چهار اتم             وجود دارد. جرم اتمی میانگین آهن را به دست آورید. </a:t>
              </a:r>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(جرم اتمی ایزوتوپ ها را با عدد جرمی  آن ها، یکسان در نظر بگیرید)</a:t>
              </a:r>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rPr>
                <a:t>              </a:t>
              </a:r>
              <a:endParaRPr lang="fa-IR" sz="2400" b="1" dirty="0" smtClean="0">
                <a:ln w="11430">
                  <a:solidFill>
                    <a:schemeClr val="tx1"/>
                  </a:solidFill>
                </a:ln>
                <a:solidFill>
                  <a:srgbClr val="FF0000"/>
                </a:solidFill>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endParaRPr lang="fa-IR" sz="2400" b="1" dirty="0" smtClean="0">
                <a:ln w="11430"/>
                <a:effectLst>
                  <a:outerShdw blurRad="50800" dist="39000" dir="5460000" algn="tl">
                    <a:srgbClr val="000000">
                      <a:alpha val="38000"/>
                    </a:srgbClr>
                  </a:outerShdw>
                </a:effectLst>
              </a:endParaRPr>
            </a:p>
            <a:p>
              <a:pPr lvl="0"/>
              <a:r>
                <a:rPr lang="fa-IR" sz="3200" b="1" dirty="0" smtClean="0">
                  <a:ln w="11430"/>
                  <a:effectLst>
                    <a:outerShdw blurRad="50800" dist="39000" dir="5460000" algn="tl">
                      <a:srgbClr val="000000">
                        <a:alpha val="38000"/>
                      </a:srgbClr>
                    </a:outerShdw>
                  </a:effectLst>
                </a:rPr>
                <a:t> </a:t>
              </a:r>
            </a:p>
            <a:p>
              <a:endParaRPr lang="fa-IR" sz="3200" b="1" dirty="0">
                <a:ln w="11430"/>
                <a:effectLst>
                  <a:outerShdw blurRad="50800" dist="39000" dir="5460000" algn="tl">
                    <a:srgbClr val="000000">
                      <a:alpha val="38000"/>
                    </a:srgbClr>
                  </a:outerShdw>
                </a:effectLst>
              </a:endParaRPr>
            </a:p>
          </p:txBody>
        </p:sp>
        <p:grpSp>
          <p:nvGrpSpPr>
            <p:cNvPr id="9" name="Group 8"/>
            <p:cNvGrpSpPr/>
            <p:nvPr/>
          </p:nvGrpSpPr>
          <p:grpSpPr>
            <a:xfrm>
              <a:off x="5105400" y="228600"/>
              <a:ext cx="803181" cy="674132"/>
              <a:chOff x="4648200" y="457200"/>
              <a:chExt cx="803181" cy="674132"/>
            </a:xfrm>
          </p:grpSpPr>
          <p:sp>
            <p:nvSpPr>
              <p:cNvPr id="6" name="Rectangle 5"/>
              <p:cNvSpPr/>
              <p:nvPr/>
            </p:nvSpPr>
            <p:spPr>
              <a:xfrm>
                <a:off x="4876800" y="457200"/>
                <a:ext cx="574581" cy="584775"/>
              </a:xfrm>
              <a:prstGeom prst="rect">
                <a:avLst/>
              </a:prstGeom>
              <a:noFill/>
            </p:spPr>
            <p:txBody>
              <a:bodyPr wrap="none" lIns="91440" tIns="45720" rIns="91440" bIns="45720">
                <a:spAutoFit/>
              </a:bodyPr>
              <a:lstStyle/>
              <a:p>
                <a:pPr algn="ctr"/>
                <a:r>
                  <a:rPr lang="en-US"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Fe</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4648200" y="762000"/>
                <a:ext cx="418704" cy="369332"/>
              </a:xfrm>
              <a:prstGeom prst="rect">
                <a:avLst/>
              </a:prstGeom>
              <a:noFill/>
            </p:spPr>
            <p:txBody>
              <a:bodyPr wrap="none" lIns="91440" tIns="45720" rIns="91440" bIns="45720">
                <a:spAutoFit/>
              </a:bodyPr>
              <a:lstStyle/>
              <a:p>
                <a:pPr algn="ctr"/>
                <a:r>
                  <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26</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4648200" y="457200"/>
                <a:ext cx="418704" cy="369332"/>
              </a:xfrm>
              <a:prstGeom prst="rect">
                <a:avLst/>
              </a:prstGeom>
              <a:noFill/>
            </p:spPr>
            <p:txBody>
              <a:bodyPr wrap="none" lIns="91440" tIns="45720" rIns="91440" bIns="45720">
                <a:spAutoFit/>
              </a:bodyPr>
              <a:lstStyle/>
              <a:p>
                <a:pPr algn="ctr"/>
                <a:r>
                  <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59</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0" name="Group 9"/>
            <p:cNvGrpSpPr/>
            <p:nvPr/>
          </p:nvGrpSpPr>
          <p:grpSpPr>
            <a:xfrm>
              <a:off x="3381375" y="238125"/>
              <a:ext cx="803181" cy="674132"/>
              <a:chOff x="4648200" y="457200"/>
              <a:chExt cx="803181" cy="674132"/>
            </a:xfrm>
          </p:grpSpPr>
          <p:sp>
            <p:nvSpPr>
              <p:cNvPr id="11" name="Rectangle 10"/>
              <p:cNvSpPr/>
              <p:nvPr/>
            </p:nvSpPr>
            <p:spPr>
              <a:xfrm>
                <a:off x="4876800" y="457200"/>
                <a:ext cx="574581" cy="584775"/>
              </a:xfrm>
              <a:prstGeom prst="rect">
                <a:avLst/>
              </a:prstGeom>
              <a:noFill/>
            </p:spPr>
            <p:txBody>
              <a:bodyPr wrap="none" lIns="91440" tIns="45720" rIns="91440" bIns="45720">
                <a:spAutoFit/>
              </a:bodyPr>
              <a:lstStyle/>
              <a:p>
                <a:pPr algn="ctr"/>
                <a:r>
                  <a:rPr lang="en-US"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Fe</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4648200" y="762000"/>
                <a:ext cx="418704" cy="369332"/>
              </a:xfrm>
              <a:prstGeom prst="rect">
                <a:avLst/>
              </a:prstGeom>
              <a:noFill/>
            </p:spPr>
            <p:txBody>
              <a:bodyPr wrap="none" lIns="91440" tIns="45720" rIns="91440" bIns="45720">
                <a:spAutoFit/>
              </a:bodyPr>
              <a:lstStyle/>
              <a:p>
                <a:pPr algn="ctr"/>
                <a:r>
                  <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26</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4648200" y="457200"/>
                <a:ext cx="418704" cy="369332"/>
              </a:xfrm>
              <a:prstGeom prst="rect">
                <a:avLst/>
              </a:prstGeom>
              <a:noFill/>
            </p:spPr>
            <p:txBody>
              <a:bodyPr wrap="none" lIns="91440" tIns="45720" rIns="91440" bIns="45720">
                <a:spAutoFit/>
              </a:bodyPr>
              <a:lstStyle/>
              <a:p>
                <a:pPr algn="ctr"/>
                <a:r>
                  <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55</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4" name="Rectangle 13"/>
          <p:cNvSpPr/>
          <p:nvPr/>
        </p:nvSpPr>
        <p:spPr>
          <a:xfrm>
            <a:off x="1571604" y="2424114"/>
            <a:ext cx="11352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Minus 14"/>
          <p:cNvSpPr/>
          <p:nvPr/>
        </p:nvSpPr>
        <p:spPr>
          <a:xfrm>
            <a:off x="2428860" y="2709866"/>
            <a:ext cx="3362340" cy="331471"/>
          </a:xfrm>
          <a:prstGeom prst="mathMinus">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p:cNvSpPr/>
          <p:nvPr/>
        </p:nvSpPr>
        <p:spPr>
          <a:xfrm>
            <a:off x="2786050" y="2209800"/>
            <a:ext cx="247175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2786050" y="2852742"/>
            <a:ext cx="214314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1571604" y="3839603"/>
            <a:ext cx="11352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Minus 18"/>
          <p:cNvSpPr/>
          <p:nvPr/>
        </p:nvSpPr>
        <p:spPr>
          <a:xfrm>
            <a:off x="2428860" y="4125355"/>
            <a:ext cx="3143272" cy="331471"/>
          </a:xfrm>
          <a:prstGeom prst="mathMinus">
            <a:avLst/>
          </a:prstGeom>
          <a:solidFill>
            <a:srgbClr val="FF0000"/>
          </a:solidFill>
          <a:ln>
            <a:solidFill>
              <a:srgbClr val="FF0000"/>
            </a:solidFill>
          </a:ln>
          <a:scene3d>
            <a:camera prst="orthographicFront"/>
            <a:lightRig rig="flat" dir="tl">
              <a:rot lat="0" lon="0" rev="66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2786050" y="3625289"/>
            <a:ext cx="257176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59×1 + 55×4</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Rectangle 20"/>
          <p:cNvSpPr/>
          <p:nvPr/>
        </p:nvSpPr>
        <p:spPr>
          <a:xfrm>
            <a:off x="5214942" y="3781436"/>
            <a:ext cx="6864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Rectangle 21"/>
          <p:cNvSpPr/>
          <p:nvPr/>
        </p:nvSpPr>
        <p:spPr>
          <a:xfrm>
            <a:off x="3886200" y="4343400"/>
            <a:ext cx="393056"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5638800" y="3962400"/>
            <a:ext cx="1766830"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55.8 </a:t>
            </a: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amu</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p:bldP spid="19" grpId="0" animBg="1"/>
      <p:bldP spid="20" grpId="0"/>
      <p:bldP spid="21" grpId="0"/>
      <p:bldP spid="22" grpId="0"/>
      <p:bldP spid="2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8"/>
          <p:cNvGrpSpPr>
            <a:grpSpLocks/>
          </p:cNvGrpSpPr>
          <p:nvPr/>
        </p:nvGrpSpPr>
        <p:grpSpPr bwMode="auto">
          <a:xfrm>
            <a:off x="1143000" y="228600"/>
            <a:ext cx="7848600" cy="1371600"/>
            <a:chOff x="624" y="672"/>
            <a:chExt cx="1773" cy="240"/>
          </a:xfrm>
        </p:grpSpPr>
        <p:sp>
          <p:nvSpPr>
            <p:cNvPr id="26" name="AutoShape 9"/>
            <p:cNvSpPr>
              <a:spLocks noChangeArrowheads="1"/>
            </p:cNvSpPr>
            <p:nvPr/>
          </p:nvSpPr>
          <p:spPr bwMode="gray">
            <a:xfrm>
              <a:off x="624" y="672"/>
              <a:ext cx="1773" cy="240"/>
            </a:xfrm>
            <a:prstGeom prst="roundRect">
              <a:avLst>
                <a:gd name="adj" fmla="val 27917"/>
              </a:avLst>
            </a:prstGeom>
            <a:solidFill>
              <a:srgbClr val="FF7C80"/>
            </a:solidFill>
            <a:ln w="9525">
              <a:noFill/>
              <a:round/>
              <a:headEnd/>
              <a:tailEnd/>
            </a:ln>
            <a:effectLst>
              <a:outerShdw dist="25400" dir="5400000" algn="ctr" rotWithShape="0">
                <a:srgbClr val="1C1C1C">
                  <a:alpha val="50000"/>
                </a:srgbClr>
              </a:outerShdw>
            </a:effectLst>
          </p:spPr>
          <p:txBody>
            <a:bodyPr wrap="none" anchor="ctr"/>
            <a:lstStyle/>
            <a:p>
              <a:endParaRPr lang="en-US"/>
            </a:p>
          </p:txBody>
        </p:sp>
        <p:sp>
          <p:nvSpPr>
            <p:cNvPr id="27" name="AutoShape 10"/>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w="9525">
              <a:noFill/>
              <a:round/>
              <a:headEnd/>
              <a:tailEnd/>
            </a:ln>
            <a:effectLst/>
          </p:spPr>
          <p:txBody>
            <a:bodyPr wrap="none" anchor="ctr"/>
            <a:lstStyle/>
            <a:p>
              <a:endParaRPr lang="en-US"/>
            </a:p>
          </p:txBody>
        </p:sp>
      </p:grpSp>
      <p:sp>
        <p:nvSpPr>
          <p:cNvPr id="3" name="Slide Number Placeholder 2"/>
          <p:cNvSpPr>
            <a:spLocks noGrp="1"/>
          </p:cNvSpPr>
          <p:nvPr>
            <p:ph type="sldNum" sz="quarter" idx="12"/>
          </p:nvPr>
        </p:nvSpPr>
        <p:spPr>
          <a:xfrm>
            <a:off x="6553200" y="6324600"/>
            <a:ext cx="2133600" cy="365125"/>
          </a:xfrm>
        </p:spPr>
        <p:txBody>
          <a:bodyPr/>
          <a:lstStyle/>
          <a:p>
            <a:fld id="{4CE537EB-F69F-49DF-B190-42F4AEC61CA4}" type="slidenum">
              <a:rPr lang="fa-IR" smtClean="0"/>
              <a:pPr/>
              <a:t>83</a:t>
            </a:fld>
            <a:endParaRPr lang="fa-IR"/>
          </a:p>
        </p:txBody>
      </p:sp>
      <p:sp>
        <p:nvSpPr>
          <p:cNvPr id="4" name="Rectangle 3"/>
          <p:cNvSpPr/>
          <p:nvPr/>
        </p:nvSpPr>
        <p:spPr>
          <a:xfrm>
            <a:off x="1143000" y="228600"/>
            <a:ext cx="7760018" cy="169277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fa-IR" sz="2400" b="1" dirty="0" smtClean="0">
                <a:ln w="11430">
                  <a:solidFill>
                    <a:schemeClr val="tx1"/>
                  </a:solidFill>
                </a:ln>
                <a:solidFill>
                  <a:schemeClr val="tx1">
                    <a:lumMod val="65000"/>
                    <a:lumOff val="35000"/>
                  </a:schemeClr>
                </a:solidFill>
                <a:effectLst>
                  <a:outerShdw blurRad="50800" dist="39000" dir="5460000" algn="tl">
                    <a:srgbClr val="000000">
                      <a:alpha val="38000"/>
                    </a:srgbClr>
                  </a:outerShdw>
                </a:effectLst>
                <a:cs typeface="Mj_Aref" pitchFamily="2" charset="-78"/>
              </a:rPr>
              <a:t>مس دو ایزوتوپ دارد. یکی                   با جرم اتمی   62/93  و   دیگری                 با جرم اتمی  64/928 اگر جرم اتمی مس 63/546 باشد درصد فراوانی ایزوتوپ ها را به دست آورید.             </a:t>
            </a:r>
            <a:endParaRPr lang="fa-IR" sz="3200" b="1" dirty="0" smtClean="0">
              <a:ln w="11430"/>
              <a:effectLst>
                <a:outerShdw blurRad="50800" dist="39000" dir="5460000" algn="tl">
                  <a:srgbClr val="000000">
                    <a:alpha val="38000"/>
                  </a:srgbClr>
                </a:outerShdw>
              </a:effectLst>
            </a:endParaRPr>
          </a:p>
          <a:p>
            <a:endParaRPr lang="fa-IR" sz="3200" b="1" dirty="0">
              <a:ln w="11430"/>
              <a:effectLst>
                <a:outerShdw blurRad="50800" dist="39000" dir="5460000" algn="tl">
                  <a:srgbClr val="000000">
                    <a:alpha val="38000"/>
                  </a:srgbClr>
                </a:outerShdw>
              </a:effectLst>
            </a:endParaRPr>
          </a:p>
        </p:txBody>
      </p:sp>
      <p:grpSp>
        <p:nvGrpSpPr>
          <p:cNvPr id="5" name="Group 8"/>
          <p:cNvGrpSpPr/>
          <p:nvPr/>
        </p:nvGrpSpPr>
        <p:grpSpPr>
          <a:xfrm>
            <a:off x="5334000" y="152400"/>
            <a:ext cx="850886" cy="674132"/>
            <a:chOff x="4648200" y="457200"/>
            <a:chExt cx="850886" cy="674132"/>
          </a:xfrm>
        </p:grpSpPr>
        <p:sp>
          <p:nvSpPr>
            <p:cNvPr id="6" name="Rectangle 5"/>
            <p:cNvSpPr/>
            <p:nvPr/>
          </p:nvSpPr>
          <p:spPr>
            <a:xfrm>
              <a:off x="4876800" y="457200"/>
              <a:ext cx="622286" cy="584775"/>
            </a:xfrm>
            <a:prstGeom prst="rect">
              <a:avLst/>
            </a:prstGeom>
            <a:noFill/>
          </p:spPr>
          <p:txBody>
            <a:bodyPr wrap="none" lIns="91440" tIns="45720" rIns="91440" bIns="45720">
              <a:spAutoFit/>
            </a:bodyPr>
            <a:lstStyle/>
            <a:p>
              <a:pPr algn="ctr"/>
              <a:r>
                <a:rPr lang="en-US"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Cu</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4648200" y="762000"/>
              <a:ext cx="418704" cy="369332"/>
            </a:xfrm>
            <a:prstGeom prst="rect">
              <a:avLst/>
            </a:prstGeom>
            <a:noFill/>
          </p:spPr>
          <p:txBody>
            <a:bodyPr wrap="none" lIns="91440" tIns="45720" rIns="91440" bIns="45720">
              <a:spAutoFit/>
            </a:bodyPr>
            <a:lstStyle/>
            <a:p>
              <a:pPr algn="ctr"/>
              <a:r>
                <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29</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4648200" y="457200"/>
              <a:ext cx="418704" cy="369332"/>
            </a:xfrm>
            <a:prstGeom prst="rect">
              <a:avLst/>
            </a:prstGeom>
            <a:noFill/>
          </p:spPr>
          <p:txBody>
            <a:bodyPr wrap="none" lIns="91440" tIns="45720" rIns="91440" bIns="45720">
              <a:spAutoFit/>
            </a:bodyPr>
            <a:lstStyle/>
            <a:p>
              <a:pPr algn="ctr"/>
              <a:r>
                <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 name="Group 9"/>
          <p:cNvGrpSpPr/>
          <p:nvPr/>
        </p:nvGrpSpPr>
        <p:grpSpPr>
          <a:xfrm>
            <a:off x="1371600" y="152400"/>
            <a:ext cx="850886" cy="674132"/>
            <a:chOff x="4648200" y="457200"/>
            <a:chExt cx="850886" cy="674132"/>
          </a:xfrm>
        </p:grpSpPr>
        <p:sp>
          <p:nvSpPr>
            <p:cNvPr id="11" name="Rectangle 10"/>
            <p:cNvSpPr/>
            <p:nvPr/>
          </p:nvSpPr>
          <p:spPr>
            <a:xfrm>
              <a:off x="4876800" y="457200"/>
              <a:ext cx="622286" cy="584775"/>
            </a:xfrm>
            <a:prstGeom prst="rect">
              <a:avLst/>
            </a:prstGeom>
            <a:noFill/>
          </p:spPr>
          <p:txBody>
            <a:bodyPr wrap="none" lIns="91440" tIns="45720" rIns="91440" bIns="45720">
              <a:spAutoFit/>
            </a:bodyPr>
            <a:lstStyle/>
            <a:p>
              <a:pPr algn="ctr"/>
              <a:r>
                <a:rPr lang="en-US"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Cu</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4648200" y="762000"/>
              <a:ext cx="418704" cy="369332"/>
            </a:xfrm>
            <a:prstGeom prst="rect">
              <a:avLst/>
            </a:prstGeom>
            <a:noFill/>
          </p:spPr>
          <p:txBody>
            <a:bodyPr wrap="none" lIns="91440" tIns="45720" rIns="91440" bIns="45720">
              <a:spAutoFit/>
            </a:bodyPr>
            <a:lstStyle/>
            <a:p>
              <a:pPr algn="ctr"/>
              <a:r>
                <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29</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a:off x="4648200" y="457200"/>
              <a:ext cx="418704" cy="369332"/>
            </a:xfrm>
            <a:prstGeom prst="rect">
              <a:avLst/>
            </a:prstGeom>
            <a:noFill/>
          </p:spPr>
          <p:txBody>
            <a:bodyPr wrap="none" lIns="91440" tIns="45720" rIns="91440" bIns="45720">
              <a:spAutoFit/>
            </a:bodyPr>
            <a:lstStyle/>
            <a:p>
              <a:pPr algn="ctr"/>
              <a:r>
                <a:rPr lang="en-US"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65</a:t>
              </a:r>
              <a:endParaRPr lang="en-US"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4" name="Rectangle 13"/>
          <p:cNvSpPr/>
          <p:nvPr/>
        </p:nvSpPr>
        <p:spPr>
          <a:xfrm>
            <a:off x="1571604" y="2424114"/>
            <a:ext cx="11352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Minus 14"/>
          <p:cNvSpPr/>
          <p:nvPr/>
        </p:nvSpPr>
        <p:spPr>
          <a:xfrm>
            <a:off x="2428860" y="2709866"/>
            <a:ext cx="3362340" cy="331471"/>
          </a:xfrm>
          <a:prstGeom prst="mathMinus">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p:cNvSpPr/>
          <p:nvPr/>
        </p:nvSpPr>
        <p:spPr>
          <a:xfrm>
            <a:off x="2786050" y="2209800"/>
            <a:ext cx="247175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2786050" y="2852742"/>
            <a:ext cx="214314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a:t>
            </a:r>
            <a:r>
              <a:rPr lang="en-US" sz="3200" b="1"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2209800" y="3810000"/>
            <a:ext cx="5293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Minus 18"/>
          <p:cNvSpPr/>
          <p:nvPr/>
        </p:nvSpPr>
        <p:spPr>
          <a:xfrm>
            <a:off x="2428860" y="4125355"/>
            <a:ext cx="4810140" cy="331471"/>
          </a:xfrm>
          <a:prstGeom prst="mathMinus">
            <a:avLst/>
          </a:prstGeom>
          <a:solidFill>
            <a:srgbClr val="FF0000"/>
          </a:solidFill>
          <a:ln>
            <a:solidFill>
              <a:srgbClr val="FF0000"/>
            </a:solidFill>
          </a:ln>
          <a:scene3d>
            <a:camera prst="orthographicFront"/>
            <a:lightRig rig="flat" dir="tl">
              <a:rot lat="0" lon="0" rev="66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2514600" y="3733800"/>
            <a:ext cx="457200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62.930</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64.928(100-x)</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Rectangle 21"/>
          <p:cNvSpPr/>
          <p:nvPr/>
        </p:nvSpPr>
        <p:spPr>
          <a:xfrm>
            <a:off x="4191000" y="4343400"/>
            <a:ext cx="809837"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100</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ctangle 23"/>
          <p:cNvSpPr/>
          <p:nvPr/>
        </p:nvSpPr>
        <p:spPr>
          <a:xfrm>
            <a:off x="228600" y="3962400"/>
            <a:ext cx="257176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63.546</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Rectangle 24"/>
          <p:cNvSpPr/>
          <p:nvPr/>
        </p:nvSpPr>
        <p:spPr>
          <a:xfrm>
            <a:off x="1981200" y="5029200"/>
            <a:ext cx="3324949" cy="1077218"/>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 69.17%</a:t>
            </a:r>
          </a:p>
          <a:p>
            <a:pPr algn="l"/>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100-69.17=30.83%</a:t>
            </a:r>
            <a:endParaRPr lang="fa-I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20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0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p:bldP spid="19" grpId="0" animBg="1"/>
      <p:bldP spid="20" grpId="0"/>
      <p:bldP spid="22" grpId="0"/>
      <p:bldP spid="24" grpId="0"/>
      <p:bldP spid="2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181600" y="76200"/>
            <a:ext cx="2895600" cy="838200"/>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lstStyle/>
          <a:p>
            <a:pPr algn="ctr"/>
            <a:endParaRPr lang="fa-IR">
              <a:ln>
                <a:solidFill>
                  <a:schemeClr val="tx1">
                    <a:lumMod val="75000"/>
                    <a:lumOff val="25000"/>
                  </a:schemeClr>
                </a:solidFill>
              </a:ln>
            </a:endParaRPr>
          </a:p>
        </p:txBody>
      </p:sp>
      <p:sp>
        <p:nvSpPr>
          <p:cNvPr id="26" name="Rounded Rectangle 25"/>
          <p:cNvSpPr/>
          <p:nvPr/>
        </p:nvSpPr>
        <p:spPr>
          <a:xfrm>
            <a:off x="533400" y="0"/>
            <a:ext cx="3352800" cy="914400"/>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84</a:t>
            </a:fld>
            <a:endParaRPr lang="fa-IR"/>
          </a:p>
        </p:txBody>
      </p:sp>
      <p:grpSp>
        <p:nvGrpSpPr>
          <p:cNvPr id="5" name="Group 10"/>
          <p:cNvGrpSpPr/>
          <p:nvPr/>
        </p:nvGrpSpPr>
        <p:grpSpPr>
          <a:xfrm>
            <a:off x="750264" y="-76199"/>
            <a:ext cx="609600" cy="914400"/>
            <a:chOff x="2514600" y="1524000"/>
            <a:chExt cx="737073" cy="1009710"/>
          </a:xfrm>
        </p:grpSpPr>
        <p:sp>
          <p:nvSpPr>
            <p:cNvPr id="6" name="Rectangle 5"/>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9" name="Group 10"/>
          <p:cNvGrpSpPr/>
          <p:nvPr/>
        </p:nvGrpSpPr>
        <p:grpSpPr>
          <a:xfrm>
            <a:off x="1893263" y="-76200"/>
            <a:ext cx="697537" cy="952167"/>
            <a:chOff x="2514600" y="1524000"/>
            <a:chExt cx="843399" cy="1051414"/>
          </a:xfrm>
        </p:grpSpPr>
        <p:sp>
          <p:nvSpPr>
            <p:cNvPr id="10" name="Rectangle 9"/>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11" name="Rectangle 10"/>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12" name="Rectangle 11"/>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13" name="Group 10"/>
          <p:cNvGrpSpPr/>
          <p:nvPr/>
        </p:nvGrpSpPr>
        <p:grpSpPr>
          <a:xfrm>
            <a:off x="3036263" y="0"/>
            <a:ext cx="697537" cy="952167"/>
            <a:chOff x="2514600" y="1524000"/>
            <a:chExt cx="843399" cy="1051414"/>
          </a:xfrm>
        </p:grpSpPr>
        <p:sp>
          <p:nvSpPr>
            <p:cNvPr id="14" name="Rectangle 13"/>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5" name="Rectangle 14"/>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6" name="Rectangle 15"/>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17" name="Group 10"/>
          <p:cNvGrpSpPr/>
          <p:nvPr/>
        </p:nvGrpSpPr>
        <p:grpSpPr>
          <a:xfrm>
            <a:off x="5943600" y="0"/>
            <a:ext cx="719981" cy="952166"/>
            <a:chOff x="2514597" y="1524000"/>
            <a:chExt cx="870536" cy="1051413"/>
          </a:xfrm>
        </p:grpSpPr>
        <p:sp>
          <p:nvSpPr>
            <p:cNvPr id="18" name="Rectangle 17"/>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9" name="Rectangle 18"/>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20" name="Rectangle 19"/>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21" name="Group 10"/>
          <p:cNvGrpSpPr/>
          <p:nvPr/>
        </p:nvGrpSpPr>
        <p:grpSpPr>
          <a:xfrm>
            <a:off x="6858000" y="0"/>
            <a:ext cx="719981" cy="952166"/>
            <a:chOff x="2514597" y="1524000"/>
            <a:chExt cx="870536" cy="1051413"/>
          </a:xfrm>
        </p:grpSpPr>
        <p:sp>
          <p:nvSpPr>
            <p:cNvPr id="22" name="Rectangle 21"/>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270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270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23" name="Rectangle 22"/>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270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2700"/>
                <a:solidFill>
                  <a:schemeClr val="tx1">
                    <a:lumMod val="85000"/>
                    <a:lumOff val="15000"/>
                  </a:schemeClr>
                </a:solidFill>
                <a:effectLst>
                  <a:outerShdw blurRad="50800" dist="39000" dir="5460000" algn="tl">
                    <a:srgbClr val="000000">
                      <a:alpha val="38000"/>
                    </a:srgbClr>
                  </a:outerShdw>
                </a:effectLst>
              </a:endParaRPr>
            </a:p>
          </p:txBody>
        </p:sp>
        <p:sp>
          <p:nvSpPr>
            <p:cNvPr id="24" name="Rectangle 23"/>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270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2700"/>
                <a:solidFill>
                  <a:schemeClr val="tx1">
                    <a:lumMod val="85000"/>
                    <a:lumOff val="15000"/>
                  </a:schemeClr>
                </a:solidFill>
                <a:effectLst>
                  <a:outerShdw blurRad="50800" dist="39000" dir="5460000" algn="tl">
                    <a:srgbClr val="000000">
                      <a:alpha val="38000"/>
                    </a:srgbClr>
                  </a:outerShdw>
                </a:effectLst>
              </a:endParaRPr>
            </a:p>
          </p:txBody>
        </p:sp>
      </p:grpSp>
      <p:grpSp>
        <p:nvGrpSpPr>
          <p:cNvPr id="29" name="Group 10"/>
          <p:cNvGrpSpPr/>
          <p:nvPr/>
        </p:nvGrpSpPr>
        <p:grpSpPr>
          <a:xfrm>
            <a:off x="2133600" y="952834"/>
            <a:ext cx="457200" cy="685800"/>
            <a:chOff x="2514600" y="1524000"/>
            <a:chExt cx="737073" cy="1009710"/>
          </a:xfrm>
        </p:grpSpPr>
        <p:sp>
          <p:nvSpPr>
            <p:cNvPr id="30" name="Rectangle 29"/>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Rectangle 30"/>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Rectangle 31"/>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33" name="Group 10"/>
          <p:cNvGrpSpPr/>
          <p:nvPr/>
        </p:nvGrpSpPr>
        <p:grpSpPr>
          <a:xfrm>
            <a:off x="1143000" y="952834"/>
            <a:ext cx="457200" cy="685800"/>
            <a:chOff x="2514600" y="1524000"/>
            <a:chExt cx="737073" cy="1009710"/>
          </a:xfrm>
        </p:grpSpPr>
        <p:sp>
          <p:nvSpPr>
            <p:cNvPr id="34" name="Rectangle 33"/>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ctangle 34"/>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Rectangle 35"/>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37" name="Group 10"/>
          <p:cNvGrpSpPr/>
          <p:nvPr/>
        </p:nvGrpSpPr>
        <p:grpSpPr>
          <a:xfrm>
            <a:off x="1524001" y="952834"/>
            <a:ext cx="539986" cy="714125"/>
            <a:chOff x="2514597" y="1524000"/>
            <a:chExt cx="870536" cy="1051413"/>
          </a:xfrm>
        </p:grpSpPr>
        <p:sp>
          <p:nvSpPr>
            <p:cNvPr id="38" name="Rectangle 37"/>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39" name="Rectangle 38"/>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40" name="Rectangle 39"/>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41" name="Group 10"/>
          <p:cNvGrpSpPr/>
          <p:nvPr/>
        </p:nvGrpSpPr>
        <p:grpSpPr>
          <a:xfrm>
            <a:off x="2209800" y="4610435"/>
            <a:ext cx="533400" cy="875966"/>
            <a:chOff x="2514600" y="1524000"/>
            <a:chExt cx="737073" cy="1009710"/>
          </a:xfrm>
        </p:grpSpPr>
        <p:sp>
          <p:nvSpPr>
            <p:cNvPr id="42" name="Rectangle 41"/>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3" name="Rectangle 42"/>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4" name="Rectangle 43"/>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45" name="Group 10"/>
          <p:cNvGrpSpPr/>
          <p:nvPr/>
        </p:nvGrpSpPr>
        <p:grpSpPr>
          <a:xfrm>
            <a:off x="1219200" y="4610435"/>
            <a:ext cx="533400" cy="875966"/>
            <a:chOff x="2514600" y="1524000"/>
            <a:chExt cx="737073" cy="1009710"/>
          </a:xfrm>
        </p:grpSpPr>
        <p:sp>
          <p:nvSpPr>
            <p:cNvPr id="46" name="Rectangle 45"/>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7" name="Rectangle 46"/>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8" name="Rectangle 47"/>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49" name="Group 10"/>
          <p:cNvGrpSpPr/>
          <p:nvPr/>
        </p:nvGrpSpPr>
        <p:grpSpPr>
          <a:xfrm>
            <a:off x="4038599" y="952834"/>
            <a:ext cx="562677" cy="761999"/>
            <a:chOff x="2514597" y="1524000"/>
            <a:chExt cx="870536" cy="1051413"/>
          </a:xfrm>
        </p:grpSpPr>
        <p:sp>
          <p:nvSpPr>
            <p:cNvPr id="50" name="Rectangle 49"/>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51" name="Rectangle 50"/>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52" name="Rectangle 51"/>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53" name="Group 10"/>
          <p:cNvGrpSpPr/>
          <p:nvPr/>
        </p:nvGrpSpPr>
        <p:grpSpPr>
          <a:xfrm>
            <a:off x="1600200" y="4648200"/>
            <a:ext cx="719981" cy="952166"/>
            <a:chOff x="2514597" y="1524000"/>
            <a:chExt cx="870536" cy="1051413"/>
          </a:xfrm>
        </p:grpSpPr>
        <p:sp>
          <p:nvSpPr>
            <p:cNvPr id="54" name="Rectangle 53"/>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55" name="Rectangle 54"/>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56" name="Rectangle 55"/>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57" name="Group 10"/>
          <p:cNvGrpSpPr/>
          <p:nvPr/>
        </p:nvGrpSpPr>
        <p:grpSpPr>
          <a:xfrm>
            <a:off x="3428999" y="952835"/>
            <a:ext cx="545137" cy="762000"/>
            <a:chOff x="2514600" y="1524000"/>
            <a:chExt cx="843399" cy="1051414"/>
          </a:xfrm>
        </p:grpSpPr>
        <p:sp>
          <p:nvSpPr>
            <p:cNvPr id="58" name="Rectangle 57"/>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59" name="Rectangle 58"/>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60" name="Rectangle 59"/>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61" name="Group 10"/>
          <p:cNvGrpSpPr/>
          <p:nvPr/>
        </p:nvGrpSpPr>
        <p:grpSpPr>
          <a:xfrm>
            <a:off x="4560262" y="952835"/>
            <a:ext cx="545137" cy="762000"/>
            <a:chOff x="2514600" y="1524000"/>
            <a:chExt cx="843399" cy="1051414"/>
          </a:xfrm>
        </p:grpSpPr>
        <p:sp>
          <p:nvSpPr>
            <p:cNvPr id="62" name="Rectangle 61"/>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63" name="Rectangle 62"/>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64" name="Rectangle 63"/>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65" name="Group 10"/>
          <p:cNvGrpSpPr/>
          <p:nvPr/>
        </p:nvGrpSpPr>
        <p:grpSpPr>
          <a:xfrm>
            <a:off x="3505200" y="4610434"/>
            <a:ext cx="590550" cy="799767"/>
            <a:chOff x="2514600" y="1524000"/>
            <a:chExt cx="843399" cy="1051414"/>
          </a:xfrm>
        </p:grpSpPr>
        <p:sp>
          <p:nvSpPr>
            <p:cNvPr id="66" name="Rectangle 65"/>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67" name="Rectangle 66"/>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68" name="Rectangle 67"/>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69" name="Group 10"/>
          <p:cNvGrpSpPr/>
          <p:nvPr/>
        </p:nvGrpSpPr>
        <p:grpSpPr>
          <a:xfrm>
            <a:off x="4667250" y="4610434"/>
            <a:ext cx="590550" cy="799767"/>
            <a:chOff x="2514600" y="1524000"/>
            <a:chExt cx="843399" cy="1051414"/>
          </a:xfrm>
        </p:grpSpPr>
        <p:sp>
          <p:nvSpPr>
            <p:cNvPr id="70" name="Rectangle 69"/>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71" name="Rectangle 70"/>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72" name="Rectangle 71"/>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73" name="Group 10"/>
          <p:cNvGrpSpPr/>
          <p:nvPr/>
        </p:nvGrpSpPr>
        <p:grpSpPr>
          <a:xfrm>
            <a:off x="4019550" y="4648201"/>
            <a:ext cx="609552" cy="799766"/>
            <a:chOff x="2514597" y="1524000"/>
            <a:chExt cx="870536" cy="1051413"/>
          </a:xfrm>
        </p:grpSpPr>
        <p:sp>
          <p:nvSpPr>
            <p:cNvPr id="74" name="Rectangle 73"/>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75" name="Rectangle 74"/>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76" name="Rectangle 75"/>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25" name="Group 10"/>
          <p:cNvGrpSpPr/>
          <p:nvPr/>
        </p:nvGrpSpPr>
        <p:grpSpPr>
          <a:xfrm>
            <a:off x="5867400" y="1029034"/>
            <a:ext cx="533400" cy="609600"/>
            <a:chOff x="2514600" y="1524000"/>
            <a:chExt cx="843399" cy="1051414"/>
          </a:xfrm>
        </p:grpSpPr>
        <p:sp>
          <p:nvSpPr>
            <p:cNvPr id="126" name="Rectangle 125"/>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27" name="Rectangle 126"/>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28" name="Rectangle 127"/>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129" name="Group 10"/>
          <p:cNvGrpSpPr/>
          <p:nvPr/>
        </p:nvGrpSpPr>
        <p:grpSpPr>
          <a:xfrm>
            <a:off x="6781800" y="1029034"/>
            <a:ext cx="533400" cy="609600"/>
            <a:chOff x="2514600" y="1524000"/>
            <a:chExt cx="843399" cy="1051414"/>
          </a:xfrm>
        </p:grpSpPr>
        <p:sp>
          <p:nvSpPr>
            <p:cNvPr id="130" name="Rectangle 129"/>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31" name="Rectangle 130"/>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32" name="Rectangle 131"/>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133" name="Group 10"/>
          <p:cNvGrpSpPr/>
          <p:nvPr/>
        </p:nvGrpSpPr>
        <p:grpSpPr>
          <a:xfrm>
            <a:off x="5943600" y="4686634"/>
            <a:ext cx="533400" cy="609600"/>
            <a:chOff x="2514600" y="1524000"/>
            <a:chExt cx="843399" cy="1051414"/>
          </a:xfrm>
        </p:grpSpPr>
        <p:sp>
          <p:nvSpPr>
            <p:cNvPr id="134" name="Rectangle 133"/>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35" name="Rectangle 134"/>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36" name="Rectangle 135"/>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137" name="Group 10"/>
          <p:cNvGrpSpPr/>
          <p:nvPr/>
        </p:nvGrpSpPr>
        <p:grpSpPr>
          <a:xfrm>
            <a:off x="6781800" y="4686634"/>
            <a:ext cx="533400" cy="609600"/>
            <a:chOff x="2514600" y="1524000"/>
            <a:chExt cx="843399" cy="1051414"/>
          </a:xfrm>
        </p:grpSpPr>
        <p:sp>
          <p:nvSpPr>
            <p:cNvPr id="138" name="Rectangle 137"/>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39" name="Rectangle 138"/>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40" name="Rectangle 139"/>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141" name="Group 10"/>
          <p:cNvGrpSpPr/>
          <p:nvPr/>
        </p:nvGrpSpPr>
        <p:grpSpPr>
          <a:xfrm>
            <a:off x="6248400" y="1029034"/>
            <a:ext cx="609600" cy="762000"/>
            <a:chOff x="2514597" y="1524000"/>
            <a:chExt cx="870536" cy="1051413"/>
          </a:xfrm>
        </p:grpSpPr>
        <p:sp>
          <p:nvSpPr>
            <p:cNvPr id="142" name="Rectangle 141"/>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43" name="Rectangle 142"/>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44" name="Rectangle 143"/>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45" name="Group 10"/>
          <p:cNvGrpSpPr/>
          <p:nvPr/>
        </p:nvGrpSpPr>
        <p:grpSpPr>
          <a:xfrm>
            <a:off x="6362700" y="4686634"/>
            <a:ext cx="533400" cy="762000"/>
            <a:chOff x="2514597" y="1524000"/>
            <a:chExt cx="870536" cy="1051413"/>
          </a:xfrm>
        </p:grpSpPr>
        <p:sp>
          <p:nvSpPr>
            <p:cNvPr id="146" name="Rectangle 145"/>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47" name="Rectangle 146"/>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48" name="Rectangle 147"/>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sp>
        <p:nvSpPr>
          <p:cNvPr id="150" name="Right Brace 149"/>
          <p:cNvSpPr/>
          <p:nvPr/>
        </p:nvSpPr>
        <p:spPr>
          <a:xfrm rot="5400000">
            <a:off x="1752600" y="11430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1" name="Right Brace 150"/>
          <p:cNvSpPr/>
          <p:nvPr/>
        </p:nvSpPr>
        <p:spPr>
          <a:xfrm rot="5400000">
            <a:off x="4191000" y="1143001"/>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2" name="Right Brace 151"/>
          <p:cNvSpPr/>
          <p:nvPr/>
        </p:nvSpPr>
        <p:spPr>
          <a:xfrm rot="5400000">
            <a:off x="6477000" y="11430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3" name="Right Brace 152"/>
          <p:cNvSpPr/>
          <p:nvPr/>
        </p:nvSpPr>
        <p:spPr>
          <a:xfrm rot="5400000">
            <a:off x="1828800" y="49530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4" name="Right Brace 153"/>
          <p:cNvSpPr/>
          <p:nvPr/>
        </p:nvSpPr>
        <p:spPr>
          <a:xfrm rot="5400000">
            <a:off x="4267200" y="4953001"/>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5" name="Right Brace 154"/>
          <p:cNvSpPr/>
          <p:nvPr/>
        </p:nvSpPr>
        <p:spPr>
          <a:xfrm rot="5400000">
            <a:off x="6553200" y="49530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6" name="Rectangle 155"/>
          <p:cNvSpPr/>
          <p:nvPr/>
        </p:nvSpPr>
        <p:spPr>
          <a:xfrm>
            <a:off x="1600200" y="19050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18</a:t>
            </a:r>
            <a:endParaRPr lang="en-US" sz="2800" b="1" dirty="0">
              <a:ln w="3175">
                <a:solidFill>
                  <a:schemeClr val="tx1">
                    <a:lumMod val="85000"/>
                    <a:lumOff val="15000"/>
                  </a:schemeClr>
                </a:solidFill>
              </a:ln>
              <a:solidFill>
                <a:schemeClr val="bg1">
                  <a:shade val="50000"/>
                </a:schemeClr>
              </a:solidFill>
              <a:effectLst/>
            </a:endParaRPr>
          </a:p>
        </p:txBody>
      </p:sp>
      <p:sp>
        <p:nvSpPr>
          <p:cNvPr id="157" name="Rectangle 156"/>
          <p:cNvSpPr/>
          <p:nvPr/>
        </p:nvSpPr>
        <p:spPr>
          <a:xfrm>
            <a:off x="4038600" y="19050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20</a:t>
            </a:r>
            <a:endParaRPr lang="en-US" sz="2800" b="1" dirty="0">
              <a:ln w="3175">
                <a:solidFill>
                  <a:schemeClr val="tx1">
                    <a:lumMod val="85000"/>
                    <a:lumOff val="15000"/>
                  </a:schemeClr>
                </a:solidFill>
              </a:ln>
              <a:solidFill>
                <a:schemeClr val="bg1">
                  <a:shade val="50000"/>
                </a:schemeClr>
              </a:solidFill>
              <a:effectLst/>
            </a:endParaRPr>
          </a:p>
        </p:txBody>
      </p:sp>
      <p:sp>
        <p:nvSpPr>
          <p:cNvPr id="158" name="Rectangle 157"/>
          <p:cNvSpPr/>
          <p:nvPr/>
        </p:nvSpPr>
        <p:spPr>
          <a:xfrm>
            <a:off x="6324600" y="191518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22</a:t>
            </a:r>
            <a:endParaRPr lang="en-US" sz="2800" b="1" dirty="0">
              <a:ln w="3175">
                <a:solidFill>
                  <a:schemeClr val="tx1">
                    <a:lumMod val="85000"/>
                    <a:lumOff val="15000"/>
                  </a:schemeClr>
                </a:solidFill>
              </a:ln>
              <a:solidFill>
                <a:schemeClr val="bg1">
                  <a:shade val="50000"/>
                </a:schemeClr>
              </a:solidFill>
              <a:effectLst/>
            </a:endParaRPr>
          </a:p>
        </p:txBody>
      </p:sp>
      <p:sp>
        <p:nvSpPr>
          <p:cNvPr id="159" name="Rectangle 158"/>
          <p:cNvSpPr/>
          <p:nvPr/>
        </p:nvSpPr>
        <p:spPr>
          <a:xfrm>
            <a:off x="1676400" y="57912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20</a:t>
            </a:r>
            <a:endParaRPr lang="en-US" sz="2800" b="1" dirty="0">
              <a:ln w="3175">
                <a:solidFill>
                  <a:schemeClr val="tx1">
                    <a:lumMod val="85000"/>
                    <a:lumOff val="15000"/>
                  </a:schemeClr>
                </a:solidFill>
              </a:ln>
              <a:solidFill>
                <a:schemeClr val="bg1">
                  <a:shade val="50000"/>
                </a:schemeClr>
              </a:solidFill>
              <a:effectLst/>
            </a:endParaRPr>
          </a:p>
        </p:txBody>
      </p:sp>
      <p:sp>
        <p:nvSpPr>
          <p:cNvPr id="160" name="Rectangle 159"/>
          <p:cNvSpPr/>
          <p:nvPr/>
        </p:nvSpPr>
        <p:spPr>
          <a:xfrm>
            <a:off x="4114800" y="57912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22</a:t>
            </a:r>
            <a:endParaRPr lang="en-US" sz="2800" b="1" dirty="0">
              <a:ln w="3175">
                <a:solidFill>
                  <a:schemeClr val="tx1">
                    <a:lumMod val="85000"/>
                    <a:lumOff val="15000"/>
                  </a:schemeClr>
                </a:solidFill>
              </a:ln>
              <a:solidFill>
                <a:schemeClr val="bg1">
                  <a:shade val="50000"/>
                </a:schemeClr>
              </a:solidFill>
              <a:effectLst/>
            </a:endParaRPr>
          </a:p>
        </p:txBody>
      </p:sp>
      <p:sp>
        <p:nvSpPr>
          <p:cNvPr id="161" name="Rectangle 160"/>
          <p:cNvSpPr/>
          <p:nvPr/>
        </p:nvSpPr>
        <p:spPr>
          <a:xfrm>
            <a:off x="6400800" y="580138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24</a:t>
            </a:r>
            <a:endParaRPr lang="en-US" sz="2800" b="1" dirty="0">
              <a:ln w="3175">
                <a:solidFill>
                  <a:schemeClr val="tx1">
                    <a:lumMod val="85000"/>
                    <a:lumOff val="15000"/>
                  </a:schemeClr>
                </a:solidFill>
              </a:ln>
              <a:solidFill>
                <a:schemeClr val="bg1">
                  <a:shade val="50000"/>
                </a:schemeClr>
              </a:solidFill>
              <a:effectLst/>
            </a:endParaRPr>
          </a:p>
        </p:txBody>
      </p:sp>
      <p:sp>
        <p:nvSpPr>
          <p:cNvPr id="162" name="Rounded Rectangle 161"/>
          <p:cNvSpPr/>
          <p:nvPr/>
        </p:nvSpPr>
        <p:spPr>
          <a:xfrm>
            <a:off x="4876800" y="76200"/>
            <a:ext cx="3200400" cy="838200"/>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lstStyle/>
          <a:p>
            <a:pPr algn="ctr"/>
            <a:endParaRPr lang="fa-IR">
              <a:ln>
                <a:solidFill>
                  <a:schemeClr val="tx1">
                    <a:lumMod val="75000"/>
                    <a:lumOff val="25000"/>
                  </a:schemeClr>
                </a:solidFill>
              </a:ln>
            </a:endParaRPr>
          </a:p>
        </p:txBody>
      </p:sp>
      <p:grpSp>
        <p:nvGrpSpPr>
          <p:cNvPr id="163" name="Group 10"/>
          <p:cNvGrpSpPr/>
          <p:nvPr/>
        </p:nvGrpSpPr>
        <p:grpSpPr>
          <a:xfrm>
            <a:off x="5105400" y="38434"/>
            <a:ext cx="719981" cy="952166"/>
            <a:chOff x="2514597" y="1524000"/>
            <a:chExt cx="870536" cy="1051413"/>
          </a:xfrm>
        </p:grpSpPr>
        <p:sp>
          <p:nvSpPr>
            <p:cNvPr id="164" name="Rectangle 163"/>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65" name="Rectangle 164"/>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66" name="Rectangle 165"/>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67" name="Group 10"/>
          <p:cNvGrpSpPr/>
          <p:nvPr/>
        </p:nvGrpSpPr>
        <p:grpSpPr>
          <a:xfrm>
            <a:off x="6858000" y="0"/>
            <a:ext cx="719981" cy="952166"/>
            <a:chOff x="2514597" y="1524000"/>
            <a:chExt cx="870536" cy="1051413"/>
          </a:xfrm>
        </p:grpSpPr>
        <p:sp>
          <p:nvSpPr>
            <p:cNvPr id="168" name="Rectangle 167"/>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270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270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69" name="Rectangle 168"/>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270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2700"/>
                <a:solidFill>
                  <a:schemeClr val="tx1">
                    <a:lumMod val="85000"/>
                    <a:lumOff val="15000"/>
                  </a:schemeClr>
                </a:solidFill>
                <a:effectLst>
                  <a:outerShdw blurRad="50800" dist="39000" dir="5460000" algn="tl">
                    <a:srgbClr val="000000">
                      <a:alpha val="38000"/>
                    </a:srgbClr>
                  </a:outerShdw>
                </a:effectLst>
              </a:endParaRPr>
            </a:p>
          </p:txBody>
        </p:sp>
        <p:sp>
          <p:nvSpPr>
            <p:cNvPr id="170" name="Rectangle 169"/>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270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2700"/>
                <a:solidFill>
                  <a:schemeClr val="tx1">
                    <a:lumMod val="85000"/>
                    <a:lumOff val="15000"/>
                  </a:schemeClr>
                </a:solidFill>
                <a:effectLst>
                  <a:outerShdw blurRad="50800" dist="39000" dir="5460000" algn="tl">
                    <a:srgbClr val="000000">
                      <a:alpha val="38000"/>
                    </a:srgbClr>
                  </a:outerShdw>
                </a:effectLst>
              </a:endParaRPr>
            </a:p>
          </p:txBody>
        </p:sp>
      </p:grpSp>
      <p:grpSp>
        <p:nvGrpSpPr>
          <p:cNvPr id="171" name="Group 10"/>
          <p:cNvGrpSpPr/>
          <p:nvPr/>
        </p:nvGrpSpPr>
        <p:grpSpPr>
          <a:xfrm>
            <a:off x="6096000" y="0"/>
            <a:ext cx="719981" cy="952166"/>
            <a:chOff x="2514597" y="1524000"/>
            <a:chExt cx="870536" cy="1051413"/>
          </a:xfrm>
        </p:grpSpPr>
        <p:sp>
          <p:nvSpPr>
            <p:cNvPr id="172" name="Rectangle 171"/>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accent2"/>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accent2"/>
                </a:solidFill>
                <a:effectLst>
                  <a:outerShdw blurRad="50800" dist="39000" dir="5460000" algn="tl">
                    <a:srgbClr val="000000">
                      <a:alpha val="38000"/>
                    </a:srgbClr>
                  </a:outerShdw>
                </a:effectLst>
              </a:endParaRPr>
            </a:p>
          </p:txBody>
        </p:sp>
        <p:sp>
          <p:nvSpPr>
            <p:cNvPr id="173" name="Rectangle 172"/>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74" name="Rectangle 173"/>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17</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203" name="Group 10"/>
          <p:cNvGrpSpPr/>
          <p:nvPr/>
        </p:nvGrpSpPr>
        <p:grpSpPr>
          <a:xfrm>
            <a:off x="2209800" y="2553035"/>
            <a:ext cx="533400" cy="875966"/>
            <a:chOff x="2514600" y="1524000"/>
            <a:chExt cx="737073" cy="1009710"/>
          </a:xfrm>
        </p:grpSpPr>
        <p:sp>
          <p:nvSpPr>
            <p:cNvPr id="204" name="Rectangle 203"/>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5" name="Rectangle 204"/>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6" name="Rectangle 205"/>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207" name="Group 10"/>
          <p:cNvGrpSpPr/>
          <p:nvPr/>
        </p:nvGrpSpPr>
        <p:grpSpPr>
          <a:xfrm>
            <a:off x="1219200" y="2553035"/>
            <a:ext cx="533400" cy="875966"/>
            <a:chOff x="2514600" y="1524000"/>
            <a:chExt cx="737073" cy="1009710"/>
          </a:xfrm>
        </p:grpSpPr>
        <p:sp>
          <p:nvSpPr>
            <p:cNvPr id="208" name="Rectangle 207"/>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9" name="Rectangle 208"/>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0" name="Rectangle 209"/>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215" name="Group 10"/>
          <p:cNvGrpSpPr/>
          <p:nvPr/>
        </p:nvGrpSpPr>
        <p:grpSpPr>
          <a:xfrm>
            <a:off x="3505200" y="2553034"/>
            <a:ext cx="590550" cy="799767"/>
            <a:chOff x="2514600" y="1524000"/>
            <a:chExt cx="843399" cy="1051414"/>
          </a:xfrm>
        </p:grpSpPr>
        <p:sp>
          <p:nvSpPr>
            <p:cNvPr id="216" name="Rectangle 215"/>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217" name="Rectangle 216"/>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218" name="Rectangle 217"/>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219" name="Group 10"/>
          <p:cNvGrpSpPr/>
          <p:nvPr/>
        </p:nvGrpSpPr>
        <p:grpSpPr>
          <a:xfrm>
            <a:off x="4667250" y="2553034"/>
            <a:ext cx="590550" cy="799767"/>
            <a:chOff x="2514600" y="1524000"/>
            <a:chExt cx="843399" cy="1051414"/>
          </a:xfrm>
        </p:grpSpPr>
        <p:sp>
          <p:nvSpPr>
            <p:cNvPr id="220" name="Rectangle 219"/>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221" name="Rectangle 220"/>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222" name="Rectangle 221"/>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227" name="Group 10"/>
          <p:cNvGrpSpPr/>
          <p:nvPr/>
        </p:nvGrpSpPr>
        <p:grpSpPr>
          <a:xfrm>
            <a:off x="5943600" y="2629234"/>
            <a:ext cx="533400" cy="609600"/>
            <a:chOff x="2514600" y="1524000"/>
            <a:chExt cx="843399" cy="1051414"/>
          </a:xfrm>
        </p:grpSpPr>
        <p:sp>
          <p:nvSpPr>
            <p:cNvPr id="228" name="Rectangle 227"/>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229" name="Rectangle 228"/>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230" name="Rectangle 229"/>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231" name="Group 10"/>
          <p:cNvGrpSpPr/>
          <p:nvPr/>
        </p:nvGrpSpPr>
        <p:grpSpPr>
          <a:xfrm>
            <a:off x="6781800" y="2629234"/>
            <a:ext cx="533400" cy="609600"/>
            <a:chOff x="2514600" y="1524000"/>
            <a:chExt cx="843399" cy="1051414"/>
          </a:xfrm>
        </p:grpSpPr>
        <p:sp>
          <p:nvSpPr>
            <p:cNvPr id="232" name="Rectangle 231"/>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233" name="Rectangle 232"/>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234" name="Rectangle 233"/>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sp>
        <p:nvSpPr>
          <p:cNvPr id="239" name="Right Brace 238"/>
          <p:cNvSpPr/>
          <p:nvPr/>
        </p:nvSpPr>
        <p:spPr>
          <a:xfrm rot="5400000">
            <a:off x="1828800" y="28956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240" name="Right Brace 239"/>
          <p:cNvSpPr/>
          <p:nvPr/>
        </p:nvSpPr>
        <p:spPr>
          <a:xfrm rot="5400000">
            <a:off x="4267200" y="2895601"/>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241" name="Right Brace 240"/>
          <p:cNvSpPr/>
          <p:nvPr/>
        </p:nvSpPr>
        <p:spPr>
          <a:xfrm rot="5400000">
            <a:off x="6553200" y="28956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242" name="Rectangle 241"/>
          <p:cNvSpPr/>
          <p:nvPr/>
        </p:nvSpPr>
        <p:spPr>
          <a:xfrm>
            <a:off x="1676400" y="37338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19</a:t>
            </a:r>
            <a:endParaRPr lang="en-US" sz="2800" b="1" dirty="0">
              <a:ln w="3175">
                <a:solidFill>
                  <a:schemeClr val="tx1">
                    <a:lumMod val="85000"/>
                    <a:lumOff val="15000"/>
                  </a:schemeClr>
                </a:solidFill>
              </a:ln>
              <a:solidFill>
                <a:schemeClr val="bg1">
                  <a:shade val="50000"/>
                </a:schemeClr>
              </a:solidFill>
              <a:effectLst/>
            </a:endParaRPr>
          </a:p>
        </p:txBody>
      </p:sp>
      <p:sp>
        <p:nvSpPr>
          <p:cNvPr id="243" name="Rectangle 242"/>
          <p:cNvSpPr/>
          <p:nvPr/>
        </p:nvSpPr>
        <p:spPr>
          <a:xfrm>
            <a:off x="4114800" y="37338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21</a:t>
            </a:r>
            <a:endParaRPr lang="en-US" sz="2800" b="1" dirty="0">
              <a:ln w="3175">
                <a:solidFill>
                  <a:schemeClr val="tx1">
                    <a:lumMod val="85000"/>
                    <a:lumOff val="15000"/>
                  </a:schemeClr>
                </a:solidFill>
              </a:ln>
              <a:solidFill>
                <a:schemeClr val="bg1">
                  <a:shade val="50000"/>
                </a:schemeClr>
              </a:solidFill>
              <a:effectLst/>
            </a:endParaRPr>
          </a:p>
        </p:txBody>
      </p:sp>
      <p:sp>
        <p:nvSpPr>
          <p:cNvPr id="244" name="Rectangle 243"/>
          <p:cNvSpPr/>
          <p:nvPr/>
        </p:nvSpPr>
        <p:spPr>
          <a:xfrm>
            <a:off x="6400800" y="374398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23</a:t>
            </a:r>
            <a:endParaRPr lang="en-US" sz="2800" b="1" dirty="0">
              <a:ln w="3175">
                <a:solidFill>
                  <a:schemeClr val="tx1">
                    <a:lumMod val="85000"/>
                    <a:lumOff val="15000"/>
                  </a:schemeClr>
                </a:solidFill>
              </a:ln>
              <a:solidFill>
                <a:schemeClr val="bg1">
                  <a:shade val="50000"/>
                </a:schemeClr>
              </a:solidFill>
              <a:effectLst/>
            </a:endParaRPr>
          </a:p>
        </p:txBody>
      </p:sp>
      <p:grpSp>
        <p:nvGrpSpPr>
          <p:cNvPr id="245" name="Group 10"/>
          <p:cNvGrpSpPr/>
          <p:nvPr/>
        </p:nvGrpSpPr>
        <p:grpSpPr>
          <a:xfrm>
            <a:off x="4038600" y="2553034"/>
            <a:ext cx="719981" cy="952166"/>
            <a:chOff x="2514597" y="1524000"/>
            <a:chExt cx="870536" cy="1051413"/>
          </a:xfrm>
        </p:grpSpPr>
        <p:sp>
          <p:nvSpPr>
            <p:cNvPr id="246" name="Rectangle 245"/>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accent2"/>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accent2"/>
                </a:solidFill>
                <a:effectLst>
                  <a:outerShdw blurRad="50800" dist="39000" dir="5460000" algn="tl">
                    <a:srgbClr val="000000">
                      <a:alpha val="38000"/>
                    </a:srgbClr>
                  </a:outerShdw>
                </a:effectLst>
              </a:endParaRPr>
            </a:p>
          </p:txBody>
        </p:sp>
        <p:sp>
          <p:nvSpPr>
            <p:cNvPr id="247" name="Rectangle 246"/>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248" name="Rectangle 247"/>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17</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249" name="Group 10"/>
          <p:cNvGrpSpPr/>
          <p:nvPr/>
        </p:nvGrpSpPr>
        <p:grpSpPr>
          <a:xfrm>
            <a:off x="1642219" y="2553034"/>
            <a:ext cx="719981" cy="952166"/>
            <a:chOff x="2514597" y="1524000"/>
            <a:chExt cx="870536" cy="1051413"/>
          </a:xfrm>
        </p:grpSpPr>
        <p:sp>
          <p:nvSpPr>
            <p:cNvPr id="250" name="Rectangle 249"/>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accent2"/>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accent2"/>
                </a:solidFill>
                <a:effectLst>
                  <a:outerShdw blurRad="50800" dist="39000" dir="5460000" algn="tl">
                    <a:srgbClr val="000000">
                      <a:alpha val="38000"/>
                    </a:srgbClr>
                  </a:outerShdw>
                </a:effectLst>
              </a:endParaRPr>
            </a:p>
          </p:txBody>
        </p:sp>
        <p:sp>
          <p:nvSpPr>
            <p:cNvPr id="251" name="Rectangle 250"/>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252" name="Rectangle 251"/>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17</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253" name="Group 10"/>
          <p:cNvGrpSpPr/>
          <p:nvPr/>
        </p:nvGrpSpPr>
        <p:grpSpPr>
          <a:xfrm>
            <a:off x="6172200" y="2553034"/>
            <a:ext cx="719981" cy="952166"/>
            <a:chOff x="2514597" y="1524000"/>
            <a:chExt cx="870536" cy="1051413"/>
          </a:xfrm>
        </p:grpSpPr>
        <p:sp>
          <p:nvSpPr>
            <p:cNvPr id="254" name="Rectangle 253"/>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accent2"/>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accent2"/>
                </a:solidFill>
                <a:effectLst>
                  <a:outerShdw blurRad="50800" dist="39000" dir="5460000" algn="tl">
                    <a:srgbClr val="000000">
                      <a:alpha val="38000"/>
                    </a:srgbClr>
                  </a:outerShdw>
                </a:effectLst>
              </a:endParaRPr>
            </a:p>
          </p:txBody>
        </p:sp>
        <p:sp>
          <p:nvSpPr>
            <p:cNvPr id="255" name="Rectangle 254"/>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256" name="Rectangle 255"/>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17</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sp>
        <p:nvSpPr>
          <p:cNvPr id="175" name="Footer Placeholder 174"/>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0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0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20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0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000"/>
                                        <p:tgtEl>
                                          <p:spTgt spid="49"/>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20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2000"/>
                                        <p:tgtEl>
                                          <p:spTgt spid="57"/>
                                        </p:tgtEl>
                                      </p:cBhvr>
                                    </p:animEffect>
                                  </p:childTnLst>
                                </p:cTn>
                              </p:par>
                              <p:par>
                                <p:cTn id="29" presetID="10"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2000"/>
                                        <p:tgtEl>
                                          <p:spTgt spid="61"/>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2000"/>
                                        <p:tgtEl>
                                          <p:spTgt spid="65"/>
                                        </p:tgtEl>
                                      </p:cBhvr>
                                    </p:animEffect>
                                  </p:childTnLst>
                                </p:cTn>
                              </p:par>
                              <p:par>
                                <p:cTn id="35" presetID="10"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2000"/>
                                        <p:tgtEl>
                                          <p:spTgt spid="69"/>
                                        </p:tgtEl>
                                      </p:cBhvr>
                                    </p:animEffect>
                                  </p:childTnLst>
                                </p:cTn>
                              </p:par>
                              <p:par>
                                <p:cTn id="38" presetID="10" presetClass="entr" presetSubtype="0"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fade">
                                      <p:cBhvr>
                                        <p:cTn id="40" dur="2000"/>
                                        <p:tgtEl>
                                          <p:spTgt spid="73"/>
                                        </p:tgtEl>
                                      </p:cBhvr>
                                    </p:animEffect>
                                  </p:childTnLst>
                                </p:cTn>
                              </p:par>
                              <p:par>
                                <p:cTn id="41" presetID="10" presetClass="entr" presetSubtype="0" fill="hold" nodeType="with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fade">
                                      <p:cBhvr>
                                        <p:cTn id="43" dur="2000"/>
                                        <p:tgtEl>
                                          <p:spTgt spid="125"/>
                                        </p:tgtEl>
                                      </p:cBhvr>
                                    </p:animEffect>
                                  </p:childTnLst>
                                </p:cTn>
                              </p:par>
                              <p:par>
                                <p:cTn id="44" presetID="10" presetClass="entr" presetSubtype="0" fill="hold" nodeType="withEffect">
                                  <p:stCondLst>
                                    <p:cond delay="0"/>
                                  </p:stCondLst>
                                  <p:childTnLst>
                                    <p:set>
                                      <p:cBhvr>
                                        <p:cTn id="45" dur="1" fill="hold">
                                          <p:stCondLst>
                                            <p:cond delay="0"/>
                                          </p:stCondLst>
                                        </p:cTn>
                                        <p:tgtEl>
                                          <p:spTgt spid="129"/>
                                        </p:tgtEl>
                                        <p:attrNameLst>
                                          <p:attrName>style.visibility</p:attrName>
                                        </p:attrNameLst>
                                      </p:cBhvr>
                                      <p:to>
                                        <p:strVal val="visible"/>
                                      </p:to>
                                    </p:set>
                                    <p:animEffect transition="in" filter="fade">
                                      <p:cBhvr>
                                        <p:cTn id="46" dur="2000"/>
                                        <p:tgtEl>
                                          <p:spTgt spid="129"/>
                                        </p:tgtEl>
                                      </p:cBhvr>
                                    </p:animEffect>
                                  </p:childTnLst>
                                </p:cTn>
                              </p:par>
                              <p:par>
                                <p:cTn id="47" presetID="10" presetClass="entr" presetSubtype="0" fill="hold"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2000"/>
                                        <p:tgtEl>
                                          <p:spTgt spid="133"/>
                                        </p:tgtEl>
                                      </p:cBhvr>
                                    </p:animEffect>
                                  </p:childTnLst>
                                </p:cTn>
                              </p:par>
                              <p:par>
                                <p:cTn id="50" presetID="10" presetClass="entr" presetSubtype="0" fill="hold" nodeType="with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fade">
                                      <p:cBhvr>
                                        <p:cTn id="52" dur="2000"/>
                                        <p:tgtEl>
                                          <p:spTgt spid="137"/>
                                        </p:tgtEl>
                                      </p:cBhvr>
                                    </p:animEffect>
                                  </p:childTnLst>
                                </p:cTn>
                              </p:par>
                              <p:par>
                                <p:cTn id="53" presetID="10" presetClass="entr" presetSubtype="0" fill="hold" nodeType="with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fade">
                                      <p:cBhvr>
                                        <p:cTn id="55" dur="2000"/>
                                        <p:tgtEl>
                                          <p:spTgt spid="141"/>
                                        </p:tgtEl>
                                      </p:cBhvr>
                                    </p:animEffect>
                                  </p:childTnLst>
                                </p:cTn>
                              </p:par>
                              <p:par>
                                <p:cTn id="56" presetID="10" presetClass="entr" presetSubtype="0" fill="hold" nodeType="withEffect">
                                  <p:stCondLst>
                                    <p:cond delay="0"/>
                                  </p:stCondLst>
                                  <p:childTnLst>
                                    <p:set>
                                      <p:cBhvr>
                                        <p:cTn id="57" dur="1" fill="hold">
                                          <p:stCondLst>
                                            <p:cond delay="0"/>
                                          </p:stCondLst>
                                        </p:cTn>
                                        <p:tgtEl>
                                          <p:spTgt spid="145"/>
                                        </p:tgtEl>
                                        <p:attrNameLst>
                                          <p:attrName>style.visibility</p:attrName>
                                        </p:attrNameLst>
                                      </p:cBhvr>
                                      <p:to>
                                        <p:strVal val="visible"/>
                                      </p:to>
                                    </p:set>
                                    <p:animEffect transition="in" filter="fade">
                                      <p:cBhvr>
                                        <p:cTn id="58" dur="2000"/>
                                        <p:tgtEl>
                                          <p:spTgt spid="1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0"/>
                                        </p:tgtEl>
                                        <p:attrNameLst>
                                          <p:attrName>style.visibility</p:attrName>
                                        </p:attrNameLst>
                                      </p:cBhvr>
                                      <p:to>
                                        <p:strVal val="visible"/>
                                      </p:to>
                                    </p:set>
                                    <p:animEffect transition="in" filter="fade">
                                      <p:cBhvr>
                                        <p:cTn id="61" dur="2000"/>
                                        <p:tgtEl>
                                          <p:spTgt spid="1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1"/>
                                        </p:tgtEl>
                                        <p:attrNameLst>
                                          <p:attrName>style.visibility</p:attrName>
                                        </p:attrNameLst>
                                      </p:cBhvr>
                                      <p:to>
                                        <p:strVal val="visible"/>
                                      </p:to>
                                    </p:set>
                                    <p:animEffect transition="in" filter="fade">
                                      <p:cBhvr>
                                        <p:cTn id="64" dur="2000"/>
                                        <p:tgtEl>
                                          <p:spTgt spid="1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2"/>
                                        </p:tgtEl>
                                        <p:attrNameLst>
                                          <p:attrName>style.visibility</p:attrName>
                                        </p:attrNameLst>
                                      </p:cBhvr>
                                      <p:to>
                                        <p:strVal val="visible"/>
                                      </p:to>
                                    </p:set>
                                    <p:animEffect transition="in" filter="fade">
                                      <p:cBhvr>
                                        <p:cTn id="67" dur="2000"/>
                                        <p:tgtEl>
                                          <p:spTgt spid="15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3"/>
                                        </p:tgtEl>
                                        <p:attrNameLst>
                                          <p:attrName>style.visibility</p:attrName>
                                        </p:attrNameLst>
                                      </p:cBhvr>
                                      <p:to>
                                        <p:strVal val="visible"/>
                                      </p:to>
                                    </p:set>
                                    <p:animEffect transition="in" filter="fade">
                                      <p:cBhvr>
                                        <p:cTn id="70" dur="2000"/>
                                        <p:tgtEl>
                                          <p:spTgt spid="1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4"/>
                                        </p:tgtEl>
                                        <p:attrNameLst>
                                          <p:attrName>style.visibility</p:attrName>
                                        </p:attrNameLst>
                                      </p:cBhvr>
                                      <p:to>
                                        <p:strVal val="visible"/>
                                      </p:to>
                                    </p:set>
                                    <p:animEffect transition="in" filter="fade">
                                      <p:cBhvr>
                                        <p:cTn id="73" dur="2000"/>
                                        <p:tgtEl>
                                          <p:spTgt spid="1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5"/>
                                        </p:tgtEl>
                                        <p:attrNameLst>
                                          <p:attrName>style.visibility</p:attrName>
                                        </p:attrNameLst>
                                      </p:cBhvr>
                                      <p:to>
                                        <p:strVal val="visible"/>
                                      </p:to>
                                    </p:set>
                                    <p:animEffect transition="in" filter="fade">
                                      <p:cBhvr>
                                        <p:cTn id="76" dur="2000"/>
                                        <p:tgtEl>
                                          <p:spTgt spid="15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6"/>
                                        </p:tgtEl>
                                        <p:attrNameLst>
                                          <p:attrName>style.visibility</p:attrName>
                                        </p:attrNameLst>
                                      </p:cBhvr>
                                      <p:to>
                                        <p:strVal val="visible"/>
                                      </p:to>
                                    </p:set>
                                    <p:animEffect transition="in" filter="fade">
                                      <p:cBhvr>
                                        <p:cTn id="79" dur="2000"/>
                                        <p:tgtEl>
                                          <p:spTgt spid="15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57"/>
                                        </p:tgtEl>
                                        <p:attrNameLst>
                                          <p:attrName>style.visibility</p:attrName>
                                        </p:attrNameLst>
                                      </p:cBhvr>
                                      <p:to>
                                        <p:strVal val="visible"/>
                                      </p:to>
                                    </p:set>
                                    <p:animEffect transition="in" filter="fade">
                                      <p:cBhvr>
                                        <p:cTn id="82" dur="2000"/>
                                        <p:tgtEl>
                                          <p:spTgt spid="1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8"/>
                                        </p:tgtEl>
                                        <p:attrNameLst>
                                          <p:attrName>style.visibility</p:attrName>
                                        </p:attrNameLst>
                                      </p:cBhvr>
                                      <p:to>
                                        <p:strVal val="visible"/>
                                      </p:to>
                                    </p:set>
                                    <p:animEffect transition="in" filter="fade">
                                      <p:cBhvr>
                                        <p:cTn id="85" dur="2000"/>
                                        <p:tgtEl>
                                          <p:spTgt spid="1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9"/>
                                        </p:tgtEl>
                                        <p:attrNameLst>
                                          <p:attrName>style.visibility</p:attrName>
                                        </p:attrNameLst>
                                      </p:cBhvr>
                                      <p:to>
                                        <p:strVal val="visible"/>
                                      </p:to>
                                    </p:set>
                                    <p:animEffect transition="in" filter="fade">
                                      <p:cBhvr>
                                        <p:cTn id="88" dur="2000"/>
                                        <p:tgtEl>
                                          <p:spTgt spid="15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60"/>
                                        </p:tgtEl>
                                        <p:attrNameLst>
                                          <p:attrName>style.visibility</p:attrName>
                                        </p:attrNameLst>
                                      </p:cBhvr>
                                      <p:to>
                                        <p:strVal val="visible"/>
                                      </p:to>
                                    </p:set>
                                    <p:animEffect transition="in" filter="fade">
                                      <p:cBhvr>
                                        <p:cTn id="91" dur="2000"/>
                                        <p:tgtEl>
                                          <p:spTgt spid="16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61"/>
                                        </p:tgtEl>
                                        <p:attrNameLst>
                                          <p:attrName>style.visibility</p:attrName>
                                        </p:attrNameLst>
                                      </p:cBhvr>
                                      <p:to>
                                        <p:strVal val="visible"/>
                                      </p:to>
                                    </p:set>
                                    <p:animEffect transition="in" filter="fade">
                                      <p:cBhvr>
                                        <p:cTn id="94" dur="2000"/>
                                        <p:tgtEl>
                                          <p:spTgt spid="161"/>
                                        </p:tgtEl>
                                      </p:cBhvr>
                                    </p:animEffect>
                                  </p:childTnLst>
                                </p:cTn>
                              </p:par>
                              <p:par>
                                <p:cTn id="95" presetID="10" presetClass="entr" presetSubtype="0" fill="hold" nodeType="withEffect">
                                  <p:stCondLst>
                                    <p:cond delay="0"/>
                                  </p:stCondLst>
                                  <p:childTnLst>
                                    <p:set>
                                      <p:cBhvr>
                                        <p:cTn id="96" dur="1" fill="hold">
                                          <p:stCondLst>
                                            <p:cond delay="0"/>
                                          </p:stCondLst>
                                        </p:cTn>
                                        <p:tgtEl>
                                          <p:spTgt spid="203"/>
                                        </p:tgtEl>
                                        <p:attrNameLst>
                                          <p:attrName>style.visibility</p:attrName>
                                        </p:attrNameLst>
                                      </p:cBhvr>
                                      <p:to>
                                        <p:strVal val="visible"/>
                                      </p:to>
                                    </p:set>
                                    <p:animEffect transition="in" filter="fade">
                                      <p:cBhvr>
                                        <p:cTn id="97" dur="2000"/>
                                        <p:tgtEl>
                                          <p:spTgt spid="203"/>
                                        </p:tgtEl>
                                      </p:cBhvr>
                                    </p:animEffect>
                                  </p:childTnLst>
                                </p:cTn>
                              </p:par>
                              <p:par>
                                <p:cTn id="98" presetID="10" presetClass="entr" presetSubtype="0" fill="hold" nodeType="withEffect">
                                  <p:stCondLst>
                                    <p:cond delay="0"/>
                                  </p:stCondLst>
                                  <p:childTnLst>
                                    <p:set>
                                      <p:cBhvr>
                                        <p:cTn id="99" dur="1" fill="hold">
                                          <p:stCondLst>
                                            <p:cond delay="0"/>
                                          </p:stCondLst>
                                        </p:cTn>
                                        <p:tgtEl>
                                          <p:spTgt spid="207"/>
                                        </p:tgtEl>
                                        <p:attrNameLst>
                                          <p:attrName>style.visibility</p:attrName>
                                        </p:attrNameLst>
                                      </p:cBhvr>
                                      <p:to>
                                        <p:strVal val="visible"/>
                                      </p:to>
                                    </p:set>
                                    <p:animEffect transition="in" filter="fade">
                                      <p:cBhvr>
                                        <p:cTn id="100" dur="2000"/>
                                        <p:tgtEl>
                                          <p:spTgt spid="207"/>
                                        </p:tgtEl>
                                      </p:cBhvr>
                                    </p:animEffect>
                                  </p:childTnLst>
                                </p:cTn>
                              </p:par>
                              <p:par>
                                <p:cTn id="101" presetID="10" presetClass="entr" presetSubtype="0" fill="hold" nodeType="withEffect">
                                  <p:stCondLst>
                                    <p:cond delay="0"/>
                                  </p:stCondLst>
                                  <p:childTnLst>
                                    <p:set>
                                      <p:cBhvr>
                                        <p:cTn id="102" dur="1" fill="hold">
                                          <p:stCondLst>
                                            <p:cond delay="0"/>
                                          </p:stCondLst>
                                        </p:cTn>
                                        <p:tgtEl>
                                          <p:spTgt spid="215"/>
                                        </p:tgtEl>
                                        <p:attrNameLst>
                                          <p:attrName>style.visibility</p:attrName>
                                        </p:attrNameLst>
                                      </p:cBhvr>
                                      <p:to>
                                        <p:strVal val="visible"/>
                                      </p:to>
                                    </p:set>
                                    <p:animEffect transition="in" filter="fade">
                                      <p:cBhvr>
                                        <p:cTn id="103" dur="2000"/>
                                        <p:tgtEl>
                                          <p:spTgt spid="215"/>
                                        </p:tgtEl>
                                      </p:cBhvr>
                                    </p:animEffect>
                                  </p:childTnLst>
                                </p:cTn>
                              </p:par>
                              <p:par>
                                <p:cTn id="104" presetID="10" presetClass="entr" presetSubtype="0" fill="hold" nodeType="withEffect">
                                  <p:stCondLst>
                                    <p:cond delay="0"/>
                                  </p:stCondLst>
                                  <p:childTnLst>
                                    <p:set>
                                      <p:cBhvr>
                                        <p:cTn id="105" dur="1" fill="hold">
                                          <p:stCondLst>
                                            <p:cond delay="0"/>
                                          </p:stCondLst>
                                        </p:cTn>
                                        <p:tgtEl>
                                          <p:spTgt spid="219"/>
                                        </p:tgtEl>
                                        <p:attrNameLst>
                                          <p:attrName>style.visibility</p:attrName>
                                        </p:attrNameLst>
                                      </p:cBhvr>
                                      <p:to>
                                        <p:strVal val="visible"/>
                                      </p:to>
                                    </p:set>
                                    <p:animEffect transition="in" filter="fade">
                                      <p:cBhvr>
                                        <p:cTn id="106" dur="2000"/>
                                        <p:tgtEl>
                                          <p:spTgt spid="219"/>
                                        </p:tgtEl>
                                      </p:cBhvr>
                                    </p:animEffect>
                                  </p:childTnLst>
                                </p:cTn>
                              </p:par>
                              <p:par>
                                <p:cTn id="107" presetID="10" presetClass="entr" presetSubtype="0" fill="hold" nodeType="withEffect">
                                  <p:stCondLst>
                                    <p:cond delay="0"/>
                                  </p:stCondLst>
                                  <p:childTnLst>
                                    <p:set>
                                      <p:cBhvr>
                                        <p:cTn id="108" dur="1" fill="hold">
                                          <p:stCondLst>
                                            <p:cond delay="0"/>
                                          </p:stCondLst>
                                        </p:cTn>
                                        <p:tgtEl>
                                          <p:spTgt spid="227"/>
                                        </p:tgtEl>
                                        <p:attrNameLst>
                                          <p:attrName>style.visibility</p:attrName>
                                        </p:attrNameLst>
                                      </p:cBhvr>
                                      <p:to>
                                        <p:strVal val="visible"/>
                                      </p:to>
                                    </p:set>
                                    <p:animEffect transition="in" filter="fade">
                                      <p:cBhvr>
                                        <p:cTn id="109" dur="2000"/>
                                        <p:tgtEl>
                                          <p:spTgt spid="227"/>
                                        </p:tgtEl>
                                      </p:cBhvr>
                                    </p:animEffect>
                                  </p:childTnLst>
                                </p:cTn>
                              </p:par>
                              <p:par>
                                <p:cTn id="110" presetID="10" presetClass="entr" presetSubtype="0" fill="hold" nodeType="withEffect">
                                  <p:stCondLst>
                                    <p:cond delay="0"/>
                                  </p:stCondLst>
                                  <p:childTnLst>
                                    <p:set>
                                      <p:cBhvr>
                                        <p:cTn id="111" dur="1" fill="hold">
                                          <p:stCondLst>
                                            <p:cond delay="0"/>
                                          </p:stCondLst>
                                        </p:cTn>
                                        <p:tgtEl>
                                          <p:spTgt spid="231"/>
                                        </p:tgtEl>
                                        <p:attrNameLst>
                                          <p:attrName>style.visibility</p:attrName>
                                        </p:attrNameLst>
                                      </p:cBhvr>
                                      <p:to>
                                        <p:strVal val="visible"/>
                                      </p:to>
                                    </p:set>
                                    <p:animEffect transition="in" filter="fade">
                                      <p:cBhvr>
                                        <p:cTn id="112" dur="2000"/>
                                        <p:tgtEl>
                                          <p:spTgt spid="23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39"/>
                                        </p:tgtEl>
                                        <p:attrNameLst>
                                          <p:attrName>style.visibility</p:attrName>
                                        </p:attrNameLst>
                                      </p:cBhvr>
                                      <p:to>
                                        <p:strVal val="visible"/>
                                      </p:to>
                                    </p:set>
                                    <p:animEffect transition="in" filter="fade">
                                      <p:cBhvr>
                                        <p:cTn id="115" dur="2000"/>
                                        <p:tgtEl>
                                          <p:spTgt spid="23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40"/>
                                        </p:tgtEl>
                                        <p:attrNameLst>
                                          <p:attrName>style.visibility</p:attrName>
                                        </p:attrNameLst>
                                      </p:cBhvr>
                                      <p:to>
                                        <p:strVal val="visible"/>
                                      </p:to>
                                    </p:set>
                                    <p:animEffect transition="in" filter="fade">
                                      <p:cBhvr>
                                        <p:cTn id="118" dur="2000"/>
                                        <p:tgtEl>
                                          <p:spTgt spid="24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41"/>
                                        </p:tgtEl>
                                        <p:attrNameLst>
                                          <p:attrName>style.visibility</p:attrName>
                                        </p:attrNameLst>
                                      </p:cBhvr>
                                      <p:to>
                                        <p:strVal val="visible"/>
                                      </p:to>
                                    </p:set>
                                    <p:animEffect transition="in" filter="fade">
                                      <p:cBhvr>
                                        <p:cTn id="121" dur="2000"/>
                                        <p:tgtEl>
                                          <p:spTgt spid="24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42"/>
                                        </p:tgtEl>
                                        <p:attrNameLst>
                                          <p:attrName>style.visibility</p:attrName>
                                        </p:attrNameLst>
                                      </p:cBhvr>
                                      <p:to>
                                        <p:strVal val="visible"/>
                                      </p:to>
                                    </p:set>
                                    <p:animEffect transition="in" filter="fade">
                                      <p:cBhvr>
                                        <p:cTn id="124" dur="2000"/>
                                        <p:tgtEl>
                                          <p:spTgt spid="24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43"/>
                                        </p:tgtEl>
                                        <p:attrNameLst>
                                          <p:attrName>style.visibility</p:attrName>
                                        </p:attrNameLst>
                                      </p:cBhvr>
                                      <p:to>
                                        <p:strVal val="visible"/>
                                      </p:to>
                                    </p:set>
                                    <p:animEffect transition="in" filter="fade">
                                      <p:cBhvr>
                                        <p:cTn id="127" dur="2000"/>
                                        <p:tgtEl>
                                          <p:spTgt spid="24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44"/>
                                        </p:tgtEl>
                                        <p:attrNameLst>
                                          <p:attrName>style.visibility</p:attrName>
                                        </p:attrNameLst>
                                      </p:cBhvr>
                                      <p:to>
                                        <p:strVal val="visible"/>
                                      </p:to>
                                    </p:set>
                                    <p:animEffect transition="in" filter="fade">
                                      <p:cBhvr>
                                        <p:cTn id="130" dur="2000"/>
                                        <p:tgtEl>
                                          <p:spTgt spid="244"/>
                                        </p:tgtEl>
                                      </p:cBhvr>
                                    </p:animEffect>
                                  </p:childTnLst>
                                </p:cTn>
                              </p:par>
                              <p:par>
                                <p:cTn id="131" presetID="10" presetClass="entr" presetSubtype="0" fill="hold" nodeType="withEffect">
                                  <p:stCondLst>
                                    <p:cond delay="0"/>
                                  </p:stCondLst>
                                  <p:childTnLst>
                                    <p:set>
                                      <p:cBhvr>
                                        <p:cTn id="132" dur="1" fill="hold">
                                          <p:stCondLst>
                                            <p:cond delay="0"/>
                                          </p:stCondLst>
                                        </p:cTn>
                                        <p:tgtEl>
                                          <p:spTgt spid="245"/>
                                        </p:tgtEl>
                                        <p:attrNameLst>
                                          <p:attrName>style.visibility</p:attrName>
                                        </p:attrNameLst>
                                      </p:cBhvr>
                                      <p:to>
                                        <p:strVal val="visible"/>
                                      </p:to>
                                    </p:set>
                                    <p:animEffect transition="in" filter="fade">
                                      <p:cBhvr>
                                        <p:cTn id="133" dur="2000"/>
                                        <p:tgtEl>
                                          <p:spTgt spid="245"/>
                                        </p:tgtEl>
                                      </p:cBhvr>
                                    </p:animEffect>
                                  </p:childTnLst>
                                </p:cTn>
                              </p:par>
                              <p:par>
                                <p:cTn id="134" presetID="10" presetClass="entr" presetSubtype="0" fill="hold" nodeType="withEffect">
                                  <p:stCondLst>
                                    <p:cond delay="0"/>
                                  </p:stCondLst>
                                  <p:childTnLst>
                                    <p:set>
                                      <p:cBhvr>
                                        <p:cTn id="135" dur="1" fill="hold">
                                          <p:stCondLst>
                                            <p:cond delay="0"/>
                                          </p:stCondLst>
                                        </p:cTn>
                                        <p:tgtEl>
                                          <p:spTgt spid="249"/>
                                        </p:tgtEl>
                                        <p:attrNameLst>
                                          <p:attrName>style.visibility</p:attrName>
                                        </p:attrNameLst>
                                      </p:cBhvr>
                                      <p:to>
                                        <p:strVal val="visible"/>
                                      </p:to>
                                    </p:set>
                                    <p:animEffect transition="in" filter="fade">
                                      <p:cBhvr>
                                        <p:cTn id="136" dur="2000"/>
                                        <p:tgtEl>
                                          <p:spTgt spid="249"/>
                                        </p:tgtEl>
                                      </p:cBhvr>
                                    </p:animEffect>
                                  </p:childTnLst>
                                </p:cTn>
                              </p:par>
                              <p:par>
                                <p:cTn id="137" presetID="10" presetClass="entr" presetSubtype="0" fill="hold" nodeType="withEffect">
                                  <p:stCondLst>
                                    <p:cond delay="0"/>
                                  </p:stCondLst>
                                  <p:childTnLst>
                                    <p:set>
                                      <p:cBhvr>
                                        <p:cTn id="138" dur="1" fill="hold">
                                          <p:stCondLst>
                                            <p:cond delay="0"/>
                                          </p:stCondLst>
                                        </p:cTn>
                                        <p:tgtEl>
                                          <p:spTgt spid="253"/>
                                        </p:tgtEl>
                                        <p:attrNameLst>
                                          <p:attrName>style.visibility</p:attrName>
                                        </p:attrNameLst>
                                      </p:cBhvr>
                                      <p:to>
                                        <p:strVal val="visible"/>
                                      </p:to>
                                    </p:set>
                                    <p:animEffect transition="in" filter="fade">
                                      <p:cBhvr>
                                        <p:cTn id="139"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55" grpId="0" animBg="1"/>
      <p:bldP spid="156" grpId="0"/>
      <p:bldP spid="157" grpId="0"/>
      <p:bldP spid="158" grpId="0"/>
      <p:bldP spid="159" grpId="0"/>
      <p:bldP spid="160" grpId="0"/>
      <p:bldP spid="161" grpId="0"/>
      <p:bldP spid="239" grpId="0" animBg="1"/>
      <p:bldP spid="240" grpId="0" animBg="1"/>
      <p:bldP spid="241" grpId="0" animBg="1"/>
      <p:bldP spid="242" grpId="0"/>
      <p:bldP spid="243" grpId="0"/>
      <p:bldP spid="24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4876800" y="76200"/>
            <a:ext cx="3200400" cy="838200"/>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lstStyle/>
          <a:p>
            <a:pPr algn="ctr"/>
            <a:endParaRPr lang="fa-IR">
              <a:ln>
                <a:solidFill>
                  <a:schemeClr val="tx1">
                    <a:lumMod val="75000"/>
                    <a:lumOff val="25000"/>
                  </a:schemeClr>
                </a:solidFill>
              </a:ln>
            </a:endParaRPr>
          </a:p>
        </p:txBody>
      </p:sp>
      <p:sp>
        <p:nvSpPr>
          <p:cNvPr id="26" name="Rounded Rectangle 25"/>
          <p:cNvSpPr/>
          <p:nvPr/>
        </p:nvSpPr>
        <p:spPr>
          <a:xfrm>
            <a:off x="533400" y="0"/>
            <a:ext cx="3352800" cy="914400"/>
          </a:xfrm>
          <a:prstGeom prst="round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lstStyle/>
          <a:p>
            <a:pPr algn="ctr"/>
            <a:endParaRPr lang="fa-IR"/>
          </a:p>
        </p:txBody>
      </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a:xfrm>
            <a:off x="6477000" y="6492875"/>
            <a:ext cx="2133600" cy="365125"/>
          </a:xfrm>
        </p:spPr>
        <p:txBody>
          <a:bodyPr/>
          <a:lstStyle/>
          <a:p>
            <a:fld id="{4CE537EB-F69F-49DF-B190-42F4AEC61CA4}" type="slidenum">
              <a:rPr lang="fa-IR" smtClean="0"/>
              <a:pPr/>
              <a:t>85</a:t>
            </a:fld>
            <a:endParaRPr lang="fa-IR"/>
          </a:p>
        </p:txBody>
      </p:sp>
      <p:grpSp>
        <p:nvGrpSpPr>
          <p:cNvPr id="4" name="Group 10"/>
          <p:cNvGrpSpPr/>
          <p:nvPr/>
        </p:nvGrpSpPr>
        <p:grpSpPr>
          <a:xfrm>
            <a:off x="750264" y="-76199"/>
            <a:ext cx="609600" cy="914400"/>
            <a:chOff x="2514600" y="1524000"/>
            <a:chExt cx="737073" cy="1009710"/>
          </a:xfrm>
        </p:grpSpPr>
        <p:sp>
          <p:nvSpPr>
            <p:cNvPr id="6" name="Rectangle 5"/>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5" name="Group 10"/>
          <p:cNvGrpSpPr/>
          <p:nvPr/>
        </p:nvGrpSpPr>
        <p:grpSpPr>
          <a:xfrm>
            <a:off x="1893263" y="-76200"/>
            <a:ext cx="697537" cy="952167"/>
            <a:chOff x="2514600" y="1524000"/>
            <a:chExt cx="843399" cy="1051414"/>
          </a:xfrm>
        </p:grpSpPr>
        <p:sp>
          <p:nvSpPr>
            <p:cNvPr id="10" name="Rectangle 9"/>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11" name="Rectangle 10"/>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12" name="Rectangle 11"/>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9" name="Group 10"/>
          <p:cNvGrpSpPr/>
          <p:nvPr/>
        </p:nvGrpSpPr>
        <p:grpSpPr>
          <a:xfrm>
            <a:off x="3036263" y="0"/>
            <a:ext cx="697537" cy="952167"/>
            <a:chOff x="2514600" y="1524000"/>
            <a:chExt cx="843399" cy="1051414"/>
          </a:xfrm>
        </p:grpSpPr>
        <p:sp>
          <p:nvSpPr>
            <p:cNvPr id="14" name="Rectangle 13"/>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5" name="Rectangle 14"/>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6" name="Rectangle 15"/>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13" name="Group 10"/>
          <p:cNvGrpSpPr/>
          <p:nvPr/>
        </p:nvGrpSpPr>
        <p:grpSpPr>
          <a:xfrm>
            <a:off x="5105400" y="38434"/>
            <a:ext cx="719981" cy="952166"/>
            <a:chOff x="2514597" y="1524000"/>
            <a:chExt cx="870536" cy="1051413"/>
          </a:xfrm>
        </p:grpSpPr>
        <p:sp>
          <p:nvSpPr>
            <p:cNvPr id="18" name="Rectangle 17"/>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9" name="Rectangle 18"/>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20" name="Rectangle 19"/>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7" name="Group 10"/>
          <p:cNvGrpSpPr/>
          <p:nvPr/>
        </p:nvGrpSpPr>
        <p:grpSpPr>
          <a:xfrm>
            <a:off x="6858000" y="0"/>
            <a:ext cx="719981" cy="952166"/>
            <a:chOff x="2514597" y="1524000"/>
            <a:chExt cx="870536" cy="1051413"/>
          </a:xfrm>
        </p:grpSpPr>
        <p:sp>
          <p:nvSpPr>
            <p:cNvPr id="22" name="Rectangle 21"/>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270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270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23" name="Rectangle 22"/>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270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2700"/>
                <a:solidFill>
                  <a:schemeClr val="tx1">
                    <a:lumMod val="85000"/>
                    <a:lumOff val="15000"/>
                  </a:schemeClr>
                </a:solidFill>
                <a:effectLst>
                  <a:outerShdw blurRad="50800" dist="39000" dir="5460000" algn="tl">
                    <a:srgbClr val="000000">
                      <a:alpha val="38000"/>
                    </a:srgbClr>
                  </a:outerShdw>
                </a:effectLst>
              </a:endParaRPr>
            </a:p>
          </p:txBody>
        </p:sp>
        <p:sp>
          <p:nvSpPr>
            <p:cNvPr id="24" name="Rectangle 23"/>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270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2700"/>
                <a:solidFill>
                  <a:schemeClr val="tx1">
                    <a:lumMod val="85000"/>
                    <a:lumOff val="15000"/>
                  </a:schemeClr>
                </a:solidFill>
                <a:effectLst>
                  <a:outerShdw blurRad="50800" dist="39000" dir="5460000" algn="tl">
                    <a:srgbClr val="000000">
                      <a:alpha val="38000"/>
                    </a:srgbClr>
                  </a:outerShdw>
                </a:effectLst>
              </a:endParaRPr>
            </a:p>
          </p:txBody>
        </p:sp>
      </p:grpSp>
      <p:grpSp>
        <p:nvGrpSpPr>
          <p:cNvPr id="21" name="Group 10"/>
          <p:cNvGrpSpPr/>
          <p:nvPr/>
        </p:nvGrpSpPr>
        <p:grpSpPr>
          <a:xfrm>
            <a:off x="3429000" y="1143000"/>
            <a:ext cx="457200" cy="685800"/>
            <a:chOff x="2514600" y="1524000"/>
            <a:chExt cx="737073" cy="1009710"/>
          </a:xfrm>
        </p:grpSpPr>
        <p:sp>
          <p:nvSpPr>
            <p:cNvPr id="30" name="Rectangle 29"/>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1" name="Rectangle 30"/>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Rectangle 31"/>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25" name="Group 10"/>
          <p:cNvGrpSpPr/>
          <p:nvPr/>
        </p:nvGrpSpPr>
        <p:grpSpPr>
          <a:xfrm>
            <a:off x="914400" y="1105234"/>
            <a:ext cx="457200" cy="685800"/>
            <a:chOff x="2514600" y="1524000"/>
            <a:chExt cx="737073" cy="1009710"/>
          </a:xfrm>
        </p:grpSpPr>
        <p:sp>
          <p:nvSpPr>
            <p:cNvPr id="34" name="Rectangle 33"/>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5" name="Rectangle 34"/>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6" name="Rectangle 35"/>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27" name="Group 10"/>
          <p:cNvGrpSpPr/>
          <p:nvPr/>
        </p:nvGrpSpPr>
        <p:grpSpPr>
          <a:xfrm>
            <a:off x="1295401" y="1105234"/>
            <a:ext cx="539986" cy="714125"/>
            <a:chOff x="2514597" y="1524000"/>
            <a:chExt cx="870536" cy="1051413"/>
          </a:xfrm>
        </p:grpSpPr>
        <p:sp>
          <p:nvSpPr>
            <p:cNvPr id="38" name="Rectangle 37"/>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39" name="Rectangle 38"/>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40" name="Rectangle 39"/>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29" name="Group 10"/>
          <p:cNvGrpSpPr/>
          <p:nvPr/>
        </p:nvGrpSpPr>
        <p:grpSpPr>
          <a:xfrm>
            <a:off x="3200400" y="2590800"/>
            <a:ext cx="533400" cy="875966"/>
            <a:chOff x="2514600" y="1524000"/>
            <a:chExt cx="737073" cy="1009710"/>
          </a:xfrm>
        </p:grpSpPr>
        <p:sp>
          <p:nvSpPr>
            <p:cNvPr id="42" name="Rectangle 41"/>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3" name="Rectangle 42"/>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4" name="Rectangle 43"/>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33" name="Group 10"/>
          <p:cNvGrpSpPr/>
          <p:nvPr/>
        </p:nvGrpSpPr>
        <p:grpSpPr>
          <a:xfrm>
            <a:off x="914400" y="2553035"/>
            <a:ext cx="533400" cy="875966"/>
            <a:chOff x="2514600" y="1524000"/>
            <a:chExt cx="737073" cy="1009710"/>
          </a:xfrm>
        </p:grpSpPr>
        <p:sp>
          <p:nvSpPr>
            <p:cNvPr id="46" name="Rectangle 45"/>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7" name="Rectangle 46"/>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8" name="Rectangle 47"/>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37" name="Group 10"/>
          <p:cNvGrpSpPr/>
          <p:nvPr/>
        </p:nvGrpSpPr>
        <p:grpSpPr>
          <a:xfrm>
            <a:off x="3809999" y="1105234"/>
            <a:ext cx="562677" cy="761999"/>
            <a:chOff x="2514597" y="1524000"/>
            <a:chExt cx="870536" cy="1051413"/>
          </a:xfrm>
        </p:grpSpPr>
        <p:sp>
          <p:nvSpPr>
            <p:cNvPr id="50" name="Rectangle 49"/>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51" name="Rectangle 50"/>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52" name="Rectangle 51"/>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45" name="Group 10"/>
          <p:cNvGrpSpPr/>
          <p:nvPr/>
        </p:nvGrpSpPr>
        <p:grpSpPr>
          <a:xfrm>
            <a:off x="5562600" y="1085850"/>
            <a:ext cx="545137" cy="762000"/>
            <a:chOff x="2514600" y="1524000"/>
            <a:chExt cx="843399" cy="1051414"/>
          </a:xfrm>
        </p:grpSpPr>
        <p:sp>
          <p:nvSpPr>
            <p:cNvPr id="58" name="Rectangle 57"/>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59" name="Rectangle 58"/>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60" name="Rectangle 59"/>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49" name="Group 10"/>
          <p:cNvGrpSpPr/>
          <p:nvPr/>
        </p:nvGrpSpPr>
        <p:grpSpPr>
          <a:xfrm>
            <a:off x="1828800" y="1143000"/>
            <a:ext cx="545137" cy="762000"/>
            <a:chOff x="2514600" y="1524000"/>
            <a:chExt cx="843399" cy="1051414"/>
          </a:xfrm>
        </p:grpSpPr>
        <p:sp>
          <p:nvSpPr>
            <p:cNvPr id="62" name="Rectangle 61"/>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63" name="Rectangle 62"/>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64" name="Rectangle 63"/>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53" name="Group 10"/>
          <p:cNvGrpSpPr/>
          <p:nvPr/>
        </p:nvGrpSpPr>
        <p:grpSpPr>
          <a:xfrm>
            <a:off x="1828800" y="2667000"/>
            <a:ext cx="590550" cy="799767"/>
            <a:chOff x="2514600" y="1524000"/>
            <a:chExt cx="843399" cy="1051414"/>
          </a:xfrm>
        </p:grpSpPr>
        <p:sp>
          <p:nvSpPr>
            <p:cNvPr id="66" name="Rectangle 65"/>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67" name="Rectangle 66"/>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68" name="Rectangle 67"/>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57" name="Group 10"/>
          <p:cNvGrpSpPr/>
          <p:nvPr/>
        </p:nvGrpSpPr>
        <p:grpSpPr>
          <a:xfrm>
            <a:off x="5486400" y="2667000"/>
            <a:ext cx="590550" cy="799767"/>
            <a:chOff x="2514600" y="1524000"/>
            <a:chExt cx="843399" cy="1051414"/>
          </a:xfrm>
        </p:grpSpPr>
        <p:sp>
          <p:nvSpPr>
            <p:cNvPr id="70" name="Rectangle 69"/>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71" name="Rectangle 70"/>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72" name="Rectangle 71"/>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65" name="Group 10"/>
          <p:cNvGrpSpPr/>
          <p:nvPr/>
        </p:nvGrpSpPr>
        <p:grpSpPr>
          <a:xfrm>
            <a:off x="4267200" y="1143000"/>
            <a:ext cx="533400" cy="609600"/>
            <a:chOff x="2514600" y="1524000"/>
            <a:chExt cx="843399" cy="1051414"/>
          </a:xfrm>
        </p:grpSpPr>
        <p:sp>
          <p:nvSpPr>
            <p:cNvPr id="126" name="Rectangle 125"/>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27" name="Rectangle 126"/>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28" name="Rectangle 127"/>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69" name="Group 10"/>
          <p:cNvGrpSpPr/>
          <p:nvPr/>
        </p:nvGrpSpPr>
        <p:grpSpPr>
          <a:xfrm>
            <a:off x="6553200" y="1181434"/>
            <a:ext cx="533400" cy="609600"/>
            <a:chOff x="2514600" y="1524000"/>
            <a:chExt cx="843399" cy="1051414"/>
          </a:xfrm>
        </p:grpSpPr>
        <p:sp>
          <p:nvSpPr>
            <p:cNvPr id="130" name="Rectangle 129"/>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31" name="Rectangle 130"/>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32" name="Rectangle 131"/>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73" name="Group 10"/>
          <p:cNvGrpSpPr/>
          <p:nvPr/>
        </p:nvGrpSpPr>
        <p:grpSpPr>
          <a:xfrm>
            <a:off x="4267200" y="2667000"/>
            <a:ext cx="533400" cy="609600"/>
            <a:chOff x="2514600" y="1524000"/>
            <a:chExt cx="843399" cy="1051414"/>
          </a:xfrm>
        </p:grpSpPr>
        <p:sp>
          <p:nvSpPr>
            <p:cNvPr id="134" name="Rectangle 133"/>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35" name="Rectangle 134"/>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36" name="Rectangle 135"/>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77" name="Group 10"/>
          <p:cNvGrpSpPr/>
          <p:nvPr/>
        </p:nvGrpSpPr>
        <p:grpSpPr>
          <a:xfrm>
            <a:off x="6477000" y="2629234"/>
            <a:ext cx="533400" cy="609600"/>
            <a:chOff x="2514600" y="1524000"/>
            <a:chExt cx="843399" cy="1051414"/>
          </a:xfrm>
        </p:grpSpPr>
        <p:sp>
          <p:nvSpPr>
            <p:cNvPr id="138" name="Rectangle 137"/>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39" name="Rectangle 138"/>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40" name="Rectangle 139"/>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78" name="Group 10"/>
          <p:cNvGrpSpPr/>
          <p:nvPr/>
        </p:nvGrpSpPr>
        <p:grpSpPr>
          <a:xfrm>
            <a:off x="6019800" y="1181434"/>
            <a:ext cx="609600" cy="762000"/>
            <a:chOff x="2514597" y="1524000"/>
            <a:chExt cx="870536" cy="1051413"/>
          </a:xfrm>
        </p:grpSpPr>
        <p:sp>
          <p:nvSpPr>
            <p:cNvPr id="142" name="Rectangle 141"/>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43" name="Rectangle 142"/>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44" name="Rectangle 143"/>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16</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sp>
        <p:nvSpPr>
          <p:cNvPr id="150" name="Right Brace 149"/>
          <p:cNvSpPr/>
          <p:nvPr/>
        </p:nvSpPr>
        <p:spPr>
          <a:xfrm rot="5400000">
            <a:off x="1524000" y="12954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1" name="Right Brace 150"/>
          <p:cNvSpPr/>
          <p:nvPr/>
        </p:nvSpPr>
        <p:spPr>
          <a:xfrm rot="5400000">
            <a:off x="3962400" y="1295401"/>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2" name="Right Brace 151"/>
          <p:cNvSpPr/>
          <p:nvPr/>
        </p:nvSpPr>
        <p:spPr>
          <a:xfrm rot="5400000">
            <a:off x="6248400" y="12954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3" name="Right Brace 152"/>
          <p:cNvSpPr/>
          <p:nvPr/>
        </p:nvSpPr>
        <p:spPr>
          <a:xfrm rot="5400000">
            <a:off x="1524000" y="28956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4" name="Right Brace 153"/>
          <p:cNvSpPr/>
          <p:nvPr/>
        </p:nvSpPr>
        <p:spPr>
          <a:xfrm rot="5400000">
            <a:off x="3962400" y="2895601"/>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5" name="Right Brace 154"/>
          <p:cNvSpPr/>
          <p:nvPr/>
        </p:nvSpPr>
        <p:spPr>
          <a:xfrm rot="5400000">
            <a:off x="6248400" y="2895600"/>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56" name="Rectangle 155"/>
          <p:cNvSpPr/>
          <p:nvPr/>
        </p:nvSpPr>
        <p:spPr>
          <a:xfrm>
            <a:off x="1371600" y="20574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19</a:t>
            </a:r>
            <a:endParaRPr lang="en-US" sz="2800" b="1" dirty="0">
              <a:ln w="3175">
                <a:solidFill>
                  <a:schemeClr val="tx1">
                    <a:lumMod val="85000"/>
                    <a:lumOff val="15000"/>
                  </a:schemeClr>
                </a:solidFill>
              </a:ln>
              <a:solidFill>
                <a:schemeClr val="bg1">
                  <a:shade val="50000"/>
                </a:schemeClr>
              </a:solidFill>
              <a:effectLst/>
            </a:endParaRPr>
          </a:p>
        </p:txBody>
      </p:sp>
      <p:sp>
        <p:nvSpPr>
          <p:cNvPr id="157" name="Rectangle 156"/>
          <p:cNvSpPr/>
          <p:nvPr/>
        </p:nvSpPr>
        <p:spPr>
          <a:xfrm>
            <a:off x="3810000" y="20574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20</a:t>
            </a:r>
            <a:endParaRPr lang="en-US" sz="2800" b="1" dirty="0">
              <a:ln w="3175">
                <a:solidFill>
                  <a:schemeClr val="tx1">
                    <a:lumMod val="85000"/>
                    <a:lumOff val="15000"/>
                  </a:schemeClr>
                </a:solidFill>
              </a:ln>
              <a:solidFill>
                <a:schemeClr val="bg1">
                  <a:shade val="50000"/>
                </a:schemeClr>
              </a:solidFill>
              <a:effectLst/>
            </a:endParaRPr>
          </a:p>
        </p:txBody>
      </p:sp>
      <p:sp>
        <p:nvSpPr>
          <p:cNvPr id="158" name="Rectangle 157"/>
          <p:cNvSpPr/>
          <p:nvPr/>
        </p:nvSpPr>
        <p:spPr>
          <a:xfrm>
            <a:off x="6096000" y="206758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21</a:t>
            </a:r>
            <a:endParaRPr lang="en-US" sz="2800" b="1" dirty="0">
              <a:ln w="3175">
                <a:solidFill>
                  <a:schemeClr val="tx1">
                    <a:lumMod val="85000"/>
                    <a:lumOff val="15000"/>
                  </a:schemeClr>
                </a:solidFill>
              </a:ln>
              <a:solidFill>
                <a:schemeClr val="bg1">
                  <a:shade val="50000"/>
                </a:schemeClr>
              </a:solidFill>
              <a:effectLst/>
            </a:endParaRPr>
          </a:p>
        </p:txBody>
      </p:sp>
      <p:sp>
        <p:nvSpPr>
          <p:cNvPr id="159" name="Rectangle 158"/>
          <p:cNvSpPr/>
          <p:nvPr/>
        </p:nvSpPr>
        <p:spPr>
          <a:xfrm>
            <a:off x="1371600" y="37338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20</a:t>
            </a:r>
            <a:endParaRPr lang="en-US" sz="2800" b="1" dirty="0">
              <a:ln w="3175">
                <a:solidFill>
                  <a:schemeClr val="tx1">
                    <a:lumMod val="85000"/>
                    <a:lumOff val="15000"/>
                  </a:schemeClr>
                </a:solidFill>
              </a:ln>
              <a:solidFill>
                <a:schemeClr val="bg1">
                  <a:shade val="50000"/>
                </a:schemeClr>
              </a:solidFill>
              <a:effectLst/>
            </a:endParaRPr>
          </a:p>
        </p:txBody>
      </p:sp>
      <p:sp>
        <p:nvSpPr>
          <p:cNvPr id="160" name="Rectangle 159"/>
          <p:cNvSpPr/>
          <p:nvPr/>
        </p:nvSpPr>
        <p:spPr>
          <a:xfrm>
            <a:off x="3810000" y="37338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21</a:t>
            </a:r>
            <a:endParaRPr lang="en-US" sz="2800" b="1" dirty="0">
              <a:ln w="3175">
                <a:solidFill>
                  <a:schemeClr val="tx1">
                    <a:lumMod val="85000"/>
                    <a:lumOff val="15000"/>
                  </a:schemeClr>
                </a:solidFill>
              </a:ln>
              <a:solidFill>
                <a:schemeClr val="bg1">
                  <a:shade val="50000"/>
                </a:schemeClr>
              </a:solidFill>
              <a:effectLst/>
            </a:endParaRPr>
          </a:p>
        </p:txBody>
      </p:sp>
      <p:sp>
        <p:nvSpPr>
          <p:cNvPr id="161" name="Rectangle 160"/>
          <p:cNvSpPr/>
          <p:nvPr/>
        </p:nvSpPr>
        <p:spPr>
          <a:xfrm>
            <a:off x="6096000" y="374398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22</a:t>
            </a:r>
            <a:endParaRPr lang="en-US" sz="2800" b="1" dirty="0">
              <a:ln w="3175">
                <a:solidFill>
                  <a:schemeClr val="tx1">
                    <a:lumMod val="85000"/>
                    <a:lumOff val="15000"/>
                  </a:schemeClr>
                </a:solidFill>
              </a:ln>
              <a:solidFill>
                <a:schemeClr val="bg1">
                  <a:shade val="50000"/>
                </a:schemeClr>
              </a:solidFill>
              <a:effectLst/>
            </a:endParaRPr>
          </a:p>
        </p:txBody>
      </p:sp>
      <p:grpSp>
        <p:nvGrpSpPr>
          <p:cNvPr id="110" name="Group 10"/>
          <p:cNvGrpSpPr/>
          <p:nvPr/>
        </p:nvGrpSpPr>
        <p:grpSpPr>
          <a:xfrm>
            <a:off x="6096000" y="0"/>
            <a:ext cx="719981" cy="952166"/>
            <a:chOff x="2514597" y="1524000"/>
            <a:chExt cx="870536" cy="1051413"/>
          </a:xfrm>
        </p:grpSpPr>
        <p:sp>
          <p:nvSpPr>
            <p:cNvPr id="111" name="Rectangle 110"/>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accent2"/>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accent2"/>
                </a:solidFill>
                <a:effectLst>
                  <a:outerShdw blurRad="50800" dist="39000" dir="5460000" algn="tl">
                    <a:srgbClr val="000000">
                      <a:alpha val="38000"/>
                    </a:srgbClr>
                  </a:outerShdw>
                </a:effectLst>
              </a:endParaRPr>
            </a:p>
          </p:txBody>
        </p:sp>
        <p:sp>
          <p:nvSpPr>
            <p:cNvPr id="112" name="Rectangle 111"/>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13" name="Rectangle 112"/>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17</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14" name="Group 10"/>
          <p:cNvGrpSpPr/>
          <p:nvPr/>
        </p:nvGrpSpPr>
        <p:grpSpPr>
          <a:xfrm>
            <a:off x="5867400" y="2590800"/>
            <a:ext cx="719981" cy="952166"/>
            <a:chOff x="2514597" y="1524000"/>
            <a:chExt cx="870536" cy="1051413"/>
          </a:xfrm>
        </p:grpSpPr>
        <p:sp>
          <p:nvSpPr>
            <p:cNvPr id="115" name="Rectangle 114"/>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accent2"/>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accent2"/>
                </a:solidFill>
                <a:effectLst>
                  <a:outerShdw blurRad="50800" dist="39000" dir="5460000" algn="tl">
                    <a:srgbClr val="000000">
                      <a:alpha val="38000"/>
                    </a:srgbClr>
                  </a:outerShdw>
                </a:effectLst>
              </a:endParaRPr>
            </a:p>
          </p:txBody>
        </p:sp>
        <p:sp>
          <p:nvSpPr>
            <p:cNvPr id="116" name="Rectangle 115"/>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17" name="Rectangle 116"/>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17</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18" name="Group 10"/>
          <p:cNvGrpSpPr/>
          <p:nvPr/>
        </p:nvGrpSpPr>
        <p:grpSpPr>
          <a:xfrm>
            <a:off x="1261219" y="2590800"/>
            <a:ext cx="719981" cy="952166"/>
            <a:chOff x="2514597" y="1524000"/>
            <a:chExt cx="870536" cy="1051413"/>
          </a:xfrm>
        </p:grpSpPr>
        <p:sp>
          <p:nvSpPr>
            <p:cNvPr id="119" name="Rectangle 118"/>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accent2"/>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accent2"/>
                </a:solidFill>
                <a:effectLst>
                  <a:outerShdw blurRad="50800" dist="39000" dir="5460000" algn="tl">
                    <a:srgbClr val="000000">
                      <a:alpha val="38000"/>
                    </a:srgbClr>
                  </a:outerShdw>
                </a:effectLst>
              </a:endParaRPr>
            </a:p>
          </p:txBody>
        </p:sp>
        <p:sp>
          <p:nvSpPr>
            <p:cNvPr id="120" name="Rectangle 119"/>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21" name="Rectangle 120"/>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17</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22" name="Group 10"/>
          <p:cNvGrpSpPr/>
          <p:nvPr/>
        </p:nvGrpSpPr>
        <p:grpSpPr>
          <a:xfrm>
            <a:off x="3581400" y="2590800"/>
            <a:ext cx="719981" cy="952166"/>
            <a:chOff x="2514597" y="1524000"/>
            <a:chExt cx="870536" cy="1051413"/>
          </a:xfrm>
        </p:grpSpPr>
        <p:sp>
          <p:nvSpPr>
            <p:cNvPr id="123" name="Rectangle 122"/>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FF99FF"/>
                    </a:solidFill>
                  </a:ln>
                  <a:solidFill>
                    <a:schemeClr val="accent2"/>
                  </a:solidFill>
                  <a:effectLst>
                    <a:outerShdw blurRad="50800" dist="39000" dir="5460000" algn="tl">
                      <a:srgbClr val="000000">
                        <a:alpha val="38000"/>
                      </a:srgbClr>
                    </a:outerShdw>
                  </a:effectLst>
                </a:rPr>
                <a:t>O</a:t>
              </a:r>
              <a:endParaRPr lang="en-US" sz="4000" b="1" cap="none" spc="0" dirty="0">
                <a:ln w="11430">
                  <a:solidFill>
                    <a:srgbClr val="FF99FF"/>
                  </a:solidFill>
                </a:ln>
                <a:solidFill>
                  <a:schemeClr val="accent2"/>
                </a:solidFill>
                <a:effectLst>
                  <a:outerShdw blurRad="50800" dist="39000" dir="5460000" algn="tl">
                    <a:srgbClr val="000000">
                      <a:alpha val="38000"/>
                    </a:srgbClr>
                  </a:outerShdw>
                </a:effectLst>
              </a:endParaRPr>
            </a:p>
          </p:txBody>
        </p:sp>
        <p:sp>
          <p:nvSpPr>
            <p:cNvPr id="124" name="Rectangle 123"/>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25" name="Rectangle 124"/>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17</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33" name="Group 10"/>
          <p:cNvGrpSpPr/>
          <p:nvPr/>
        </p:nvGrpSpPr>
        <p:grpSpPr>
          <a:xfrm>
            <a:off x="3200400" y="4419600"/>
            <a:ext cx="533400" cy="875966"/>
            <a:chOff x="2514600" y="1524000"/>
            <a:chExt cx="737073" cy="1009710"/>
          </a:xfrm>
        </p:grpSpPr>
        <p:sp>
          <p:nvSpPr>
            <p:cNvPr id="137" name="Rectangle 136"/>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1" name="Rectangle 140"/>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5" name="Rectangle 144"/>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49" name="Group 10"/>
          <p:cNvGrpSpPr/>
          <p:nvPr/>
        </p:nvGrpSpPr>
        <p:grpSpPr>
          <a:xfrm>
            <a:off x="914400" y="4419601"/>
            <a:ext cx="533400" cy="875966"/>
            <a:chOff x="2514600" y="1524000"/>
            <a:chExt cx="737073" cy="1009710"/>
          </a:xfrm>
        </p:grpSpPr>
        <p:sp>
          <p:nvSpPr>
            <p:cNvPr id="162" name="Rectangle 161"/>
            <p:cNvSpPr/>
            <p:nvPr/>
          </p:nvSpPr>
          <p:spPr>
            <a:xfrm>
              <a:off x="2743200" y="1676400"/>
              <a:ext cx="50847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3" name="Rectangle 162"/>
            <p:cNvSpPr/>
            <p:nvPr/>
          </p:nvSpPr>
          <p:spPr>
            <a:xfrm>
              <a:off x="2514600" y="2133600"/>
              <a:ext cx="314510"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4" name="Rectangle 163"/>
            <p:cNvSpPr/>
            <p:nvPr/>
          </p:nvSpPr>
          <p:spPr>
            <a:xfrm>
              <a:off x="2514600" y="1524000"/>
              <a:ext cx="340158"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grpSp>
        <p:nvGrpSpPr>
          <p:cNvPr id="165" name="Group 10"/>
          <p:cNvGrpSpPr/>
          <p:nvPr/>
        </p:nvGrpSpPr>
        <p:grpSpPr>
          <a:xfrm>
            <a:off x="1295400" y="4457366"/>
            <a:ext cx="719981" cy="952166"/>
            <a:chOff x="2514597" y="1524000"/>
            <a:chExt cx="870536" cy="1051413"/>
          </a:xfrm>
        </p:grpSpPr>
        <p:sp>
          <p:nvSpPr>
            <p:cNvPr id="166" name="Rectangle 165"/>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67" name="Rectangle 166"/>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68" name="Rectangle 167"/>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69" name="Group 10"/>
          <p:cNvGrpSpPr/>
          <p:nvPr/>
        </p:nvGrpSpPr>
        <p:grpSpPr>
          <a:xfrm>
            <a:off x="1828800" y="4419600"/>
            <a:ext cx="590550" cy="799767"/>
            <a:chOff x="2514600" y="1524000"/>
            <a:chExt cx="843399" cy="1051414"/>
          </a:xfrm>
        </p:grpSpPr>
        <p:sp>
          <p:nvSpPr>
            <p:cNvPr id="170" name="Rectangle 169"/>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171" name="Rectangle 170"/>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172" name="Rectangle 171"/>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173" name="Group 10"/>
          <p:cNvGrpSpPr/>
          <p:nvPr/>
        </p:nvGrpSpPr>
        <p:grpSpPr>
          <a:xfrm>
            <a:off x="5562600" y="4458033"/>
            <a:ext cx="590550" cy="799767"/>
            <a:chOff x="2514600" y="1524000"/>
            <a:chExt cx="843399" cy="1051414"/>
          </a:xfrm>
        </p:grpSpPr>
        <p:sp>
          <p:nvSpPr>
            <p:cNvPr id="174" name="Rectangle 173"/>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50"/>
                  </a:solidFill>
                  <a:effectLst>
                    <a:outerShdw blurRad="50800" dist="39000" dir="5460000" algn="tl">
                      <a:srgbClr val="000000">
                        <a:alpha val="38000"/>
                      </a:srgbClr>
                    </a:outerShdw>
                  </a:effectLst>
                </a:rPr>
                <a:t>H</a:t>
              </a:r>
              <a:endParaRPr lang="en-US" sz="4000" b="1" cap="none" spc="0" dirty="0">
                <a:ln w="11430"/>
                <a:solidFill>
                  <a:srgbClr val="00B050"/>
                </a:solidFill>
                <a:effectLst>
                  <a:outerShdw blurRad="50800" dist="39000" dir="5460000" algn="tl">
                    <a:srgbClr val="000000">
                      <a:alpha val="38000"/>
                    </a:srgbClr>
                  </a:outerShdw>
                </a:effectLst>
              </a:endParaRPr>
            </a:p>
          </p:txBody>
        </p:sp>
        <p:sp>
          <p:nvSpPr>
            <p:cNvPr id="175" name="Rectangle 174"/>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50"/>
                  </a:solidFill>
                  <a:effectLst>
                    <a:outerShdw blurRad="50800" dist="39000" dir="5460000" algn="tl">
                      <a:srgbClr val="000000">
                        <a:alpha val="38000"/>
                      </a:srgbClr>
                    </a:outerShdw>
                  </a:effectLst>
                </a:rPr>
                <a:t>1</a:t>
              </a:r>
              <a:endParaRPr lang="en-US" sz="2000" b="1" cap="none" spc="0" dirty="0">
                <a:ln w="11430"/>
                <a:solidFill>
                  <a:srgbClr val="00B050"/>
                </a:solidFill>
                <a:effectLst>
                  <a:outerShdw blurRad="50800" dist="39000" dir="5460000" algn="tl">
                    <a:srgbClr val="000000">
                      <a:alpha val="38000"/>
                    </a:srgbClr>
                  </a:outerShdw>
                </a:effectLst>
              </a:endParaRPr>
            </a:p>
          </p:txBody>
        </p:sp>
        <p:sp>
          <p:nvSpPr>
            <p:cNvPr id="176" name="Rectangle 175"/>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50"/>
                  </a:solidFill>
                  <a:effectLst>
                    <a:outerShdw blurRad="50800" dist="39000" dir="5460000" algn="tl">
                      <a:srgbClr val="000000">
                        <a:alpha val="38000"/>
                      </a:srgbClr>
                    </a:outerShdw>
                  </a:effectLst>
                </a:rPr>
                <a:t>2</a:t>
              </a:r>
              <a:endParaRPr lang="en-US" sz="2400" b="1" cap="none" spc="0" dirty="0">
                <a:ln w="11430"/>
                <a:solidFill>
                  <a:srgbClr val="00B050"/>
                </a:solidFill>
                <a:effectLst>
                  <a:outerShdw blurRad="50800" dist="39000" dir="5460000" algn="tl">
                    <a:srgbClr val="000000">
                      <a:alpha val="38000"/>
                    </a:srgbClr>
                  </a:outerShdw>
                </a:effectLst>
              </a:endParaRPr>
            </a:p>
          </p:txBody>
        </p:sp>
      </p:grpSp>
      <p:grpSp>
        <p:nvGrpSpPr>
          <p:cNvPr id="177" name="Group 10"/>
          <p:cNvGrpSpPr/>
          <p:nvPr/>
        </p:nvGrpSpPr>
        <p:grpSpPr>
          <a:xfrm>
            <a:off x="3714750" y="4457367"/>
            <a:ext cx="609552" cy="799766"/>
            <a:chOff x="2514597" y="1524000"/>
            <a:chExt cx="870536" cy="1051413"/>
          </a:xfrm>
        </p:grpSpPr>
        <p:sp>
          <p:nvSpPr>
            <p:cNvPr id="178" name="Rectangle 177"/>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79" name="Rectangle 178"/>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80" name="Rectangle 179"/>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grpSp>
        <p:nvGrpSpPr>
          <p:cNvPr id="181" name="Group 10"/>
          <p:cNvGrpSpPr/>
          <p:nvPr/>
        </p:nvGrpSpPr>
        <p:grpSpPr>
          <a:xfrm>
            <a:off x="4267200" y="4495800"/>
            <a:ext cx="533400" cy="609600"/>
            <a:chOff x="2514600" y="1524000"/>
            <a:chExt cx="843399" cy="1051414"/>
          </a:xfrm>
        </p:grpSpPr>
        <p:sp>
          <p:nvSpPr>
            <p:cNvPr id="182" name="Rectangle 181"/>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83" name="Rectangle 182"/>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84" name="Rectangle 183"/>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185" name="Group 10"/>
          <p:cNvGrpSpPr/>
          <p:nvPr/>
        </p:nvGrpSpPr>
        <p:grpSpPr>
          <a:xfrm>
            <a:off x="6477000" y="4495800"/>
            <a:ext cx="533400" cy="609600"/>
            <a:chOff x="2514600" y="1524000"/>
            <a:chExt cx="843399" cy="1051414"/>
          </a:xfrm>
        </p:grpSpPr>
        <p:sp>
          <p:nvSpPr>
            <p:cNvPr id="186" name="Rectangle 185"/>
            <p:cNvSpPr/>
            <p:nvPr/>
          </p:nvSpPr>
          <p:spPr>
            <a:xfrm>
              <a:off x="2743200" y="1676401"/>
              <a:ext cx="614799"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B0F0"/>
                  </a:solidFill>
                  <a:effectLst>
                    <a:outerShdw blurRad="50800" dist="39000" dir="5460000" algn="tl">
                      <a:srgbClr val="000000">
                        <a:alpha val="38000"/>
                      </a:srgbClr>
                    </a:outerShdw>
                  </a:effectLst>
                </a:rPr>
                <a:t>H</a:t>
              </a:r>
              <a:endParaRPr lang="en-US" sz="4000" b="1" cap="none" spc="0" dirty="0">
                <a:ln w="11430"/>
                <a:solidFill>
                  <a:srgbClr val="00B0F0"/>
                </a:solidFill>
                <a:effectLst>
                  <a:outerShdw blurRad="50800" dist="39000" dir="5460000" algn="tl">
                    <a:srgbClr val="000000">
                      <a:alpha val="38000"/>
                    </a:srgbClr>
                  </a:outerShdw>
                </a:effectLst>
              </a:endParaRPr>
            </a:p>
          </p:txBody>
        </p:sp>
        <p:sp>
          <p:nvSpPr>
            <p:cNvPr id="187" name="Rectangle 186"/>
            <p:cNvSpPr/>
            <p:nvPr/>
          </p:nvSpPr>
          <p:spPr>
            <a:xfrm>
              <a:off x="2514600" y="2133600"/>
              <a:ext cx="380277" cy="44181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rgbClr val="00B0F0"/>
                  </a:solidFill>
                  <a:effectLst>
                    <a:outerShdw blurRad="50800" dist="39000" dir="5460000" algn="tl">
                      <a:srgbClr val="000000">
                        <a:alpha val="38000"/>
                      </a:srgbClr>
                    </a:outerShdw>
                  </a:effectLst>
                </a:rPr>
                <a:t>1</a:t>
              </a:r>
              <a:endParaRPr lang="en-US" sz="2000" b="1" cap="none" spc="0" dirty="0">
                <a:ln w="11430"/>
                <a:solidFill>
                  <a:srgbClr val="00B0F0"/>
                </a:solidFill>
                <a:effectLst>
                  <a:outerShdw blurRad="50800" dist="39000" dir="5460000" algn="tl">
                    <a:srgbClr val="000000">
                      <a:alpha val="38000"/>
                    </a:srgbClr>
                  </a:outerShdw>
                </a:effectLst>
              </a:endParaRPr>
            </a:p>
          </p:txBody>
        </p:sp>
        <p:sp>
          <p:nvSpPr>
            <p:cNvPr id="188" name="Rectangle 187"/>
            <p:cNvSpPr/>
            <p:nvPr/>
          </p:nvSpPr>
          <p:spPr>
            <a:xfrm>
              <a:off x="2514600" y="1524000"/>
              <a:ext cx="411288"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B0F0"/>
                  </a:solidFill>
                  <a:effectLst>
                    <a:outerShdw blurRad="50800" dist="39000" dir="5460000" algn="tl">
                      <a:srgbClr val="000000">
                        <a:alpha val="38000"/>
                      </a:srgbClr>
                    </a:outerShdw>
                  </a:effectLst>
                </a:rPr>
                <a:t>3</a:t>
              </a:r>
              <a:endParaRPr lang="en-US" sz="2400" b="1" cap="none" spc="0" dirty="0">
                <a:ln w="11430"/>
                <a:solidFill>
                  <a:srgbClr val="00B0F0"/>
                </a:solidFill>
                <a:effectLst>
                  <a:outerShdw blurRad="50800" dist="39000" dir="5460000" algn="tl">
                    <a:srgbClr val="000000">
                      <a:alpha val="38000"/>
                    </a:srgbClr>
                  </a:outerShdw>
                </a:effectLst>
              </a:endParaRPr>
            </a:p>
          </p:txBody>
        </p:sp>
      </p:grpSp>
      <p:grpSp>
        <p:nvGrpSpPr>
          <p:cNvPr id="189" name="Group 10"/>
          <p:cNvGrpSpPr/>
          <p:nvPr/>
        </p:nvGrpSpPr>
        <p:grpSpPr>
          <a:xfrm>
            <a:off x="6057900" y="4495800"/>
            <a:ext cx="533400" cy="762000"/>
            <a:chOff x="2514597" y="1524000"/>
            <a:chExt cx="870536" cy="1051413"/>
          </a:xfrm>
        </p:grpSpPr>
        <p:sp>
          <p:nvSpPr>
            <p:cNvPr id="190" name="Rectangle 189"/>
            <p:cNvSpPr/>
            <p:nvPr/>
          </p:nvSpPr>
          <p:spPr>
            <a:xfrm>
              <a:off x="2743198" y="1676401"/>
              <a:ext cx="641935" cy="78167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00FFFF"/>
                    </a:solidFill>
                  </a:ln>
                  <a:solidFill>
                    <a:schemeClr val="tx1">
                      <a:lumMod val="85000"/>
                      <a:lumOff val="15000"/>
                    </a:schemeClr>
                  </a:solidFill>
                  <a:effectLst>
                    <a:outerShdw blurRad="50800" dist="39000" dir="5460000" algn="tl">
                      <a:srgbClr val="000000">
                        <a:alpha val="38000"/>
                      </a:srgbClr>
                    </a:outerShdw>
                  </a:effectLst>
                </a:rPr>
                <a:t>O</a:t>
              </a:r>
              <a:endParaRPr lang="en-US" sz="4000" b="1" cap="none" spc="0" dirty="0">
                <a:ln w="11430">
                  <a:solidFill>
                    <a:srgbClr val="00FFFF"/>
                  </a:solidFill>
                </a:ln>
                <a:solidFill>
                  <a:schemeClr val="tx1">
                    <a:lumMod val="85000"/>
                    <a:lumOff val="15000"/>
                  </a:schemeClr>
                </a:solidFill>
                <a:effectLst>
                  <a:outerShdw blurRad="50800" dist="39000" dir="5460000" algn="tl">
                    <a:srgbClr val="000000">
                      <a:alpha val="38000"/>
                    </a:srgbClr>
                  </a:outerShdw>
                </a:effectLst>
              </a:endParaRPr>
            </a:p>
          </p:txBody>
        </p:sp>
        <p:sp>
          <p:nvSpPr>
            <p:cNvPr id="191" name="Rectangle 190"/>
            <p:cNvSpPr/>
            <p:nvPr/>
          </p:nvSpPr>
          <p:spPr>
            <a:xfrm>
              <a:off x="2514599" y="2133600"/>
              <a:ext cx="380277" cy="44181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solidFill>
                    <a:schemeClr val="tx1">
                      <a:lumMod val="85000"/>
                      <a:lumOff val="15000"/>
                    </a:schemeClr>
                  </a:solidFill>
                  <a:effectLst>
                    <a:outerShdw blurRad="50800" dist="39000" dir="5460000" algn="tl">
                      <a:srgbClr val="000000">
                        <a:alpha val="38000"/>
                      </a:srgbClr>
                    </a:outerShdw>
                  </a:effectLst>
                </a:rPr>
                <a:t>8</a:t>
              </a:r>
              <a:endParaRPr lang="en-US" sz="2000" b="1" cap="none" spc="0" dirty="0">
                <a:ln w="11430"/>
                <a:solidFill>
                  <a:schemeClr val="tx1">
                    <a:lumMod val="85000"/>
                    <a:lumOff val="15000"/>
                  </a:schemeClr>
                </a:solidFill>
                <a:effectLst>
                  <a:outerShdw blurRad="50800" dist="39000" dir="5460000" algn="tl">
                    <a:srgbClr val="000000">
                      <a:alpha val="38000"/>
                    </a:srgbClr>
                  </a:outerShdw>
                </a:effectLst>
              </a:endParaRPr>
            </a:p>
          </p:txBody>
        </p:sp>
        <p:sp>
          <p:nvSpPr>
            <p:cNvPr id="192" name="Rectangle 191"/>
            <p:cNvSpPr/>
            <p:nvPr/>
          </p:nvSpPr>
          <p:spPr>
            <a:xfrm>
              <a:off x="2514597" y="1524000"/>
              <a:ext cx="599295" cy="50978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chemeClr val="tx1">
                      <a:lumMod val="85000"/>
                      <a:lumOff val="15000"/>
                    </a:schemeClr>
                  </a:solidFill>
                  <a:effectLst>
                    <a:outerShdw blurRad="50800" dist="39000" dir="5460000" algn="tl">
                      <a:srgbClr val="000000">
                        <a:alpha val="38000"/>
                      </a:srgbClr>
                    </a:outerShdw>
                  </a:effectLst>
                </a:rPr>
                <a:t>18</a:t>
              </a:r>
              <a:endParaRPr lang="en-US" sz="2400" b="1" cap="none" spc="0" dirty="0">
                <a:ln w="11430"/>
                <a:solidFill>
                  <a:schemeClr val="tx1">
                    <a:lumMod val="85000"/>
                    <a:lumOff val="15000"/>
                  </a:schemeClr>
                </a:solidFill>
                <a:effectLst>
                  <a:outerShdw blurRad="50800" dist="39000" dir="5460000" algn="tl">
                    <a:srgbClr val="000000">
                      <a:alpha val="38000"/>
                    </a:srgbClr>
                  </a:outerShdw>
                </a:effectLst>
              </a:endParaRPr>
            </a:p>
          </p:txBody>
        </p:sp>
      </p:grpSp>
      <p:sp>
        <p:nvSpPr>
          <p:cNvPr id="193" name="Right Brace 192"/>
          <p:cNvSpPr/>
          <p:nvPr/>
        </p:nvSpPr>
        <p:spPr>
          <a:xfrm rot="5400000">
            <a:off x="1524000" y="4762166"/>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94" name="Right Brace 193"/>
          <p:cNvSpPr/>
          <p:nvPr/>
        </p:nvSpPr>
        <p:spPr>
          <a:xfrm rot="5400000">
            <a:off x="3962400" y="4762167"/>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95" name="Right Brace 194"/>
          <p:cNvSpPr/>
          <p:nvPr/>
        </p:nvSpPr>
        <p:spPr>
          <a:xfrm rot="5400000">
            <a:off x="6248400" y="4762166"/>
            <a:ext cx="304800" cy="1371600"/>
          </a:xfrm>
          <a:prstGeom prst="rightBrace">
            <a:avLst/>
          </a:prstGeom>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p>
        </p:txBody>
      </p:sp>
      <p:sp>
        <p:nvSpPr>
          <p:cNvPr id="196" name="Rectangle 195"/>
          <p:cNvSpPr/>
          <p:nvPr/>
        </p:nvSpPr>
        <p:spPr>
          <a:xfrm>
            <a:off x="1354849" y="56388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21</a:t>
            </a:r>
            <a:endParaRPr lang="en-US" sz="2800" b="1" dirty="0">
              <a:ln w="3175">
                <a:solidFill>
                  <a:schemeClr val="tx1">
                    <a:lumMod val="85000"/>
                    <a:lumOff val="15000"/>
                  </a:schemeClr>
                </a:solidFill>
              </a:ln>
              <a:solidFill>
                <a:schemeClr val="bg1">
                  <a:shade val="50000"/>
                </a:schemeClr>
              </a:solidFill>
              <a:effectLst/>
            </a:endParaRPr>
          </a:p>
        </p:txBody>
      </p:sp>
      <p:sp>
        <p:nvSpPr>
          <p:cNvPr id="197" name="Rectangle 196"/>
          <p:cNvSpPr/>
          <p:nvPr/>
        </p:nvSpPr>
        <p:spPr>
          <a:xfrm>
            <a:off x="3793249" y="563880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22</a:t>
            </a:r>
            <a:endParaRPr lang="en-US" sz="2800" b="1" dirty="0">
              <a:ln w="3175">
                <a:solidFill>
                  <a:schemeClr val="tx1">
                    <a:lumMod val="85000"/>
                    <a:lumOff val="15000"/>
                  </a:schemeClr>
                </a:solidFill>
              </a:ln>
              <a:solidFill>
                <a:schemeClr val="bg1">
                  <a:shade val="50000"/>
                </a:schemeClr>
              </a:solidFill>
              <a:effectLst/>
            </a:endParaRPr>
          </a:p>
        </p:txBody>
      </p:sp>
      <p:sp>
        <p:nvSpPr>
          <p:cNvPr id="198" name="Rectangle 197"/>
          <p:cNvSpPr/>
          <p:nvPr/>
        </p:nvSpPr>
        <p:spPr>
          <a:xfrm>
            <a:off x="6079249" y="5648980"/>
            <a:ext cx="550151" cy="523220"/>
          </a:xfrm>
          <a:prstGeom prst="rect">
            <a:avLst/>
          </a:prstGeom>
          <a:noFill/>
          <a:effectLst>
            <a:glow rad="139700">
              <a:schemeClr val="accent1">
                <a:satMod val="175000"/>
                <a:alpha val="40000"/>
              </a:schemeClr>
            </a:glow>
          </a:effectLst>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3175">
                  <a:solidFill>
                    <a:schemeClr val="tx1">
                      <a:lumMod val="85000"/>
                      <a:lumOff val="15000"/>
                    </a:schemeClr>
                  </a:solidFill>
                </a:ln>
                <a:solidFill>
                  <a:schemeClr val="bg1">
                    <a:shade val="50000"/>
                  </a:schemeClr>
                </a:solidFill>
                <a:effectLst/>
              </a:rPr>
              <a:t>23</a:t>
            </a:r>
            <a:endParaRPr lang="en-US" sz="2800" b="1" dirty="0">
              <a:ln w="3175">
                <a:solidFill>
                  <a:schemeClr val="tx1">
                    <a:lumMod val="85000"/>
                    <a:lumOff val="15000"/>
                  </a:schemeClr>
                </a:solidFill>
              </a:ln>
              <a:solidFill>
                <a:schemeClr val="bg1">
                  <a:shade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2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0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2000"/>
                                        <p:tgtEl>
                                          <p:spTgt spid="29"/>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20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0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20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20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2000"/>
                                        <p:tgtEl>
                                          <p:spTgt spid="53"/>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2000"/>
                                        <p:tgtEl>
                                          <p:spTgt spid="57"/>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2000"/>
                                        <p:tgtEl>
                                          <p:spTgt spid="65"/>
                                        </p:tgtEl>
                                      </p:cBhvr>
                                    </p:animEffect>
                                  </p:childTnLst>
                                </p:cTn>
                              </p:par>
                              <p:par>
                                <p:cTn id="38" presetID="10" presetClass="entr" presetSubtype="0" fill="hold"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2000"/>
                                        <p:tgtEl>
                                          <p:spTgt spid="69"/>
                                        </p:tgtEl>
                                      </p:cBhvr>
                                    </p:animEffect>
                                  </p:childTnLst>
                                </p:cTn>
                              </p:par>
                              <p:par>
                                <p:cTn id="41" presetID="10"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fade">
                                      <p:cBhvr>
                                        <p:cTn id="43" dur="2000"/>
                                        <p:tgtEl>
                                          <p:spTgt spid="73"/>
                                        </p:tgtEl>
                                      </p:cBhvr>
                                    </p:animEffect>
                                  </p:childTnLst>
                                </p:cTn>
                              </p:par>
                              <p:par>
                                <p:cTn id="44" presetID="10" presetClass="entr" presetSubtype="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2000"/>
                                        <p:tgtEl>
                                          <p:spTgt spid="77"/>
                                        </p:tgtEl>
                                      </p:cBhvr>
                                    </p:animEffect>
                                  </p:childTnLst>
                                </p:cTn>
                              </p:par>
                              <p:par>
                                <p:cTn id="47" presetID="10"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2000"/>
                                        <p:tgtEl>
                                          <p:spTgt spid="7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fade">
                                      <p:cBhvr>
                                        <p:cTn id="52" dur="2000"/>
                                        <p:tgtEl>
                                          <p:spTgt spid="15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2000"/>
                                        <p:tgtEl>
                                          <p:spTgt spid="15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2"/>
                                        </p:tgtEl>
                                        <p:attrNameLst>
                                          <p:attrName>style.visibility</p:attrName>
                                        </p:attrNameLst>
                                      </p:cBhvr>
                                      <p:to>
                                        <p:strVal val="visible"/>
                                      </p:to>
                                    </p:set>
                                    <p:animEffect transition="in" filter="fade">
                                      <p:cBhvr>
                                        <p:cTn id="58" dur="2000"/>
                                        <p:tgtEl>
                                          <p:spTgt spid="15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fade">
                                      <p:cBhvr>
                                        <p:cTn id="61" dur="2000"/>
                                        <p:tgtEl>
                                          <p:spTgt spid="15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4"/>
                                        </p:tgtEl>
                                        <p:attrNameLst>
                                          <p:attrName>style.visibility</p:attrName>
                                        </p:attrNameLst>
                                      </p:cBhvr>
                                      <p:to>
                                        <p:strVal val="visible"/>
                                      </p:to>
                                    </p:set>
                                    <p:animEffect transition="in" filter="fade">
                                      <p:cBhvr>
                                        <p:cTn id="64" dur="2000"/>
                                        <p:tgtEl>
                                          <p:spTgt spid="15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2000"/>
                                        <p:tgtEl>
                                          <p:spTgt spid="1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6"/>
                                        </p:tgtEl>
                                        <p:attrNameLst>
                                          <p:attrName>style.visibility</p:attrName>
                                        </p:attrNameLst>
                                      </p:cBhvr>
                                      <p:to>
                                        <p:strVal val="visible"/>
                                      </p:to>
                                    </p:set>
                                    <p:animEffect transition="in" filter="fade">
                                      <p:cBhvr>
                                        <p:cTn id="70" dur="2000"/>
                                        <p:tgtEl>
                                          <p:spTgt spid="1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7"/>
                                        </p:tgtEl>
                                        <p:attrNameLst>
                                          <p:attrName>style.visibility</p:attrName>
                                        </p:attrNameLst>
                                      </p:cBhvr>
                                      <p:to>
                                        <p:strVal val="visible"/>
                                      </p:to>
                                    </p:set>
                                    <p:animEffect transition="in" filter="fade">
                                      <p:cBhvr>
                                        <p:cTn id="73" dur="2000"/>
                                        <p:tgtEl>
                                          <p:spTgt spid="1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8"/>
                                        </p:tgtEl>
                                        <p:attrNameLst>
                                          <p:attrName>style.visibility</p:attrName>
                                        </p:attrNameLst>
                                      </p:cBhvr>
                                      <p:to>
                                        <p:strVal val="visible"/>
                                      </p:to>
                                    </p:set>
                                    <p:animEffect transition="in" filter="fade">
                                      <p:cBhvr>
                                        <p:cTn id="76" dur="2000"/>
                                        <p:tgtEl>
                                          <p:spTgt spid="15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59"/>
                                        </p:tgtEl>
                                        <p:attrNameLst>
                                          <p:attrName>style.visibility</p:attrName>
                                        </p:attrNameLst>
                                      </p:cBhvr>
                                      <p:to>
                                        <p:strVal val="visible"/>
                                      </p:to>
                                    </p:set>
                                    <p:animEffect transition="in" filter="fade">
                                      <p:cBhvr>
                                        <p:cTn id="79" dur="2000"/>
                                        <p:tgtEl>
                                          <p:spTgt spid="15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0"/>
                                        </p:tgtEl>
                                        <p:attrNameLst>
                                          <p:attrName>style.visibility</p:attrName>
                                        </p:attrNameLst>
                                      </p:cBhvr>
                                      <p:to>
                                        <p:strVal val="visible"/>
                                      </p:to>
                                    </p:set>
                                    <p:animEffect transition="in" filter="fade">
                                      <p:cBhvr>
                                        <p:cTn id="82" dur="2000"/>
                                        <p:tgtEl>
                                          <p:spTgt spid="16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61"/>
                                        </p:tgtEl>
                                        <p:attrNameLst>
                                          <p:attrName>style.visibility</p:attrName>
                                        </p:attrNameLst>
                                      </p:cBhvr>
                                      <p:to>
                                        <p:strVal val="visible"/>
                                      </p:to>
                                    </p:set>
                                    <p:animEffect transition="in" filter="fade">
                                      <p:cBhvr>
                                        <p:cTn id="85" dur="2000"/>
                                        <p:tgtEl>
                                          <p:spTgt spid="161"/>
                                        </p:tgtEl>
                                      </p:cBhvr>
                                    </p:animEffect>
                                  </p:childTnLst>
                                </p:cTn>
                              </p:par>
                              <p:par>
                                <p:cTn id="86" presetID="10" presetClass="entr" presetSubtype="0" fill="hold" nodeType="with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fade">
                                      <p:cBhvr>
                                        <p:cTn id="88" dur="2000"/>
                                        <p:tgtEl>
                                          <p:spTgt spid="114"/>
                                        </p:tgtEl>
                                      </p:cBhvr>
                                    </p:animEffect>
                                  </p:childTnLst>
                                </p:cTn>
                              </p:par>
                              <p:par>
                                <p:cTn id="89" presetID="10" presetClass="entr" presetSubtype="0" fill="hold" nodeType="withEffect">
                                  <p:stCondLst>
                                    <p:cond delay="0"/>
                                  </p:stCondLst>
                                  <p:childTnLst>
                                    <p:set>
                                      <p:cBhvr>
                                        <p:cTn id="90" dur="1" fill="hold">
                                          <p:stCondLst>
                                            <p:cond delay="0"/>
                                          </p:stCondLst>
                                        </p:cTn>
                                        <p:tgtEl>
                                          <p:spTgt spid="118"/>
                                        </p:tgtEl>
                                        <p:attrNameLst>
                                          <p:attrName>style.visibility</p:attrName>
                                        </p:attrNameLst>
                                      </p:cBhvr>
                                      <p:to>
                                        <p:strVal val="visible"/>
                                      </p:to>
                                    </p:set>
                                    <p:animEffect transition="in" filter="fade">
                                      <p:cBhvr>
                                        <p:cTn id="91" dur="2000"/>
                                        <p:tgtEl>
                                          <p:spTgt spid="118"/>
                                        </p:tgtEl>
                                      </p:cBhvr>
                                    </p:animEffect>
                                  </p:childTnLst>
                                </p:cTn>
                              </p:par>
                              <p:par>
                                <p:cTn id="92" presetID="10" presetClass="entr" presetSubtype="0" fill="hold" nodeType="withEffect">
                                  <p:stCondLst>
                                    <p:cond delay="0"/>
                                  </p:stCondLst>
                                  <p:childTnLst>
                                    <p:set>
                                      <p:cBhvr>
                                        <p:cTn id="93" dur="1" fill="hold">
                                          <p:stCondLst>
                                            <p:cond delay="0"/>
                                          </p:stCondLst>
                                        </p:cTn>
                                        <p:tgtEl>
                                          <p:spTgt spid="122"/>
                                        </p:tgtEl>
                                        <p:attrNameLst>
                                          <p:attrName>style.visibility</p:attrName>
                                        </p:attrNameLst>
                                      </p:cBhvr>
                                      <p:to>
                                        <p:strVal val="visible"/>
                                      </p:to>
                                    </p:set>
                                    <p:animEffect transition="in" filter="fade">
                                      <p:cBhvr>
                                        <p:cTn id="94" dur="2000"/>
                                        <p:tgtEl>
                                          <p:spTgt spid="122"/>
                                        </p:tgtEl>
                                      </p:cBhvr>
                                    </p:animEffect>
                                  </p:childTnLst>
                                </p:cTn>
                              </p:par>
                              <p:par>
                                <p:cTn id="95" presetID="10" presetClass="entr" presetSubtype="0" fill="hold" nodeType="withEffect">
                                  <p:stCondLst>
                                    <p:cond delay="0"/>
                                  </p:stCondLst>
                                  <p:childTnLst>
                                    <p:set>
                                      <p:cBhvr>
                                        <p:cTn id="96" dur="1" fill="hold">
                                          <p:stCondLst>
                                            <p:cond delay="0"/>
                                          </p:stCondLst>
                                        </p:cTn>
                                        <p:tgtEl>
                                          <p:spTgt spid="133"/>
                                        </p:tgtEl>
                                        <p:attrNameLst>
                                          <p:attrName>style.visibility</p:attrName>
                                        </p:attrNameLst>
                                      </p:cBhvr>
                                      <p:to>
                                        <p:strVal val="visible"/>
                                      </p:to>
                                    </p:set>
                                    <p:animEffect transition="in" filter="fade">
                                      <p:cBhvr>
                                        <p:cTn id="97" dur="2000"/>
                                        <p:tgtEl>
                                          <p:spTgt spid="133"/>
                                        </p:tgtEl>
                                      </p:cBhvr>
                                    </p:animEffect>
                                  </p:childTnLst>
                                </p:cTn>
                              </p:par>
                              <p:par>
                                <p:cTn id="98" presetID="10" presetClass="entr" presetSubtype="0" fill="hold" nodeType="withEffect">
                                  <p:stCondLst>
                                    <p:cond delay="0"/>
                                  </p:stCondLst>
                                  <p:childTnLst>
                                    <p:set>
                                      <p:cBhvr>
                                        <p:cTn id="99" dur="1" fill="hold">
                                          <p:stCondLst>
                                            <p:cond delay="0"/>
                                          </p:stCondLst>
                                        </p:cTn>
                                        <p:tgtEl>
                                          <p:spTgt spid="149"/>
                                        </p:tgtEl>
                                        <p:attrNameLst>
                                          <p:attrName>style.visibility</p:attrName>
                                        </p:attrNameLst>
                                      </p:cBhvr>
                                      <p:to>
                                        <p:strVal val="visible"/>
                                      </p:to>
                                    </p:set>
                                    <p:animEffect transition="in" filter="fade">
                                      <p:cBhvr>
                                        <p:cTn id="100" dur="2000"/>
                                        <p:tgtEl>
                                          <p:spTgt spid="149"/>
                                        </p:tgtEl>
                                      </p:cBhvr>
                                    </p:animEffect>
                                  </p:childTnLst>
                                </p:cTn>
                              </p:par>
                              <p:par>
                                <p:cTn id="101" presetID="10" presetClass="entr" presetSubtype="0" fill="hold" nodeType="withEffect">
                                  <p:stCondLst>
                                    <p:cond delay="0"/>
                                  </p:stCondLst>
                                  <p:childTnLst>
                                    <p:set>
                                      <p:cBhvr>
                                        <p:cTn id="102" dur="1" fill="hold">
                                          <p:stCondLst>
                                            <p:cond delay="0"/>
                                          </p:stCondLst>
                                        </p:cTn>
                                        <p:tgtEl>
                                          <p:spTgt spid="165"/>
                                        </p:tgtEl>
                                        <p:attrNameLst>
                                          <p:attrName>style.visibility</p:attrName>
                                        </p:attrNameLst>
                                      </p:cBhvr>
                                      <p:to>
                                        <p:strVal val="visible"/>
                                      </p:to>
                                    </p:set>
                                    <p:animEffect transition="in" filter="fade">
                                      <p:cBhvr>
                                        <p:cTn id="103" dur="2000"/>
                                        <p:tgtEl>
                                          <p:spTgt spid="165"/>
                                        </p:tgtEl>
                                      </p:cBhvr>
                                    </p:animEffect>
                                  </p:childTnLst>
                                </p:cTn>
                              </p:par>
                              <p:par>
                                <p:cTn id="104" presetID="10" presetClass="entr" presetSubtype="0" fill="hold" nodeType="with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fade">
                                      <p:cBhvr>
                                        <p:cTn id="106" dur="2000"/>
                                        <p:tgtEl>
                                          <p:spTgt spid="169"/>
                                        </p:tgtEl>
                                      </p:cBhvr>
                                    </p:animEffect>
                                  </p:childTnLst>
                                </p:cTn>
                              </p:par>
                              <p:par>
                                <p:cTn id="107" presetID="10" presetClass="entr" presetSubtype="0" fill="hold" nodeType="withEffect">
                                  <p:stCondLst>
                                    <p:cond delay="0"/>
                                  </p:stCondLst>
                                  <p:childTnLst>
                                    <p:set>
                                      <p:cBhvr>
                                        <p:cTn id="108" dur="1" fill="hold">
                                          <p:stCondLst>
                                            <p:cond delay="0"/>
                                          </p:stCondLst>
                                        </p:cTn>
                                        <p:tgtEl>
                                          <p:spTgt spid="173"/>
                                        </p:tgtEl>
                                        <p:attrNameLst>
                                          <p:attrName>style.visibility</p:attrName>
                                        </p:attrNameLst>
                                      </p:cBhvr>
                                      <p:to>
                                        <p:strVal val="visible"/>
                                      </p:to>
                                    </p:set>
                                    <p:animEffect transition="in" filter="fade">
                                      <p:cBhvr>
                                        <p:cTn id="109" dur="2000"/>
                                        <p:tgtEl>
                                          <p:spTgt spid="173"/>
                                        </p:tgtEl>
                                      </p:cBhvr>
                                    </p:animEffect>
                                  </p:childTnLst>
                                </p:cTn>
                              </p:par>
                              <p:par>
                                <p:cTn id="110" presetID="10" presetClass="entr" presetSubtype="0" fill="hold" nodeType="withEffect">
                                  <p:stCondLst>
                                    <p:cond delay="0"/>
                                  </p:stCondLst>
                                  <p:childTnLst>
                                    <p:set>
                                      <p:cBhvr>
                                        <p:cTn id="111" dur="1" fill="hold">
                                          <p:stCondLst>
                                            <p:cond delay="0"/>
                                          </p:stCondLst>
                                        </p:cTn>
                                        <p:tgtEl>
                                          <p:spTgt spid="177"/>
                                        </p:tgtEl>
                                        <p:attrNameLst>
                                          <p:attrName>style.visibility</p:attrName>
                                        </p:attrNameLst>
                                      </p:cBhvr>
                                      <p:to>
                                        <p:strVal val="visible"/>
                                      </p:to>
                                    </p:set>
                                    <p:animEffect transition="in" filter="fade">
                                      <p:cBhvr>
                                        <p:cTn id="112" dur="2000"/>
                                        <p:tgtEl>
                                          <p:spTgt spid="177"/>
                                        </p:tgtEl>
                                      </p:cBhvr>
                                    </p:animEffect>
                                  </p:childTnLst>
                                </p:cTn>
                              </p:par>
                              <p:par>
                                <p:cTn id="113" presetID="10" presetClass="entr" presetSubtype="0" fill="hold" nodeType="withEffect">
                                  <p:stCondLst>
                                    <p:cond delay="0"/>
                                  </p:stCondLst>
                                  <p:childTnLst>
                                    <p:set>
                                      <p:cBhvr>
                                        <p:cTn id="114" dur="1" fill="hold">
                                          <p:stCondLst>
                                            <p:cond delay="0"/>
                                          </p:stCondLst>
                                        </p:cTn>
                                        <p:tgtEl>
                                          <p:spTgt spid="181"/>
                                        </p:tgtEl>
                                        <p:attrNameLst>
                                          <p:attrName>style.visibility</p:attrName>
                                        </p:attrNameLst>
                                      </p:cBhvr>
                                      <p:to>
                                        <p:strVal val="visible"/>
                                      </p:to>
                                    </p:set>
                                    <p:animEffect transition="in" filter="fade">
                                      <p:cBhvr>
                                        <p:cTn id="115" dur="2000"/>
                                        <p:tgtEl>
                                          <p:spTgt spid="181"/>
                                        </p:tgtEl>
                                      </p:cBhvr>
                                    </p:animEffect>
                                  </p:childTnLst>
                                </p:cTn>
                              </p:par>
                              <p:par>
                                <p:cTn id="116" presetID="10" presetClass="entr" presetSubtype="0" fill="hold" nodeType="withEffect">
                                  <p:stCondLst>
                                    <p:cond delay="0"/>
                                  </p:stCondLst>
                                  <p:childTnLst>
                                    <p:set>
                                      <p:cBhvr>
                                        <p:cTn id="117" dur="1" fill="hold">
                                          <p:stCondLst>
                                            <p:cond delay="0"/>
                                          </p:stCondLst>
                                        </p:cTn>
                                        <p:tgtEl>
                                          <p:spTgt spid="185"/>
                                        </p:tgtEl>
                                        <p:attrNameLst>
                                          <p:attrName>style.visibility</p:attrName>
                                        </p:attrNameLst>
                                      </p:cBhvr>
                                      <p:to>
                                        <p:strVal val="visible"/>
                                      </p:to>
                                    </p:set>
                                    <p:animEffect transition="in" filter="fade">
                                      <p:cBhvr>
                                        <p:cTn id="118" dur="2000"/>
                                        <p:tgtEl>
                                          <p:spTgt spid="185"/>
                                        </p:tgtEl>
                                      </p:cBhvr>
                                    </p:animEffect>
                                  </p:childTnLst>
                                </p:cTn>
                              </p:par>
                              <p:par>
                                <p:cTn id="119" presetID="10" presetClass="entr" presetSubtype="0" fill="hold" nodeType="withEffect">
                                  <p:stCondLst>
                                    <p:cond delay="0"/>
                                  </p:stCondLst>
                                  <p:childTnLst>
                                    <p:set>
                                      <p:cBhvr>
                                        <p:cTn id="120" dur="1" fill="hold">
                                          <p:stCondLst>
                                            <p:cond delay="0"/>
                                          </p:stCondLst>
                                        </p:cTn>
                                        <p:tgtEl>
                                          <p:spTgt spid="189"/>
                                        </p:tgtEl>
                                        <p:attrNameLst>
                                          <p:attrName>style.visibility</p:attrName>
                                        </p:attrNameLst>
                                      </p:cBhvr>
                                      <p:to>
                                        <p:strVal val="visible"/>
                                      </p:to>
                                    </p:set>
                                    <p:animEffect transition="in" filter="fade">
                                      <p:cBhvr>
                                        <p:cTn id="121" dur="2000"/>
                                        <p:tgtEl>
                                          <p:spTgt spid="18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3"/>
                                        </p:tgtEl>
                                        <p:attrNameLst>
                                          <p:attrName>style.visibility</p:attrName>
                                        </p:attrNameLst>
                                      </p:cBhvr>
                                      <p:to>
                                        <p:strVal val="visible"/>
                                      </p:to>
                                    </p:set>
                                    <p:animEffect transition="in" filter="fade">
                                      <p:cBhvr>
                                        <p:cTn id="124" dur="2000"/>
                                        <p:tgtEl>
                                          <p:spTgt spid="19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4"/>
                                        </p:tgtEl>
                                        <p:attrNameLst>
                                          <p:attrName>style.visibility</p:attrName>
                                        </p:attrNameLst>
                                      </p:cBhvr>
                                      <p:to>
                                        <p:strVal val="visible"/>
                                      </p:to>
                                    </p:set>
                                    <p:animEffect transition="in" filter="fade">
                                      <p:cBhvr>
                                        <p:cTn id="127" dur="2000"/>
                                        <p:tgtEl>
                                          <p:spTgt spid="19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5"/>
                                        </p:tgtEl>
                                        <p:attrNameLst>
                                          <p:attrName>style.visibility</p:attrName>
                                        </p:attrNameLst>
                                      </p:cBhvr>
                                      <p:to>
                                        <p:strVal val="visible"/>
                                      </p:to>
                                    </p:set>
                                    <p:animEffect transition="in" filter="fade">
                                      <p:cBhvr>
                                        <p:cTn id="130" dur="2000"/>
                                        <p:tgtEl>
                                          <p:spTgt spid="19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96"/>
                                        </p:tgtEl>
                                        <p:attrNameLst>
                                          <p:attrName>style.visibility</p:attrName>
                                        </p:attrNameLst>
                                      </p:cBhvr>
                                      <p:to>
                                        <p:strVal val="visible"/>
                                      </p:to>
                                    </p:set>
                                    <p:animEffect transition="in" filter="fade">
                                      <p:cBhvr>
                                        <p:cTn id="133" dur="2000"/>
                                        <p:tgtEl>
                                          <p:spTgt spid="1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Effect transition="in" filter="fade">
                                      <p:cBhvr>
                                        <p:cTn id="136" dur="2000"/>
                                        <p:tgtEl>
                                          <p:spTgt spid="19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Effect transition="in" filter="fade">
                                      <p:cBhvr>
                                        <p:cTn id="139" dur="2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55" grpId="0" animBg="1"/>
      <p:bldP spid="156" grpId="0"/>
      <p:bldP spid="157" grpId="0"/>
      <p:bldP spid="158" grpId="0"/>
      <p:bldP spid="159" grpId="0"/>
      <p:bldP spid="160" grpId="0"/>
      <p:bldP spid="161" grpId="0"/>
      <p:bldP spid="193" grpId="0" animBg="1"/>
      <p:bldP spid="194" grpId="0" animBg="1"/>
      <p:bldP spid="195" grpId="0" animBg="1"/>
      <p:bldP spid="196" grpId="0"/>
      <p:bldP spid="197" grpId="0"/>
      <p:bldP spid="19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8"/>
          <p:cNvGrpSpPr>
            <a:grpSpLocks/>
          </p:cNvGrpSpPr>
          <p:nvPr/>
        </p:nvGrpSpPr>
        <p:grpSpPr bwMode="auto">
          <a:xfrm>
            <a:off x="1197152" y="228600"/>
            <a:ext cx="7888183" cy="1524000"/>
            <a:chOff x="636" y="672"/>
            <a:chExt cx="1748" cy="240"/>
          </a:xfrm>
        </p:grpSpPr>
        <p:sp>
          <p:nvSpPr>
            <p:cNvPr id="25" name="AutoShape 9"/>
            <p:cNvSpPr>
              <a:spLocks noChangeArrowheads="1"/>
            </p:cNvSpPr>
            <p:nvPr/>
          </p:nvSpPr>
          <p:spPr bwMode="gray">
            <a:xfrm>
              <a:off x="658" y="672"/>
              <a:ext cx="1621" cy="240"/>
            </a:xfrm>
            <a:prstGeom prst="roundRect">
              <a:avLst>
                <a:gd name="adj" fmla="val 27917"/>
              </a:avLst>
            </a:prstGeom>
            <a:solidFill>
              <a:srgbClr val="FF7C80"/>
            </a:solidFill>
            <a:ln w="9525">
              <a:noFill/>
              <a:round/>
              <a:headEnd/>
              <a:tailEnd/>
            </a:ln>
            <a:effectLst>
              <a:outerShdw dist="25400" dir="5400000" algn="ctr" rotWithShape="0">
                <a:srgbClr val="1C1C1C">
                  <a:alpha val="50000"/>
                </a:srgbClr>
              </a:outerShdw>
            </a:effectLst>
          </p:spPr>
          <p:txBody>
            <a:bodyPr wrap="none" anchor="ctr"/>
            <a:lstStyle/>
            <a:p>
              <a:endParaRPr lang="en-US"/>
            </a:p>
          </p:txBody>
        </p:sp>
        <p:sp>
          <p:nvSpPr>
            <p:cNvPr id="26" name="AutoShape 10"/>
            <p:cNvSpPr>
              <a:spLocks noChangeArrowheads="1"/>
            </p:cNvSpPr>
            <p:nvPr/>
          </p:nvSpPr>
          <p:spPr bwMode="gray">
            <a:xfrm>
              <a:off x="636" y="674"/>
              <a:ext cx="1748" cy="108"/>
            </a:xfrm>
            <a:prstGeom prst="roundRect">
              <a:avLst>
                <a:gd name="adj" fmla="val 50000"/>
              </a:avLst>
            </a:prstGeom>
            <a:gradFill rotWithShape="1">
              <a:gsLst>
                <a:gs pos="0">
                  <a:srgbClr val="FF7C80">
                    <a:gamma/>
                    <a:tint val="0"/>
                    <a:invGamma/>
                    <a:alpha val="30000"/>
                  </a:srgbClr>
                </a:gs>
                <a:gs pos="100000">
                  <a:srgbClr val="FF7C80">
                    <a:alpha val="30000"/>
                  </a:srgbClr>
                </a:gs>
              </a:gsLst>
              <a:lin ang="5400000" scaled="1"/>
            </a:gradFill>
            <a:ln w="9525">
              <a:noFill/>
              <a:round/>
              <a:headEnd/>
              <a:tailEnd/>
            </a:ln>
            <a:effectLst/>
          </p:spPr>
          <p:txBody>
            <a:bodyPr wrap="none" anchor="ctr"/>
            <a:lstStyle/>
            <a:p>
              <a:endParaRPr lang="en-US"/>
            </a:p>
          </p:txBody>
        </p:sp>
      </p:grpSp>
      <p:sp>
        <p:nvSpPr>
          <p:cNvPr id="3" name="Slide Number Placeholder 2"/>
          <p:cNvSpPr>
            <a:spLocks noGrp="1"/>
          </p:cNvSpPr>
          <p:nvPr>
            <p:ph type="sldNum" sz="quarter" idx="12"/>
          </p:nvPr>
        </p:nvSpPr>
        <p:spPr/>
        <p:txBody>
          <a:bodyPr/>
          <a:lstStyle/>
          <a:p>
            <a:fld id="{4CE537EB-F69F-49DF-B190-42F4AEC61CA4}" type="slidenum">
              <a:rPr lang="fa-IR" smtClean="0"/>
              <a:pPr/>
              <a:t>86</a:t>
            </a:fld>
            <a:endParaRPr lang="fa-IR"/>
          </a:p>
        </p:txBody>
      </p:sp>
      <p:grpSp>
        <p:nvGrpSpPr>
          <p:cNvPr id="23" name="Group 22"/>
          <p:cNvGrpSpPr/>
          <p:nvPr/>
        </p:nvGrpSpPr>
        <p:grpSpPr>
          <a:xfrm>
            <a:off x="914400" y="276225"/>
            <a:ext cx="7579386" cy="1489770"/>
            <a:chOff x="914400" y="276225"/>
            <a:chExt cx="7579386" cy="1489770"/>
          </a:xfrm>
        </p:grpSpPr>
        <p:sp>
          <p:nvSpPr>
            <p:cNvPr id="4" name="Rectangle 3"/>
            <p:cNvSpPr/>
            <p:nvPr/>
          </p:nvSpPr>
          <p:spPr>
            <a:xfrm>
              <a:off x="914400" y="381000"/>
              <a:ext cx="7579386" cy="1384995"/>
            </a:xfrm>
            <a:prstGeom prst="rect">
              <a:avLst/>
            </a:prstGeom>
            <a:noFill/>
          </p:spPr>
          <p:txBody>
            <a:bodyPr wrap="square" lIns="91440" tIns="45720" rIns="91440" bIns="45720">
              <a:spAutoFit/>
            </a:bodyPr>
            <a:lstStyle/>
            <a:p>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در مولکول کربن تتراکلرید اگر دو نوع ایزوتوپ کربن           و</a:t>
              </a:r>
            </a:p>
            <a:p>
              <a:r>
                <a:rPr lang="fa-IR" sz="2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دو نوع ایزوتوپ کلر                و              وجود داشته باشد،  چند نوع کربن تتراکلرید خواهیم داشت؟</a:t>
              </a:r>
              <a:endParaRPr lang="en-US" sz="2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grpSp>
          <p:nvGrpSpPr>
            <p:cNvPr id="6" name="Group 10"/>
            <p:cNvGrpSpPr/>
            <p:nvPr/>
          </p:nvGrpSpPr>
          <p:grpSpPr>
            <a:xfrm>
              <a:off x="1209675" y="276225"/>
              <a:ext cx="873596" cy="710644"/>
              <a:chOff x="2069288" y="1676397"/>
              <a:chExt cx="1408365" cy="1046287"/>
            </a:xfrm>
          </p:grpSpPr>
          <p:sp>
            <p:nvSpPr>
              <p:cNvPr id="7" name="Rectangle 6"/>
              <p:cNvSpPr/>
              <p:nvPr/>
            </p:nvSpPr>
            <p:spPr>
              <a:xfrm>
                <a:off x="2743201" y="1676397"/>
                <a:ext cx="734452" cy="104222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8" name="Rectangle 7"/>
              <p:cNvSpPr/>
              <p:nvPr/>
            </p:nvSpPr>
            <p:spPr>
              <a:xfrm>
                <a:off x="2514602" y="2133598"/>
                <a:ext cx="507036" cy="589086"/>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9" name="Rectangle 8"/>
              <p:cNvSpPr/>
              <p:nvPr/>
            </p:nvSpPr>
            <p:spPr>
              <a:xfrm>
                <a:off x="2069288" y="1706305"/>
                <a:ext cx="1200077" cy="543771"/>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13</a:t>
                </a:r>
                <a:endParaRPr lang="en-US"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grpSp>
        <p:grpSp>
          <p:nvGrpSpPr>
            <p:cNvPr id="10" name="Group 10"/>
            <p:cNvGrpSpPr/>
            <p:nvPr/>
          </p:nvGrpSpPr>
          <p:grpSpPr>
            <a:xfrm>
              <a:off x="2057400" y="284487"/>
              <a:ext cx="873596" cy="707886"/>
              <a:chOff x="2069288" y="1683067"/>
              <a:chExt cx="1408365" cy="1042226"/>
            </a:xfrm>
          </p:grpSpPr>
          <p:sp>
            <p:nvSpPr>
              <p:cNvPr id="11" name="Rectangle 10"/>
              <p:cNvSpPr/>
              <p:nvPr/>
            </p:nvSpPr>
            <p:spPr>
              <a:xfrm>
                <a:off x="2743201" y="1683067"/>
                <a:ext cx="734452" cy="104222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12" name="Rectangle 11"/>
              <p:cNvSpPr/>
              <p:nvPr/>
            </p:nvSpPr>
            <p:spPr>
              <a:xfrm>
                <a:off x="2514602" y="2133598"/>
                <a:ext cx="507036" cy="589086"/>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13" name="Rectangle 12"/>
              <p:cNvSpPr/>
              <p:nvPr/>
            </p:nvSpPr>
            <p:spPr>
              <a:xfrm>
                <a:off x="2069288" y="1712974"/>
                <a:ext cx="1200077" cy="543770"/>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12</a:t>
                </a:r>
                <a:endParaRPr lang="en-US"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grpSp>
        <p:grpSp>
          <p:nvGrpSpPr>
            <p:cNvPr id="14" name="Group 10"/>
            <p:cNvGrpSpPr/>
            <p:nvPr/>
          </p:nvGrpSpPr>
          <p:grpSpPr>
            <a:xfrm>
              <a:off x="5324367" y="685800"/>
              <a:ext cx="1000233" cy="707886"/>
              <a:chOff x="2069288" y="1676397"/>
              <a:chExt cx="1612523" cy="1042226"/>
            </a:xfrm>
          </p:grpSpPr>
          <p:sp>
            <p:nvSpPr>
              <p:cNvPr id="15" name="Rectangle 14"/>
              <p:cNvSpPr/>
              <p:nvPr/>
            </p:nvSpPr>
            <p:spPr>
              <a:xfrm>
                <a:off x="2743201" y="1676397"/>
                <a:ext cx="938610" cy="104222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6" name="Rectangle 15"/>
              <p:cNvSpPr/>
              <p:nvPr/>
            </p:nvSpPr>
            <p:spPr>
              <a:xfrm>
                <a:off x="2314979" y="2125155"/>
                <a:ext cx="716361" cy="589085"/>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7" name="Rectangle 16"/>
              <p:cNvSpPr/>
              <p:nvPr/>
            </p:nvSpPr>
            <p:spPr>
              <a:xfrm>
                <a:off x="2069288" y="1706305"/>
                <a:ext cx="1200077" cy="543771"/>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8" name="Group 10"/>
            <p:cNvGrpSpPr/>
            <p:nvPr/>
          </p:nvGrpSpPr>
          <p:grpSpPr>
            <a:xfrm>
              <a:off x="4267200" y="685800"/>
              <a:ext cx="1000233" cy="707886"/>
              <a:chOff x="2069288" y="1676397"/>
              <a:chExt cx="1612523" cy="1042226"/>
            </a:xfrm>
          </p:grpSpPr>
          <p:sp>
            <p:nvSpPr>
              <p:cNvPr id="19" name="Rectangle 18"/>
              <p:cNvSpPr/>
              <p:nvPr/>
            </p:nvSpPr>
            <p:spPr>
              <a:xfrm>
                <a:off x="2743201" y="1676397"/>
                <a:ext cx="938610" cy="104222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20" name="Rectangle 19"/>
              <p:cNvSpPr/>
              <p:nvPr/>
            </p:nvSpPr>
            <p:spPr>
              <a:xfrm>
                <a:off x="2314979" y="2125155"/>
                <a:ext cx="716361" cy="589085"/>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21" name="Rectangle 20"/>
              <p:cNvSpPr/>
              <p:nvPr/>
            </p:nvSpPr>
            <p:spPr>
              <a:xfrm>
                <a:off x="2069288" y="1706305"/>
                <a:ext cx="1200077" cy="543771"/>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grpSp>
        <p:nvGrpSpPr>
          <p:cNvPr id="58" name="Group 57"/>
          <p:cNvGrpSpPr/>
          <p:nvPr/>
        </p:nvGrpSpPr>
        <p:grpSpPr>
          <a:xfrm>
            <a:off x="1209567" y="2111514"/>
            <a:ext cx="2305266" cy="1796772"/>
            <a:chOff x="1209567" y="2111514"/>
            <a:chExt cx="2305266" cy="1796772"/>
          </a:xfrm>
        </p:grpSpPr>
        <p:grpSp>
          <p:nvGrpSpPr>
            <p:cNvPr id="31" name="Group 30"/>
            <p:cNvGrpSpPr/>
            <p:nvPr/>
          </p:nvGrpSpPr>
          <p:grpSpPr>
            <a:xfrm>
              <a:off x="1905000" y="2667000"/>
              <a:ext cx="873596" cy="707886"/>
              <a:chOff x="2209800" y="2416314"/>
              <a:chExt cx="873596" cy="707886"/>
            </a:xfrm>
          </p:grpSpPr>
          <p:sp>
            <p:nvSpPr>
              <p:cNvPr id="28" name="Rectangle 27"/>
              <p:cNvSpPr/>
              <p:nvPr/>
            </p:nvSpPr>
            <p:spPr>
              <a:xfrm>
                <a:off x="2627822" y="2416314"/>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29" name="Rectangle 28"/>
              <p:cNvSpPr/>
              <p:nvPr/>
            </p:nvSpPr>
            <p:spPr>
              <a:xfrm>
                <a:off x="2486024" y="2722317"/>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30" name="Rectangle 29"/>
              <p:cNvSpPr/>
              <p:nvPr/>
            </p:nvSpPr>
            <p:spPr>
              <a:xfrm>
                <a:off x="2209800" y="2436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12</a:t>
                </a:r>
                <a:endParaRPr lang="en-US"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grpSp>
        <p:grpSp>
          <p:nvGrpSpPr>
            <p:cNvPr id="43" name="Group 42"/>
            <p:cNvGrpSpPr/>
            <p:nvPr/>
          </p:nvGrpSpPr>
          <p:grpSpPr>
            <a:xfrm>
              <a:off x="1828800" y="2111514"/>
              <a:ext cx="1000233" cy="707886"/>
              <a:chOff x="4419600" y="3559314"/>
              <a:chExt cx="1000233" cy="707886"/>
            </a:xfrm>
          </p:grpSpPr>
          <p:sp>
            <p:nvSpPr>
              <p:cNvPr id="40" name="Rectangle 39"/>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1" name="Rectangle 40"/>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2" name="Rectangle 41"/>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46" name="Group 45"/>
            <p:cNvGrpSpPr/>
            <p:nvPr/>
          </p:nvGrpSpPr>
          <p:grpSpPr>
            <a:xfrm>
              <a:off x="1981200" y="3200400"/>
              <a:ext cx="1000233" cy="707886"/>
              <a:chOff x="4419600" y="3559314"/>
              <a:chExt cx="1000233" cy="707886"/>
            </a:xfrm>
          </p:grpSpPr>
          <p:sp>
            <p:nvSpPr>
              <p:cNvPr id="47" name="Rectangle 46"/>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8" name="Rectangle 47"/>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9" name="Rectangle 48"/>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50" name="Group 49"/>
            <p:cNvGrpSpPr/>
            <p:nvPr/>
          </p:nvGrpSpPr>
          <p:grpSpPr>
            <a:xfrm>
              <a:off x="2514600" y="2667000"/>
              <a:ext cx="1000233" cy="707886"/>
              <a:chOff x="4419600" y="3559314"/>
              <a:chExt cx="1000233" cy="707886"/>
            </a:xfrm>
          </p:grpSpPr>
          <p:sp>
            <p:nvSpPr>
              <p:cNvPr id="51" name="Rectangle 50"/>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2" name="Rectangle 51"/>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3" name="Rectangle 52"/>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54" name="Group 53"/>
            <p:cNvGrpSpPr/>
            <p:nvPr/>
          </p:nvGrpSpPr>
          <p:grpSpPr>
            <a:xfrm>
              <a:off x="1209567" y="2667000"/>
              <a:ext cx="1000233" cy="707886"/>
              <a:chOff x="4419600" y="3559314"/>
              <a:chExt cx="1000233" cy="707886"/>
            </a:xfrm>
          </p:grpSpPr>
          <p:sp>
            <p:nvSpPr>
              <p:cNvPr id="55" name="Rectangle 54"/>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6" name="Rectangle 55"/>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7" name="Rectangle 56"/>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grpSp>
        <p:nvGrpSpPr>
          <p:cNvPr id="79" name="Group 78"/>
          <p:cNvGrpSpPr/>
          <p:nvPr/>
        </p:nvGrpSpPr>
        <p:grpSpPr>
          <a:xfrm>
            <a:off x="1295400" y="4070628"/>
            <a:ext cx="2305266" cy="1818858"/>
            <a:chOff x="1295400" y="4070628"/>
            <a:chExt cx="2305266" cy="1818858"/>
          </a:xfrm>
        </p:grpSpPr>
        <p:grpSp>
          <p:nvGrpSpPr>
            <p:cNvPr id="44" name="Group 43"/>
            <p:cNvGrpSpPr/>
            <p:nvPr/>
          </p:nvGrpSpPr>
          <p:grpSpPr>
            <a:xfrm>
              <a:off x="1981200" y="5181600"/>
              <a:ext cx="1000233" cy="707886"/>
              <a:chOff x="4648200" y="2111514"/>
              <a:chExt cx="1000233" cy="707886"/>
            </a:xfrm>
          </p:grpSpPr>
          <p:sp>
            <p:nvSpPr>
              <p:cNvPr id="35" name="Rectangle 34"/>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7" name="Rectangle 36"/>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59" name="Group 58"/>
            <p:cNvGrpSpPr/>
            <p:nvPr/>
          </p:nvGrpSpPr>
          <p:grpSpPr>
            <a:xfrm>
              <a:off x="1990833" y="4626114"/>
              <a:ext cx="873596" cy="707886"/>
              <a:chOff x="2209800" y="2416314"/>
              <a:chExt cx="873596" cy="707886"/>
            </a:xfrm>
          </p:grpSpPr>
          <p:sp>
            <p:nvSpPr>
              <p:cNvPr id="60" name="Rectangle 59"/>
              <p:cNvSpPr/>
              <p:nvPr/>
            </p:nvSpPr>
            <p:spPr>
              <a:xfrm>
                <a:off x="2627822" y="2416314"/>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61" name="Rectangle 60"/>
              <p:cNvSpPr/>
              <p:nvPr/>
            </p:nvSpPr>
            <p:spPr>
              <a:xfrm>
                <a:off x="2486024" y="2722317"/>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62" name="Rectangle 61"/>
              <p:cNvSpPr/>
              <p:nvPr/>
            </p:nvSpPr>
            <p:spPr>
              <a:xfrm>
                <a:off x="2209800" y="2436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12</a:t>
                </a:r>
                <a:endParaRPr lang="en-US"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grpSp>
        <p:grpSp>
          <p:nvGrpSpPr>
            <p:cNvPr id="63" name="Group 62"/>
            <p:cNvGrpSpPr/>
            <p:nvPr/>
          </p:nvGrpSpPr>
          <p:grpSpPr>
            <a:xfrm>
              <a:off x="1914633" y="4070628"/>
              <a:ext cx="1000233" cy="707886"/>
              <a:chOff x="4419600" y="3559314"/>
              <a:chExt cx="1000233" cy="707886"/>
            </a:xfrm>
          </p:grpSpPr>
          <p:sp>
            <p:nvSpPr>
              <p:cNvPr id="64" name="Rectangle 63"/>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65" name="Rectangle 64"/>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66" name="Rectangle 65"/>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71" name="Group 70"/>
            <p:cNvGrpSpPr/>
            <p:nvPr/>
          </p:nvGrpSpPr>
          <p:grpSpPr>
            <a:xfrm>
              <a:off x="2600433" y="4626114"/>
              <a:ext cx="1000233" cy="707886"/>
              <a:chOff x="4419600" y="3559314"/>
              <a:chExt cx="1000233" cy="707886"/>
            </a:xfrm>
          </p:grpSpPr>
          <p:sp>
            <p:nvSpPr>
              <p:cNvPr id="72" name="Rectangle 71"/>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73" name="Rectangle 72"/>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74" name="Rectangle 73"/>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75" name="Group 74"/>
            <p:cNvGrpSpPr/>
            <p:nvPr/>
          </p:nvGrpSpPr>
          <p:grpSpPr>
            <a:xfrm>
              <a:off x="1295400" y="4626114"/>
              <a:ext cx="1000233" cy="707886"/>
              <a:chOff x="4419600" y="3559314"/>
              <a:chExt cx="1000233" cy="707886"/>
            </a:xfrm>
          </p:grpSpPr>
          <p:sp>
            <p:nvSpPr>
              <p:cNvPr id="76" name="Rectangle 75"/>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77" name="Rectangle 76"/>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78" name="Rectangle 77"/>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grpSp>
        <p:nvGrpSpPr>
          <p:cNvPr id="104" name="Group 103"/>
          <p:cNvGrpSpPr/>
          <p:nvPr/>
        </p:nvGrpSpPr>
        <p:grpSpPr>
          <a:xfrm>
            <a:off x="3866934" y="2086392"/>
            <a:ext cx="2305266" cy="1818858"/>
            <a:chOff x="3866934" y="2086392"/>
            <a:chExt cx="2305266" cy="1818858"/>
          </a:xfrm>
        </p:grpSpPr>
        <p:grpSp>
          <p:nvGrpSpPr>
            <p:cNvPr id="80" name="Group 79"/>
            <p:cNvGrpSpPr/>
            <p:nvPr/>
          </p:nvGrpSpPr>
          <p:grpSpPr>
            <a:xfrm>
              <a:off x="4552734" y="3197364"/>
              <a:ext cx="1000233" cy="707886"/>
              <a:chOff x="4648200" y="2111514"/>
              <a:chExt cx="1000233" cy="707886"/>
            </a:xfrm>
          </p:grpSpPr>
          <p:sp>
            <p:nvSpPr>
              <p:cNvPr id="81" name="Rectangle 80"/>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82" name="Rectangle 81"/>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83" name="Rectangle 82"/>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84" name="Group 83"/>
            <p:cNvGrpSpPr/>
            <p:nvPr/>
          </p:nvGrpSpPr>
          <p:grpSpPr>
            <a:xfrm>
              <a:off x="4562367" y="2641878"/>
              <a:ext cx="873596" cy="707886"/>
              <a:chOff x="2209800" y="2416314"/>
              <a:chExt cx="873596" cy="707886"/>
            </a:xfrm>
          </p:grpSpPr>
          <p:sp>
            <p:nvSpPr>
              <p:cNvPr id="85" name="Rectangle 84"/>
              <p:cNvSpPr/>
              <p:nvPr/>
            </p:nvSpPr>
            <p:spPr>
              <a:xfrm>
                <a:off x="2627822" y="2416314"/>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86" name="Rectangle 85"/>
              <p:cNvSpPr/>
              <p:nvPr/>
            </p:nvSpPr>
            <p:spPr>
              <a:xfrm>
                <a:off x="2486024" y="2722317"/>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87" name="Rectangle 86"/>
              <p:cNvSpPr/>
              <p:nvPr/>
            </p:nvSpPr>
            <p:spPr>
              <a:xfrm>
                <a:off x="2209800" y="2436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12</a:t>
                </a:r>
                <a:endParaRPr lang="en-US"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grpSp>
        <p:grpSp>
          <p:nvGrpSpPr>
            <p:cNvPr id="88" name="Group 87"/>
            <p:cNvGrpSpPr/>
            <p:nvPr/>
          </p:nvGrpSpPr>
          <p:grpSpPr>
            <a:xfrm>
              <a:off x="4486167" y="2086392"/>
              <a:ext cx="1000233" cy="707886"/>
              <a:chOff x="4419600" y="3559314"/>
              <a:chExt cx="1000233" cy="707886"/>
            </a:xfrm>
          </p:grpSpPr>
          <p:sp>
            <p:nvSpPr>
              <p:cNvPr id="89" name="Rectangle 88"/>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90" name="Rectangle 89"/>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91" name="Rectangle 90"/>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96" name="Group 95"/>
            <p:cNvGrpSpPr/>
            <p:nvPr/>
          </p:nvGrpSpPr>
          <p:grpSpPr>
            <a:xfrm>
              <a:off x="3866934" y="2641878"/>
              <a:ext cx="1000233" cy="707886"/>
              <a:chOff x="4419600" y="3559314"/>
              <a:chExt cx="1000233" cy="707886"/>
            </a:xfrm>
          </p:grpSpPr>
          <p:sp>
            <p:nvSpPr>
              <p:cNvPr id="97" name="Rectangle 96"/>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98" name="Rectangle 97"/>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99" name="Rectangle 98"/>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100" name="Group 99"/>
            <p:cNvGrpSpPr/>
            <p:nvPr/>
          </p:nvGrpSpPr>
          <p:grpSpPr>
            <a:xfrm>
              <a:off x="5171967" y="2638425"/>
              <a:ext cx="1000233" cy="707886"/>
              <a:chOff x="4648200" y="2111514"/>
              <a:chExt cx="1000233" cy="707886"/>
            </a:xfrm>
          </p:grpSpPr>
          <p:sp>
            <p:nvSpPr>
              <p:cNvPr id="101" name="Rectangle 100"/>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02" name="Rectangle 101"/>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03" name="Rectangle 102"/>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grpSp>
        <p:nvGrpSpPr>
          <p:cNvPr id="129" name="Group 128"/>
          <p:cNvGrpSpPr/>
          <p:nvPr/>
        </p:nvGrpSpPr>
        <p:grpSpPr>
          <a:xfrm>
            <a:off x="3886200" y="4086642"/>
            <a:ext cx="2276691" cy="1818858"/>
            <a:chOff x="3886200" y="4086642"/>
            <a:chExt cx="2276691" cy="1818858"/>
          </a:xfrm>
        </p:grpSpPr>
        <p:grpSp>
          <p:nvGrpSpPr>
            <p:cNvPr id="105" name="Group 104"/>
            <p:cNvGrpSpPr/>
            <p:nvPr/>
          </p:nvGrpSpPr>
          <p:grpSpPr>
            <a:xfrm>
              <a:off x="4543425" y="5197614"/>
              <a:ext cx="1000233" cy="707886"/>
              <a:chOff x="4648200" y="2111514"/>
              <a:chExt cx="1000233" cy="707886"/>
            </a:xfrm>
          </p:grpSpPr>
          <p:sp>
            <p:nvSpPr>
              <p:cNvPr id="106" name="Rectangle 105"/>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07" name="Rectangle 106"/>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08" name="Rectangle 107"/>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09" name="Group 108"/>
            <p:cNvGrpSpPr/>
            <p:nvPr/>
          </p:nvGrpSpPr>
          <p:grpSpPr>
            <a:xfrm>
              <a:off x="4553058" y="4642128"/>
              <a:ext cx="873596" cy="707886"/>
              <a:chOff x="2209800" y="2416314"/>
              <a:chExt cx="873596" cy="707886"/>
            </a:xfrm>
          </p:grpSpPr>
          <p:sp>
            <p:nvSpPr>
              <p:cNvPr id="110" name="Rectangle 109"/>
              <p:cNvSpPr/>
              <p:nvPr/>
            </p:nvSpPr>
            <p:spPr>
              <a:xfrm>
                <a:off x="2627822" y="2416314"/>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111" name="Rectangle 110"/>
              <p:cNvSpPr/>
              <p:nvPr/>
            </p:nvSpPr>
            <p:spPr>
              <a:xfrm>
                <a:off x="2486024" y="2722317"/>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112" name="Rectangle 111"/>
              <p:cNvSpPr/>
              <p:nvPr/>
            </p:nvSpPr>
            <p:spPr>
              <a:xfrm>
                <a:off x="2209800" y="2436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12</a:t>
                </a:r>
                <a:endParaRPr lang="en-US"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grpSp>
        <p:grpSp>
          <p:nvGrpSpPr>
            <p:cNvPr id="113" name="Group 112"/>
            <p:cNvGrpSpPr/>
            <p:nvPr/>
          </p:nvGrpSpPr>
          <p:grpSpPr>
            <a:xfrm>
              <a:off x="4476858" y="4086642"/>
              <a:ext cx="1000233" cy="707886"/>
              <a:chOff x="4419600" y="3559314"/>
              <a:chExt cx="1000233" cy="707886"/>
            </a:xfrm>
          </p:grpSpPr>
          <p:sp>
            <p:nvSpPr>
              <p:cNvPr id="114" name="Rectangle 113"/>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115" name="Rectangle 114"/>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116" name="Rectangle 115"/>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121" name="Group 120"/>
            <p:cNvGrpSpPr/>
            <p:nvPr/>
          </p:nvGrpSpPr>
          <p:grpSpPr>
            <a:xfrm>
              <a:off x="5162658" y="4638675"/>
              <a:ext cx="1000233" cy="707886"/>
              <a:chOff x="4648200" y="2111514"/>
              <a:chExt cx="1000233" cy="707886"/>
            </a:xfrm>
          </p:grpSpPr>
          <p:sp>
            <p:nvSpPr>
              <p:cNvPr id="122" name="Rectangle 121"/>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23" name="Rectangle 122"/>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24" name="Rectangle 123"/>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25" name="Group 124"/>
            <p:cNvGrpSpPr/>
            <p:nvPr/>
          </p:nvGrpSpPr>
          <p:grpSpPr>
            <a:xfrm>
              <a:off x="3886200" y="4648200"/>
              <a:ext cx="1000233" cy="707886"/>
              <a:chOff x="4648200" y="2111514"/>
              <a:chExt cx="1000233" cy="707886"/>
            </a:xfrm>
          </p:grpSpPr>
          <p:sp>
            <p:nvSpPr>
              <p:cNvPr id="126" name="Rectangle 125"/>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27" name="Rectangle 126"/>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28" name="Rectangle 127"/>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grpSp>
        <p:nvGrpSpPr>
          <p:cNvPr id="174" name="Group 173"/>
          <p:cNvGrpSpPr/>
          <p:nvPr/>
        </p:nvGrpSpPr>
        <p:grpSpPr>
          <a:xfrm>
            <a:off x="6257709" y="2133600"/>
            <a:ext cx="2276691" cy="1752600"/>
            <a:chOff x="6257709" y="2133600"/>
            <a:chExt cx="2276691" cy="1752600"/>
          </a:xfrm>
        </p:grpSpPr>
        <p:grpSp>
          <p:nvGrpSpPr>
            <p:cNvPr id="130" name="Group 129"/>
            <p:cNvGrpSpPr/>
            <p:nvPr/>
          </p:nvGrpSpPr>
          <p:grpSpPr>
            <a:xfrm>
              <a:off x="6914934" y="3178314"/>
              <a:ext cx="1000233" cy="707886"/>
              <a:chOff x="4648200" y="2111514"/>
              <a:chExt cx="1000233" cy="707886"/>
            </a:xfrm>
          </p:grpSpPr>
          <p:sp>
            <p:nvSpPr>
              <p:cNvPr id="131" name="Rectangle 130"/>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32" name="Rectangle 131"/>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33" name="Rectangle 132"/>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34" name="Group 133"/>
            <p:cNvGrpSpPr/>
            <p:nvPr/>
          </p:nvGrpSpPr>
          <p:grpSpPr>
            <a:xfrm>
              <a:off x="6924567" y="2622828"/>
              <a:ext cx="873596" cy="707886"/>
              <a:chOff x="2209800" y="2416314"/>
              <a:chExt cx="873596" cy="707886"/>
            </a:xfrm>
          </p:grpSpPr>
          <p:sp>
            <p:nvSpPr>
              <p:cNvPr id="135" name="Rectangle 134"/>
              <p:cNvSpPr/>
              <p:nvPr/>
            </p:nvSpPr>
            <p:spPr>
              <a:xfrm>
                <a:off x="2627822" y="2416314"/>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136" name="Rectangle 135"/>
              <p:cNvSpPr/>
              <p:nvPr/>
            </p:nvSpPr>
            <p:spPr>
              <a:xfrm>
                <a:off x="2486024" y="2722317"/>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sp>
            <p:nvSpPr>
              <p:cNvPr id="137" name="Rectangle 136"/>
              <p:cNvSpPr/>
              <p:nvPr/>
            </p:nvSpPr>
            <p:spPr>
              <a:xfrm>
                <a:off x="2209800" y="2436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00FFFF"/>
                    </a:solidFill>
                    <a:effectLst>
                      <a:outerShdw blurRad="41275" dist="20320" dir="1800000" algn="tl" rotWithShape="0">
                        <a:srgbClr val="000000">
                          <a:alpha val="40000"/>
                        </a:srgbClr>
                      </a:outerShdw>
                    </a:effectLst>
                  </a:rPr>
                  <a:t>12</a:t>
                </a:r>
                <a:endParaRPr lang="en-US"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grpSp>
        <p:grpSp>
          <p:nvGrpSpPr>
            <p:cNvPr id="142" name="Group 141"/>
            <p:cNvGrpSpPr/>
            <p:nvPr/>
          </p:nvGrpSpPr>
          <p:grpSpPr>
            <a:xfrm>
              <a:off x="7534167" y="2619375"/>
              <a:ext cx="1000233" cy="707886"/>
              <a:chOff x="4648200" y="2111514"/>
              <a:chExt cx="1000233" cy="707886"/>
            </a:xfrm>
          </p:grpSpPr>
          <p:sp>
            <p:nvSpPr>
              <p:cNvPr id="143" name="Rectangle 142"/>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44" name="Rectangle 143"/>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45" name="Rectangle 144"/>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46" name="Group 145"/>
            <p:cNvGrpSpPr/>
            <p:nvPr/>
          </p:nvGrpSpPr>
          <p:grpSpPr>
            <a:xfrm>
              <a:off x="6257709" y="2628900"/>
              <a:ext cx="1000233" cy="707886"/>
              <a:chOff x="4648200" y="2111514"/>
              <a:chExt cx="1000233" cy="707886"/>
            </a:xfrm>
          </p:grpSpPr>
          <p:sp>
            <p:nvSpPr>
              <p:cNvPr id="147" name="Rectangle 146"/>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48" name="Rectangle 147"/>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49" name="Rectangle 148"/>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170" name="Group 169"/>
            <p:cNvGrpSpPr/>
            <p:nvPr/>
          </p:nvGrpSpPr>
          <p:grpSpPr>
            <a:xfrm>
              <a:off x="6924567" y="2133600"/>
              <a:ext cx="1000233" cy="707886"/>
              <a:chOff x="4648200" y="2111514"/>
              <a:chExt cx="1000233" cy="707886"/>
            </a:xfrm>
          </p:grpSpPr>
          <p:sp>
            <p:nvSpPr>
              <p:cNvPr id="171" name="Rectangle 170"/>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72" name="Rectangle 171"/>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73" name="Rectangle 172"/>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20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gtEl>
                                        <p:attrNameLst>
                                          <p:attrName>style.visibility</p:attrName>
                                        </p:attrNameLst>
                                      </p:cBhvr>
                                      <p:to>
                                        <p:strVal val="visible"/>
                                      </p:to>
                                    </p:set>
                                    <p:animEffect transition="in" filter="fade">
                                      <p:cBhvr>
                                        <p:cTn id="17" dur="2000"/>
                                        <p:tgtEl>
                                          <p:spTgt spid="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fade">
                                      <p:cBhvr>
                                        <p:cTn id="22" dur="20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fade">
                                      <p:cBhvr>
                                        <p:cTn id="27" dur="2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CE537EB-F69F-49DF-B190-42F4AEC61CA4}" type="slidenum">
              <a:rPr lang="fa-IR" smtClean="0"/>
              <a:pPr/>
              <a:t>87</a:t>
            </a:fld>
            <a:endParaRPr lang="fa-IR"/>
          </a:p>
        </p:txBody>
      </p:sp>
      <p:grpSp>
        <p:nvGrpSpPr>
          <p:cNvPr id="22" name="Group 57"/>
          <p:cNvGrpSpPr/>
          <p:nvPr/>
        </p:nvGrpSpPr>
        <p:grpSpPr>
          <a:xfrm>
            <a:off x="1209567" y="1472922"/>
            <a:ext cx="2305266" cy="1796772"/>
            <a:chOff x="1209567" y="2111514"/>
            <a:chExt cx="2305266" cy="1796772"/>
          </a:xfrm>
        </p:grpSpPr>
        <p:sp>
          <p:nvSpPr>
            <p:cNvPr id="28" name="Rectangle 27"/>
            <p:cNvSpPr/>
            <p:nvPr/>
          </p:nvSpPr>
          <p:spPr>
            <a:xfrm>
              <a:off x="2458443" y="2667000"/>
              <a:ext cx="184731" cy="707886"/>
            </a:xfrm>
            <a:prstGeom prst="rect">
              <a:avLst/>
            </a:prstGeom>
            <a:noFill/>
          </p:spPr>
          <p:txBody>
            <a:bodyPr wrap="none" lIns="91440" tIns="45720" rIns="91440" bIns="45720">
              <a:spAutoFit/>
            </a:bodyPr>
            <a:lstStyle/>
            <a:p>
              <a:pPr algn="ctr"/>
              <a:endParaRPr lang="en-US" sz="4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grpSp>
          <p:nvGrpSpPr>
            <p:cNvPr id="24" name="Group 42"/>
            <p:cNvGrpSpPr/>
            <p:nvPr/>
          </p:nvGrpSpPr>
          <p:grpSpPr>
            <a:xfrm>
              <a:off x="1828800" y="2111514"/>
              <a:ext cx="1000233" cy="707886"/>
              <a:chOff x="4419600" y="3559314"/>
              <a:chExt cx="1000233" cy="707886"/>
            </a:xfrm>
          </p:grpSpPr>
          <p:sp>
            <p:nvSpPr>
              <p:cNvPr id="40" name="Rectangle 39"/>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1" name="Rectangle 40"/>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2" name="Rectangle 41"/>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27" name="Group 45"/>
            <p:cNvGrpSpPr/>
            <p:nvPr/>
          </p:nvGrpSpPr>
          <p:grpSpPr>
            <a:xfrm>
              <a:off x="1981200" y="3200400"/>
              <a:ext cx="1000233" cy="707886"/>
              <a:chOff x="4419600" y="3559314"/>
              <a:chExt cx="1000233" cy="707886"/>
            </a:xfrm>
          </p:grpSpPr>
          <p:sp>
            <p:nvSpPr>
              <p:cNvPr id="47" name="Rectangle 46"/>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8" name="Rectangle 47"/>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9" name="Rectangle 48"/>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31" name="Group 49"/>
            <p:cNvGrpSpPr/>
            <p:nvPr/>
          </p:nvGrpSpPr>
          <p:grpSpPr>
            <a:xfrm>
              <a:off x="2514600" y="2667000"/>
              <a:ext cx="1000233" cy="707886"/>
              <a:chOff x="4419600" y="3559314"/>
              <a:chExt cx="1000233" cy="707886"/>
            </a:xfrm>
          </p:grpSpPr>
          <p:sp>
            <p:nvSpPr>
              <p:cNvPr id="51" name="Rectangle 50"/>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2" name="Rectangle 51"/>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3" name="Rectangle 52"/>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32" name="Group 53"/>
            <p:cNvGrpSpPr/>
            <p:nvPr/>
          </p:nvGrpSpPr>
          <p:grpSpPr>
            <a:xfrm>
              <a:off x="1209567" y="2667000"/>
              <a:ext cx="1000233" cy="707886"/>
              <a:chOff x="4419600" y="3559314"/>
              <a:chExt cx="1000233" cy="707886"/>
            </a:xfrm>
          </p:grpSpPr>
          <p:sp>
            <p:nvSpPr>
              <p:cNvPr id="55" name="Rectangle 54"/>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6" name="Rectangle 55"/>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57" name="Rectangle 56"/>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grpSp>
        <p:nvGrpSpPr>
          <p:cNvPr id="129" name="Group 44"/>
          <p:cNvGrpSpPr/>
          <p:nvPr/>
        </p:nvGrpSpPr>
        <p:grpSpPr>
          <a:xfrm>
            <a:off x="1905000" y="2028408"/>
            <a:ext cx="873596" cy="710644"/>
            <a:chOff x="1362075" y="3556556"/>
            <a:chExt cx="873596" cy="710644"/>
          </a:xfrm>
        </p:grpSpPr>
        <p:sp>
          <p:nvSpPr>
            <p:cNvPr id="130" name="Rectangle 129"/>
            <p:cNvSpPr/>
            <p:nvPr/>
          </p:nvSpPr>
          <p:spPr>
            <a:xfrm>
              <a:off x="1780097" y="3556556"/>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34" name="Rectangle 133"/>
            <p:cNvSpPr/>
            <p:nvPr/>
          </p:nvSpPr>
          <p:spPr>
            <a:xfrm>
              <a:off x="1638299" y="3867089"/>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38" name="Rectangle 137"/>
            <p:cNvSpPr/>
            <p:nvPr/>
          </p:nvSpPr>
          <p:spPr>
            <a:xfrm>
              <a:off x="1362075" y="3576870"/>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13</a:t>
              </a:r>
              <a:endParaRPr lang="en-US"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grpSp>
      <p:grpSp>
        <p:nvGrpSpPr>
          <p:cNvPr id="161" name="Group 160"/>
          <p:cNvGrpSpPr/>
          <p:nvPr/>
        </p:nvGrpSpPr>
        <p:grpSpPr>
          <a:xfrm>
            <a:off x="1295400" y="3432036"/>
            <a:ext cx="2305266" cy="1818858"/>
            <a:chOff x="1295400" y="3432036"/>
            <a:chExt cx="2305266" cy="1818858"/>
          </a:xfrm>
        </p:grpSpPr>
        <p:grpSp>
          <p:nvGrpSpPr>
            <p:cNvPr id="33" name="Group 78"/>
            <p:cNvGrpSpPr/>
            <p:nvPr/>
          </p:nvGrpSpPr>
          <p:grpSpPr>
            <a:xfrm>
              <a:off x="1295400" y="3432036"/>
              <a:ext cx="2305266" cy="1818858"/>
              <a:chOff x="1295400" y="4070628"/>
              <a:chExt cx="2305266" cy="1818858"/>
            </a:xfrm>
          </p:grpSpPr>
          <p:grpSp>
            <p:nvGrpSpPr>
              <p:cNvPr id="34" name="Group 43"/>
              <p:cNvGrpSpPr/>
              <p:nvPr/>
            </p:nvGrpSpPr>
            <p:grpSpPr>
              <a:xfrm>
                <a:off x="1981200" y="5181600"/>
                <a:ext cx="1000233" cy="707886"/>
                <a:chOff x="4648200" y="2111514"/>
                <a:chExt cx="1000233" cy="707886"/>
              </a:xfrm>
            </p:grpSpPr>
            <p:sp>
              <p:nvSpPr>
                <p:cNvPr id="35" name="Rectangle 34"/>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6" name="Rectangle 35"/>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37" name="Rectangle 36"/>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sp>
            <p:nvSpPr>
              <p:cNvPr id="60" name="Rectangle 59"/>
              <p:cNvSpPr/>
              <p:nvPr/>
            </p:nvSpPr>
            <p:spPr>
              <a:xfrm>
                <a:off x="2544276" y="4626114"/>
                <a:ext cx="184731" cy="707886"/>
              </a:xfrm>
              <a:prstGeom prst="rect">
                <a:avLst/>
              </a:prstGeom>
              <a:noFill/>
            </p:spPr>
            <p:txBody>
              <a:bodyPr wrap="none" lIns="91440" tIns="45720" rIns="91440" bIns="45720">
                <a:spAutoFit/>
              </a:bodyPr>
              <a:lstStyle/>
              <a:p>
                <a:pPr algn="ctr"/>
                <a:endParaRPr lang="en-US" sz="4000" b="1" dirty="0">
                  <a:ln w="12700">
                    <a:solidFill>
                      <a:schemeClr val="tx1"/>
                    </a:solidFill>
                    <a:prstDash val="solid"/>
                  </a:ln>
                  <a:solidFill>
                    <a:srgbClr val="00FFFF"/>
                  </a:solidFill>
                  <a:effectLst>
                    <a:outerShdw blurRad="41275" dist="20320" dir="1800000" algn="tl" rotWithShape="0">
                      <a:srgbClr val="000000">
                        <a:alpha val="40000"/>
                      </a:srgbClr>
                    </a:outerShdw>
                  </a:effectLst>
                </a:endParaRPr>
              </a:p>
            </p:txBody>
          </p:sp>
          <p:grpSp>
            <p:nvGrpSpPr>
              <p:cNvPr id="39" name="Group 62"/>
              <p:cNvGrpSpPr/>
              <p:nvPr/>
            </p:nvGrpSpPr>
            <p:grpSpPr>
              <a:xfrm>
                <a:off x="1914633" y="4070628"/>
                <a:ext cx="1000233" cy="707886"/>
                <a:chOff x="4419600" y="3559314"/>
                <a:chExt cx="1000233" cy="707886"/>
              </a:xfrm>
            </p:grpSpPr>
            <p:sp>
              <p:nvSpPr>
                <p:cNvPr id="64" name="Rectangle 63"/>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65" name="Rectangle 64"/>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66" name="Rectangle 65"/>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43" name="Group 70"/>
              <p:cNvGrpSpPr/>
              <p:nvPr/>
            </p:nvGrpSpPr>
            <p:grpSpPr>
              <a:xfrm>
                <a:off x="2600433" y="4626114"/>
                <a:ext cx="1000233" cy="707886"/>
                <a:chOff x="4419600" y="3559314"/>
                <a:chExt cx="1000233" cy="707886"/>
              </a:xfrm>
            </p:grpSpPr>
            <p:sp>
              <p:nvSpPr>
                <p:cNvPr id="72" name="Rectangle 71"/>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73" name="Rectangle 72"/>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74" name="Rectangle 73"/>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44" name="Group 74"/>
              <p:cNvGrpSpPr/>
              <p:nvPr/>
            </p:nvGrpSpPr>
            <p:grpSpPr>
              <a:xfrm>
                <a:off x="1295400" y="4626114"/>
                <a:ext cx="1000233" cy="707886"/>
                <a:chOff x="4419600" y="3559314"/>
                <a:chExt cx="1000233" cy="707886"/>
              </a:xfrm>
            </p:grpSpPr>
            <p:sp>
              <p:nvSpPr>
                <p:cNvPr id="76" name="Rectangle 75"/>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77" name="Rectangle 76"/>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78" name="Rectangle 77"/>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grpSp>
          <p:nvGrpSpPr>
            <p:cNvPr id="139" name="Group 44"/>
            <p:cNvGrpSpPr/>
            <p:nvPr/>
          </p:nvGrpSpPr>
          <p:grpSpPr>
            <a:xfrm>
              <a:off x="2000250" y="3981033"/>
              <a:ext cx="873596" cy="710644"/>
              <a:chOff x="1362075" y="3556556"/>
              <a:chExt cx="873596" cy="710644"/>
            </a:xfrm>
          </p:grpSpPr>
          <p:sp>
            <p:nvSpPr>
              <p:cNvPr id="140" name="Rectangle 139"/>
              <p:cNvSpPr/>
              <p:nvPr/>
            </p:nvSpPr>
            <p:spPr>
              <a:xfrm>
                <a:off x="1780097" y="3556556"/>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41" name="Rectangle 140"/>
              <p:cNvSpPr/>
              <p:nvPr/>
            </p:nvSpPr>
            <p:spPr>
              <a:xfrm>
                <a:off x="1638299" y="3867089"/>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42" name="Rectangle 141"/>
              <p:cNvSpPr/>
              <p:nvPr/>
            </p:nvSpPr>
            <p:spPr>
              <a:xfrm>
                <a:off x="1362075" y="3576870"/>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13</a:t>
                </a:r>
                <a:endParaRPr lang="en-US"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grpSp>
      </p:grpSp>
      <p:grpSp>
        <p:nvGrpSpPr>
          <p:cNvPr id="163" name="Group 162"/>
          <p:cNvGrpSpPr/>
          <p:nvPr/>
        </p:nvGrpSpPr>
        <p:grpSpPr>
          <a:xfrm>
            <a:off x="3866934" y="1447800"/>
            <a:ext cx="2305266" cy="1818858"/>
            <a:chOff x="3866934" y="1447800"/>
            <a:chExt cx="2305266" cy="1818858"/>
          </a:xfrm>
        </p:grpSpPr>
        <p:grpSp>
          <p:nvGrpSpPr>
            <p:cNvPr id="45" name="Group 103"/>
            <p:cNvGrpSpPr/>
            <p:nvPr/>
          </p:nvGrpSpPr>
          <p:grpSpPr>
            <a:xfrm>
              <a:off x="3866934" y="1447800"/>
              <a:ext cx="2305266" cy="1818858"/>
              <a:chOff x="3866934" y="2086392"/>
              <a:chExt cx="2305266" cy="1818858"/>
            </a:xfrm>
          </p:grpSpPr>
          <p:grpSp>
            <p:nvGrpSpPr>
              <p:cNvPr id="46" name="Group 79"/>
              <p:cNvGrpSpPr/>
              <p:nvPr/>
            </p:nvGrpSpPr>
            <p:grpSpPr>
              <a:xfrm>
                <a:off x="4552734" y="3197364"/>
                <a:ext cx="1000233" cy="707886"/>
                <a:chOff x="4648200" y="2111514"/>
                <a:chExt cx="1000233" cy="707886"/>
              </a:xfrm>
            </p:grpSpPr>
            <p:sp>
              <p:nvSpPr>
                <p:cNvPr id="81" name="Rectangle 80"/>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82" name="Rectangle 81"/>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83" name="Rectangle 82"/>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54" name="Group 87"/>
              <p:cNvGrpSpPr/>
              <p:nvPr/>
            </p:nvGrpSpPr>
            <p:grpSpPr>
              <a:xfrm>
                <a:off x="4486167" y="2086392"/>
                <a:ext cx="1000233" cy="707886"/>
                <a:chOff x="4419600" y="3559314"/>
                <a:chExt cx="1000233" cy="707886"/>
              </a:xfrm>
            </p:grpSpPr>
            <p:sp>
              <p:nvSpPr>
                <p:cNvPr id="89" name="Rectangle 88"/>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90" name="Rectangle 89"/>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91" name="Rectangle 90"/>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58" name="Group 95"/>
              <p:cNvGrpSpPr/>
              <p:nvPr/>
            </p:nvGrpSpPr>
            <p:grpSpPr>
              <a:xfrm>
                <a:off x="3866934" y="2641878"/>
                <a:ext cx="1000233" cy="707886"/>
                <a:chOff x="4419600" y="3559314"/>
                <a:chExt cx="1000233" cy="707886"/>
              </a:xfrm>
            </p:grpSpPr>
            <p:sp>
              <p:nvSpPr>
                <p:cNvPr id="97" name="Rectangle 96"/>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98" name="Rectangle 97"/>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99" name="Rectangle 98"/>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59" name="Group 99"/>
              <p:cNvGrpSpPr/>
              <p:nvPr/>
            </p:nvGrpSpPr>
            <p:grpSpPr>
              <a:xfrm>
                <a:off x="5171967" y="2638425"/>
                <a:ext cx="1000233" cy="707886"/>
                <a:chOff x="4648200" y="2111514"/>
                <a:chExt cx="1000233" cy="707886"/>
              </a:xfrm>
            </p:grpSpPr>
            <p:sp>
              <p:nvSpPr>
                <p:cNvPr id="101" name="Rectangle 100"/>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02" name="Rectangle 101"/>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03" name="Rectangle 102"/>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grpSp>
          <p:nvGrpSpPr>
            <p:cNvPr id="146" name="Group 44"/>
            <p:cNvGrpSpPr/>
            <p:nvPr/>
          </p:nvGrpSpPr>
          <p:grpSpPr>
            <a:xfrm>
              <a:off x="4552950" y="2028408"/>
              <a:ext cx="873596" cy="710644"/>
              <a:chOff x="1362075" y="3556556"/>
              <a:chExt cx="873596" cy="710644"/>
            </a:xfrm>
          </p:grpSpPr>
          <p:sp>
            <p:nvSpPr>
              <p:cNvPr id="150" name="Rectangle 149"/>
              <p:cNvSpPr/>
              <p:nvPr/>
            </p:nvSpPr>
            <p:spPr>
              <a:xfrm>
                <a:off x="1780097" y="3556556"/>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51" name="Rectangle 150"/>
              <p:cNvSpPr/>
              <p:nvPr/>
            </p:nvSpPr>
            <p:spPr>
              <a:xfrm>
                <a:off x="1638299" y="3867089"/>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52" name="Rectangle 151"/>
              <p:cNvSpPr/>
              <p:nvPr/>
            </p:nvSpPr>
            <p:spPr>
              <a:xfrm>
                <a:off x="1362075" y="3576870"/>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13</a:t>
                </a:r>
                <a:endParaRPr lang="en-US"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grpSp>
      </p:grpSp>
      <p:grpSp>
        <p:nvGrpSpPr>
          <p:cNvPr id="162" name="Group 161"/>
          <p:cNvGrpSpPr/>
          <p:nvPr/>
        </p:nvGrpSpPr>
        <p:grpSpPr>
          <a:xfrm>
            <a:off x="3886200" y="3448050"/>
            <a:ext cx="2276691" cy="1818858"/>
            <a:chOff x="3886200" y="3448050"/>
            <a:chExt cx="2276691" cy="1818858"/>
          </a:xfrm>
        </p:grpSpPr>
        <p:grpSp>
          <p:nvGrpSpPr>
            <p:cNvPr id="63" name="Group 128"/>
            <p:cNvGrpSpPr/>
            <p:nvPr/>
          </p:nvGrpSpPr>
          <p:grpSpPr>
            <a:xfrm>
              <a:off x="3886200" y="3448050"/>
              <a:ext cx="2276691" cy="1818858"/>
              <a:chOff x="3886200" y="4086642"/>
              <a:chExt cx="2276691" cy="1818858"/>
            </a:xfrm>
          </p:grpSpPr>
          <p:grpSp>
            <p:nvGrpSpPr>
              <p:cNvPr id="67" name="Group 104"/>
              <p:cNvGrpSpPr/>
              <p:nvPr/>
            </p:nvGrpSpPr>
            <p:grpSpPr>
              <a:xfrm>
                <a:off x="4543425" y="5197614"/>
                <a:ext cx="1000233" cy="707886"/>
                <a:chOff x="4648200" y="2111514"/>
                <a:chExt cx="1000233" cy="707886"/>
              </a:xfrm>
            </p:grpSpPr>
            <p:sp>
              <p:nvSpPr>
                <p:cNvPr id="106" name="Rectangle 105"/>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07" name="Rectangle 106"/>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08" name="Rectangle 107"/>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69" name="Group 112"/>
              <p:cNvGrpSpPr/>
              <p:nvPr/>
            </p:nvGrpSpPr>
            <p:grpSpPr>
              <a:xfrm>
                <a:off x="4476858" y="4086642"/>
                <a:ext cx="1000233" cy="707886"/>
                <a:chOff x="4419600" y="3559314"/>
                <a:chExt cx="1000233" cy="707886"/>
              </a:xfrm>
            </p:grpSpPr>
            <p:sp>
              <p:nvSpPr>
                <p:cNvPr id="114" name="Rectangle 113"/>
                <p:cNvSpPr/>
                <p:nvPr/>
              </p:nvSpPr>
              <p:spPr>
                <a:xfrm>
                  <a:off x="4837622" y="35593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115" name="Rectangle 114"/>
                <p:cNvSpPr/>
                <p:nvPr/>
              </p:nvSpPr>
              <p:spPr>
                <a:xfrm>
                  <a:off x="4572000" y="38641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116" name="Rectangle 115"/>
                <p:cNvSpPr/>
                <p:nvPr/>
              </p:nvSpPr>
              <p:spPr>
                <a:xfrm>
                  <a:off x="4419600" y="35796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37</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grpSp>
          <p:grpSp>
            <p:nvGrpSpPr>
              <p:cNvPr id="70" name="Group 120"/>
              <p:cNvGrpSpPr/>
              <p:nvPr/>
            </p:nvGrpSpPr>
            <p:grpSpPr>
              <a:xfrm>
                <a:off x="5162658" y="4638675"/>
                <a:ext cx="1000233" cy="707886"/>
                <a:chOff x="4648200" y="2111514"/>
                <a:chExt cx="1000233" cy="707886"/>
              </a:xfrm>
            </p:grpSpPr>
            <p:sp>
              <p:nvSpPr>
                <p:cNvPr id="122" name="Rectangle 121"/>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23" name="Rectangle 122"/>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24" name="Rectangle 123"/>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71" name="Group 124"/>
              <p:cNvGrpSpPr/>
              <p:nvPr/>
            </p:nvGrpSpPr>
            <p:grpSpPr>
              <a:xfrm>
                <a:off x="3886200" y="4648200"/>
                <a:ext cx="1000233" cy="707886"/>
                <a:chOff x="4648200" y="2111514"/>
                <a:chExt cx="1000233" cy="707886"/>
              </a:xfrm>
            </p:grpSpPr>
            <p:sp>
              <p:nvSpPr>
                <p:cNvPr id="126" name="Rectangle 125"/>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27" name="Rectangle 126"/>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28" name="Rectangle 127"/>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grpSp>
          <p:nvGrpSpPr>
            <p:cNvPr id="153" name="Group 44"/>
            <p:cNvGrpSpPr/>
            <p:nvPr/>
          </p:nvGrpSpPr>
          <p:grpSpPr>
            <a:xfrm>
              <a:off x="4572000" y="4009608"/>
              <a:ext cx="873596" cy="710644"/>
              <a:chOff x="1362075" y="3556556"/>
              <a:chExt cx="873596" cy="710644"/>
            </a:xfrm>
          </p:grpSpPr>
          <p:sp>
            <p:nvSpPr>
              <p:cNvPr id="154" name="Rectangle 153"/>
              <p:cNvSpPr/>
              <p:nvPr/>
            </p:nvSpPr>
            <p:spPr>
              <a:xfrm>
                <a:off x="1780097" y="3556556"/>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55" name="Rectangle 154"/>
              <p:cNvSpPr/>
              <p:nvPr/>
            </p:nvSpPr>
            <p:spPr>
              <a:xfrm>
                <a:off x="1638299" y="3867089"/>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56" name="Rectangle 155"/>
              <p:cNvSpPr/>
              <p:nvPr/>
            </p:nvSpPr>
            <p:spPr>
              <a:xfrm>
                <a:off x="1362075" y="3576870"/>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13</a:t>
                </a:r>
                <a:endParaRPr lang="en-US"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grpSp>
      </p:grpSp>
      <p:grpSp>
        <p:nvGrpSpPr>
          <p:cNvPr id="164" name="Group 163"/>
          <p:cNvGrpSpPr/>
          <p:nvPr/>
        </p:nvGrpSpPr>
        <p:grpSpPr>
          <a:xfrm>
            <a:off x="6257709" y="1495008"/>
            <a:ext cx="2276691" cy="1752600"/>
            <a:chOff x="6257709" y="1495008"/>
            <a:chExt cx="2276691" cy="1752600"/>
          </a:xfrm>
        </p:grpSpPr>
        <p:grpSp>
          <p:nvGrpSpPr>
            <p:cNvPr id="75" name="Group 173"/>
            <p:cNvGrpSpPr/>
            <p:nvPr/>
          </p:nvGrpSpPr>
          <p:grpSpPr>
            <a:xfrm>
              <a:off x="6257709" y="1495008"/>
              <a:ext cx="2276691" cy="1752600"/>
              <a:chOff x="6257709" y="2133600"/>
              <a:chExt cx="2276691" cy="1752600"/>
            </a:xfrm>
          </p:grpSpPr>
          <p:grpSp>
            <p:nvGrpSpPr>
              <p:cNvPr id="79" name="Group 129"/>
              <p:cNvGrpSpPr/>
              <p:nvPr/>
            </p:nvGrpSpPr>
            <p:grpSpPr>
              <a:xfrm>
                <a:off x="6914934" y="3178314"/>
                <a:ext cx="1000233" cy="707886"/>
                <a:chOff x="4648200" y="2111514"/>
                <a:chExt cx="1000233" cy="707886"/>
              </a:xfrm>
            </p:grpSpPr>
            <p:sp>
              <p:nvSpPr>
                <p:cNvPr id="131" name="Rectangle 130"/>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32" name="Rectangle 131"/>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33" name="Rectangle 132"/>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84" name="Group 141"/>
              <p:cNvGrpSpPr/>
              <p:nvPr/>
            </p:nvGrpSpPr>
            <p:grpSpPr>
              <a:xfrm>
                <a:off x="7534167" y="2619375"/>
                <a:ext cx="1000233" cy="707886"/>
                <a:chOff x="4648200" y="2111514"/>
                <a:chExt cx="1000233" cy="707886"/>
              </a:xfrm>
            </p:grpSpPr>
            <p:sp>
              <p:nvSpPr>
                <p:cNvPr id="143" name="Rectangle 142"/>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44" name="Rectangle 143"/>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45" name="Rectangle 144"/>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88" name="Group 145"/>
              <p:cNvGrpSpPr/>
              <p:nvPr/>
            </p:nvGrpSpPr>
            <p:grpSpPr>
              <a:xfrm>
                <a:off x="6257709" y="2628900"/>
                <a:ext cx="1000233" cy="707886"/>
                <a:chOff x="4648200" y="2111514"/>
                <a:chExt cx="1000233" cy="707886"/>
              </a:xfrm>
            </p:grpSpPr>
            <p:sp>
              <p:nvSpPr>
                <p:cNvPr id="147" name="Rectangle 146"/>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48" name="Rectangle 147"/>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49" name="Rectangle 148"/>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nvGrpSpPr>
              <p:cNvPr id="92" name="Group 169"/>
              <p:cNvGrpSpPr/>
              <p:nvPr/>
            </p:nvGrpSpPr>
            <p:grpSpPr>
              <a:xfrm>
                <a:off x="6924567" y="2133600"/>
                <a:ext cx="1000233" cy="707886"/>
                <a:chOff x="4648200" y="2111514"/>
                <a:chExt cx="1000233" cy="707886"/>
              </a:xfrm>
            </p:grpSpPr>
            <p:sp>
              <p:nvSpPr>
                <p:cNvPr id="171" name="Rectangle 170"/>
                <p:cNvSpPr/>
                <p:nvPr/>
              </p:nvSpPr>
              <p:spPr>
                <a:xfrm>
                  <a:off x="5066222" y="2111514"/>
                  <a:ext cx="582211" cy="707886"/>
                </a:xfrm>
                <a:prstGeom prst="rect">
                  <a:avLst/>
                </a:prstGeom>
                <a:noFill/>
              </p:spPr>
              <p:txBody>
                <a:bodyPr wrap="none" lIns="91440" tIns="45720" rIns="91440" bIns="45720">
                  <a:spAutoFit/>
                </a:bodyPr>
                <a:lstStyle/>
                <a:p>
                  <a:pPr algn="ctr"/>
                  <a:r>
                    <a:rPr lang="en-US" sz="4000" b="1" dirty="0" err="1" smtClean="0">
                      <a:ln w="12700">
                        <a:solidFill>
                          <a:schemeClr val="tx1"/>
                        </a:solidFill>
                        <a:prstDash val="solid"/>
                      </a:ln>
                      <a:solidFill>
                        <a:srgbClr val="FF0000"/>
                      </a:solidFill>
                      <a:effectLst>
                        <a:outerShdw blurRad="41275" dist="20320" dir="1800000" algn="tl" rotWithShape="0">
                          <a:srgbClr val="000000">
                            <a:alpha val="40000"/>
                          </a:srgbClr>
                        </a:outerShdw>
                      </a:effectLst>
                    </a:rPr>
                    <a:t>Cl</a:t>
                  </a:r>
                  <a:endParaRPr lang="en-US" sz="4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72" name="Rectangle 171"/>
                <p:cNvSpPr/>
                <p:nvPr/>
              </p:nvSpPr>
              <p:spPr>
                <a:xfrm>
                  <a:off x="4800600" y="2416313"/>
                  <a:ext cx="444352" cy="400110"/>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17</a:t>
                  </a:r>
                  <a:endParaRPr lang="en-US" sz="2000"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sp>
              <p:nvSpPr>
                <p:cNvPr id="173" name="Rectangle 172"/>
                <p:cNvSpPr/>
                <p:nvPr/>
              </p:nvSpPr>
              <p:spPr>
                <a:xfrm>
                  <a:off x="4648200" y="2131828"/>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rPr>
                    <a:t>35</a:t>
                  </a:r>
                  <a:endParaRPr lang="en-US" b="1" dirty="0">
                    <a:ln w="12700">
                      <a:solidFill>
                        <a:schemeClr val="tx1"/>
                      </a:solidFill>
                      <a:prstDash val="solid"/>
                    </a:ln>
                    <a:solidFill>
                      <a:srgbClr val="FF0000"/>
                    </a:solidFill>
                    <a:effectLst>
                      <a:outerShdw blurRad="41275" dist="20320" dir="1800000" algn="tl" rotWithShape="0">
                        <a:srgbClr val="000000">
                          <a:alpha val="40000"/>
                        </a:srgbClr>
                      </a:outerShdw>
                    </a:effectLst>
                  </a:endParaRPr>
                </a:p>
              </p:txBody>
            </p:sp>
          </p:grpSp>
        </p:grpSp>
        <p:grpSp>
          <p:nvGrpSpPr>
            <p:cNvPr id="157" name="Group 44"/>
            <p:cNvGrpSpPr/>
            <p:nvPr/>
          </p:nvGrpSpPr>
          <p:grpSpPr>
            <a:xfrm>
              <a:off x="6934200" y="2028408"/>
              <a:ext cx="873596" cy="710644"/>
              <a:chOff x="1362075" y="3556556"/>
              <a:chExt cx="873596" cy="710644"/>
            </a:xfrm>
          </p:grpSpPr>
          <p:sp>
            <p:nvSpPr>
              <p:cNvPr id="158" name="Rectangle 157"/>
              <p:cNvSpPr/>
              <p:nvPr/>
            </p:nvSpPr>
            <p:spPr>
              <a:xfrm>
                <a:off x="1780097" y="3556556"/>
                <a:ext cx="455574" cy="707886"/>
              </a:xfrm>
              <a:prstGeom prst="rect">
                <a:avLst/>
              </a:prstGeom>
              <a:noFill/>
            </p:spPr>
            <p:txBody>
              <a:bodyPr wrap="none" lIns="91440" tIns="45720" rIns="91440" bIns="45720">
                <a:spAutoFit/>
              </a:bodyPr>
              <a:lstStyle/>
              <a:p>
                <a:pPr algn="ctr"/>
                <a:r>
                  <a:rPr lang="en-US" sz="4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C</a:t>
                </a:r>
                <a:endParaRPr lang="en-US" sz="4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59" name="Rectangle 158"/>
              <p:cNvSpPr/>
              <p:nvPr/>
            </p:nvSpPr>
            <p:spPr>
              <a:xfrm>
                <a:off x="1638299" y="3867089"/>
                <a:ext cx="314510" cy="400111"/>
              </a:xfrm>
              <a:prstGeom prst="rect">
                <a:avLst/>
              </a:prstGeom>
              <a:noFill/>
            </p:spPr>
            <p:txBody>
              <a:bodyPr wrap="none" lIns="91440" tIns="45720" rIns="91440" bIns="45720">
                <a:spAutoFit/>
              </a:bodyPr>
              <a:lstStyle/>
              <a:p>
                <a:pPr algn="ctr"/>
                <a:r>
                  <a:rPr lang="en-US" sz="2000"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6</a:t>
                </a:r>
                <a:endParaRPr lang="en-US" sz="2000"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sp>
            <p:nvSpPr>
              <p:cNvPr id="160" name="Rectangle 159"/>
              <p:cNvSpPr/>
              <p:nvPr/>
            </p:nvSpPr>
            <p:spPr>
              <a:xfrm>
                <a:off x="1362075" y="3576870"/>
                <a:ext cx="744397" cy="369332"/>
              </a:xfrm>
              <a:prstGeom prst="rect">
                <a:avLst/>
              </a:prstGeom>
              <a:noFill/>
            </p:spPr>
            <p:txBody>
              <a:bodyPr wrap="square" lIns="91440" tIns="45720" rIns="91440" bIns="45720">
                <a:spAutoFit/>
              </a:bodyPr>
              <a:lstStyle/>
              <a:p>
                <a:pPr algn="ctr"/>
                <a:r>
                  <a:rPr lang="en-US" b="1" dirty="0" smtClean="0">
                    <a:ln w="12700">
                      <a:solidFill>
                        <a:schemeClr val="tx1"/>
                      </a:solidFill>
                      <a:prstDash val="solid"/>
                    </a:ln>
                    <a:solidFill>
                      <a:srgbClr val="92D050"/>
                    </a:solidFill>
                    <a:effectLst>
                      <a:outerShdw blurRad="41275" dist="20320" dir="1800000" algn="tl" rotWithShape="0">
                        <a:srgbClr val="000000">
                          <a:alpha val="40000"/>
                        </a:srgbClr>
                      </a:outerShdw>
                    </a:effectLst>
                  </a:rPr>
                  <a:t>13</a:t>
                </a:r>
                <a:endParaRPr lang="en-US" b="1" dirty="0">
                  <a:ln w="12700">
                    <a:solidFill>
                      <a:schemeClr val="tx1"/>
                    </a:solidFill>
                    <a:prstDash val="solid"/>
                  </a:ln>
                  <a:solidFill>
                    <a:srgbClr val="92D050"/>
                  </a:solidFill>
                  <a:effectLst>
                    <a:outerShdw blurRad="41275" dist="20320" dir="1800000" algn="tl" rotWithShape="0">
                      <a:srgbClr val="000000">
                        <a:alpha val="40000"/>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2000"/>
                                        <p:tgtEl>
                                          <p:spTgt spid="129"/>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61"/>
                                        </p:tgtEl>
                                        <p:attrNameLst>
                                          <p:attrName>style.visibility</p:attrName>
                                        </p:attrNameLst>
                                      </p:cBhvr>
                                      <p:to>
                                        <p:strVal val="visible"/>
                                      </p:to>
                                    </p:set>
                                    <p:animEffect transition="in" filter="fade">
                                      <p:cBhvr>
                                        <p:cTn id="14" dur="2000"/>
                                        <p:tgtEl>
                                          <p:spTgt spid="161"/>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163"/>
                                        </p:tgtEl>
                                        <p:attrNameLst>
                                          <p:attrName>style.visibility</p:attrName>
                                        </p:attrNameLst>
                                      </p:cBhvr>
                                      <p:to>
                                        <p:strVal val="visible"/>
                                      </p:to>
                                    </p:set>
                                    <p:animEffect transition="in" filter="fade">
                                      <p:cBhvr>
                                        <p:cTn id="18" dur="2000"/>
                                        <p:tgtEl>
                                          <p:spTgt spid="163"/>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162"/>
                                        </p:tgtEl>
                                        <p:attrNameLst>
                                          <p:attrName>style.visibility</p:attrName>
                                        </p:attrNameLst>
                                      </p:cBhvr>
                                      <p:to>
                                        <p:strVal val="visible"/>
                                      </p:to>
                                    </p:set>
                                    <p:animEffect transition="in" filter="fade">
                                      <p:cBhvr>
                                        <p:cTn id="22" dur="2000"/>
                                        <p:tgtEl>
                                          <p:spTgt spid="162"/>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164"/>
                                        </p:tgtEl>
                                        <p:attrNameLst>
                                          <p:attrName>style.visibility</p:attrName>
                                        </p:attrNameLst>
                                      </p:cBhvr>
                                      <p:to>
                                        <p:strVal val="visible"/>
                                      </p:to>
                                    </p:set>
                                    <p:animEffect transition="in" filter="fade">
                                      <p:cBhvr>
                                        <p:cTn id="26" dur="2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56" name="Rectangle 55"/>
          <p:cNvSpPr/>
          <p:nvPr/>
        </p:nvSpPr>
        <p:spPr>
          <a:xfrm>
            <a:off x="5786446" y="571480"/>
            <a:ext cx="3929058" cy="2643206"/>
          </a:xfrm>
          <a:prstGeom prst="rect">
            <a:avLst/>
          </a:prstGeom>
          <a:solidFill>
            <a:schemeClr val="bg1">
              <a:lumMod val="50000"/>
            </a:schemeClr>
          </a:solidFill>
          <a:ln>
            <a:solidFill>
              <a:schemeClr val="tx1"/>
            </a:solidFill>
          </a:ln>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Rectangle 63"/>
          <p:cNvSpPr/>
          <p:nvPr/>
        </p:nvSpPr>
        <p:spPr>
          <a:xfrm rot="20588232" flipV="1">
            <a:off x="5275572" y="1938389"/>
            <a:ext cx="2648952" cy="810664"/>
          </a:xfrm>
          <a:prstGeom prst="rect">
            <a:avLst/>
          </a:prstGeom>
          <a:solidFill>
            <a:schemeClr val="bg1">
              <a:lumMod val="75000"/>
              <a:alpha val="3000"/>
            </a:schemeClr>
          </a:solidFill>
          <a:effectLst>
            <a:glow rad="228600">
              <a:schemeClr val="accent6">
                <a:satMod val="175000"/>
                <a:alpha val="40000"/>
              </a:schemeClr>
            </a:glow>
            <a:softEdge rad="31750"/>
          </a:effectLst>
          <a:scene3d>
            <a:camera prst="perspectiveRelaxed"/>
            <a:lightRig rig="threePt" dir="t"/>
          </a:scene3d>
          <a:sp3d contourW="12700">
            <a:bevelT/>
            <a:bevelB/>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Rectangle 62"/>
          <p:cNvSpPr/>
          <p:nvPr/>
        </p:nvSpPr>
        <p:spPr>
          <a:xfrm rot="19729859" flipV="1">
            <a:off x="5140594" y="1681789"/>
            <a:ext cx="2852997" cy="784492"/>
          </a:xfrm>
          <a:prstGeom prst="rect">
            <a:avLst/>
          </a:prstGeom>
          <a:solidFill>
            <a:srgbClr val="92D050">
              <a:alpha val="8000"/>
            </a:srgbClr>
          </a:solidFill>
          <a:ln>
            <a:solidFill>
              <a:schemeClr val="tx1">
                <a:lumMod val="65000"/>
                <a:lumOff val="35000"/>
              </a:schemeClr>
            </a:solidFill>
          </a:ln>
          <a:effectLst>
            <a:glow rad="228600">
              <a:schemeClr val="accent3">
                <a:satMod val="175000"/>
                <a:alpha val="40000"/>
              </a:schemeClr>
            </a:glo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Rectangle 60"/>
          <p:cNvSpPr/>
          <p:nvPr/>
        </p:nvSpPr>
        <p:spPr>
          <a:xfrm rot="19096626" flipV="1">
            <a:off x="4905704" y="1571997"/>
            <a:ext cx="3043492" cy="659911"/>
          </a:xfrm>
          <a:prstGeom prst="rect">
            <a:avLst/>
          </a:prstGeom>
          <a:solidFill>
            <a:schemeClr val="accent1">
              <a:lumMod val="50000"/>
              <a:alpha val="40000"/>
            </a:schemeClr>
          </a:solidFill>
          <a:effectLst>
            <a:glow rad="228600">
              <a:schemeClr val="accent1">
                <a:satMod val="175000"/>
                <a:alpha val="40000"/>
              </a:schemeClr>
            </a:glow>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0" name="Rectangle 59"/>
          <p:cNvSpPr/>
          <p:nvPr/>
        </p:nvSpPr>
        <p:spPr>
          <a:xfrm rot="18767239" flipV="1">
            <a:off x="4803301" y="1386290"/>
            <a:ext cx="3053864" cy="718973"/>
          </a:xfrm>
          <a:prstGeom prst="rect">
            <a:avLst/>
          </a:prstGeom>
          <a:solidFill>
            <a:schemeClr val="bg1">
              <a:lumMod val="75000"/>
              <a:alpha val="14000"/>
            </a:schemeClr>
          </a:solidFill>
          <a:effectLst>
            <a:glow rad="139700">
              <a:schemeClr val="accent4">
                <a:satMod val="175000"/>
                <a:alpha val="40000"/>
              </a:schemeClr>
            </a:glow>
            <a:softEdge rad="127000"/>
          </a:effectLst>
          <a:scene3d>
            <a:camera prst="perspectiveRelaxed"/>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Flowchart: Direct Access Storage 24"/>
          <p:cNvSpPr/>
          <p:nvPr/>
        </p:nvSpPr>
        <p:spPr>
          <a:xfrm rot="16200000" flipV="1">
            <a:off x="1182676" y="1501524"/>
            <a:ext cx="806680" cy="28823"/>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p:cNvSpPr/>
          <p:nvPr/>
        </p:nvSpPr>
        <p:spPr>
          <a:xfrm rot="16200000">
            <a:off x="1509141" y="1675125"/>
            <a:ext cx="146669" cy="45037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rot="16200000">
            <a:off x="-107799" y="2863439"/>
            <a:ext cx="3410058" cy="765629"/>
          </a:xfrm>
          <a:prstGeom prst="roundRect">
            <a:avLst>
              <a:gd name="adj" fmla="val 50000"/>
            </a:avLst>
          </a:prstGeom>
          <a:solidFill>
            <a:schemeClr val="accent1">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p:cNvSpPr/>
          <p:nvPr/>
        </p:nvSpPr>
        <p:spPr>
          <a:xfrm rot="16200000">
            <a:off x="1550502" y="4396092"/>
            <a:ext cx="146669" cy="450370"/>
          </a:xfrm>
          <a:prstGeom prst="ellipse">
            <a:avLst/>
          </a:prstGeom>
          <a:solidFill>
            <a:schemeClr val="accent5">
              <a:lumMod val="60000"/>
              <a:lumOff val="40000"/>
              <a:alpha val="69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Flowchart: Direct Access Storage 9"/>
          <p:cNvSpPr/>
          <p:nvPr/>
        </p:nvSpPr>
        <p:spPr>
          <a:xfrm rot="16200000" flipV="1">
            <a:off x="1207523" y="5010205"/>
            <a:ext cx="806680" cy="28823"/>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Rounded Rectangle 16"/>
          <p:cNvSpPr/>
          <p:nvPr/>
        </p:nvSpPr>
        <p:spPr>
          <a:xfrm rot="16200000">
            <a:off x="429355" y="3112101"/>
            <a:ext cx="2341649" cy="238127"/>
          </a:xfrm>
          <a:prstGeom prst="roundRect">
            <a:avLst>
              <a:gd name="adj" fmla="val 50000"/>
            </a:avLst>
          </a:prstGeom>
          <a:solidFill>
            <a:srgbClr val="FF99FF">
              <a:alpha val="39000"/>
            </a:srgbClr>
          </a:solidFill>
          <a:ln>
            <a:solidFill>
              <a:srgbClr val="FF99FF"/>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Flowchart: Direct Access Storage 26"/>
          <p:cNvSpPr/>
          <p:nvPr/>
        </p:nvSpPr>
        <p:spPr>
          <a:xfrm rot="10800000" flipV="1">
            <a:off x="785786" y="1112596"/>
            <a:ext cx="806680" cy="28823"/>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Flowchart: Direct Access Storage 27"/>
          <p:cNvSpPr/>
          <p:nvPr/>
        </p:nvSpPr>
        <p:spPr>
          <a:xfrm rot="10800000" flipV="1">
            <a:off x="785786" y="5398876"/>
            <a:ext cx="806680" cy="28823"/>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Flowchart: Direct Access Storage 28"/>
          <p:cNvSpPr/>
          <p:nvPr/>
        </p:nvSpPr>
        <p:spPr>
          <a:xfrm rot="16200000">
            <a:off x="-772990" y="2625654"/>
            <a:ext cx="3071836" cy="45719"/>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Flowchart: Direct Access Storage 29"/>
          <p:cNvSpPr/>
          <p:nvPr/>
        </p:nvSpPr>
        <p:spPr>
          <a:xfrm rot="16200000" flipV="1">
            <a:off x="387332" y="5011512"/>
            <a:ext cx="806680" cy="28823"/>
          </a:xfrm>
          <a:prstGeom prst="flowChartMagneticDrum">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Oval 30"/>
          <p:cNvSpPr/>
          <p:nvPr/>
        </p:nvSpPr>
        <p:spPr>
          <a:xfrm>
            <a:off x="642910" y="4041554"/>
            <a:ext cx="285752" cy="2857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a:t>
            </a:r>
            <a:endParaRPr lang="fa-IR" dirty="0"/>
          </a:p>
        </p:txBody>
      </p:sp>
      <p:sp>
        <p:nvSpPr>
          <p:cNvPr id="32" name="Oval 31"/>
          <p:cNvSpPr/>
          <p:nvPr/>
        </p:nvSpPr>
        <p:spPr>
          <a:xfrm>
            <a:off x="642910" y="4470182"/>
            <a:ext cx="285752" cy="2857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a:t>
            </a:r>
            <a:endParaRPr lang="fa-IR" dirty="0"/>
          </a:p>
        </p:txBody>
      </p:sp>
      <p:sp>
        <p:nvSpPr>
          <p:cNvPr id="55" name="Right Triangle 54"/>
          <p:cNvSpPr/>
          <p:nvPr/>
        </p:nvSpPr>
        <p:spPr>
          <a:xfrm rot="18973290">
            <a:off x="4431479" y="1109393"/>
            <a:ext cx="1864119" cy="3853372"/>
          </a:xfrm>
          <a:prstGeom prst="rtTriangle">
            <a:avLst/>
          </a:prstGeom>
          <a:solidFill>
            <a:schemeClr val="tx1">
              <a:lumMod val="65000"/>
              <a:lumOff val="35000"/>
            </a:schemeClr>
          </a:solidFill>
          <a:ln>
            <a:solidFill>
              <a:schemeClr val="bg1">
                <a:lumMod val="65000"/>
              </a:schemeClr>
            </a:solidFill>
          </a:ln>
          <a:scene3d>
            <a:camera prst="isometricBottomDown"/>
            <a:lightRig rig="soft" dir="t"/>
          </a:scene3d>
          <a:sp3d extrusionH="520700" prstMaterial="clear">
            <a:bevelT w="393700" h="146050" prst="artDeco"/>
            <a:bevelB w="527050" h="215900"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9" name="Rectangle 58"/>
          <p:cNvSpPr/>
          <p:nvPr/>
        </p:nvSpPr>
        <p:spPr>
          <a:xfrm>
            <a:off x="2928926" y="2428868"/>
            <a:ext cx="2071702" cy="1143008"/>
          </a:xfrm>
          <a:prstGeom prst="rect">
            <a:avLst/>
          </a:prstGeom>
          <a:solidFill>
            <a:schemeClr val="bg1">
              <a:lumMod val="75000"/>
              <a:alpha val="24000"/>
            </a:schemeClr>
          </a:solidFill>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58" name="Group 57"/>
          <p:cNvGrpSpPr/>
          <p:nvPr/>
        </p:nvGrpSpPr>
        <p:grpSpPr>
          <a:xfrm>
            <a:off x="1785918" y="2214554"/>
            <a:ext cx="2786082" cy="3286148"/>
            <a:chOff x="2000232" y="1571612"/>
            <a:chExt cx="2786082" cy="3286148"/>
          </a:xfrm>
        </p:grpSpPr>
        <p:sp>
          <p:nvSpPr>
            <p:cNvPr id="33" name="Rectangle 32"/>
            <p:cNvSpPr/>
            <p:nvPr/>
          </p:nvSpPr>
          <p:spPr>
            <a:xfrm>
              <a:off x="2000232" y="1571612"/>
              <a:ext cx="2786082" cy="3286148"/>
            </a:xfrm>
            <a:prstGeom prst="rect">
              <a:avLst/>
            </a:prstGeom>
            <a:solidFill>
              <a:schemeClr val="bg1">
                <a:lumMod val="85000"/>
              </a:schemeClr>
            </a:solidFill>
            <a:ln>
              <a:solidFill>
                <a:schemeClr val="bg1">
                  <a:lumMod val="85000"/>
                </a:schemeClr>
              </a:solidFill>
            </a:ln>
            <a:scene3d>
              <a:camera prst="isometricOffAxis1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6" name="Straight Connector 35"/>
            <p:cNvCxnSpPr/>
            <p:nvPr/>
          </p:nvCxnSpPr>
          <p:spPr>
            <a:xfrm>
              <a:off x="2928926" y="2214554"/>
              <a:ext cx="857256" cy="500066"/>
            </a:xfrm>
            <a:prstGeom prst="line">
              <a:avLst/>
            </a:prstGeom>
          </p:spPr>
          <p:style>
            <a:lnRef idx="3">
              <a:schemeClr val="dk1"/>
            </a:lnRef>
            <a:fillRef idx="0">
              <a:schemeClr val="dk1"/>
            </a:fillRef>
            <a:effectRef idx="2">
              <a:schemeClr val="dk1"/>
            </a:effectRef>
            <a:fontRef idx="minor">
              <a:schemeClr val="tx1"/>
            </a:fontRef>
          </p:style>
        </p:cxnSp>
      </p:grpSp>
      <p:sp>
        <p:nvSpPr>
          <p:cNvPr id="69" name="Rectangle 68"/>
          <p:cNvSpPr/>
          <p:nvPr/>
        </p:nvSpPr>
        <p:spPr>
          <a:xfrm>
            <a:off x="2214546" y="2643182"/>
            <a:ext cx="1071570" cy="1143008"/>
          </a:xfrm>
          <a:prstGeom prst="rect">
            <a:avLst/>
          </a:prstGeom>
          <a:solidFill>
            <a:schemeClr val="bg1">
              <a:lumMod val="75000"/>
              <a:alpha val="6000"/>
            </a:schemeClr>
          </a:solidFill>
          <a:scene3d>
            <a:camera prst="isometricOffAxis1Top"/>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1" name="Rectangle 70"/>
          <p:cNvSpPr/>
          <p:nvPr/>
        </p:nvSpPr>
        <p:spPr>
          <a:xfrm>
            <a:off x="6786578" y="4000504"/>
            <a:ext cx="2143140" cy="1857388"/>
          </a:xfrm>
          <a:prstGeom prst="rect">
            <a:avLst/>
          </a:prstGeom>
          <a:solidFill>
            <a:schemeClr val="bg1">
              <a:lumMod val="5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2" name="Rectangle 71"/>
          <p:cNvSpPr/>
          <p:nvPr/>
        </p:nvSpPr>
        <p:spPr>
          <a:xfrm>
            <a:off x="7000892" y="4286256"/>
            <a:ext cx="1133484" cy="108000"/>
          </a:xfrm>
          <a:prstGeom prst="rect">
            <a:avLst/>
          </a:prstGeom>
          <a:solidFill>
            <a:srgbClr val="7030A0"/>
          </a:solidFill>
          <a:ln>
            <a:solidFill>
              <a:schemeClr val="tx1"/>
            </a:solidFill>
          </a:ln>
          <a:effectLst>
            <a:glow rad="228600">
              <a:schemeClr val="accent4">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4" name="Rectangle 73"/>
          <p:cNvSpPr/>
          <p:nvPr/>
        </p:nvSpPr>
        <p:spPr>
          <a:xfrm>
            <a:off x="7000892" y="4643446"/>
            <a:ext cx="1133484" cy="108000"/>
          </a:xfrm>
          <a:prstGeom prst="rect">
            <a:avLst/>
          </a:prstGeom>
          <a:solidFill>
            <a:schemeClr val="tx2">
              <a:lumMod val="60000"/>
              <a:lumOff val="40000"/>
            </a:schemeClr>
          </a:solidFill>
          <a:ln>
            <a:solidFill>
              <a:schemeClr val="tx2">
                <a:lumMod val="60000"/>
                <a:lumOff val="40000"/>
              </a:schemeClr>
            </a:solid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5" name="Rectangle 74"/>
          <p:cNvSpPr/>
          <p:nvPr/>
        </p:nvSpPr>
        <p:spPr>
          <a:xfrm>
            <a:off x="7000892" y="4964074"/>
            <a:ext cx="1133484" cy="108000"/>
          </a:xfrm>
          <a:prstGeom prst="rect">
            <a:avLst/>
          </a:prstGeom>
          <a:solidFill>
            <a:srgbClr val="92D050"/>
          </a:solidFill>
          <a:ln>
            <a:solidFill>
              <a:srgbClr val="92D050"/>
            </a:solidFill>
          </a:ln>
          <a:effectLst>
            <a:glow rad="228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6" name="Rectangle 75"/>
          <p:cNvSpPr/>
          <p:nvPr/>
        </p:nvSpPr>
        <p:spPr>
          <a:xfrm>
            <a:off x="7000892" y="5321264"/>
            <a:ext cx="1133484" cy="108000"/>
          </a:xfrm>
          <a:prstGeom prst="rect">
            <a:avLst/>
          </a:prstGeom>
          <a:solidFill>
            <a:srgbClr val="FF0000"/>
          </a:solidFill>
          <a:ln>
            <a:solidFill>
              <a:schemeClr val="accent6">
                <a:lumMod val="75000"/>
              </a:schemeClr>
            </a:solid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Rectangle 76"/>
          <p:cNvSpPr/>
          <p:nvPr/>
        </p:nvSpPr>
        <p:spPr>
          <a:xfrm>
            <a:off x="2133600" y="762000"/>
            <a:ext cx="412324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طیف نشری خطی هیدروژن</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34" name="Rectangle 33"/>
          <p:cNvSpPr/>
          <p:nvPr/>
        </p:nvSpPr>
        <p:spPr>
          <a:xfrm>
            <a:off x="8143900" y="4071942"/>
            <a:ext cx="651140"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410</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5" name="Rectangle 34"/>
          <p:cNvSpPr/>
          <p:nvPr/>
        </p:nvSpPr>
        <p:spPr>
          <a:xfrm>
            <a:off x="8143900" y="4429132"/>
            <a:ext cx="651140"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434</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Rectangle 36"/>
          <p:cNvSpPr/>
          <p:nvPr/>
        </p:nvSpPr>
        <p:spPr>
          <a:xfrm>
            <a:off x="8143900" y="4753285"/>
            <a:ext cx="651140"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486</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8" name="Rectangle 37"/>
          <p:cNvSpPr/>
          <p:nvPr/>
        </p:nvSpPr>
        <p:spPr>
          <a:xfrm>
            <a:off x="8143900" y="5143512"/>
            <a:ext cx="651140" cy="461665"/>
          </a:xfrm>
          <a:prstGeom prst="rect">
            <a:avLst/>
          </a:prstGeom>
          <a:noFill/>
        </p:spPr>
        <p:txBody>
          <a:bodyPr wrap="none" lIns="91440" tIns="45720" rIns="91440" bIns="45720">
            <a:spAutoFit/>
          </a:bodyPr>
          <a:lstStyle/>
          <a:p>
            <a:pPr algn="ctr"/>
            <a:r>
              <a:rPr lang="en-US"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656</a:t>
            </a:r>
            <a:endParaRPr lang="en-U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9" name="Slide Number Placeholder 38"/>
          <p:cNvSpPr>
            <a:spLocks noGrp="1"/>
          </p:cNvSpPr>
          <p:nvPr>
            <p:ph type="sldNum" sz="quarter" idx="12"/>
          </p:nvPr>
        </p:nvSpPr>
        <p:spPr/>
        <p:txBody>
          <a:bodyPr/>
          <a:lstStyle/>
          <a:p>
            <a:fld id="{4CE537EB-F69F-49DF-B190-42F4AEC61CA4}" type="slidenum">
              <a:rPr lang="fa-IR" smtClean="0"/>
              <a:pPr/>
              <a:t>88</a:t>
            </a:fld>
            <a:endParaRPr lang="fa-IR"/>
          </a:p>
        </p:txBody>
      </p:sp>
      <p:sp>
        <p:nvSpPr>
          <p:cNvPr id="40" name="Footer Placeholder 39"/>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17"/>
                                        </p:tgtEl>
                                        <p:attrNameLst>
                                          <p:attrName>style.color</p:attrName>
                                        </p:attrNameLst>
                                      </p:cBhvr>
                                      <p:by>
                                        <p:hsl h="0" s="12549" l="25098"/>
                                      </p:by>
                                    </p:animClr>
                                    <p:animClr clrSpc="hsl" dir="cw">
                                      <p:cBhvr>
                                        <p:cTn id="7" dur="500" fill="hold"/>
                                        <p:tgtEl>
                                          <p:spTgt spid="17"/>
                                        </p:tgtEl>
                                        <p:attrNameLst>
                                          <p:attrName>fillcolor</p:attrName>
                                        </p:attrNameLst>
                                      </p:cBhvr>
                                      <p:by>
                                        <p:hsl h="0" s="12549" l="25098"/>
                                      </p:by>
                                    </p:animClr>
                                    <p:animClr clrSpc="hsl" dir="cw">
                                      <p:cBhvr>
                                        <p:cTn id="8" dur="500" fill="hold"/>
                                        <p:tgtEl>
                                          <p:spTgt spid="17"/>
                                        </p:tgtEl>
                                        <p:attrNameLst>
                                          <p:attrName>stroke.color</p:attrName>
                                        </p:attrNameLst>
                                      </p:cBhvr>
                                      <p:by>
                                        <p:hsl h="0" s="12549" l="25098"/>
                                      </p:by>
                                    </p:animClr>
                                    <p:set>
                                      <p:cBhvr>
                                        <p:cTn id="9" dur="500" fill="hold"/>
                                        <p:tgtEl>
                                          <p:spTgt spid="17"/>
                                        </p:tgtEl>
                                        <p:attrNameLst>
                                          <p:attrName>fill.type</p:attrName>
                                        </p:attrNameLst>
                                      </p:cBhvr>
                                      <p:to>
                                        <p:strVal val="solid"/>
                                      </p:to>
                                    </p:set>
                                  </p:childTnLst>
                                </p:cTn>
                              </p:par>
                              <p:par>
                                <p:cTn id="10" presetID="30" presetClass="emph" presetSubtype="0" repeatCount="indefinite" fill="hold" grpId="0" nodeType="withEffect">
                                  <p:stCondLst>
                                    <p:cond delay="0"/>
                                  </p:stCondLst>
                                  <p:childTnLst>
                                    <p:animClr clrSpc="hsl" dir="cw">
                                      <p:cBhvr override="childStyle">
                                        <p:cTn id="11" dur="500" fill="hold"/>
                                        <p:tgtEl>
                                          <p:spTgt spid="59"/>
                                        </p:tgtEl>
                                        <p:attrNameLst>
                                          <p:attrName>style.color</p:attrName>
                                        </p:attrNameLst>
                                      </p:cBhvr>
                                      <p:by>
                                        <p:hsl h="0" s="12549" l="25098"/>
                                      </p:by>
                                    </p:animClr>
                                    <p:animClr clrSpc="hsl" dir="cw">
                                      <p:cBhvr>
                                        <p:cTn id="12" dur="500" fill="hold"/>
                                        <p:tgtEl>
                                          <p:spTgt spid="59"/>
                                        </p:tgtEl>
                                        <p:attrNameLst>
                                          <p:attrName>fillcolor</p:attrName>
                                        </p:attrNameLst>
                                      </p:cBhvr>
                                      <p:by>
                                        <p:hsl h="0" s="12549" l="25098"/>
                                      </p:by>
                                    </p:animClr>
                                    <p:animClr clrSpc="hsl" dir="cw">
                                      <p:cBhvr>
                                        <p:cTn id="13" dur="500" fill="hold"/>
                                        <p:tgtEl>
                                          <p:spTgt spid="59"/>
                                        </p:tgtEl>
                                        <p:attrNameLst>
                                          <p:attrName>stroke.color</p:attrName>
                                        </p:attrNameLst>
                                      </p:cBhvr>
                                      <p:by>
                                        <p:hsl h="0" s="12549" l="25098"/>
                                      </p:by>
                                    </p:animClr>
                                    <p:set>
                                      <p:cBhvr>
                                        <p:cTn id="14" dur="500" fill="hold"/>
                                        <p:tgtEl>
                                          <p:spTgt spid="59"/>
                                        </p:tgtEl>
                                        <p:attrNameLst>
                                          <p:attrName>fill.type</p:attrName>
                                        </p:attrNameLst>
                                      </p:cBhvr>
                                      <p:to>
                                        <p:strVal val="solid"/>
                                      </p:to>
                                    </p:set>
                                  </p:childTnLst>
                                </p:cTn>
                              </p:par>
                              <p:par>
                                <p:cTn id="15" presetID="30" presetClass="emph" presetSubtype="0" repeatCount="indefinite" fill="hold" grpId="0" nodeType="withEffect">
                                  <p:stCondLst>
                                    <p:cond delay="0"/>
                                  </p:stCondLst>
                                  <p:childTnLst>
                                    <p:animClr clrSpc="hsl" dir="cw">
                                      <p:cBhvr override="childStyle">
                                        <p:cTn id="16" dur="500" fill="hold"/>
                                        <p:tgtEl>
                                          <p:spTgt spid="60"/>
                                        </p:tgtEl>
                                        <p:attrNameLst>
                                          <p:attrName>style.color</p:attrName>
                                        </p:attrNameLst>
                                      </p:cBhvr>
                                      <p:by>
                                        <p:hsl h="0" s="12549" l="25098"/>
                                      </p:by>
                                    </p:animClr>
                                    <p:animClr clrSpc="hsl" dir="cw">
                                      <p:cBhvr>
                                        <p:cTn id="17" dur="500" fill="hold"/>
                                        <p:tgtEl>
                                          <p:spTgt spid="60"/>
                                        </p:tgtEl>
                                        <p:attrNameLst>
                                          <p:attrName>fillcolor</p:attrName>
                                        </p:attrNameLst>
                                      </p:cBhvr>
                                      <p:by>
                                        <p:hsl h="0" s="12549" l="25098"/>
                                      </p:by>
                                    </p:animClr>
                                    <p:animClr clrSpc="hsl" dir="cw">
                                      <p:cBhvr>
                                        <p:cTn id="18" dur="500" fill="hold"/>
                                        <p:tgtEl>
                                          <p:spTgt spid="60"/>
                                        </p:tgtEl>
                                        <p:attrNameLst>
                                          <p:attrName>stroke.color</p:attrName>
                                        </p:attrNameLst>
                                      </p:cBhvr>
                                      <p:by>
                                        <p:hsl h="0" s="12549" l="25098"/>
                                      </p:by>
                                    </p:animClr>
                                    <p:set>
                                      <p:cBhvr>
                                        <p:cTn id="19" dur="500" fill="hold"/>
                                        <p:tgtEl>
                                          <p:spTgt spid="60"/>
                                        </p:tgtEl>
                                        <p:attrNameLst>
                                          <p:attrName>fill.type</p:attrName>
                                        </p:attrNameLst>
                                      </p:cBhvr>
                                      <p:to>
                                        <p:strVal val="solid"/>
                                      </p:to>
                                    </p:set>
                                  </p:childTnLst>
                                </p:cTn>
                              </p:par>
                            </p:childTnLst>
                          </p:cTn>
                        </p:par>
                        <p:par>
                          <p:cTn id="20" fill="hold">
                            <p:stCondLst>
                              <p:cond delay="500"/>
                            </p:stCondLst>
                            <p:childTnLst>
                              <p:par>
                                <p:cTn id="21" presetID="30" presetClass="emph" presetSubtype="0" repeatCount="indefinite" fill="hold" grpId="0" nodeType="afterEffect">
                                  <p:stCondLst>
                                    <p:cond delay="500"/>
                                  </p:stCondLst>
                                  <p:childTnLst>
                                    <p:animClr clrSpc="hsl" dir="cw">
                                      <p:cBhvr override="childStyle">
                                        <p:cTn id="22" dur="500" fill="hold"/>
                                        <p:tgtEl>
                                          <p:spTgt spid="61"/>
                                        </p:tgtEl>
                                        <p:attrNameLst>
                                          <p:attrName>style.color</p:attrName>
                                        </p:attrNameLst>
                                      </p:cBhvr>
                                      <p:by>
                                        <p:hsl h="0" s="12549" l="25098"/>
                                      </p:by>
                                    </p:animClr>
                                    <p:animClr clrSpc="hsl" dir="cw">
                                      <p:cBhvr>
                                        <p:cTn id="23" dur="500" fill="hold"/>
                                        <p:tgtEl>
                                          <p:spTgt spid="61"/>
                                        </p:tgtEl>
                                        <p:attrNameLst>
                                          <p:attrName>fillcolor</p:attrName>
                                        </p:attrNameLst>
                                      </p:cBhvr>
                                      <p:by>
                                        <p:hsl h="0" s="12549" l="25098"/>
                                      </p:by>
                                    </p:animClr>
                                    <p:animClr clrSpc="hsl" dir="cw">
                                      <p:cBhvr>
                                        <p:cTn id="24" dur="500" fill="hold"/>
                                        <p:tgtEl>
                                          <p:spTgt spid="61"/>
                                        </p:tgtEl>
                                        <p:attrNameLst>
                                          <p:attrName>stroke.color</p:attrName>
                                        </p:attrNameLst>
                                      </p:cBhvr>
                                      <p:by>
                                        <p:hsl h="0" s="12549" l="25098"/>
                                      </p:by>
                                    </p:animClr>
                                    <p:set>
                                      <p:cBhvr>
                                        <p:cTn id="25" dur="500" fill="hold"/>
                                        <p:tgtEl>
                                          <p:spTgt spid="61"/>
                                        </p:tgtEl>
                                        <p:attrNameLst>
                                          <p:attrName>fill.type</p:attrName>
                                        </p:attrNameLst>
                                      </p:cBhvr>
                                      <p:to>
                                        <p:strVal val="solid"/>
                                      </p:to>
                                    </p:set>
                                  </p:childTnLst>
                                </p:cTn>
                              </p:par>
                              <p:par>
                                <p:cTn id="26" presetID="30" presetClass="emph" presetSubtype="0" repeatCount="indefinite" fill="hold" grpId="0" nodeType="withEffect">
                                  <p:stCondLst>
                                    <p:cond delay="500"/>
                                  </p:stCondLst>
                                  <p:childTnLst>
                                    <p:animClr clrSpc="hsl" dir="cw">
                                      <p:cBhvr override="childStyle">
                                        <p:cTn id="27" dur="500" fill="hold"/>
                                        <p:tgtEl>
                                          <p:spTgt spid="63"/>
                                        </p:tgtEl>
                                        <p:attrNameLst>
                                          <p:attrName>style.color</p:attrName>
                                        </p:attrNameLst>
                                      </p:cBhvr>
                                      <p:by>
                                        <p:hsl h="0" s="12549" l="25098"/>
                                      </p:by>
                                    </p:animClr>
                                    <p:animClr clrSpc="hsl" dir="cw">
                                      <p:cBhvr>
                                        <p:cTn id="28" dur="500" fill="hold"/>
                                        <p:tgtEl>
                                          <p:spTgt spid="63"/>
                                        </p:tgtEl>
                                        <p:attrNameLst>
                                          <p:attrName>fillcolor</p:attrName>
                                        </p:attrNameLst>
                                      </p:cBhvr>
                                      <p:by>
                                        <p:hsl h="0" s="12549" l="25098"/>
                                      </p:by>
                                    </p:animClr>
                                    <p:animClr clrSpc="hsl" dir="cw">
                                      <p:cBhvr>
                                        <p:cTn id="29" dur="500" fill="hold"/>
                                        <p:tgtEl>
                                          <p:spTgt spid="63"/>
                                        </p:tgtEl>
                                        <p:attrNameLst>
                                          <p:attrName>stroke.color</p:attrName>
                                        </p:attrNameLst>
                                      </p:cBhvr>
                                      <p:by>
                                        <p:hsl h="0" s="12549" l="25098"/>
                                      </p:by>
                                    </p:animClr>
                                    <p:set>
                                      <p:cBhvr>
                                        <p:cTn id="30" dur="500" fill="hold"/>
                                        <p:tgtEl>
                                          <p:spTgt spid="63"/>
                                        </p:tgtEl>
                                        <p:attrNameLst>
                                          <p:attrName>fill.type</p:attrName>
                                        </p:attrNameLst>
                                      </p:cBhvr>
                                      <p:to>
                                        <p:strVal val="solid"/>
                                      </p:to>
                                    </p:set>
                                  </p:childTnLst>
                                </p:cTn>
                              </p:par>
                              <p:par>
                                <p:cTn id="31" presetID="30" presetClass="emph" presetSubtype="0" repeatCount="indefinite" fill="hold" grpId="0" nodeType="withEffect">
                                  <p:stCondLst>
                                    <p:cond delay="500"/>
                                  </p:stCondLst>
                                  <p:childTnLst>
                                    <p:animClr clrSpc="hsl" dir="cw">
                                      <p:cBhvr override="childStyle">
                                        <p:cTn id="32" dur="5000" fill="hold"/>
                                        <p:tgtEl>
                                          <p:spTgt spid="64"/>
                                        </p:tgtEl>
                                        <p:attrNameLst>
                                          <p:attrName>style.color</p:attrName>
                                        </p:attrNameLst>
                                      </p:cBhvr>
                                      <p:by>
                                        <p:hsl h="0" s="12549" l="25098"/>
                                      </p:by>
                                    </p:animClr>
                                    <p:animClr clrSpc="hsl" dir="cw">
                                      <p:cBhvr>
                                        <p:cTn id="33" dur="5000" fill="hold"/>
                                        <p:tgtEl>
                                          <p:spTgt spid="64"/>
                                        </p:tgtEl>
                                        <p:attrNameLst>
                                          <p:attrName>fillcolor</p:attrName>
                                        </p:attrNameLst>
                                      </p:cBhvr>
                                      <p:by>
                                        <p:hsl h="0" s="12549" l="25098"/>
                                      </p:by>
                                    </p:animClr>
                                    <p:animClr clrSpc="hsl" dir="cw">
                                      <p:cBhvr>
                                        <p:cTn id="34" dur="5000" fill="hold"/>
                                        <p:tgtEl>
                                          <p:spTgt spid="64"/>
                                        </p:tgtEl>
                                        <p:attrNameLst>
                                          <p:attrName>stroke.color</p:attrName>
                                        </p:attrNameLst>
                                      </p:cBhvr>
                                      <p:by>
                                        <p:hsl h="0" s="12549" l="25098"/>
                                      </p:by>
                                    </p:animClr>
                                    <p:set>
                                      <p:cBhvr>
                                        <p:cTn id="35" dur="5000" fill="hold"/>
                                        <p:tgtEl>
                                          <p:spTgt spid="64"/>
                                        </p:tgtEl>
                                        <p:attrNameLst>
                                          <p:attrName>fill.type</p:attrName>
                                        </p:attrNameLst>
                                      </p:cBhvr>
                                      <p:to>
                                        <p:strVal val="solid"/>
                                      </p:to>
                                    </p:set>
                                  </p:childTnLst>
                                </p:cTn>
                              </p:par>
                              <p:par>
                                <p:cTn id="36" presetID="30" presetClass="emph" presetSubtype="0" repeatCount="indefinite" fill="hold" grpId="0" nodeType="withEffect">
                                  <p:stCondLst>
                                    <p:cond delay="0"/>
                                  </p:stCondLst>
                                  <p:childTnLst>
                                    <p:animClr clrSpc="hsl" dir="cw">
                                      <p:cBhvr override="childStyle">
                                        <p:cTn id="37" dur="500" fill="hold"/>
                                        <p:tgtEl>
                                          <p:spTgt spid="69"/>
                                        </p:tgtEl>
                                        <p:attrNameLst>
                                          <p:attrName>style.color</p:attrName>
                                        </p:attrNameLst>
                                      </p:cBhvr>
                                      <p:by>
                                        <p:hsl h="0" s="12549" l="25098"/>
                                      </p:by>
                                    </p:animClr>
                                    <p:animClr clrSpc="hsl" dir="cw">
                                      <p:cBhvr>
                                        <p:cTn id="38" dur="500" fill="hold"/>
                                        <p:tgtEl>
                                          <p:spTgt spid="69"/>
                                        </p:tgtEl>
                                        <p:attrNameLst>
                                          <p:attrName>fillcolor</p:attrName>
                                        </p:attrNameLst>
                                      </p:cBhvr>
                                      <p:by>
                                        <p:hsl h="0" s="12549" l="25098"/>
                                      </p:by>
                                    </p:animClr>
                                    <p:animClr clrSpc="hsl" dir="cw">
                                      <p:cBhvr>
                                        <p:cTn id="39" dur="500" fill="hold"/>
                                        <p:tgtEl>
                                          <p:spTgt spid="69"/>
                                        </p:tgtEl>
                                        <p:attrNameLst>
                                          <p:attrName>stroke.color</p:attrName>
                                        </p:attrNameLst>
                                      </p:cBhvr>
                                      <p:by>
                                        <p:hsl h="0" s="12549" l="25098"/>
                                      </p:by>
                                    </p:animClr>
                                    <p:set>
                                      <p:cBhvr>
                                        <p:cTn id="40" dur="500" fill="hold"/>
                                        <p:tgtEl>
                                          <p:spTgt spid="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3" grpId="0" animBg="1"/>
      <p:bldP spid="61" grpId="0" animBg="1"/>
      <p:bldP spid="60" grpId="0" animBg="1"/>
      <p:bldP spid="17" grpId="0" animBg="1"/>
      <p:bldP spid="59" grpId="0" animBg="1"/>
      <p:bldP spid="6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gray">
          <a:xfrm>
            <a:off x="304800" y="1600200"/>
            <a:ext cx="8077200" cy="3352800"/>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chemeClr val="accent2"/>
            </a:solidFill>
            <a:round/>
            <a:headEnd/>
            <a:tailEnd/>
          </a:ln>
          <a:effectLst/>
        </p:spPr>
        <p:txBody>
          <a:bodyPr wrap="none" anchor="ctr"/>
          <a:lstStyle/>
          <a:p>
            <a:endParaRPr lang="en-US"/>
          </a:p>
        </p:txBody>
      </p:sp>
      <p:grpSp>
        <p:nvGrpSpPr>
          <p:cNvPr id="16" name="Group 16"/>
          <p:cNvGrpSpPr>
            <a:grpSpLocks/>
          </p:cNvGrpSpPr>
          <p:nvPr/>
        </p:nvGrpSpPr>
        <p:grpSpPr bwMode="auto">
          <a:xfrm>
            <a:off x="3200400" y="304800"/>
            <a:ext cx="4953000" cy="685800"/>
            <a:chOff x="720" y="1392"/>
            <a:chExt cx="4058" cy="480"/>
          </a:xfrm>
        </p:grpSpPr>
        <p:sp>
          <p:nvSpPr>
            <p:cNvPr id="17" name="AutoShape 17"/>
            <p:cNvSpPr>
              <a:spLocks noChangeArrowheads="1"/>
            </p:cNvSpPr>
            <p:nvPr/>
          </p:nvSpPr>
          <p:spPr bwMode="ltGray">
            <a:xfrm>
              <a:off x="720" y="1392"/>
              <a:ext cx="4058" cy="480"/>
            </a:xfrm>
            <a:prstGeom prst="roundRect">
              <a:avLst>
                <a:gd name="adj" fmla="val 17509"/>
              </a:avLst>
            </a:prstGeom>
            <a:solidFill>
              <a:schemeClr val="accent2"/>
            </a:solidFill>
            <a:ln w="9525">
              <a:noFill/>
              <a:round/>
              <a:headEnd/>
              <a:tailEnd/>
            </a:ln>
            <a:effectLst/>
          </p:spPr>
          <p:txBody>
            <a:bodyPr wrap="none" anchor="ctr"/>
            <a:lstStyle/>
            <a:p>
              <a:endParaRPr lang="en-US"/>
            </a:p>
          </p:txBody>
        </p:sp>
        <p:grpSp>
          <p:nvGrpSpPr>
            <p:cNvPr id="18" name="Group 18"/>
            <p:cNvGrpSpPr>
              <a:grpSpLocks/>
            </p:cNvGrpSpPr>
            <p:nvPr/>
          </p:nvGrpSpPr>
          <p:grpSpPr bwMode="auto">
            <a:xfrm>
              <a:off x="730" y="1407"/>
              <a:ext cx="4043" cy="444"/>
              <a:chOff x="744" y="1407"/>
              <a:chExt cx="3988" cy="444"/>
            </a:xfrm>
          </p:grpSpPr>
          <p:sp>
            <p:nvSpPr>
              <p:cNvPr id="19" name="AutoShape 19"/>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34902"/>
                      <a:invGamma/>
                    </a:schemeClr>
                  </a:gs>
                </a:gsLst>
                <a:lin ang="5400000" scaled="1"/>
              </a:gradFill>
              <a:ln w="9525">
                <a:noFill/>
                <a:round/>
                <a:headEnd/>
                <a:tailEnd/>
              </a:ln>
              <a:effectLst/>
            </p:spPr>
            <p:txBody>
              <a:bodyPr wrap="none" anchor="ctr"/>
              <a:lstStyle/>
              <a:p>
                <a:endParaRPr lang="en-US"/>
              </a:p>
            </p:txBody>
          </p:sp>
          <p:sp>
            <p:nvSpPr>
              <p:cNvPr id="20" name="AutoShape 20"/>
              <p:cNvSpPr>
                <a:spLocks noChangeArrowheads="1"/>
              </p:cNvSpPr>
              <p:nvPr/>
            </p:nvSpPr>
            <p:spPr bwMode="ltGray">
              <a:xfrm>
                <a:off x="744" y="1407"/>
                <a:ext cx="3988" cy="115"/>
              </a:xfrm>
              <a:prstGeom prst="roundRect">
                <a:avLst>
                  <a:gd name="adj" fmla="val 50000"/>
                </a:avLst>
              </a:prstGeom>
              <a:gradFill rotWithShape="1">
                <a:gsLst>
                  <a:gs pos="0">
                    <a:schemeClr val="accent2">
                      <a:gamma/>
                      <a:tint val="31765"/>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89</a:t>
            </a:fld>
            <a:endParaRPr lang="fa-IR"/>
          </a:p>
        </p:txBody>
      </p:sp>
      <p:sp>
        <p:nvSpPr>
          <p:cNvPr id="4" name="Rectangle 3"/>
          <p:cNvSpPr/>
          <p:nvPr/>
        </p:nvSpPr>
        <p:spPr>
          <a:xfrm>
            <a:off x="457200" y="381000"/>
            <a:ext cx="7579386"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طیف نشری خطی چگونه تولید می شود؟</a:t>
            </a:r>
            <a:endParaRPr lang="en-US" sz="28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2" name="Rectangle 21"/>
          <p:cNvSpPr/>
          <p:nvPr/>
        </p:nvSpPr>
        <p:spPr>
          <a:xfrm>
            <a:off x="381000" y="1752600"/>
            <a:ext cx="8001000" cy="310854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در یک لوله تخلیه الکتریکی، بخار رقیق عنصر ها وجود دارد. با ایجاد ولتاژ بین دو الکترود، الکترون از کاتد جدا و به سوی آند پرتاب می شود و با اتم های گازی موجود در لوله برخورد می کند. درنتیجه الکترون های اتم برانگیخته شده و به سطح بالاتر می روند و در برگشت از خود نور تولید می کنند. اگر این نور را از منشور بگذرانیم، طیف آن پیوسته نیست و از چند خط مجزا تشکیل شده است. این طیف ها برای هر عنصر، منحصر به فرد است. بنابراین از روی آن می توان اتم ها را شناسایی کرد.  </a:t>
            </a:r>
            <a:endParaRPr lang="en-US" sz="28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Tavakoli&amp;Homayoni</a:t>
            </a:r>
            <a:endParaRPr lang="fa-IR" dirty="0"/>
          </a:p>
        </p:txBody>
      </p:sp>
      <p:sp>
        <p:nvSpPr>
          <p:cNvPr id="5" name="Slide Number Placeholder 4"/>
          <p:cNvSpPr>
            <a:spLocks noGrp="1"/>
          </p:cNvSpPr>
          <p:nvPr>
            <p:ph type="sldNum" sz="quarter" idx="12"/>
          </p:nvPr>
        </p:nvSpPr>
        <p:spPr/>
        <p:txBody>
          <a:bodyPr/>
          <a:lstStyle/>
          <a:p>
            <a:fld id="{4CE537EB-F69F-49DF-B190-42F4AEC61CA4}" type="slidenum">
              <a:rPr lang="fa-IR" smtClean="0"/>
              <a:pPr/>
              <a:t>9</a:t>
            </a:fld>
            <a:endParaRPr lang="fa-IR"/>
          </a:p>
        </p:txBody>
      </p:sp>
      <p:sp>
        <p:nvSpPr>
          <p:cNvPr id="7" name="Rectangle 6"/>
          <p:cNvSpPr/>
          <p:nvPr/>
        </p:nvSpPr>
        <p:spPr>
          <a:xfrm>
            <a:off x="457200" y="2895600"/>
            <a:ext cx="7853575" cy="1692771"/>
          </a:xfrm>
          <a:prstGeom prst="rect">
            <a:avLst/>
          </a:prstGeom>
        </p:spPr>
        <p:txBody>
          <a:bodyPr wrap="square">
            <a:spAutoFit/>
          </a:bodyPr>
          <a:lstStyle/>
          <a:p>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درست(البته از اتصال اتم ها بجز مولکول، شبکه یونی  نیز می تواند بوجود آید به عنوان نمونه در نمک خوراکی  سدیم و کلر شبکه یونی نمک را بوجود می آورند.)</a:t>
            </a:r>
          </a:p>
          <a:p>
            <a:endParaRPr lang="fa-I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a:p>
            <a:endParaRPr lang="fa-I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14" name="AutoShape 3"/>
          <p:cNvSpPr>
            <a:spLocks noChangeArrowheads="1"/>
          </p:cNvSpPr>
          <p:nvPr/>
        </p:nvSpPr>
        <p:spPr bwMode="gray">
          <a:xfrm>
            <a:off x="1146175" y="996950"/>
            <a:ext cx="6854825" cy="1071563"/>
          </a:xfrm>
          <a:prstGeom prst="roundRect">
            <a:avLst>
              <a:gd name="adj" fmla="val 16667"/>
            </a:avLst>
          </a:prstGeom>
          <a:gradFill rotWithShape="1">
            <a:gsLst>
              <a:gs pos="0">
                <a:srgbClr val="EAEAEA">
                  <a:gamma/>
                  <a:tint val="29412"/>
                  <a:invGamma/>
                </a:srgbClr>
              </a:gs>
              <a:gs pos="100000">
                <a:srgbClr val="EAEAEA"/>
              </a:gs>
            </a:gsLst>
            <a:lin ang="5400000" scaled="1"/>
          </a:gradFill>
          <a:ln w="19050">
            <a:solidFill>
              <a:srgbClr val="5A90C2"/>
            </a:solidFill>
            <a:round/>
            <a:headEnd/>
            <a:tailEnd/>
          </a:ln>
          <a:effectLst/>
        </p:spPr>
        <p:txBody>
          <a:bodyPr wrap="none" anchor="ctr"/>
          <a:lstStyle/>
          <a:p>
            <a:pPr algn="ctr"/>
            <a:r>
              <a:rPr lang="fa-IR" sz="24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از اتصال اتم ها مولکول بوجود می آید.</a:t>
            </a:r>
          </a:p>
        </p:txBody>
      </p:sp>
      <p:grpSp>
        <p:nvGrpSpPr>
          <p:cNvPr id="15" name="Group 11"/>
          <p:cNvGrpSpPr>
            <a:grpSpLocks/>
          </p:cNvGrpSpPr>
          <p:nvPr/>
        </p:nvGrpSpPr>
        <p:grpSpPr bwMode="auto">
          <a:xfrm>
            <a:off x="2195513" y="762000"/>
            <a:ext cx="4686300" cy="463550"/>
            <a:chOff x="720" y="1392"/>
            <a:chExt cx="4058" cy="480"/>
          </a:xfrm>
        </p:grpSpPr>
        <p:sp>
          <p:nvSpPr>
            <p:cNvPr id="16" name="AutoShape 12"/>
            <p:cNvSpPr>
              <a:spLocks noChangeArrowheads="1"/>
            </p:cNvSpPr>
            <p:nvPr/>
          </p:nvSpPr>
          <p:spPr bwMode="ltGray">
            <a:xfrm>
              <a:off x="720" y="1392"/>
              <a:ext cx="4058" cy="480"/>
            </a:xfrm>
            <a:prstGeom prst="roundRect">
              <a:avLst>
                <a:gd name="adj" fmla="val 17509"/>
              </a:avLst>
            </a:prstGeom>
            <a:solidFill>
              <a:srgbClr val="5A90C2"/>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nvGrpSpPr>
            <p:cNvPr id="17" name="Group 13"/>
            <p:cNvGrpSpPr>
              <a:grpSpLocks/>
            </p:cNvGrpSpPr>
            <p:nvPr/>
          </p:nvGrpSpPr>
          <p:grpSpPr bwMode="auto">
            <a:xfrm>
              <a:off x="730" y="1407"/>
              <a:ext cx="4043" cy="444"/>
              <a:chOff x="744" y="1407"/>
              <a:chExt cx="3988" cy="444"/>
            </a:xfrm>
          </p:grpSpPr>
          <p:sp>
            <p:nvSpPr>
              <p:cNvPr id="18" name="AutoShape 14"/>
              <p:cNvSpPr>
                <a:spLocks noChangeArrowheads="1"/>
              </p:cNvSpPr>
              <p:nvPr/>
            </p:nvSpPr>
            <p:spPr bwMode="ltGray">
              <a:xfrm>
                <a:off x="744" y="1736"/>
                <a:ext cx="3988" cy="115"/>
              </a:xfrm>
              <a:prstGeom prst="roundRect">
                <a:avLst>
                  <a:gd name="adj" fmla="val 50000"/>
                </a:avLst>
              </a:prstGeom>
              <a:gradFill rotWithShape="1">
                <a:gsLst>
                  <a:gs pos="0">
                    <a:srgbClr val="5A90C2">
                      <a:alpha val="0"/>
                    </a:srgbClr>
                  </a:gs>
                  <a:gs pos="100000">
                    <a:srgbClr val="5A90C2">
                      <a:gamma/>
                      <a:tint val="38039"/>
                      <a:invGamma/>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15"/>
              <p:cNvSpPr>
                <a:spLocks noChangeArrowheads="1"/>
              </p:cNvSpPr>
              <p:nvPr/>
            </p:nvSpPr>
            <p:spPr bwMode="ltGray">
              <a:xfrm>
                <a:off x="744" y="1407"/>
                <a:ext cx="3988" cy="115"/>
              </a:xfrm>
              <a:prstGeom prst="roundRect">
                <a:avLst>
                  <a:gd name="adj" fmla="val 50000"/>
                </a:avLst>
              </a:prstGeom>
              <a:gradFill rotWithShape="1">
                <a:gsLst>
                  <a:gs pos="0">
                    <a:srgbClr val="5A90C2">
                      <a:gamma/>
                      <a:tint val="34902"/>
                      <a:invGamma/>
                    </a:srgbClr>
                  </a:gs>
                  <a:gs pos="100000">
                    <a:srgbClr val="5A90C2">
                      <a:alpha val="0"/>
                    </a:srgbClr>
                  </a:gs>
                </a:gsLst>
                <a:lin ang="54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sp>
        <p:nvSpPr>
          <p:cNvPr id="20" name="Rectangle 19"/>
          <p:cNvSpPr/>
          <p:nvPr/>
        </p:nvSpPr>
        <p:spPr>
          <a:xfrm>
            <a:off x="2856899" y="762000"/>
            <a:ext cx="3215944" cy="369332"/>
          </a:xfrm>
          <a:prstGeom prst="rect">
            <a:avLst/>
          </a:prstGeom>
        </p:spPr>
        <p:txBody>
          <a:bodyPr wrap="none">
            <a:spAutoFit/>
          </a:bodyPr>
          <a:lstStyle/>
          <a:p>
            <a:r>
              <a:rPr lang="fa-IR" b="1" dirty="0" smtClean="0">
                <a:ln w="11430"/>
                <a:effectLst>
                  <a:outerShdw blurRad="50800" dist="39000" dir="5460000" algn="tl">
                    <a:srgbClr val="000000">
                      <a:alpha val="38000"/>
                    </a:srgbClr>
                  </a:outerShdw>
                </a:effectLst>
                <a:cs typeface="Mj_Aref" pitchFamily="2" charset="-78"/>
              </a:rPr>
              <a:t>این بند از نظریه ی اتمی دالتون را نقد کنید:</a:t>
            </a:r>
            <a:endParaRPr lang="en-US" dirty="0">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model-bohr-3.jpg"/>
          <p:cNvPicPr>
            <a:picLocks noGrp="1" noChangeAspect="1"/>
          </p:cNvPicPr>
          <p:nvPr>
            <p:ph idx="1"/>
          </p:nvPr>
        </p:nvPicPr>
        <p:blipFill>
          <a:blip r:embed="rId2" cstate="print"/>
          <a:stretch>
            <a:fillRect/>
          </a:stretch>
        </p:blipFill>
        <p:spPr>
          <a:xfrm>
            <a:off x="1571604" y="142852"/>
            <a:ext cx="5715008" cy="6500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4CE537EB-F69F-49DF-B190-42F4AEC61CA4}" type="slidenum">
              <a:rPr lang="fa-IR" smtClean="0"/>
              <a:pPr/>
              <a:t>90</a:t>
            </a:fld>
            <a:endParaRPr lang="fa-IR"/>
          </a:p>
        </p:txBody>
      </p:sp>
      <p:sp>
        <p:nvSpPr>
          <p:cNvPr id="5" name="Rectangle 4"/>
          <p:cNvSpPr/>
          <p:nvPr/>
        </p:nvSpPr>
        <p:spPr>
          <a:xfrm>
            <a:off x="457200" y="1600200"/>
            <a:ext cx="6222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381000" y="2667000"/>
            <a:ext cx="9701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1000" y="3886200"/>
            <a:ext cx="9509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457200" y="5257800"/>
            <a:ext cx="6367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1676400" y="152400"/>
            <a:ext cx="54102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3214140" y="381000"/>
            <a:ext cx="249459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طیف نشری خطی</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11" name="Oval 10"/>
          <p:cNvSpPr/>
          <p:nvPr/>
        </p:nvSpPr>
        <p:spPr>
          <a:xfrm>
            <a:off x="3214678" y="1714488"/>
            <a:ext cx="3214710" cy="321471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2" name="Group 11"/>
          <p:cNvGrpSpPr/>
          <p:nvPr/>
        </p:nvGrpSpPr>
        <p:grpSpPr>
          <a:xfrm>
            <a:off x="4505324" y="2986084"/>
            <a:ext cx="642942" cy="677867"/>
            <a:chOff x="4643438" y="2909884"/>
            <a:chExt cx="642942" cy="677867"/>
          </a:xfrm>
        </p:grpSpPr>
        <p:sp>
          <p:nvSpPr>
            <p:cNvPr id="4" name="Oval 3"/>
            <p:cNvSpPr/>
            <p:nvPr/>
          </p:nvSpPr>
          <p:spPr>
            <a:xfrm>
              <a:off x="4643438" y="2920996"/>
              <a:ext cx="642942" cy="666755"/>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748214" y="2909884"/>
              <a:ext cx="413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effectLst>
                    <a:outerShdw blurRad="50800" dist="39000" dir="5460000" algn="tl">
                      <a:srgbClr val="000000">
                        <a:alpha val="38000"/>
                      </a:srgbClr>
                    </a:outerShdw>
                  </a:effectLst>
                </a:rPr>
                <a:t>+</a:t>
              </a:r>
              <a:endParaRPr lang="en-US" sz="3600" b="1" cap="none" spc="0" dirty="0">
                <a:ln w="11430"/>
                <a:effectLst>
                  <a:outerShdw blurRad="50800" dist="39000" dir="5460000" algn="tl">
                    <a:srgbClr val="000000">
                      <a:alpha val="38000"/>
                    </a:srgbClr>
                  </a:outerShdw>
                </a:effectLst>
              </a:endParaRPr>
            </a:p>
          </p:txBody>
        </p:sp>
      </p:grpSp>
      <p:sp>
        <p:nvSpPr>
          <p:cNvPr id="6" name="Oval 5"/>
          <p:cNvSpPr/>
          <p:nvPr/>
        </p:nvSpPr>
        <p:spPr>
          <a:xfrm>
            <a:off x="1714480" y="357166"/>
            <a:ext cx="6143668" cy="6143668"/>
          </a:xfrm>
          <a:prstGeom prst="ellipse">
            <a:avLst/>
          </a:prstGeom>
          <a:no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3" name="Group 6"/>
          <p:cNvGrpSpPr/>
          <p:nvPr/>
        </p:nvGrpSpPr>
        <p:grpSpPr>
          <a:xfrm>
            <a:off x="3571868" y="1928802"/>
            <a:ext cx="402674" cy="461665"/>
            <a:chOff x="1042963" y="857533"/>
            <a:chExt cx="402674" cy="461665"/>
          </a:xfrm>
          <a:effectLst>
            <a:glow rad="228600">
              <a:schemeClr val="accent6">
                <a:satMod val="175000"/>
                <a:alpha val="40000"/>
              </a:schemeClr>
            </a:glow>
          </a:effectLst>
        </p:grpSpPr>
        <p:sp>
          <p:nvSpPr>
            <p:cNvPr id="8" name="Oval 7"/>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0" name="Oval 9"/>
          <p:cNvSpPr/>
          <p:nvPr/>
        </p:nvSpPr>
        <p:spPr>
          <a:xfrm>
            <a:off x="2428860" y="1000108"/>
            <a:ext cx="4795870" cy="4795870"/>
          </a:xfrm>
          <a:prstGeom prst="ellipse">
            <a:avLst/>
          </a:prstGeom>
          <a:noFill/>
          <a:ln>
            <a:solidFill>
              <a:srgbClr val="FFFF00"/>
            </a:solidFill>
          </a:ln>
          <a:effectLst>
            <a:glow rad="635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6572264" y="214290"/>
            <a:ext cx="220765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اتمی بور</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14" name="Oval 13">
            <a:hlinkClick r:id="rId2" action="ppaction://hlinksldjump"/>
          </p:cNvPr>
          <p:cNvSpPr/>
          <p:nvPr/>
        </p:nvSpPr>
        <p:spPr>
          <a:xfrm>
            <a:off x="3000364" y="1500174"/>
            <a:ext cx="3643338" cy="3857652"/>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Slide Number Placeholder 14"/>
          <p:cNvSpPr>
            <a:spLocks noGrp="1"/>
          </p:cNvSpPr>
          <p:nvPr>
            <p:ph type="sldNum" sz="quarter" idx="12"/>
          </p:nvPr>
        </p:nvSpPr>
        <p:spPr/>
        <p:txBody>
          <a:bodyPr/>
          <a:lstStyle/>
          <a:p>
            <a:fld id="{4CE537EB-F69F-49DF-B190-42F4AEC61CA4}" type="slidenum">
              <a:rPr lang="fa-IR" smtClean="0"/>
              <a:pPr/>
              <a:t>91</a:t>
            </a:fld>
            <a:endParaRPr lang="fa-IR"/>
          </a:p>
        </p:txBody>
      </p:sp>
      <p:sp>
        <p:nvSpPr>
          <p:cNvPr id="16" name="Footer Placeholder 15"/>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accel="50000" decel="50000" fill="hold" nodeType="withEffect">
                                  <p:stCondLst>
                                    <p:cond delay="0"/>
                                  </p:stCondLst>
                                  <p:childTnLst>
                                    <p:animMotion origin="layout" path="M 0.11459 -0.06689 C 0.2125 -0.06689 0.29202 0.03913 0.29202 0.16945 C 0.29202 0.29954 0.2125 0.40579 0.11459 0.40579 C 0.01684 0.40579 -0.06232 0.29954 -0.06232 0.16945 C -0.06232 0.03913 0.01684 -0.06689 0.11459 -0.06689 Z " pathEditMode="relative" rAng="0" ptsTypes="fffff">
                                      <p:cBhvr>
                                        <p:cTn id="6" dur="5000" fill="hold"/>
                                        <p:tgtEl>
                                          <p:spTgt spid="3"/>
                                        </p:tgtEl>
                                        <p:attrNameLst>
                                          <p:attrName>ppt_x</p:attrName>
                                          <p:attrName>ppt_y</p:attrName>
                                        </p:attrNameLst>
                                      </p:cBhvr>
                                      <p:rCtr x="0" y="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Oval 10"/>
          <p:cNvSpPr/>
          <p:nvPr/>
        </p:nvSpPr>
        <p:spPr>
          <a:xfrm>
            <a:off x="3214678" y="1714488"/>
            <a:ext cx="3214710" cy="321471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2" name="Group 11"/>
          <p:cNvGrpSpPr/>
          <p:nvPr/>
        </p:nvGrpSpPr>
        <p:grpSpPr>
          <a:xfrm>
            <a:off x="4505324" y="2986084"/>
            <a:ext cx="642942" cy="677867"/>
            <a:chOff x="4643438" y="2909884"/>
            <a:chExt cx="642942" cy="677867"/>
          </a:xfrm>
        </p:grpSpPr>
        <p:sp>
          <p:nvSpPr>
            <p:cNvPr id="4" name="Oval 3"/>
            <p:cNvSpPr/>
            <p:nvPr/>
          </p:nvSpPr>
          <p:spPr>
            <a:xfrm>
              <a:off x="4643438" y="2920996"/>
              <a:ext cx="642942" cy="666755"/>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748214" y="2909884"/>
              <a:ext cx="413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effectLst>
                    <a:outerShdw blurRad="50800" dist="39000" dir="5460000" algn="tl">
                      <a:srgbClr val="000000">
                        <a:alpha val="38000"/>
                      </a:srgbClr>
                    </a:outerShdw>
                  </a:effectLst>
                </a:rPr>
                <a:t>+</a:t>
              </a:r>
              <a:endParaRPr lang="en-US" sz="3600" b="1" cap="none" spc="0" dirty="0">
                <a:ln w="11430"/>
                <a:effectLst>
                  <a:outerShdw blurRad="50800" dist="39000" dir="5460000" algn="tl">
                    <a:srgbClr val="000000">
                      <a:alpha val="38000"/>
                    </a:srgbClr>
                  </a:outerShdw>
                </a:effectLst>
              </a:endParaRPr>
            </a:p>
          </p:txBody>
        </p:sp>
      </p:grpSp>
      <p:sp>
        <p:nvSpPr>
          <p:cNvPr id="6" name="Oval 5"/>
          <p:cNvSpPr/>
          <p:nvPr/>
        </p:nvSpPr>
        <p:spPr>
          <a:xfrm>
            <a:off x="1714480" y="357166"/>
            <a:ext cx="6143668" cy="6143668"/>
          </a:xfrm>
          <a:prstGeom prst="ellipse">
            <a:avLst/>
          </a:prstGeom>
          <a:no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2428860" y="1000108"/>
            <a:ext cx="4795870" cy="4795870"/>
          </a:xfrm>
          <a:prstGeom prst="ellipse">
            <a:avLst/>
          </a:prstGeom>
          <a:noFill/>
          <a:ln>
            <a:solidFill>
              <a:srgbClr val="FFFF00"/>
            </a:solidFill>
          </a:ln>
          <a:effectLst>
            <a:glow rad="635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6572264" y="214290"/>
            <a:ext cx="220765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اتمی بور</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grpSp>
        <p:nvGrpSpPr>
          <p:cNvPr id="3" name="Group 6"/>
          <p:cNvGrpSpPr/>
          <p:nvPr/>
        </p:nvGrpSpPr>
        <p:grpSpPr>
          <a:xfrm>
            <a:off x="3071802" y="1357298"/>
            <a:ext cx="402674" cy="461665"/>
            <a:chOff x="1042963" y="857533"/>
            <a:chExt cx="402674" cy="461665"/>
          </a:xfrm>
          <a:effectLst>
            <a:glow rad="228600">
              <a:schemeClr val="accent6">
                <a:satMod val="175000"/>
                <a:alpha val="40000"/>
              </a:schemeClr>
            </a:glow>
          </a:effectLst>
        </p:grpSpPr>
        <p:sp>
          <p:nvSpPr>
            <p:cNvPr id="8" name="Oval 7"/>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5" name="Oval 14">
            <a:hlinkClick r:id="rId2" action="ppaction://hlinksldjump"/>
          </p:cNvPr>
          <p:cNvSpPr/>
          <p:nvPr/>
        </p:nvSpPr>
        <p:spPr>
          <a:xfrm>
            <a:off x="1071538" y="357166"/>
            <a:ext cx="6715172" cy="6715172"/>
          </a:xfrm>
          <a:prstGeom prst="ellipse">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Slide Number Placeholder 13"/>
          <p:cNvSpPr>
            <a:spLocks noGrp="1"/>
          </p:cNvSpPr>
          <p:nvPr>
            <p:ph type="sldNum" sz="quarter" idx="12"/>
          </p:nvPr>
        </p:nvSpPr>
        <p:spPr/>
        <p:txBody>
          <a:bodyPr/>
          <a:lstStyle/>
          <a:p>
            <a:fld id="{4CE537EB-F69F-49DF-B190-42F4AEC61CA4}" type="slidenum">
              <a:rPr lang="fa-IR" smtClean="0"/>
              <a:pPr/>
              <a:t>92</a:t>
            </a:fld>
            <a:endParaRPr lang="fa-IR"/>
          </a:p>
        </p:txBody>
      </p:sp>
      <p:sp>
        <p:nvSpPr>
          <p:cNvPr id="16" name="Footer Placeholder 15"/>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accel="50000" decel="50000" fill="hold" nodeType="withEffect">
                                  <p:stCondLst>
                                    <p:cond delay="0"/>
                                  </p:stCondLst>
                                  <p:childTnLst>
                                    <p:animMotion origin="layout" path="M 0.16944 -0.07801 C 0.31475 -0.07801 0.43333 0.07708 0.43333 0.26829 C 0.43333 0.45926 0.31475 0.61505 0.16944 0.61505 C 0.02378 0.61505 -0.09427 0.45926 -0.09427 0.26829 C -0.09427 0.07708 0.02378 -0.07801 0.16944 -0.07801 Z " pathEditMode="relative" rAng="0" ptsTypes="fffff">
                                      <p:cBhvr>
                                        <p:cTn id="6" dur="2000" fill="hold"/>
                                        <p:tgtEl>
                                          <p:spTgt spid="3"/>
                                        </p:tgtEl>
                                        <p:attrNameLst>
                                          <p:attrName>ppt_x</p:attrName>
                                          <p:attrName>ppt_y</p:attrName>
                                        </p:attrNameLst>
                                      </p:cBhvr>
                                      <p:rCtr x="0" y="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Oval 10"/>
          <p:cNvSpPr/>
          <p:nvPr/>
        </p:nvSpPr>
        <p:spPr>
          <a:xfrm>
            <a:off x="3214678" y="1714488"/>
            <a:ext cx="3214710" cy="3214710"/>
          </a:xfrm>
          <a:prstGeom prst="ellipse">
            <a:avLst/>
          </a:prstGeom>
          <a:no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2" name="Group 11"/>
          <p:cNvGrpSpPr/>
          <p:nvPr/>
        </p:nvGrpSpPr>
        <p:grpSpPr>
          <a:xfrm>
            <a:off x="4505324" y="2986084"/>
            <a:ext cx="642942" cy="677867"/>
            <a:chOff x="4643438" y="2909884"/>
            <a:chExt cx="642942" cy="677867"/>
          </a:xfrm>
        </p:grpSpPr>
        <p:sp>
          <p:nvSpPr>
            <p:cNvPr id="4" name="Oval 3"/>
            <p:cNvSpPr/>
            <p:nvPr/>
          </p:nvSpPr>
          <p:spPr>
            <a:xfrm>
              <a:off x="4643438" y="2920996"/>
              <a:ext cx="642942" cy="666755"/>
            </a:xfrm>
            <a:prstGeom prst="ellipse">
              <a:avLst/>
            </a:prstGeom>
            <a:solidFill>
              <a:schemeClr val="bg1">
                <a:lumMod val="85000"/>
              </a:schemeClr>
            </a:solidFill>
            <a:ln>
              <a:solidFill>
                <a:schemeClr val="bg1">
                  <a:lumMod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fa-I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4748214" y="2909884"/>
              <a:ext cx="41389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effectLst>
                    <a:outerShdw blurRad="50800" dist="39000" dir="5460000" algn="tl">
                      <a:srgbClr val="000000">
                        <a:alpha val="38000"/>
                      </a:srgbClr>
                    </a:outerShdw>
                  </a:effectLst>
                </a:rPr>
                <a:t>+</a:t>
              </a:r>
              <a:endParaRPr lang="en-US" sz="3600" b="1" cap="none" spc="0" dirty="0">
                <a:ln w="11430"/>
                <a:effectLst>
                  <a:outerShdw blurRad="50800" dist="39000" dir="5460000" algn="tl">
                    <a:srgbClr val="000000">
                      <a:alpha val="38000"/>
                    </a:srgbClr>
                  </a:outerShdw>
                </a:effectLst>
              </a:endParaRPr>
            </a:p>
          </p:txBody>
        </p:sp>
      </p:grpSp>
      <p:sp>
        <p:nvSpPr>
          <p:cNvPr id="6" name="Oval 5"/>
          <p:cNvSpPr/>
          <p:nvPr/>
        </p:nvSpPr>
        <p:spPr>
          <a:xfrm>
            <a:off x="1714480" y="357166"/>
            <a:ext cx="6143668" cy="6143668"/>
          </a:xfrm>
          <a:prstGeom prst="ellipse">
            <a:avLst/>
          </a:prstGeom>
          <a:no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2428860" y="1000108"/>
            <a:ext cx="4795870" cy="4795870"/>
          </a:xfrm>
          <a:prstGeom prst="ellipse">
            <a:avLst/>
          </a:prstGeom>
          <a:noFill/>
          <a:ln>
            <a:solidFill>
              <a:srgbClr val="FFFF00"/>
            </a:solidFill>
          </a:ln>
          <a:effectLst>
            <a:glow rad="635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p:cNvSpPr/>
          <p:nvPr/>
        </p:nvSpPr>
        <p:spPr>
          <a:xfrm>
            <a:off x="6572264" y="214290"/>
            <a:ext cx="220765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اتمی بور</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grpSp>
        <p:nvGrpSpPr>
          <p:cNvPr id="3" name="Group 6"/>
          <p:cNvGrpSpPr/>
          <p:nvPr/>
        </p:nvGrpSpPr>
        <p:grpSpPr>
          <a:xfrm>
            <a:off x="2357422" y="1071546"/>
            <a:ext cx="402674" cy="461665"/>
            <a:chOff x="1042963" y="857533"/>
            <a:chExt cx="402674" cy="461665"/>
          </a:xfrm>
          <a:effectLst>
            <a:glow rad="228600">
              <a:schemeClr val="accent6">
                <a:satMod val="175000"/>
                <a:alpha val="40000"/>
              </a:schemeClr>
            </a:glow>
          </a:effectLst>
        </p:grpSpPr>
        <p:sp>
          <p:nvSpPr>
            <p:cNvPr id="8" name="Oval 7"/>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12" name="Slide Number Placeholder 11"/>
          <p:cNvSpPr>
            <a:spLocks noGrp="1"/>
          </p:cNvSpPr>
          <p:nvPr>
            <p:ph type="sldNum" sz="quarter" idx="12"/>
          </p:nvPr>
        </p:nvSpPr>
        <p:spPr/>
        <p:txBody>
          <a:bodyPr/>
          <a:lstStyle/>
          <a:p>
            <a:fld id="{4CE537EB-F69F-49DF-B190-42F4AEC61CA4}" type="slidenum">
              <a:rPr lang="fa-IR" smtClean="0"/>
              <a:pPr/>
              <a:t>93</a:t>
            </a:fld>
            <a:endParaRPr lang="fa-IR"/>
          </a:p>
        </p:txBody>
      </p:sp>
      <p:sp>
        <p:nvSpPr>
          <p:cNvPr id="14" name="Footer Placeholder 13"/>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accel="50000" decel="50000" fill="hold" nodeType="withEffect">
                                  <p:stCondLst>
                                    <p:cond delay="0"/>
                                  </p:stCondLst>
                                  <p:childTnLst>
                                    <p:animMotion origin="layout" path="M 0.24375 -0.1412 C 0.43021 -0.1412 0.58281 0.06065 0.58281 0.3095 C 0.58281 0.55811 0.43021 0.76158 0.24375 0.76158 C 0.05677 0.76158 -0.09479 0.55811 -0.09479 0.3095 C -0.09479 0.06065 0.05677 -0.1412 0.24375 -0.1412 Z " pathEditMode="relative" rAng="0" ptsTypes="fffff">
                                      <p:cBhvr>
                                        <p:cTn id="6" dur="1000" fill="hold"/>
                                        <p:tgtEl>
                                          <p:spTgt spid="3"/>
                                        </p:tgtEl>
                                        <p:attrNameLst>
                                          <p:attrName>ppt_x</p:attrName>
                                          <p:attrName>ppt_y</p:attrName>
                                        </p:attrNameLst>
                                      </p:cBhvr>
                                      <p:rCtr x="0" y="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62"/>
          <p:cNvGrpSpPr>
            <a:grpSpLocks/>
          </p:cNvGrpSpPr>
          <p:nvPr/>
        </p:nvGrpSpPr>
        <p:grpSpPr bwMode="auto">
          <a:xfrm>
            <a:off x="914400" y="4800600"/>
            <a:ext cx="7604125" cy="838200"/>
            <a:chOff x="3964" y="2071"/>
            <a:chExt cx="1484" cy="330"/>
          </a:xfrm>
        </p:grpSpPr>
        <p:sp>
          <p:nvSpPr>
            <p:cNvPr id="43" name="AutoShape 63"/>
            <p:cNvSpPr>
              <a:spLocks noChangeArrowheads="1"/>
            </p:cNvSpPr>
            <p:nvPr/>
          </p:nvSpPr>
          <p:spPr bwMode="gray">
            <a:xfrm>
              <a:off x="3964" y="2071"/>
              <a:ext cx="1484" cy="330"/>
            </a:xfrm>
            <a:prstGeom prst="roundRect">
              <a:avLst>
                <a:gd name="adj" fmla="val 16667"/>
              </a:avLst>
            </a:prstGeom>
            <a:solidFill>
              <a:srgbClr val="E4D578"/>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E4D578">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9" name="Group 62"/>
          <p:cNvGrpSpPr>
            <a:grpSpLocks/>
          </p:cNvGrpSpPr>
          <p:nvPr/>
        </p:nvGrpSpPr>
        <p:grpSpPr bwMode="auto">
          <a:xfrm>
            <a:off x="914400" y="3429000"/>
            <a:ext cx="7604125" cy="1143000"/>
            <a:chOff x="3964" y="2071"/>
            <a:chExt cx="1484" cy="330"/>
          </a:xfrm>
        </p:grpSpPr>
        <p:sp>
          <p:nvSpPr>
            <p:cNvPr id="40" name="AutoShape 63"/>
            <p:cNvSpPr>
              <a:spLocks noChangeArrowheads="1"/>
            </p:cNvSpPr>
            <p:nvPr/>
          </p:nvSpPr>
          <p:spPr bwMode="gray">
            <a:xfrm>
              <a:off x="3964" y="2071"/>
              <a:ext cx="1484" cy="330"/>
            </a:xfrm>
            <a:prstGeom prst="roundRect">
              <a:avLst>
                <a:gd name="adj" fmla="val 16667"/>
              </a:avLst>
            </a:prstGeom>
            <a:solidFill>
              <a:srgbClr val="E4D578"/>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E4D578">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6" name="Group 62"/>
          <p:cNvGrpSpPr>
            <a:grpSpLocks/>
          </p:cNvGrpSpPr>
          <p:nvPr/>
        </p:nvGrpSpPr>
        <p:grpSpPr bwMode="auto">
          <a:xfrm>
            <a:off x="914400" y="2282825"/>
            <a:ext cx="7527925" cy="765175"/>
            <a:chOff x="3964" y="2071"/>
            <a:chExt cx="1484" cy="330"/>
          </a:xfrm>
        </p:grpSpPr>
        <p:sp>
          <p:nvSpPr>
            <p:cNvPr id="37" name="AutoShape 63"/>
            <p:cNvSpPr>
              <a:spLocks noChangeArrowheads="1"/>
            </p:cNvSpPr>
            <p:nvPr/>
          </p:nvSpPr>
          <p:spPr bwMode="gray">
            <a:xfrm>
              <a:off x="3964" y="2071"/>
              <a:ext cx="1484" cy="330"/>
            </a:xfrm>
            <a:prstGeom prst="roundRect">
              <a:avLst>
                <a:gd name="adj" fmla="val 16667"/>
              </a:avLst>
            </a:prstGeom>
            <a:solidFill>
              <a:srgbClr val="E4D578"/>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E4D578">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33" name="Group 62"/>
          <p:cNvGrpSpPr>
            <a:grpSpLocks/>
          </p:cNvGrpSpPr>
          <p:nvPr/>
        </p:nvGrpSpPr>
        <p:grpSpPr bwMode="auto">
          <a:xfrm>
            <a:off x="2438400" y="1520825"/>
            <a:ext cx="6003925" cy="536575"/>
            <a:chOff x="3964" y="2071"/>
            <a:chExt cx="1484" cy="330"/>
          </a:xfrm>
        </p:grpSpPr>
        <p:sp>
          <p:nvSpPr>
            <p:cNvPr id="34" name="AutoShape 63"/>
            <p:cNvSpPr>
              <a:spLocks noChangeArrowheads="1"/>
            </p:cNvSpPr>
            <p:nvPr/>
          </p:nvSpPr>
          <p:spPr bwMode="gray">
            <a:xfrm>
              <a:off x="3964" y="2071"/>
              <a:ext cx="1484" cy="330"/>
            </a:xfrm>
            <a:prstGeom prst="roundRect">
              <a:avLst>
                <a:gd name="adj" fmla="val 16667"/>
              </a:avLst>
            </a:prstGeom>
            <a:solidFill>
              <a:srgbClr val="E4D578"/>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E4D578">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27" name="Group 62"/>
          <p:cNvGrpSpPr>
            <a:grpSpLocks/>
          </p:cNvGrpSpPr>
          <p:nvPr/>
        </p:nvGrpSpPr>
        <p:grpSpPr bwMode="auto">
          <a:xfrm>
            <a:off x="2438400" y="914400"/>
            <a:ext cx="6003925" cy="536575"/>
            <a:chOff x="3964" y="2071"/>
            <a:chExt cx="1484" cy="330"/>
          </a:xfrm>
        </p:grpSpPr>
        <p:sp>
          <p:nvSpPr>
            <p:cNvPr id="28" name="AutoShape 63"/>
            <p:cNvSpPr>
              <a:spLocks noChangeArrowheads="1"/>
            </p:cNvSpPr>
            <p:nvPr/>
          </p:nvSpPr>
          <p:spPr bwMode="gray">
            <a:xfrm>
              <a:off x="3964" y="2071"/>
              <a:ext cx="1484" cy="330"/>
            </a:xfrm>
            <a:prstGeom prst="roundRect">
              <a:avLst>
                <a:gd name="adj" fmla="val 16667"/>
              </a:avLst>
            </a:prstGeom>
            <a:solidFill>
              <a:srgbClr val="E4D578"/>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 name="AutoShape 64"/>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E4D578">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4" name="Group 43"/>
          <p:cNvGrpSpPr>
            <a:grpSpLocks/>
          </p:cNvGrpSpPr>
          <p:nvPr/>
        </p:nvGrpSpPr>
        <p:grpSpPr bwMode="auto">
          <a:xfrm>
            <a:off x="4495800" y="381000"/>
            <a:ext cx="3733800" cy="454025"/>
            <a:chOff x="816" y="2304"/>
            <a:chExt cx="1440" cy="448"/>
          </a:xfrm>
        </p:grpSpPr>
        <p:sp>
          <p:nvSpPr>
            <p:cNvPr id="15" name="Freeform 44"/>
            <p:cNvSpPr>
              <a:spLocks/>
            </p:cNvSpPr>
            <p:nvPr/>
          </p:nvSpPr>
          <p:spPr bwMode="gray">
            <a:xfrm>
              <a:off x="901" y="2562"/>
              <a:ext cx="1270" cy="190"/>
            </a:xfrm>
            <a:custGeom>
              <a:avLst/>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 ang="0">
                  <a:pos x="1120" y="252"/>
                </a:cxn>
              </a:cxnLst>
              <a:rect l="0" t="0" r="r" b="b"/>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000000"/>
            </a:solidFill>
            <a:ln w="0">
              <a:no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6" name="Rectangle 45"/>
            <p:cNvSpPr>
              <a:spLocks noChangeArrowheads="1"/>
            </p:cNvSpPr>
            <p:nvPr/>
          </p:nvSpPr>
          <p:spPr bwMode="gray">
            <a:xfrm>
              <a:off x="816" y="2304"/>
              <a:ext cx="1440" cy="393"/>
            </a:xfrm>
            <a:prstGeom prst="rect">
              <a:avLst/>
            </a:prstGeom>
            <a:gradFill rotWithShape="1">
              <a:gsLst>
                <a:gs pos="0">
                  <a:srgbClr val="E4D578">
                    <a:gamma/>
                    <a:shade val="81961"/>
                    <a:invGamma/>
                  </a:srgbClr>
                </a:gs>
                <a:gs pos="100000">
                  <a:srgbClr val="E4D578"/>
                </a:gs>
              </a:gsLst>
              <a:lin ang="2700000" scaled="1"/>
            </a:grad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EDF9F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94</a:t>
            </a:fld>
            <a:endParaRPr lang="fa-IR"/>
          </a:p>
        </p:txBody>
      </p:sp>
      <p:sp>
        <p:nvSpPr>
          <p:cNvPr id="4" name="Rectangle 3"/>
          <p:cNvSpPr/>
          <p:nvPr/>
        </p:nvSpPr>
        <p:spPr>
          <a:xfrm>
            <a:off x="457200" y="304800"/>
            <a:ext cx="7579386"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مدل اتمی بور را توضیح دهید.</a:t>
            </a:r>
            <a:endParaRPr lang="en-US" sz="28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22" name="Rectangle 21"/>
          <p:cNvSpPr/>
          <p:nvPr/>
        </p:nvSpPr>
        <p:spPr>
          <a:xfrm>
            <a:off x="762000" y="914400"/>
            <a:ext cx="757938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cap="none" spc="0"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1- الکترون اتم هیدروژن در مسیر دایره ای حرکت می کند.</a:t>
            </a:r>
            <a:endParaRPr lang="en-US" sz="2400" b="1" cap="none" spc="0" dirty="0">
              <a:ln w="11430"/>
              <a:blipFill>
                <a:blip r:embed="rId2"/>
                <a:tile tx="0" ty="0" sx="100000" sy="100000" flip="none" algn="tl"/>
              </a:blipFill>
              <a:effectLst>
                <a:outerShdw blurRad="50800" dist="39000" dir="5460000" algn="tl">
                  <a:srgbClr val="000000">
                    <a:alpha val="38000"/>
                  </a:srgbClr>
                </a:outerShdw>
              </a:effectLst>
              <a:cs typeface="Mj_Aref" pitchFamily="2" charset="-78"/>
            </a:endParaRPr>
          </a:p>
        </p:txBody>
      </p:sp>
      <p:sp>
        <p:nvSpPr>
          <p:cNvPr id="6" name="Rectangle 5"/>
          <p:cNvSpPr/>
          <p:nvPr/>
        </p:nvSpPr>
        <p:spPr>
          <a:xfrm>
            <a:off x="802614" y="1519535"/>
            <a:ext cx="7579386"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cap="none" spc="0"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2- انرژی این الکترون با فاصله آن از هسته رابطه مستقیم دارد.</a:t>
            </a:r>
          </a:p>
        </p:txBody>
      </p:sp>
      <p:sp>
        <p:nvSpPr>
          <p:cNvPr id="7" name="Rectangle 6"/>
          <p:cNvSpPr/>
          <p:nvPr/>
        </p:nvSpPr>
        <p:spPr>
          <a:xfrm>
            <a:off x="762000" y="2209800"/>
            <a:ext cx="765558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3- الکترون در فاصله های معین و ثابتی پیرامون هسته می گردد که به این مسیر های دایره ای مجاز، تراز انرژی گفته می شود.</a:t>
            </a:r>
            <a:endParaRPr lang="en-US" sz="2400" b="1" dirty="0">
              <a:ln w="11430"/>
              <a:blipFill>
                <a:blip r:embed="rId2"/>
                <a:tile tx="0" ty="0" sx="100000" sy="100000" flip="none" algn="tl"/>
              </a:blipFill>
              <a:effectLst>
                <a:outerShdw blurRad="50800" dist="39000" dir="5460000" algn="tl">
                  <a:srgbClr val="000000">
                    <a:alpha val="38000"/>
                  </a:srgbClr>
                </a:outerShdw>
              </a:effectLst>
              <a:cs typeface="Mj_Aref" pitchFamily="2" charset="-78"/>
            </a:endParaRPr>
          </a:p>
        </p:txBody>
      </p:sp>
      <p:sp>
        <p:nvSpPr>
          <p:cNvPr id="9" name="Rectangle 8"/>
          <p:cNvSpPr/>
          <p:nvPr/>
        </p:nvSpPr>
        <p:spPr>
          <a:xfrm>
            <a:off x="838200" y="3429000"/>
            <a:ext cx="757938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4- الکترون در پایین ترین تراز انرژی</a:t>
            </a:r>
            <a:r>
              <a:rPr lang="fa-IR" sz="2000" b="1"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(نزدیک ترین تراز به هسته) </a:t>
            </a:r>
            <a:r>
              <a:rPr lang="fa-IR" sz="2400" b="1"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قرار</a:t>
            </a:r>
            <a:r>
              <a:rPr lang="fa-IR" b="1"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 </a:t>
            </a:r>
            <a:r>
              <a:rPr lang="fa-IR" sz="2400" b="1"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دارد که به آن حالت پایه گفته می شود و با گرفتن مقدار معینی انرژی به تراز بالاتر می رود که به آن حالت برانگیخته می گوییم.</a:t>
            </a:r>
            <a:endParaRPr lang="en-US" sz="2400" b="1" dirty="0">
              <a:ln w="11430"/>
              <a:blipFill>
                <a:blip r:embed="rId2"/>
                <a:tile tx="0" ty="0" sx="100000" sy="100000" flip="none" algn="tl"/>
              </a:blipFill>
              <a:effectLst>
                <a:outerShdw blurRad="50800" dist="39000" dir="5460000" algn="tl">
                  <a:srgbClr val="000000">
                    <a:alpha val="38000"/>
                  </a:srgbClr>
                </a:outerShdw>
              </a:effectLst>
              <a:cs typeface="Mj_Aref" pitchFamily="2" charset="-78"/>
            </a:endParaRPr>
          </a:p>
        </p:txBody>
      </p:sp>
      <p:sp>
        <p:nvSpPr>
          <p:cNvPr id="10" name="Rectangle 9"/>
          <p:cNvSpPr/>
          <p:nvPr/>
        </p:nvSpPr>
        <p:spPr>
          <a:xfrm>
            <a:off x="802614" y="4800600"/>
            <a:ext cx="757938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5- الکترون در حالت برانگیخته ناپایدار است. بنابراین به حالت پایه برمی گردد و به همان اندازه که انرژی گرفته بود پس می دهد.</a:t>
            </a:r>
            <a:endParaRPr lang="en-US" sz="2400" b="1" dirty="0">
              <a:ln w="11430"/>
              <a:blipFill>
                <a:blip r:embed="rId2"/>
                <a:tile tx="0" ty="0" sx="100000" sy="100000" flip="none" algn="tl"/>
              </a:blip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20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2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2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7" grpId="0"/>
      <p:bldP spid="9" grpId="0"/>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68"/>
          <p:cNvGrpSpPr>
            <a:grpSpLocks/>
          </p:cNvGrpSpPr>
          <p:nvPr/>
        </p:nvGrpSpPr>
        <p:grpSpPr bwMode="auto">
          <a:xfrm>
            <a:off x="609600" y="2438400"/>
            <a:ext cx="7620000" cy="762000"/>
            <a:chOff x="3964" y="2071"/>
            <a:chExt cx="1484" cy="330"/>
          </a:xfrm>
        </p:grpSpPr>
        <p:sp>
          <p:nvSpPr>
            <p:cNvPr id="18" name="AutoShape 69"/>
            <p:cNvSpPr>
              <a:spLocks noChangeArrowheads="1"/>
            </p:cNvSpPr>
            <p:nvPr/>
          </p:nvSpPr>
          <p:spPr bwMode="gray">
            <a:xfrm>
              <a:off x="3964" y="2071"/>
              <a:ext cx="1484" cy="330"/>
            </a:xfrm>
            <a:prstGeom prst="roundRect">
              <a:avLst>
                <a:gd name="adj" fmla="val 16667"/>
              </a:avLst>
            </a:prstGeom>
            <a:solidFill>
              <a:srgbClr val="6CD2C1"/>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AutoShape 7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6CD2C1">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3" name="Group 68"/>
          <p:cNvGrpSpPr>
            <a:grpSpLocks/>
          </p:cNvGrpSpPr>
          <p:nvPr/>
        </p:nvGrpSpPr>
        <p:grpSpPr bwMode="auto">
          <a:xfrm>
            <a:off x="609600" y="1371600"/>
            <a:ext cx="7620000" cy="762000"/>
            <a:chOff x="3964" y="2071"/>
            <a:chExt cx="1484" cy="330"/>
          </a:xfrm>
        </p:grpSpPr>
        <p:sp>
          <p:nvSpPr>
            <p:cNvPr id="14" name="AutoShape 69"/>
            <p:cNvSpPr>
              <a:spLocks noChangeArrowheads="1"/>
            </p:cNvSpPr>
            <p:nvPr/>
          </p:nvSpPr>
          <p:spPr bwMode="gray">
            <a:xfrm>
              <a:off x="3964" y="2071"/>
              <a:ext cx="1484" cy="330"/>
            </a:xfrm>
            <a:prstGeom prst="roundRect">
              <a:avLst>
                <a:gd name="adj" fmla="val 16667"/>
              </a:avLst>
            </a:prstGeom>
            <a:solidFill>
              <a:srgbClr val="6CD2C1"/>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5" name="AutoShape 7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6CD2C1">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0" name="Group 68"/>
          <p:cNvGrpSpPr>
            <a:grpSpLocks/>
          </p:cNvGrpSpPr>
          <p:nvPr/>
        </p:nvGrpSpPr>
        <p:grpSpPr bwMode="auto">
          <a:xfrm>
            <a:off x="3733800" y="381000"/>
            <a:ext cx="4267200" cy="536575"/>
            <a:chOff x="3964" y="2071"/>
            <a:chExt cx="1484" cy="330"/>
          </a:xfrm>
        </p:grpSpPr>
        <p:sp>
          <p:nvSpPr>
            <p:cNvPr id="11" name="AutoShape 69"/>
            <p:cNvSpPr>
              <a:spLocks noChangeArrowheads="1"/>
            </p:cNvSpPr>
            <p:nvPr/>
          </p:nvSpPr>
          <p:spPr bwMode="gray">
            <a:xfrm>
              <a:off x="3964" y="2071"/>
              <a:ext cx="1484" cy="330"/>
            </a:xfrm>
            <a:prstGeom prst="roundRect">
              <a:avLst>
                <a:gd name="adj" fmla="val 16667"/>
              </a:avLst>
            </a:prstGeom>
            <a:solidFill>
              <a:srgbClr val="6CD2C1"/>
            </a:solidFill>
            <a:ln w="12700" algn="ctr">
              <a:solidFill>
                <a:srgbClr val="80808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 name="AutoShape 70"/>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6CD2C1">
                    <a:alpha val="70000"/>
                  </a:srgbClr>
                </a:gs>
              </a:gsLst>
              <a:lin ang="5400000" scaled="1"/>
            </a:gradFill>
            <a:ln w="9525" algn="ctr">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95</a:t>
            </a:fld>
            <a:endParaRPr lang="fa-IR"/>
          </a:p>
        </p:txBody>
      </p:sp>
      <p:sp>
        <p:nvSpPr>
          <p:cNvPr id="4" name="Rectangle 3"/>
          <p:cNvSpPr/>
          <p:nvPr/>
        </p:nvSpPr>
        <p:spPr>
          <a:xfrm>
            <a:off x="457200" y="381000"/>
            <a:ext cx="7579386" cy="584775"/>
          </a:xfrm>
          <a:prstGeom prst="rect">
            <a:avLst/>
          </a:prstGeom>
          <a:noFill/>
        </p:spPr>
        <p:txBody>
          <a:bodyPr wrap="square" lIns="91440" tIns="45720" rIns="91440" bIns="45720">
            <a:spAutoFit/>
          </a:bodyPr>
          <a:lstStyle/>
          <a:p>
            <a:r>
              <a:rPr lang="fa-IR" sz="32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rPr>
              <a:t>دو ایراد بر مدل اتمی بور بنویسید.</a:t>
            </a:r>
            <a:endParaRPr lang="en-US" sz="32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Mj_Aref" pitchFamily="2" charset="-78"/>
            </a:endParaRPr>
          </a:p>
        </p:txBody>
      </p:sp>
      <p:sp>
        <p:nvSpPr>
          <p:cNvPr id="22" name="Rectangle 21"/>
          <p:cNvSpPr/>
          <p:nvPr/>
        </p:nvSpPr>
        <p:spPr>
          <a:xfrm>
            <a:off x="609600" y="1295400"/>
            <a:ext cx="7579386" cy="89255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cap="none" spc="0"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1</a:t>
            </a:r>
            <a:r>
              <a:rPr lang="fa-IR" sz="2400" b="1" cap="none" spc="0"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 پس از مدتی معلوم شد که هر یک از سطوح انرژی به تعدادی زیر لایه تقسیم می شود.</a:t>
            </a:r>
            <a:endParaRPr lang="en-US" sz="2800" b="1" cap="none" spc="0" dirty="0">
              <a:ln w="11430"/>
              <a:blipFill>
                <a:blip r:embed="rId2"/>
                <a:tile tx="0" ty="0" sx="100000" sy="100000" flip="none" algn="tl"/>
              </a:blipFill>
              <a:effectLst>
                <a:outerShdw blurRad="50800" dist="39000" dir="5460000" algn="tl">
                  <a:srgbClr val="000000">
                    <a:alpha val="38000"/>
                  </a:srgbClr>
                </a:outerShdw>
              </a:effectLst>
              <a:cs typeface="Mj_Aref" pitchFamily="2" charset="-78"/>
            </a:endParaRPr>
          </a:p>
        </p:txBody>
      </p:sp>
      <p:sp>
        <p:nvSpPr>
          <p:cNvPr id="6" name="Rectangle 5"/>
          <p:cNvSpPr/>
          <p:nvPr/>
        </p:nvSpPr>
        <p:spPr>
          <a:xfrm>
            <a:off x="609600" y="2438400"/>
            <a:ext cx="757938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400" b="1" cap="none" spc="0" dirty="0" smtClean="0">
                <a:ln w="11430"/>
                <a:blipFill>
                  <a:blip r:embed="rId2"/>
                  <a:tile tx="0" ty="0" sx="100000" sy="100000" flip="none" algn="tl"/>
                </a:blipFill>
                <a:effectLst>
                  <a:outerShdw blurRad="50800" dist="39000" dir="5460000" algn="tl">
                    <a:srgbClr val="000000">
                      <a:alpha val="38000"/>
                    </a:srgbClr>
                  </a:outerShdw>
                </a:effectLst>
                <a:cs typeface="Mj_Aref" pitchFamily="2" charset="-78"/>
              </a:rPr>
              <a:t>2- این مدل فقط طیف نشری هیدروژن را توجیه می کند و برای اتم های سنگین تر جواب گو نیست.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Oval 18"/>
          <p:cNvSpPr/>
          <p:nvPr/>
        </p:nvSpPr>
        <p:spPr>
          <a:xfrm>
            <a:off x="4071934" y="5143512"/>
            <a:ext cx="142876" cy="142876"/>
          </a:xfrm>
          <a:prstGeom prst="ellipse">
            <a:avLst/>
          </a:prstGeom>
          <a:solidFill>
            <a:srgbClr val="FFFF00"/>
          </a:solidFill>
          <a:effectLst>
            <a:glow rad="1016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2" name="Group 10"/>
          <p:cNvGrpSpPr>
            <a:grpSpLocks/>
          </p:cNvGrpSpPr>
          <p:nvPr/>
        </p:nvGrpSpPr>
        <p:grpSpPr bwMode="auto">
          <a:xfrm>
            <a:off x="1928794" y="1785925"/>
            <a:ext cx="4405605" cy="3647540"/>
            <a:chOff x="2109" y="527"/>
            <a:chExt cx="92" cy="217"/>
          </a:xfrm>
        </p:grpSpPr>
        <p:sp>
          <p:nvSpPr>
            <p:cNvPr id="14" name="Line 12"/>
            <p:cNvSpPr>
              <a:spLocks noChangeShapeType="1"/>
            </p:cNvSpPr>
            <p:nvPr/>
          </p:nvSpPr>
          <p:spPr bwMode="auto">
            <a:xfrm>
              <a:off x="2109" y="527"/>
              <a:ext cx="91" cy="0"/>
            </a:xfrm>
            <a:prstGeom prst="line">
              <a:avLst/>
            </a:prstGeom>
            <a:noFill/>
            <a:ln w="38100">
              <a:solidFill>
                <a:schemeClr val="hlink"/>
              </a:solidFill>
              <a:round/>
              <a:headEnd/>
              <a:tailEnd/>
            </a:ln>
            <a:effectLst/>
          </p:spPr>
          <p:txBody>
            <a:bodyPr/>
            <a:lstStyle/>
            <a:p>
              <a:endParaRPr lang="fa-IR"/>
            </a:p>
          </p:txBody>
        </p:sp>
        <p:sp>
          <p:nvSpPr>
            <p:cNvPr id="17" name="Line 15"/>
            <p:cNvSpPr>
              <a:spLocks noChangeShapeType="1"/>
            </p:cNvSpPr>
            <p:nvPr/>
          </p:nvSpPr>
          <p:spPr bwMode="auto">
            <a:xfrm>
              <a:off x="2110" y="744"/>
              <a:ext cx="91" cy="0"/>
            </a:xfrm>
            <a:prstGeom prst="line">
              <a:avLst/>
            </a:prstGeom>
            <a:noFill/>
            <a:ln w="38100">
              <a:solidFill>
                <a:schemeClr val="hlink"/>
              </a:solidFill>
              <a:round/>
              <a:headEnd/>
              <a:tailEnd/>
            </a:ln>
            <a:effectLst/>
          </p:spPr>
          <p:txBody>
            <a:bodyPr/>
            <a:lstStyle/>
            <a:p>
              <a:endParaRPr lang="fa-IR"/>
            </a:p>
          </p:txBody>
        </p:sp>
      </p:grpSp>
      <p:sp>
        <p:nvSpPr>
          <p:cNvPr id="20" name="AutoShape 18"/>
          <p:cNvSpPr>
            <a:spLocks noChangeArrowheads="1"/>
          </p:cNvSpPr>
          <p:nvPr/>
        </p:nvSpPr>
        <p:spPr bwMode="auto">
          <a:xfrm>
            <a:off x="0" y="3000372"/>
            <a:ext cx="1071538" cy="1714512"/>
          </a:xfrm>
          <a:prstGeom prst="rightArrow">
            <a:avLst>
              <a:gd name="adj1" fmla="val 50000"/>
              <a:gd name="adj2" fmla="val 45248"/>
            </a:avLst>
          </a:prstGeom>
          <a:solidFill>
            <a:srgbClr val="FF3300"/>
          </a:solidFill>
          <a:ln w="38100">
            <a:solidFill>
              <a:srgbClr val="FF3300"/>
            </a:solidFill>
            <a:miter lim="800000"/>
            <a:headEnd/>
            <a:tailEnd/>
          </a:ln>
          <a:effectLst/>
        </p:spPr>
        <p:txBody>
          <a:bodyPr wrap="none" anchor="ctr"/>
          <a:lstStyle/>
          <a:p>
            <a:endParaRPr lang="fa-IR"/>
          </a:p>
        </p:txBody>
      </p:sp>
      <p:grpSp>
        <p:nvGrpSpPr>
          <p:cNvPr id="15" name="Group 14"/>
          <p:cNvGrpSpPr/>
          <p:nvPr/>
        </p:nvGrpSpPr>
        <p:grpSpPr>
          <a:xfrm>
            <a:off x="3929058" y="4929198"/>
            <a:ext cx="402674" cy="461665"/>
            <a:chOff x="1042963" y="857533"/>
            <a:chExt cx="402674" cy="461665"/>
          </a:xfrm>
        </p:grpSpPr>
        <p:sp>
          <p:nvSpPr>
            <p:cNvPr id="16" name="Oval 15"/>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a:off x="1042963" y="857533"/>
              <a:ext cx="402674"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r>
                <a:rPr lang="en-US" sz="2400" b="1" cap="none" spc="0" baseline="30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pSp>
      <p:sp>
        <p:nvSpPr>
          <p:cNvPr id="22" name="Rectangle 21"/>
          <p:cNvSpPr/>
          <p:nvPr/>
        </p:nvSpPr>
        <p:spPr>
          <a:xfrm>
            <a:off x="6990368" y="5143512"/>
            <a:ext cx="1340431"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حالت پایه</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23" name="Rectangle 22"/>
          <p:cNvSpPr/>
          <p:nvPr/>
        </p:nvSpPr>
        <p:spPr>
          <a:xfrm>
            <a:off x="6511838" y="1500174"/>
            <a:ext cx="2085827"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rPr>
              <a:t>حالت بر انگیخته</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Mj_Aref" pitchFamily="2" charset="-78"/>
            </a:endParaRPr>
          </a:p>
        </p:txBody>
      </p:sp>
      <p:sp>
        <p:nvSpPr>
          <p:cNvPr id="12" name="Slide Number Placeholder 11"/>
          <p:cNvSpPr>
            <a:spLocks noGrp="1"/>
          </p:cNvSpPr>
          <p:nvPr>
            <p:ph type="sldNum" sz="quarter" idx="12"/>
          </p:nvPr>
        </p:nvSpPr>
        <p:spPr/>
        <p:txBody>
          <a:bodyPr/>
          <a:lstStyle/>
          <a:p>
            <a:fld id="{4CE537EB-F69F-49DF-B190-42F4AEC61CA4}" type="slidenum">
              <a:rPr lang="fa-IR" smtClean="0"/>
              <a:pPr/>
              <a:t>96</a:t>
            </a:fld>
            <a:endParaRPr lang="fa-IR"/>
          </a:p>
        </p:txBody>
      </p:sp>
      <p:sp>
        <p:nvSpPr>
          <p:cNvPr id="13" name="Footer Placeholder 12"/>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63" presetClass="path" presetSubtype="0" accel="50000" decel="50000" fill="hold" grpId="1" nodeType="withEffect">
                                  <p:stCondLst>
                                    <p:cond delay="0"/>
                                  </p:stCondLst>
                                  <p:childTnLst>
                                    <p:animMotion origin="layout" path="M -0.05851 0.00046 L 0.66979 0.00046 " pathEditMode="relative" rAng="0" ptsTypes="AA">
                                      <p:cBhvr>
                                        <p:cTn id="9" dur="5000" fill="hold"/>
                                        <p:tgtEl>
                                          <p:spTgt spid="20"/>
                                        </p:tgtEl>
                                        <p:attrNameLst>
                                          <p:attrName>ppt_x</p:attrName>
                                          <p:attrName>ppt_y</p:attrName>
                                        </p:attrNameLst>
                                      </p:cBhvr>
                                      <p:rCtr x="364" y="0"/>
                                    </p:animMotion>
                                  </p:childTnLst>
                                </p:cTn>
                              </p:par>
                              <p:par>
                                <p:cTn id="10" presetID="10" presetClass="exit" presetSubtype="0" fill="hold" grpId="2" nodeType="withEffect">
                                  <p:stCondLst>
                                    <p:cond delay="1400"/>
                                  </p:stCondLst>
                                  <p:childTnLst>
                                    <p:animEffect transition="out" filter="fade">
                                      <p:cBhvr>
                                        <p:cTn id="11" dur="5000"/>
                                        <p:tgtEl>
                                          <p:spTgt spid="20"/>
                                        </p:tgtEl>
                                      </p:cBhvr>
                                    </p:animEffect>
                                    <p:set>
                                      <p:cBhvr>
                                        <p:cTn id="12" dur="1" fill="hold">
                                          <p:stCondLst>
                                            <p:cond delay="4999"/>
                                          </p:stCondLst>
                                        </p:cTn>
                                        <p:tgtEl>
                                          <p:spTgt spid="20"/>
                                        </p:tgtEl>
                                        <p:attrNameLst>
                                          <p:attrName>style.visibility</p:attrName>
                                        </p:attrNameLst>
                                      </p:cBhvr>
                                      <p:to>
                                        <p:strVal val="hidden"/>
                                      </p:to>
                                    </p:set>
                                  </p:childTnLst>
                                </p:cTn>
                              </p:par>
                              <p:par>
                                <p:cTn id="13" presetID="64" presetClass="path" presetSubtype="0" accel="50000" decel="50000" fill="hold" nodeType="withEffect">
                                  <p:stCondLst>
                                    <p:cond delay="3000"/>
                                  </p:stCondLst>
                                  <p:childTnLst>
                                    <p:animMotion origin="layout" path="M -1.11111E-6 -1.48148E-6 L 0.00087 -0.53565 " pathEditMode="relative" rAng="0" ptsTypes="AA">
                                      <p:cBhvr>
                                        <p:cTn id="14" dur="3500" fill="hold"/>
                                        <p:tgtEl>
                                          <p:spTgt spid="15"/>
                                        </p:tgtEl>
                                        <p:attrNameLst>
                                          <p:attrName>ppt_x</p:attrName>
                                          <p:attrName>ppt_y</p:attrName>
                                        </p:attrNameLst>
                                      </p:cBhvr>
                                      <p:rCtr x="0" y="-268"/>
                                    </p:animMotion>
                                  </p:childTnLst>
                                </p:cTn>
                              </p:par>
                            </p:childTnLst>
                          </p:cTn>
                        </p:par>
                        <p:par>
                          <p:cTn id="15" fill="hold">
                            <p:stCondLst>
                              <p:cond delay="6500"/>
                            </p:stCondLst>
                            <p:childTnLst>
                              <p:par>
                                <p:cTn id="16" presetID="42" presetClass="path" presetSubtype="0" accel="50000" decel="50000" fill="hold" nodeType="afterEffect">
                                  <p:stCondLst>
                                    <p:cond delay="400"/>
                                  </p:stCondLst>
                                  <p:childTnLst>
                                    <p:animMotion origin="layout" path="M 0.00087 -0.53564 L 0.00087 0.01019 " pathEditMode="relative" rAng="0" ptsTypes="AA">
                                      <p:cBhvr>
                                        <p:cTn id="17" dur="2000" fill="hold"/>
                                        <p:tgtEl>
                                          <p:spTgt spid="15"/>
                                        </p:tgtEl>
                                        <p:attrNameLst>
                                          <p:attrName>ppt_x</p:attrName>
                                          <p:attrName>ppt_y</p:attrName>
                                        </p:attrNameLst>
                                      </p:cBhvr>
                                      <p:rCtr x="0" y="273"/>
                                    </p:animMotion>
                                  </p:childTnLst>
                                </p:cTn>
                              </p:par>
                              <p:par>
                                <p:cTn id="18" presetID="10" presetClass="entr" presetSubtype="0" fill="hold" grpId="0" nodeType="withEffect">
                                  <p:stCondLst>
                                    <p:cond delay="5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2700"/>
                                        <p:tgtEl>
                                          <p:spTgt spid="19"/>
                                        </p:tgtEl>
                                      </p:cBhvr>
                                    </p:animEffect>
                                  </p:childTnLst>
                                </p:cTn>
                              </p:par>
                              <p:par>
                                <p:cTn id="21" presetID="0" presetClass="path" presetSubtype="0" accel="50000" decel="50000" fill="hold" grpId="1" nodeType="withEffect">
                                  <p:stCondLst>
                                    <p:cond delay="2000"/>
                                  </p:stCondLst>
                                  <p:childTnLst>
                                    <p:animMotion origin="layout" path="M 0 0 L 0.58264 -0.46181 " pathEditMode="relative" ptsTypes="AA">
                                      <p:cBhvr>
                                        <p:cTn id="22" dur="2000" fill="hold"/>
                                        <p:tgtEl>
                                          <p:spTgt spid="19"/>
                                        </p:tgtEl>
                                        <p:attrNameLst>
                                          <p:attrName>ppt_x</p:attrName>
                                          <p:attrName>ppt_y</p:attrName>
                                        </p:attrNameLst>
                                      </p:cBhvr>
                                    </p:animMotion>
                                  </p:childTnLst>
                                </p:cTn>
                              </p:par>
                              <p:par>
                                <p:cTn id="23" presetID="10" presetClass="exit" presetSubtype="0" fill="hold" grpId="2" nodeType="withEffect">
                                  <p:stCondLst>
                                    <p:cond delay="2600"/>
                                  </p:stCondLst>
                                  <p:childTnLst>
                                    <p:animEffect transition="out" filter="fade">
                                      <p:cBhvr>
                                        <p:cTn id="24" dur="1900"/>
                                        <p:tgtEl>
                                          <p:spTgt spid="19"/>
                                        </p:tgtEl>
                                      </p:cBhvr>
                                    </p:animEffect>
                                    <p:set>
                                      <p:cBhvr>
                                        <p:cTn id="25" dur="1" fill="hold">
                                          <p:stCondLst>
                                            <p:cond delay="18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0" grpId="0" animBg="1"/>
      <p:bldP spid="20" grpId="1" animBg="1"/>
      <p:bldP spid="20" grpId="2" animBg="1"/>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2" name="Group 10"/>
          <p:cNvGrpSpPr>
            <a:grpSpLocks/>
          </p:cNvGrpSpPr>
          <p:nvPr/>
        </p:nvGrpSpPr>
        <p:grpSpPr bwMode="auto">
          <a:xfrm>
            <a:off x="2357422" y="4028684"/>
            <a:ext cx="3786214" cy="1343415"/>
            <a:chOff x="2109" y="527"/>
            <a:chExt cx="91" cy="204"/>
          </a:xfrm>
        </p:grpSpPr>
        <p:sp>
          <p:nvSpPr>
            <p:cNvPr id="13" name="Line 11"/>
            <p:cNvSpPr>
              <a:spLocks noChangeShapeType="1"/>
            </p:cNvSpPr>
            <p:nvPr/>
          </p:nvSpPr>
          <p:spPr bwMode="auto">
            <a:xfrm>
              <a:off x="2109" y="731"/>
              <a:ext cx="91" cy="0"/>
            </a:xfrm>
            <a:prstGeom prst="line">
              <a:avLst/>
            </a:prstGeom>
            <a:noFill/>
            <a:ln w="38100">
              <a:solidFill>
                <a:schemeClr val="hlink"/>
              </a:solidFill>
              <a:round/>
              <a:headEnd/>
              <a:tailEnd/>
            </a:ln>
            <a:effectLst/>
          </p:spPr>
          <p:txBody>
            <a:bodyPr/>
            <a:lstStyle/>
            <a:p>
              <a:endParaRPr lang="fa-IR"/>
            </a:p>
          </p:txBody>
        </p:sp>
        <p:sp>
          <p:nvSpPr>
            <p:cNvPr id="14" name="Line 12"/>
            <p:cNvSpPr>
              <a:spLocks noChangeShapeType="1"/>
            </p:cNvSpPr>
            <p:nvPr/>
          </p:nvSpPr>
          <p:spPr bwMode="auto">
            <a:xfrm>
              <a:off x="2109" y="527"/>
              <a:ext cx="91" cy="0"/>
            </a:xfrm>
            <a:prstGeom prst="line">
              <a:avLst/>
            </a:prstGeom>
            <a:noFill/>
            <a:ln w="38100">
              <a:solidFill>
                <a:schemeClr val="hlink"/>
              </a:solidFill>
              <a:round/>
              <a:headEnd/>
              <a:tailEnd/>
            </a:ln>
            <a:effectLst/>
          </p:spPr>
          <p:txBody>
            <a:bodyPr/>
            <a:lstStyle/>
            <a:p>
              <a:endParaRPr lang="fa-IR"/>
            </a:p>
          </p:txBody>
        </p:sp>
        <p:sp>
          <p:nvSpPr>
            <p:cNvPr id="17" name="Line 15"/>
            <p:cNvSpPr>
              <a:spLocks noChangeShapeType="1"/>
            </p:cNvSpPr>
            <p:nvPr/>
          </p:nvSpPr>
          <p:spPr bwMode="auto">
            <a:xfrm>
              <a:off x="2109" y="731"/>
              <a:ext cx="91" cy="0"/>
            </a:xfrm>
            <a:prstGeom prst="line">
              <a:avLst/>
            </a:prstGeom>
            <a:noFill/>
            <a:ln w="38100">
              <a:solidFill>
                <a:schemeClr val="hlink"/>
              </a:solidFill>
              <a:round/>
              <a:headEnd/>
              <a:tailEnd/>
            </a:ln>
            <a:effectLst/>
          </p:spPr>
          <p:txBody>
            <a:bodyPr/>
            <a:lstStyle/>
            <a:p>
              <a:endParaRPr lang="fa-IR"/>
            </a:p>
          </p:txBody>
        </p:sp>
      </p:grpSp>
      <p:sp>
        <p:nvSpPr>
          <p:cNvPr id="20" name="AutoShape 18"/>
          <p:cNvSpPr>
            <a:spLocks noChangeArrowheads="1"/>
          </p:cNvSpPr>
          <p:nvPr/>
        </p:nvSpPr>
        <p:spPr bwMode="auto">
          <a:xfrm>
            <a:off x="4857752" y="4357694"/>
            <a:ext cx="1042988" cy="576262"/>
          </a:xfrm>
          <a:prstGeom prst="rightArrow">
            <a:avLst>
              <a:gd name="adj1" fmla="val 50000"/>
              <a:gd name="adj2" fmla="val 45248"/>
            </a:avLst>
          </a:prstGeom>
          <a:solidFill>
            <a:srgbClr val="FF3300"/>
          </a:solidFill>
          <a:ln w="38100">
            <a:solidFill>
              <a:srgbClr val="FF3300"/>
            </a:solidFill>
            <a:miter lim="800000"/>
            <a:headEnd/>
            <a:tailEnd/>
          </a:ln>
          <a:effectLst/>
        </p:spPr>
        <p:txBody>
          <a:bodyPr wrap="none" anchor="ctr"/>
          <a:lstStyle/>
          <a:p>
            <a:endParaRPr lang="fa-IR"/>
          </a:p>
        </p:txBody>
      </p:sp>
      <p:sp>
        <p:nvSpPr>
          <p:cNvPr id="21" name="Oval 19"/>
          <p:cNvSpPr>
            <a:spLocks noChangeArrowheads="1"/>
          </p:cNvSpPr>
          <p:nvPr/>
        </p:nvSpPr>
        <p:spPr bwMode="auto">
          <a:xfrm>
            <a:off x="3743325" y="5300663"/>
            <a:ext cx="144463" cy="144462"/>
          </a:xfrm>
          <a:prstGeom prst="ellipse">
            <a:avLst/>
          </a:prstGeom>
          <a:solidFill>
            <a:schemeClr val="accent1"/>
          </a:solidFill>
          <a:ln w="9525">
            <a:solidFill>
              <a:schemeClr val="tx1"/>
            </a:solidFill>
            <a:round/>
            <a:headEnd/>
            <a:tailEnd/>
          </a:ln>
          <a:effectLst/>
        </p:spPr>
        <p:txBody>
          <a:bodyPr wrap="none" anchor="ctr"/>
          <a:lstStyle/>
          <a:p>
            <a:endParaRPr lang="fa-IR"/>
          </a:p>
        </p:txBody>
      </p:sp>
      <p:sp>
        <p:nvSpPr>
          <p:cNvPr id="27" name="Oval 25"/>
          <p:cNvSpPr>
            <a:spLocks noChangeArrowheads="1"/>
          </p:cNvSpPr>
          <p:nvPr/>
        </p:nvSpPr>
        <p:spPr bwMode="auto">
          <a:xfrm>
            <a:off x="3802063" y="5372100"/>
            <a:ext cx="36512" cy="36513"/>
          </a:xfrm>
          <a:prstGeom prst="ellipse">
            <a:avLst/>
          </a:prstGeom>
          <a:solidFill>
            <a:srgbClr val="FFFF00"/>
          </a:solidFill>
          <a:ln w="9525">
            <a:solidFill>
              <a:srgbClr val="FFFF00"/>
            </a:solidFill>
            <a:round/>
            <a:headEnd/>
            <a:tailEnd/>
          </a:ln>
          <a:effectLst/>
        </p:spPr>
        <p:txBody>
          <a:bodyPr wrap="none" anchor="ctr"/>
          <a:lstStyle/>
          <a:p>
            <a:endParaRPr lang="fa-IR"/>
          </a:p>
        </p:txBody>
      </p:sp>
      <p:sp>
        <p:nvSpPr>
          <p:cNvPr id="9" name="Slide Number Placeholder 8"/>
          <p:cNvSpPr>
            <a:spLocks noGrp="1"/>
          </p:cNvSpPr>
          <p:nvPr>
            <p:ph type="sldNum" sz="quarter" idx="12"/>
          </p:nvPr>
        </p:nvSpPr>
        <p:spPr/>
        <p:txBody>
          <a:bodyPr/>
          <a:lstStyle/>
          <a:p>
            <a:fld id="{4CE537EB-F69F-49DF-B190-42F4AEC61CA4}" type="slidenum">
              <a:rPr lang="fa-IR" smtClean="0"/>
              <a:pPr/>
              <a:t>97</a:t>
            </a:fld>
            <a:endParaRPr lang="fa-IR"/>
          </a:p>
        </p:txBody>
      </p:sp>
      <p:sp>
        <p:nvSpPr>
          <p:cNvPr id="10" name="Footer Placeholder 9"/>
          <p:cNvSpPr>
            <a:spLocks noGrp="1"/>
          </p:cNvSpPr>
          <p:nvPr>
            <p:ph type="ftr" sz="quarter" idx="11"/>
          </p:nvPr>
        </p:nvSpPr>
        <p:spPr/>
        <p:txBody>
          <a:bodyPr/>
          <a:lstStyle/>
          <a:p>
            <a:r>
              <a:rPr lang="en-US" smtClean="0"/>
              <a:t>Tavakoli&amp;Homayoni</a:t>
            </a:r>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8" presetClass="exit" presetSubtype="16" fill="hold" grpId="1" nodeType="afterEffect">
                                  <p:stCondLst>
                                    <p:cond delay="0"/>
                                  </p:stCondLst>
                                  <p:childTnLst>
                                    <p:animEffect transition="out" filter="diamond(in)">
                                      <p:cBhvr>
                                        <p:cTn id="11" dur="500"/>
                                        <p:tgtEl>
                                          <p:spTgt spid="20"/>
                                        </p:tgtEl>
                                      </p:cBhvr>
                                    </p:animEffect>
                                    <p:set>
                                      <p:cBhvr>
                                        <p:cTn id="12" dur="1" fill="hold">
                                          <p:stCondLst>
                                            <p:cond delay="499"/>
                                          </p:stCondLst>
                                        </p:cTn>
                                        <p:tgtEl>
                                          <p:spTgt spid="20"/>
                                        </p:tgtEl>
                                        <p:attrNameLst>
                                          <p:attrName>style.visibility</p:attrName>
                                        </p:attrNameLst>
                                      </p:cBhvr>
                                      <p:to>
                                        <p:strVal val="hidden"/>
                                      </p:to>
                                    </p:set>
                                  </p:childTnLst>
                                </p:cTn>
                              </p:par>
                              <p:par>
                                <p:cTn id="13" presetID="0" presetClass="path" presetSubtype="0" fill="hold" grpId="0" nodeType="withEffect">
                                  <p:stCondLst>
                                    <p:cond delay="0"/>
                                  </p:stCondLst>
                                  <p:childTnLst>
                                    <p:animMotion origin="layout" path="M -0.00052 -0.0007 L -0.00052 -0.2331 L -0.00052 -0.19514 " pathEditMode="relative" rAng="0" ptsTypes="AAA">
                                      <p:cBhvr>
                                        <p:cTn id="14" dur="1500" fill="hold"/>
                                        <p:tgtEl>
                                          <p:spTgt spid="21"/>
                                        </p:tgtEl>
                                        <p:attrNameLst>
                                          <p:attrName>ppt_x</p:attrName>
                                          <p:attrName>ppt_y</p:attrName>
                                        </p:attrNameLst>
                                      </p:cBhvr>
                                      <p:rCtr x="0" y="-116"/>
                                    </p:animMotion>
                                  </p:childTnLst>
                                </p:cTn>
                              </p:par>
                              <p:par>
                                <p:cTn id="15" presetID="0" presetClass="path" presetSubtype="0" fill="hold" grpId="1" nodeType="withEffect">
                                  <p:stCondLst>
                                    <p:cond delay="0"/>
                                  </p:stCondLst>
                                  <p:childTnLst>
                                    <p:animMotion origin="layout" path="M -0.00052 -0.19491 L -0.00052 -0.00069 " pathEditMode="relative" rAng="0" ptsTypes="AA">
                                      <p:cBhvr>
                                        <p:cTn id="16" dur="1000" fill="hold"/>
                                        <p:tgtEl>
                                          <p:spTgt spid="21"/>
                                        </p:tgtEl>
                                        <p:attrNameLst>
                                          <p:attrName>ppt_x</p:attrName>
                                          <p:attrName>ppt_y</p:attrName>
                                        </p:attrNameLst>
                                      </p:cBhvr>
                                      <p:rCtr x="0" y="97"/>
                                    </p:animMotion>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3500"/>
                            </p:stCondLst>
                            <p:childTnLst>
                              <p:par>
                                <p:cTn id="21" presetID="40" presetClass="path" presetSubtype="0" fill="hold" grpId="1" nodeType="afterEffect">
                                  <p:stCondLst>
                                    <p:cond delay="0"/>
                                  </p:stCondLst>
                                  <p:childTnLst>
                                    <p:animMotion origin="layout" path="M 2.22222E-6 2.59259E-6 C 0.0059 0.01157 0.00989 0.025 0.00469 0.03287 C -0.00156 0.0412 -0.01129 0.03426 -0.02049 0.02778 C -0.03143 0.02083 -0.0415 0.01319 -0.04827 0.02245 C -0.05452 0.03102 -0.04827 0.04421 -0.04306 0.05879 C -0.03698 0.07014 -0.03247 0.0831 -0.03906 0.09143 C -0.0441 0.09884 -0.05469 0.09305 -0.06389 0.08657 C -0.07396 0.07893 -0.08472 0.07176 -0.09097 0.08032 C -0.0974 0.08889 -0.08594 0.11643 -0.08611 0.1162 C -0.08056 0.12916 -0.0757 0.14166 -0.08212 0.14977 C -0.08802 0.15833 -0.09757 0.15162 -0.10643 0.14514 C -0.11771 0.13773 -0.12778 0.13009 -0.13455 0.13958 C -0.14097 0.14815 -0.1349 0.1618 -0.12882 0.175 C -0.12413 0.18819 -0.11945 0.19977 -0.12552 0.20833 C -0.13073 0.2162 -0.14063 0.21065 -0.15035 0.20416 C -0.16059 0.19629 -0.17118 0.18889 -0.17743 0.19768 C -0.18386 0.20602 -0.17795 0.21921 -0.17205 0.23403 " pathEditMode="relative" rAng="8076904" ptsTypes="fffffffffffffffff">
                                      <p:cBhvr>
                                        <p:cTn id="22" dur="1000" fill="hold"/>
                                        <p:tgtEl>
                                          <p:spTgt spid="27"/>
                                        </p:tgtEl>
                                        <p:attrNameLst>
                                          <p:attrName>ppt_x</p:attrName>
                                          <p:attrName>ppt_y</p:attrName>
                                        </p:attrNameLst>
                                      </p:cBhvr>
                                      <p:rCtr x="-87"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7" grpId="0" animBg="1"/>
      <p:bldP spid="27"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5"/>
          <p:cNvGrpSpPr>
            <a:grpSpLocks/>
          </p:cNvGrpSpPr>
          <p:nvPr/>
        </p:nvGrpSpPr>
        <p:grpSpPr bwMode="auto">
          <a:xfrm>
            <a:off x="609600" y="1712893"/>
            <a:ext cx="7848600" cy="914400"/>
            <a:chOff x="3964" y="2071"/>
            <a:chExt cx="1484" cy="330"/>
          </a:xfrm>
        </p:grpSpPr>
        <p:sp>
          <p:nvSpPr>
            <p:cNvPr id="10" name="AutoShape 66"/>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headEnd/>
              <a:tailEnd/>
            </a:ln>
            <a:effectLst/>
          </p:spPr>
          <p:txBody>
            <a:bodyPr wrap="none" anchor="ctr"/>
            <a:lstStyle/>
            <a:p>
              <a:endParaRPr lang="en-US"/>
            </a:p>
          </p:txBody>
        </p:sp>
        <p:sp>
          <p:nvSpPr>
            <p:cNvPr id="11" name="AutoShape 6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n-US"/>
            </a:p>
          </p:txBody>
        </p:sp>
      </p:grpSp>
      <p:grpSp>
        <p:nvGrpSpPr>
          <p:cNvPr id="6" name="Group 65"/>
          <p:cNvGrpSpPr>
            <a:grpSpLocks/>
          </p:cNvGrpSpPr>
          <p:nvPr/>
        </p:nvGrpSpPr>
        <p:grpSpPr bwMode="auto">
          <a:xfrm>
            <a:off x="1371600" y="533400"/>
            <a:ext cx="7315200" cy="536575"/>
            <a:chOff x="3964" y="2071"/>
            <a:chExt cx="1484" cy="330"/>
          </a:xfrm>
        </p:grpSpPr>
        <p:sp>
          <p:nvSpPr>
            <p:cNvPr id="7" name="AutoShape 66"/>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headEnd/>
              <a:tailEnd/>
            </a:ln>
            <a:effectLst/>
          </p:spPr>
          <p:txBody>
            <a:bodyPr wrap="none" anchor="ctr"/>
            <a:lstStyle/>
            <a:p>
              <a:endParaRPr lang="en-US"/>
            </a:p>
          </p:txBody>
        </p:sp>
        <p:sp>
          <p:nvSpPr>
            <p:cNvPr id="8" name="AutoShape 67"/>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w="9525" algn="ctr">
              <a:noFill/>
              <a:round/>
              <a:headEnd/>
              <a:tailEnd/>
            </a:ln>
            <a:effectLst/>
          </p:spPr>
          <p:txBody>
            <a:bodyPr wrap="none" anchor="ctr"/>
            <a:lstStyle/>
            <a:p>
              <a:endParaRPr lang="en-US"/>
            </a:p>
          </p:txBody>
        </p:sp>
      </p:grpSp>
      <p:sp>
        <p:nvSpPr>
          <p:cNvPr id="2" name="Footer Placeholder 1"/>
          <p:cNvSpPr>
            <a:spLocks noGrp="1"/>
          </p:cNvSpPr>
          <p:nvPr>
            <p:ph type="ftr" sz="quarter" idx="11"/>
          </p:nvPr>
        </p:nvSpPr>
        <p:spPr/>
        <p:txBody>
          <a:bodyPr/>
          <a:lstStyle/>
          <a:p>
            <a:r>
              <a:rPr lang="en-US" smtClean="0"/>
              <a:t>Tavakoli&amp;Homayoni</a:t>
            </a:r>
            <a:endParaRPr lang="fa-IR"/>
          </a:p>
        </p:txBody>
      </p:sp>
      <p:sp>
        <p:nvSpPr>
          <p:cNvPr id="3" name="Slide Number Placeholder 2"/>
          <p:cNvSpPr>
            <a:spLocks noGrp="1"/>
          </p:cNvSpPr>
          <p:nvPr>
            <p:ph type="sldNum" sz="quarter" idx="12"/>
          </p:nvPr>
        </p:nvSpPr>
        <p:spPr/>
        <p:txBody>
          <a:bodyPr/>
          <a:lstStyle/>
          <a:p>
            <a:fld id="{4CE537EB-F69F-49DF-B190-42F4AEC61CA4}" type="slidenum">
              <a:rPr lang="fa-IR" smtClean="0"/>
              <a:pPr/>
              <a:t>98</a:t>
            </a:fld>
            <a:endParaRPr lang="fa-IR"/>
          </a:p>
        </p:txBody>
      </p:sp>
      <p:sp>
        <p:nvSpPr>
          <p:cNvPr id="4" name="Rectangle 3"/>
          <p:cNvSpPr/>
          <p:nvPr/>
        </p:nvSpPr>
        <p:spPr>
          <a:xfrm>
            <a:off x="685800" y="533400"/>
            <a:ext cx="8001000" cy="584775"/>
          </a:xfrm>
          <a:prstGeom prst="rect">
            <a:avLst/>
          </a:prstGeom>
          <a:noFill/>
        </p:spPr>
        <p:txBody>
          <a:bodyPr wrap="square" lIns="91440" tIns="45720" rIns="91440" bIns="45720">
            <a:spAutoFit/>
          </a:bodyPr>
          <a:lstStyle/>
          <a:p>
            <a:r>
              <a:rPr lang="fa-IR" sz="3200" b="1" dirty="0" smtClean="0">
                <a:ln w="12700">
                  <a:solidFill>
                    <a:schemeClr val="tx1"/>
                  </a:solidFill>
                  <a:prstDash val="solid"/>
                </a:ln>
                <a:solidFill>
                  <a:schemeClr val="bg1"/>
                </a:solidFill>
                <a:effectLst>
                  <a:outerShdw blurRad="41275" dist="20320" dir="1800000" algn="tl" rotWithShape="0">
                    <a:srgbClr val="000000">
                      <a:alpha val="40000"/>
                    </a:srgbClr>
                  </a:outerShdw>
                </a:effectLst>
                <a:cs typeface="Mj_Aref" pitchFamily="2" charset="-78"/>
              </a:rPr>
              <a:t>کوانتیده بودن انرژی الکترون در اتم به چه معنایی است؟</a:t>
            </a:r>
            <a:endParaRPr 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cs typeface="Mj_Aref" pitchFamily="2" charset="-78"/>
            </a:endParaRPr>
          </a:p>
        </p:txBody>
      </p:sp>
      <p:sp>
        <p:nvSpPr>
          <p:cNvPr id="5" name="Rectangle 4"/>
          <p:cNvSpPr/>
          <p:nvPr/>
        </p:nvSpPr>
        <p:spPr>
          <a:xfrm>
            <a:off x="685800" y="1712893"/>
            <a:ext cx="7579386"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a-IR" sz="2800" b="1" cap="none" spc="0" dirty="0" smtClean="0">
                <a:ln w="11430"/>
                <a:solidFill>
                  <a:schemeClr val="bg1"/>
                </a:solidFill>
                <a:effectLst>
                  <a:outerShdw blurRad="50800" dist="39000" dir="5460000" algn="tl">
                    <a:srgbClr val="000000">
                      <a:alpha val="38000"/>
                    </a:srgbClr>
                  </a:outerShdw>
                </a:effectLst>
                <a:cs typeface="Mj_Aref" pitchFamily="2" charset="-78"/>
              </a:rPr>
              <a:t>یعنی یک الکترون در یک اتم نمی تواند هر اندازه انرژی داشته باشد بلکه تنها داشتن مقادیر معینی انرژی برای الکترون امکان پذیر است.</a:t>
            </a:r>
            <a:endParaRPr lang="en-US" sz="2800" b="1" cap="none" spc="0" dirty="0">
              <a:ln w="11430"/>
              <a:solidFill>
                <a:schemeClr val="bg1"/>
              </a:solidFill>
              <a:effectLst>
                <a:outerShdw blurRad="50800" dist="39000" dir="5460000" algn="tl">
                  <a:srgbClr val="000000">
                    <a:alpha val="38000"/>
                  </a:srgbClr>
                </a:outerShdw>
              </a:effectLst>
              <a:cs typeface="Mj_Aref"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Line 15"/>
          <p:cNvSpPr>
            <a:spLocks noChangeShapeType="1"/>
          </p:cNvSpPr>
          <p:nvPr/>
        </p:nvSpPr>
        <p:spPr bwMode="auto">
          <a:xfrm>
            <a:off x="832376" y="6357957"/>
            <a:ext cx="4239689" cy="0"/>
          </a:xfrm>
          <a:prstGeom prst="line">
            <a:avLst/>
          </a:prstGeom>
          <a:noFill/>
          <a:ln w="38100">
            <a:solidFill>
              <a:schemeClr val="hlink"/>
            </a:solidFill>
            <a:round/>
            <a:headEnd/>
            <a:tailEnd/>
          </a:ln>
          <a:effectLst/>
        </p:spPr>
        <p:txBody>
          <a:bodyPr/>
          <a:lstStyle/>
          <a:p>
            <a:endParaRPr lang="fa-IR"/>
          </a:p>
        </p:txBody>
      </p:sp>
      <p:sp>
        <p:nvSpPr>
          <p:cNvPr id="12" name="Line 12"/>
          <p:cNvSpPr>
            <a:spLocks noChangeShapeType="1"/>
          </p:cNvSpPr>
          <p:nvPr/>
        </p:nvSpPr>
        <p:spPr bwMode="auto">
          <a:xfrm>
            <a:off x="714348" y="1500174"/>
            <a:ext cx="4357718" cy="0"/>
          </a:xfrm>
          <a:prstGeom prst="line">
            <a:avLst/>
          </a:prstGeom>
          <a:noFill/>
          <a:ln w="38100">
            <a:solidFill>
              <a:schemeClr val="hlink"/>
            </a:solidFill>
            <a:round/>
            <a:headEnd/>
            <a:tailEnd/>
          </a:ln>
          <a:effectLst/>
        </p:spPr>
        <p:txBody>
          <a:bodyPr/>
          <a:lstStyle/>
          <a:p>
            <a:endParaRPr lang="fa-IR"/>
          </a:p>
        </p:txBody>
      </p:sp>
      <p:sp>
        <p:nvSpPr>
          <p:cNvPr id="13" name="Line 12"/>
          <p:cNvSpPr>
            <a:spLocks noChangeShapeType="1"/>
          </p:cNvSpPr>
          <p:nvPr/>
        </p:nvSpPr>
        <p:spPr bwMode="auto">
          <a:xfrm>
            <a:off x="714348" y="2786058"/>
            <a:ext cx="4357718" cy="0"/>
          </a:xfrm>
          <a:prstGeom prst="line">
            <a:avLst/>
          </a:prstGeom>
          <a:noFill/>
          <a:ln w="38100">
            <a:solidFill>
              <a:schemeClr val="hlink"/>
            </a:solidFill>
            <a:round/>
            <a:headEnd/>
            <a:tailEnd/>
          </a:ln>
          <a:effectLst/>
        </p:spPr>
        <p:txBody>
          <a:bodyPr/>
          <a:lstStyle/>
          <a:p>
            <a:endParaRPr lang="fa-IR"/>
          </a:p>
        </p:txBody>
      </p:sp>
      <p:sp>
        <p:nvSpPr>
          <p:cNvPr id="21" name="Line 12"/>
          <p:cNvSpPr>
            <a:spLocks noChangeShapeType="1"/>
          </p:cNvSpPr>
          <p:nvPr/>
        </p:nvSpPr>
        <p:spPr bwMode="auto">
          <a:xfrm>
            <a:off x="785786" y="3857628"/>
            <a:ext cx="4357718" cy="0"/>
          </a:xfrm>
          <a:prstGeom prst="line">
            <a:avLst/>
          </a:prstGeom>
          <a:noFill/>
          <a:ln w="38100">
            <a:solidFill>
              <a:schemeClr val="hlink"/>
            </a:solidFill>
            <a:round/>
            <a:headEnd/>
            <a:tailEnd/>
          </a:ln>
          <a:effectLst/>
        </p:spPr>
        <p:txBody>
          <a:bodyPr/>
          <a:lstStyle/>
          <a:p>
            <a:endParaRPr lang="fa-IR"/>
          </a:p>
        </p:txBody>
      </p:sp>
      <p:sp>
        <p:nvSpPr>
          <p:cNvPr id="24" name="Line 12"/>
          <p:cNvSpPr>
            <a:spLocks noChangeShapeType="1"/>
          </p:cNvSpPr>
          <p:nvPr/>
        </p:nvSpPr>
        <p:spPr bwMode="auto">
          <a:xfrm>
            <a:off x="714348" y="2071678"/>
            <a:ext cx="4357718" cy="0"/>
          </a:xfrm>
          <a:prstGeom prst="line">
            <a:avLst/>
          </a:prstGeom>
          <a:noFill/>
          <a:ln w="38100">
            <a:solidFill>
              <a:schemeClr val="hlink"/>
            </a:solidFill>
            <a:round/>
            <a:headEnd/>
            <a:tailEnd/>
          </a:ln>
          <a:effectLst/>
        </p:spPr>
        <p:txBody>
          <a:bodyPr/>
          <a:lstStyle/>
          <a:p>
            <a:endParaRPr lang="fa-IR"/>
          </a:p>
        </p:txBody>
      </p:sp>
      <p:sp>
        <p:nvSpPr>
          <p:cNvPr id="26" name="Line 12"/>
          <p:cNvSpPr>
            <a:spLocks noChangeShapeType="1"/>
          </p:cNvSpPr>
          <p:nvPr/>
        </p:nvSpPr>
        <p:spPr bwMode="auto">
          <a:xfrm>
            <a:off x="714348" y="1071546"/>
            <a:ext cx="4357718" cy="0"/>
          </a:xfrm>
          <a:prstGeom prst="line">
            <a:avLst/>
          </a:prstGeom>
          <a:noFill/>
          <a:ln w="38100">
            <a:solidFill>
              <a:schemeClr val="hlink"/>
            </a:solidFill>
            <a:round/>
            <a:headEnd/>
            <a:tailEnd/>
          </a:ln>
          <a:effectLst/>
        </p:spPr>
        <p:txBody>
          <a:bodyPr/>
          <a:lstStyle/>
          <a:p>
            <a:endParaRPr lang="fa-IR"/>
          </a:p>
        </p:txBody>
      </p:sp>
      <p:sp>
        <p:nvSpPr>
          <p:cNvPr id="27" name="Line 12"/>
          <p:cNvSpPr>
            <a:spLocks noChangeShapeType="1"/>
          </p:cNvSpPr>
          <p:nvPr/>
        </p:nvSpPr>
        <p:spPr bwMode="auto">
          <a:xfrm>
            <a:off x="714348" y="785794"/>
            <a:ext cx="4357718" cy="0"/>
          </a:xfrm>
          <a:prstGeom prst="line">
            <a:avLst/>
          </a:prstGeom>
          <a:noFill/>
          <a:ln w="38100">
            <a:solidFill>
              <a:schemeClr val="hlink"/>
            </a:solidFill>
            <a:round/>
            <a:headEnd/>
            <a:tailEnd/>
          </a:ln>
          <a:effectLst/>
        </p:spPr>
        <p:txBody>
          <a:bodyPr/>
          <a:lstStyle/>
          <a:p>
            <a:endParaRPr lang="fa-IR"/>
          </a:p>
        </p:txBody>
      </p:sp>
      <p:sp>
        <p:nvSpPr>
          <p:cNvPr id="14" name="Rectangle 13"/>
          <p:cNvSpPr/>
          <p:nvPr/>
        </p:nvSpPr>
        <p:spPr>
          <a:xfrm>
            <a:off x="5000628" y="6143644"/>
            <a:ext cx="1031051" cy="36933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a:solidFill>
                  <a:schemeClr val="accent3"/>
                </a:solidFill>
              </a:rPr>
              <a:t>n=1</a:t>
            </a:r>
            <a:endParaRPr lang="en-US" b="1" dirty="0">
              <a:ln/>
              <a:solidFill>
                <a:schemeClr val="accent3"/>
              </a:solidFill>
            </a:endParaRPr>
          </a:p>
        </p:txBody>
      </p:sp>
      <p:sp>
        <p:nvSpPr>
          <p:cNvPr id="15" name="Rectangle 14"/>
          <p:cNvSpPr/>
          <p:nvPr/>
        </p:nvSpPr>
        <p:spPr>
          <a:xfrm>
            <a:off x="5072066" y="3643314"/>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n=2</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5000628" y="2571744"/>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n=3</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5000628" y="1857364"/>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n=4</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3" name="Rectangle 22"/>
          <p:cNvSpPr/>
          <p:nvPr/>
        </p:nvSpPr>
        <p:spPr>
          <a:xfrm>
            <a:off x="5000628" y="1285860"/>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n=5</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8" name="Rectangle 27"/>
          <p:cNvSpPr/>
          <p:nvPr/>
        </p:nvSpPr>
        <p:spPr>
          <a:xfrm>
            <a:off x="5000628" y="857232"/>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n=6</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9" name="Rectangle 28"/>
          <p:cNvSpPr/>
          <p:nvPr/>
        </p:nvSpPr>
        <p:spPr>
          <a:xfrm>
            <a:off x="5000628" y="571480"/>
            <a:ext cx="1031051"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lvl="1"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n=7</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31" name="Straight Arrow Connector 30"/>
          <p:cNvCxnSpPr/>
          <p:nvPr/>
        </p:nvCxnSpPr>
        <p:spPr>
          <a:xfrm rot="16200000" flipV="1">
            <a:off x="-2214610" y="3500438"/>
            <a:ext cx="5643602" cy="71438"/>
          </a:xfrm>
          <a:prstGeom prst="straightConnector1">
            <a:avLst/>
          </a:prstGeom>
          <a:ln>
            <a:tailEnd type="arrow"/>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grpSp>
        <p:nvGrpSpPr>
          <p:cNvPr id="3" name="Group 14"/>
          <p:cNvGrpSpPr/>
          <p:nvPr/>
        </p:nvGrpSpPr>
        <p:grpSpPr>
          <a:xfrm>
            <a:off x="914400" y="6096000"/>
            <a:ext cx="402674" cy="461665"/>
            <a:chOff x="1042963" y="857533"/>
            <a:chExt cx="402674" cy="461665"/>
          </a:xfrm>
          <a:effectLst>
            <a:glow rad="139700">
              <a:schemeClr val="accent6">
                <a:satMod val="175000"/>
                <a:alpha val="40000"/>
              </a:schemeClr>
            </a:glow>
          </a:effectLst>
        </p:grpSpPr>
        <p:sp>
          <p:nvSpPr>
            <p:cNvPr id="16" name="Oval 15"/>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Rectangle 17"/>
            <p:cNvSpPr/>
            <p:nvPr/>
          </p:nvSpPr>
          <p:spPr>
            <a:xfrm>
              <a:off x="1042963" y="857533"/>
              <a:ext cx="402674"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3" name="Line 12"/>
          <p:cNvSpPr>
            <a:spLocks noChangeShapeType="1"/>
          </p:cNvSpPr>
          <p:nvPr/>
        </p:nvSpPr>
        <p:spPr bwMode="auto">
          <a:xfrm>
            <a:off x="714348" y="642918"/>
            <a:ext cx="4357718" cy="0"/>
          </a:xfrm>
          <a:prstGeom prst="line">
            <a:avLst/>
          </a:prstGeom>
          <a:noFill/>
          <a:ln w="38100">
            <a:solidFill>
              <a:schemeClr val="hlink"/>
            </a:solidFill>
            <a:round/>
            <a:headEnd/>
            <a:tailEnd/>
          </a:ln>
          <a:effectLst/>
        </p:spPr>
        <p:txBody>
          <a:bodyPr/>
          <a:lstStyle/>
          <a:p>
            <a:endParaRPr lang="fa-IR"/>
          </a:p>
        </p:txBody>
      </p:sp>
      <p:sp>
        <p:nvSpPr>
          <p:cNvPr id="46" name="Rectangle 45"/>
          <p:cNvSpPr/>
          <p:nvPr/>
        </p:nvSpPr>
        <p:spPr>
          <a:xfrm>
            <a:off x="6096000" y="381000"/>
            <a:ext cx="2351927"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rPr>
              <a:t>انرژی کوانتومی</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Mj_Aref" pitchFamily="2" charset="-78"/>
            </a:endParaRPr>
          </a:p>
        </p:txBody>
      </p:sp>
      <p:sp>
        <p:nvSpPr>
          <p:cNvPr id="30" name="Slide Number Placeholder 29"/>
          <p:cNvSpPr>
            <a:spLocks noGrp="1"/>
          </p:cNvSpPr>
          <p:nvPr>
            <p:ph type="sldNum" sz="quarter" idx="12"/>
          </p:nvPr>
        </p:nvSpPr>
        <p:spPr/>
        <p:txBody>
          <a:bodyPr/>
          <a:lstStyle/>
          <a:p>
            <a:fld id="{4CE537EB-F69F-49DF-B190-42F4AEC61CA4}" type="slidenum">
              <a:rPr lang="fa-IR" smtClean="0"/>
              <a:pPr/>
              <a:t>99</a:t>
            </a:fld>
            <a:endParaRPr lang="fa-IR"/>
          </a:p>
        </p:txBody>
      </p:sp>
      <p:sp>
        <p:nvSpPr>
          <p:cNvPr id="32" name="Footer Placeholder 31"/>
          <p:cNvSpPr>
            <a:spLocks noGrp="1"/>
          </p:cNvSpPr>
          <p:nvPr>
            <p:ph type="ftr" sz="quarter" idx="11"/>
          </p:nvPr>
        </p:nvSpPr>
        <p:spPr/>
        <p:txBody>
          <a:bodyPr/>
          <a:lstStyle/>
          <a:p>
            <a:r>
              <a:rPr lang="en-US" smtClean="0"/>
              <a:t>Tavakoli&amp;Homayoni</a:t>
            </a:r>
            <a:endParaRPr lang="fa-IR"/>
          </a:p>
        </p:txBody>
      </p:sp>
      <p:grpSp>
        <p:nvGrpSpPr>
          <p:cNvPr id="34" name="Group 14"/>
          <p:cNvGrpSpPr/>
          <p:nvPr/>
        </p:nvGrpSpPr>
        <p:grpSpPr>
          <a:xfrm>
            <a:off x="914400" y="3581400"/>
            <a:ext cx="402674" cy="461665"/>
            <a:chOff x="1042963" y="857533"/>
            <a:chExt cx="402674" cy="461665"/>
          </a:xfrm>
          <a:effectLst>
            <a:glow rad="139700">
              <a:schemeClr val="accent6">
                <a:satMod val="175000"/>
                <a:alpha val="40000"/>
              </a:schemeClr>
            </a:glow>
          </a:effectLst>
        </p:grpSpPr>
        <p:sp>
          <p:nvSpPr>
            <p:cNvPr id="35" name="Oval 34"/>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6" name="Rectangle 35"/>
            <p:cNvSpPr/>
            <p:nvPr/>
          </p:nvSpPr>
          <p:spPr>
            <a:xfrm>
              <a:off x="1042963" y="857533"/>
              <a:ext cx="402674"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9" name="Group 14"/>
          <p:cNvGrpSpPr/>
          <p:nvPr/>
        </p:nvGrpSpPr>
        <p:grpSpPr>
          <a:xfrm>
            <a:off x="914400" y="2590800"/>
            <a:ext cx="402674" cy="461665"/>
            <a:chOff x="1042963" y="857533"/>
            <a:chExt cx="402674" cy="461665"/>
          </a:xfrm>
          <a:effectLst>
            <a:glow rad="139700">
              <a:schemeClr val="accent6">
                <a:satMod val="175000"/>
                <a:alpha val="40000"/>
              </a:schemeClr>
            </a:glow>
          </a:effectLst>
        </p:grpSpPr>
        <p:sp>
          <p:nvSpPr>
            <p:cNvPr id="41" name="Oval 40"/>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Rectangle 42"/>
            <p:cNvSpPr/>
            <p:nvPr/>
          </p:nvSpPr>
          <p:spPr>
            <a:xfrm>
              <a:off x="1042963" y="857533"/>
              <a:ext cx="402674"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5" name="Group 14"/>
          <p:cNvGrpSpPr/>
          <p:nvPr/>
        </p:nvGrpSpPr>
        <p:grpSpPr>
          <a:xfrm>
            <a:off x="914400" y="1828800"/>
            <a:ext cx="402674" cy="461665"/>
            <a:chOff x="1042963" y="857533"/>
            <a:chExt cx="402674" cy="461665"/>
          </a:xfrm>
          <a:effectLst>
            <a:glow rad="139700">
              <a:schemeClr val="accent6">
                <a:satMod val="175000"/>
                <a:alpha val="40000"/>
              </a:schemeClr>
            </a:glow>
          </a:effectLst>
        </p:grpSpPr>
        <p:sp>
          <p:nvSpPr>
            <p:cNvPr id="47" name="Oval 46"/>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8" name="Rectangle 47"/>
            <p:cNvSpPr/>
            <p:nvPr/>
          </p:nvSpPr>
          <p:spPr>
            <a:xfrm>
              <a:off x="1042963" y="857533"/>
              <a:ext cx="402674"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9" name="Group 14"/>
          <p:cNvGrpSpPr/>
          <p:nvPr/>
        </p:nvGrpSpPr>
        <p:grpSpPr>
          <a:xfrm>
            <a:off x="914400" y="1295400"/>
            <a:ext cx="402674" cy="461665"/>
            <a:chOff x="1042963" y="857533"/>
            <a:chExt cx="402674" cy="461665"/>
          </a:xfrm>
          <a:effectLst>
            <a:glow rad="139700">
              <a:schemeClr val="accent6">
                <a:satMod val="175000"/>
                <a:alpha val="40000"/>
              </a:schemeClr>
            </a:glow>
          </a:effectLst>
        </p:grpSpPr>
        <p:sp>
          <p:nvSpPr>
            <p:cNvPr id="50" name="Oval 49"/>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1" name="Rectangle 50"/>
            <p:cNvSpPr/>
            <p:nvPr/>
          </p:nvSpPr>
          <p:spPr>
            <a:xfrm>
              <a:off x="1042963" y="857533"/>
              <a:ext cx="402674"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52" name="Group 14"/>
          <p:cNvGrpSpPr/>
          <p:nvPr/>
        </p:nvGrpSpPr>
        <p:grpSpPr>
          <a:xfrm>
            <a:off x="914400" y="838200"/>
            <a:ext cx="402674" cy="461665"/>
            <a:chOff x="1042963" y="857533"/>
            <a:chExt cx="402674" cy="461665"/>
          </a:xfrm>
          <a:effectLst>
            <a:glow rad="139700">
              <a:schemeClr val="accent6">
                <a:satMod val="175000"/>
                <a:alpha val="40000"/>
              </a:schemeClr>
            </a:glow>
          </a:effectLst>
        </p:grpSpPr>
        <p:sp>
          <p:nvSpPr>
            <p:cNvPr id="53" name="Oval 52"/>
            <p:cNvSpPr/>
            <p:nvPr/>
          </p:nvSpPr>
          <p:spPr>
            <a:xfrm>
              <a:off x="1071538" y="928670"/>
              <a:ext cx="357190" cy="357190"/>
            </a:xfrm>
            <a:prstGeom prst="ellipse">
              <a:avLst/>
            </a:prstGeom>
            <a:solidFill>
              <a:schemeClr val="accent6">
                <a:lumMod val="40000"/>
                <a:lumOff val="60000"/>
              </a:schemeClr>
            </a:solidFill>
            <a:ln>
              <a:solidFill>
                <a:schemeClr val="accent6">
                  <a:lumMod val="7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4" name="Rectangle 53"/>
            <p:cNvSpPr/>
            <p:nvPr/>
          </p:nvSpPr>
          <p:spPr>
            <a:xfrm>
              <a:off x="1042963" y="857533"/>
              <a:ext cx="402674"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n-US" sz="24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2009-11-22T20:25:27Z</outs:dateTime>
      <outs:isPinned>true</outs:isPinned>
    </outs:relatedDate>
    <outs:relatedDate>
      <outs:type>2</outs:type>
      <outs:displayName>Created</outs:displayName>
      <outs:dateTime>2009-09-25T10:53:46Z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cabir soft</outs:displayName>
          <outs:accountName/>
        </outs:relatedPerson>
      </outs:people>
      <outs:source>0</outs:source>
      <outs:isPinned>true</outs:isPinned>
    </outs:relatedPeopleItem>
    <outs:relatedPeopleItem>
      <outs:category>Last modified by</outs:category>
      <outs:people>
        <outs:relatedPerson>
          <outs:displayName>cabir soft</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2BDBF1F8-BF64-4E69-9AD8-0A713EA01CC8}">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Aspect</Template>
  <TotalTime>18447</TotalTime>
  <Words>5317</Words>
  <Application>Microsoft Office PowerPoint</Application>
  <PresentationFormat>On-screen Show (4:3)</PresentationFormat>
  <Paragraphs>2006</Paragraphs>
  <Slides>153</Slides>
  <Notes>3</Notes>
  <HiddenSlides>1</HiddenSlides>
  <MMClips>2</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153</vt:i4>
      </vt:variant>
    </vt:vector>
  </HeadingPairs>
  <TitlesOfParts>
    <vt:vector size="163" baseType="lpstr">
      <vt:lpstr>Mj_Decorative Bold</vt:lpstr>
      <vt:lpstr>Calibri</vt:lpstr>
      <vt:lpstr>Mj_Aref</vt:lpstr>
      <vt:lpstr>Brush Script MT</vt:lpstr>
      <vt:lpstr>Times New Roman</vt:lpstr>
      <vt:lpstr>Verdana</vt:lpstr>
      <vt:lpstr>Arial</vt:lpstr>
      <vt:lpstr>BigMisterC</vt:lpstr>
      <vt:lpstr>Office Theme</vt:lpstr>
      <vt:lpstr>Equation</vt:lpstr>
      <vt:lpstr>PowerPoint Presentation</vt:lpstr>
      <vt:lpstr>سرشاخ شدن با کنکور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cabir 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cabir soft</dc:creator>
  <cp:lastModifiedBy>se7en</cp:lastModifiedBy>
  <cp:revision>2280</cp:revision>
  <dcterms:created xsi:type="dcterms:W3CDTF">2009-09-25T10:53:46Z</dcterms:created>
  <dcterms:modified xsi:type="dcterms:W3CDTF">2014-09-13T13:42:57Z</dcterms:modified>
  <cp:contentStatus/>
</cp:coreProperties>
</file>