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73" r:id="rId3"/>
    <p:sldId id="263" r:id="rId4"/>
    <p:sldId id="260" r:id="rId5"/>
    <p:sldId id="270" r:id="rId6"/>
    <p:sldId id="271" r:id="rId7"/>
    <p:sldId id="274" r:id="rId8"/>
    <p:sldId id="265" r:id="rId9"/>
    <p:sldId id="264" r:id="rId10"/>
    <p:sldId id="261" r:id="rId11"/>
    <p:sldId id="275" r:id="rId12"/>
    <p:sldId id="272" r:id="rId13"/>
    <p:sldId id="262" r:id="rId14"/>
    <p:sldId id="266" r:id="rId15"/>
    <p:sldId id="267" r:id="rId16"/>
    <p:sldId id="276" r:id="rId17"/>
    <p:sldId id="268" r:id="rId18"/>
    <p:sldId id="269" r:id="rId19"/>
    <p:sldId id="256" r:id="rId20"/>
    <p:sldId id="258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B768F8-F0D6-4588-AA56-3988656B7A65}">
          <p14:sldIdLst>
            <p14:sldId id="259"/>
            <p14:sldId id="273"/>
            <p14:sldId id="263"/>
            <p14:sldId id="260"/>
            <p14:sldId id="270"/>
            <p14:sldId id="271"/>
            <p14:sldId id="274"/>
            <p14:sldId id="265"/>
            <p14:sldId id="264"/>
            <p14:sldId id="261"/>
            <p14:sldId id="275"/>
            <p14:sldId id="272"/>
            <p14:sldId id="262"/>
            <p14:sldId id="266"/>
            <p14:sldId id="267"/>
            <p14:sldId id="276"/>
          </p14:sldIdLst>
        </p14:section>
        <p14:section name="Untitled Section" id="{5B14BF23-F5A9-4CDB-A850-DC99E27C0B92}">
          <p14:sldIdLst>
            <p14:sldId id="268"/>
            <p14:sldId id="269"/>
            <p14:sldId id="256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2" autoAdjust="0"/>
    <p:restoredTop sz="94671" autoAdjust="0"/>
  </p:normalViewPr>
  <p:slideViewPr>
    <p:cSldViewPr>
      <p:cViewPr>
        <p:scale>
          <a:sx n="78" d="100"/>
          <a:sy n="78" d="100"/>
        </p:scale>
        <p:origin x="-2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BB635-84F6-403A-A5B1-009F1B3987E8}" type="doc">
      <dgm:prSet loTypeId="urn:microsoft.com/office/officeart/2005/8/layout/target3" loCatId="relationship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60E624E4-4128-4BE5-98E0-17F03683A6D1}">
      <dgm:prSet custT="1"/>
      <dgm:spPr/>
      <dgm:t>
        <a:bodyPr/>
        <a:lstStyle/>
        <a:p>
          <a:pPr rtl="1"/>
          <a:r>
            <a:rPr lang="fa-IR" sz="1400" dirty="0" smtClean="0">
              <a:cs typeface="2  Davat" pitchFamily="2" charset="-78"/>
            </a:rPr>
            <a:t>بعثت  پیامبر اکرم</a:t>
          </a:r>
          <a:endParaRPr lang="fa-IR" sz="1400" dirty="0">
            <a:cs typeface="2  Davat" pitchFamily="2" charset="-78"/>
          </a:endParaRPr>
        </a:p>
      </dgm:t>
    </dgm:pt>
    <dgm:pt modelId="{A227B6F0-0C4A-434C-84E5-5DC47834C861}" type="parTrans" cxnId="{E37E7474-7927-4CCD-95C9-8AE9B80E4E2B}">
      <dgm:prSet/>
      <dgm:spPr/>
      <dgm:t>
        <a:bodyPr/>
        <a:lstStyle/>
        <a:p>
          <a:pPr rtl="1"/>
          <a:endParaRPr lang="fa-IR"/>
        </a:p>
      </dgm:t>
    </dgm:pt>
    <dgm:pt modelId="{3F9DA9B8-EAB0-44E7-B866-D9D4EDF6169B}" type="sibTrans" cxnId="{E37E7474-7927-4CCD-95C9-8AE9B80E4E2B}">
      <dgm:prSet/>
      <dgm:spPr/>
      <dgm:t>
        <a:bodyPr/>
        <a:lstStyle/>
        <a:p>
          <a:pPr rtl="1"/>
          <a:endParaRPr lang="fa-IR"/>
        </a:p>
      </dgm:t>
    </dgm:pt>
    <dgm:pt modelId="{37C5143F-7549-487F-9A61-B6DBAC9B40B8}">
      <dgm:prSet/>
      <dgm:spPr/>
      <dgm:t>
        <a:bodyPr/>
        <a:lstStyle/>
        <a:p>
          <a:pPr rtl="1"/>
          <a:r>
            <a:rPr lang="fa-IR" dirty="0" smtClean="0"/>
            <a:t>622 میلادی</a:t>
          </a:r>
          <a:endParaRPr lang="fa-IR" dirty="0"/>
        </a:p>
      </dgm:t>
    </dgm:pt>
    <dgm:pt modelId="{FF15D79A-96CD-44EF-8529-05D2C675C33C}" type="parTrans" cxnId="{6748233C-322C-41D2-BCDE-C6FA06AB811E}">
      <dgm:prSet/>
      <dgm:spPr/>
      <dgm:t>
        <a:bodyPr/>
        <a:lstStyle/>
        <a:p>
          <a:pPr rtl="1"/>
          <a:endParaRPr lang="fa-IR"/>
        </a:p>
      </dgm:t>
    </dgm:pt>
    <dgm:pt modelId="{48127EB7-4AF5-47C7-AE6B-9C8ABEA7BFF5}" type="sibTrans" cxnId="{6748233C-322C-41D2-BCDE-C6FA06AB811E}">
      <dgm:prSet/>
      <dgm:spPr/>
      <dgm:t>
        <a:bodyPr/>
        <a:lstStyle/>
        <a:p>
          <a:pPr rtl="1"/>
          <a:endParaRPr lang="fa-IR"/>
        </a:p>
      </dgm:t>
    </dgm:pt>
    <dgm:pt modelId="{8AF2265C-D3F8-4BDD-B96D-8C1A84978A62}" type="pres">
      <dgm:prSet presAssocID="{8A9BB635-84F6-403A-A5B1-009F1B3987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75E99FD-3611-4CC0-A825-1DEBE8D5C8C9}" type="pres">
      <dgm:prSet presAssocID="{60E624E4-4128-4BE5-98E0-17F03683A6D1}" presName="circle1" presStyleLbl="node1" presStyleIdx="0" presStyleCnt="2"/>
      <dgm:spPr/>
    </dgm:pt>
    <dgm:pt modelId="{925EAEEC-B5CF-41C2-B646-FE10F6E8155A}" type="pres">
      <dgm:prSet presAssocID="{60E624E4-4128-4BE5-98E0-17F03683A6D1}" presName="space" presStyleCnt="0"/>
      <dgm:spPr/>
    </dgm:pt>
    <dgm:pt modelId="{20FB6133-77E6-4DD3-B964-6D085FB121BB}" type="pres">
      <dgm:prSet presAssocID="{60E624E4-4128-4BE5-98E0-17F03683A6D1}" presName="rect1" presStyleLbl="alignAcc1" presStyleIdx="0" presStyleCnt="2"/>
      <dgm:spPr/>
      <dgm:t>
        <a:bodyPr/>
        <a:lstStyle/>
        <a:p>
          <a:pPr rtl="1"/>
          <a:endParaRPr lang="fa-IR"/>
        </a:p>
      </dgm:t>
    </dgm:pt>
    <dgm:pt modelId="{B42172F1-89A9-407C-BE61-0D11B4BE09E8}" type="pres">
      <dgm:prSet presAssocID="{37C5143F-7549-487F-9A61-B6DBAC9B40B8}" presName="vertSpace2" presStyleLbl="node1" presStyleIdx="0" presStyleCnt="2"/>
      <dgm:spPr/>
    </dgm:pt>
    <dgm:pt modelId="{5E8ED433-D5EE-491C-98DB-0474AA3ACA38}" type="pres">
      <dgm:prSet presAssocID="{37C5143F-7549-487F-9A61-B6DBAC9B40B8}" presName="circle2" presStyleLbl="node1" presStyleIdx="1" presStyleCnt="2"/>
      <dgm:spPr/>
    </dgm:pt>
    <dgm:pt modelId="{976B58EC-3DCC-4AE7-ACD8-C18A10065A65}" type="pres">
      <dgm:prSet presAssocID="{37C5143F-7549-487F-9A61-B6DBAC9B40B8}" presName="rect2" presStyleLbl="alignAcc1" presStyleIdx="1" presStyleCnt="2" custLinFactNeighborX="-487" custLinFactNeighborY="11094"/>
      <dgm:spPr/>
      <dgm:t>
        <a:bodyPr/>
        <a:lstStyle/>
        <a:p>
          <a:pPr rtl="1"/>
          <a:endParaRPr lang="fa-IR"/>
        </a:p>
      </dgm:t>
    </dgm:pt>
    <dgm:pt modelId="{0FE9613B-E804-453D-86C6-DF0E77543525}" type="pres">
      <dgm:prSet presAssocID="{60E624E4-4128-4BE5-98E0-17F03683A6D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D84FB65-D9EB-413A-B5ED-1E2BE036B389}" type="pres">
      <dgm:prSet presAssocID="{37C5143F-7549-487F-9A61-B6DBAC9B40B8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748233C-322C-41D2-BCDE-C6FA06AB811E}" srcId="{8A9BB635-84F6-403A-A5B1-009F1B3987E8}" destId="{37C5143F-7549-487F-9A61-B6DBAC9B40B8}" srcOrd="1" destOrd="0" parTransId="{FF15D79A-96CD-44EF-8529-05D2C675C33C}" sibTransId="{48127EB7-4AF5-47C7-AE6B-9C8ABEA7BFF5}"/>
    <dgm:cxn modelId="{B6841935-54DD-4F7A-B48E-718E127FF6D3}" type="presOf" srcId="{60E624E4-4128-4BE5-98E0-17F03683A6D1}" destId="{20FB6133-77E6-4DD3-B964-6D085FB121BB}" srcOrd="0" destOrd="0" presId="urn:microsoft.com/office/officeart/2005/8/layout/target3"/>
    <dgm:cxn modelId="{6A19AC7D-E26C-467A-B7DF-85B9E1C52887}" type="presOf" srcId="{60E624E4-4128-4BE5-98E0-17F03683A6D1}" destId="{0FE9613B-E804-453D-86C6-DF0E77543525}" srcOrd="1" destOrd="0" presId="urn:microsoft.com/office/officeart/2005/8/layout/target3"/>
    <dgm:cxn modelId="{398EA112-2981-4D46-A0CC-D9B5CCD53C82}" type="presOf" srcId="{8A9BB635-84F6-403A-A5B1-009F1B3987E8}" destId="{8AF2265C-D3F8-4BDD-B96D-8C1A84978A62}" srcOrd="0" destOrd="0" presId="urn:microsoft.com/office/officeart/2005/8/layout/target3"/>
    <dgm:cxn modelId="{1CCCF4B3-1ED2-4123-B525-E22344104A82}" type="presOf" srcId="{37C5143F-7549-487F-9A61-B6DBAC9B40B8}" destId="{1D84FB65-D9EB-413A-B5ED-1E2BE036B389}" srcOrd="1" destOrd="0" presId="urn:microsoft.com/office/officeart/2005/8/layout/target3"/>
    <dgm:cxn modelId="{4BFC51AA-4762-41F1-8780-3A4632C7FAF4}" type="presOf" srcId="{37C5143F-7549-487F-9A61-B6DBAC9B40B8}" destId="{976B58EC-3DCC-4AE7-ACD8-C18A10065A65}" srcOrd="0" destOrd="0" presId="urn:microsoft.com/office/officeart/2005/8/layout/target3"/>
    <dgm:cxn modelId="{E37E7474-7927-4CCD-95C9-8AE9B80E4E2B}" srcId="{8A9BB635-84F6-403A-A5B1-009F1B3987E8}" destId="{60E624E4-4128-4BE5-98E0-17F03683A6D1}" srcOrd="0" destOrd="0" parTransId="{A227B6F0-0C4A-434C-84E5-5DC47834C861}" sibTransId="{3F9DA9B8-EAB0-44E7-B866-D9D4EDF6169B}"/>
    <dgm:cxn modelId="{727BC3C8-23BB-4664-8A92-8508FD7F3FAA}" type="presParOf" srcId="{8AF2265C-D3F8-4BDD-B96D-8C1A84978A62}" destId="{375E99FD-3611-4CC0-A825-1DEBE8D5C8C9}" srcOrd="0" destOrd="0" presId="urn:microsoft.com/office/officeart/2005/8/layout/target3"/>
    <dgm:cxn modelId="{7DDC3306-1B6D-4497-A6DB-C16EDB391652}" type="presParOf" srcId="{8AF2265C-D3F8-4BDD-B96D-8C1A84978A62}" destId="{925EAEEC-B5CF-41C2-B646-FE10F6E8155A}" srcOrd="1" destOrd="0" presId="urn:microsoft.com/office/officeart/2005/8/layout/target3"/>
    <dgm:cxn modelId="{B36B8D48-447F-4824-A74F-6FFA7BB628BF}" type="presParOf" srcId="{8AF2265C-D3F8-4BDD-B96D-8C1A84978A62}" destId="{20FB6133-77E6-4DD3-B964-6D085FB121BB}" srcOrd="2" destOrd="0" presId="urn:microsoft.com/office/officeart/2005/8/layout/target3"/>
    <dgm:cxn modelId="{F54CF4E8-F416-4872-A02A-457D4EA0D2DB}" type="presParOf" srcId="{8AF2265C-D3F8-4BDD-B96D-8C1A84978A62}" destId="{B42172F1-89A9-407C-BE61-0D11B4BE09E8}" srcOrd="3" destOrd="0" presId="urn:microsoft.com/office/officeart/2005/8/layout/target3"/>
    <dgm:cxn modelId="{15CEE758-AA0A-4E93-8F1D-1D6B3652E636}" type="presParOf" srcId="{8AF2265C-D3F8-4BDD-B96D-8C1A84978A62}" destId="{5E8ED433-D5EE-491C-98DB-0474AA3ACA38}" srcOrd="4" destOrd="0" presId="urn:microsoft.com/office/officeart/2005/8/layout/target3"/>
    <dgm:cxn modelId="{7D89AE65-DED9-4E89-9024-CF0889FD17EA}" type="presParOf" srcId="{8AF2265C-D3F8-4BDD-B96D-8C1A84978A62}" destId="{976B58EC-3DCC-4AE7-ACD8-C18A10065A65}" srcOrd="5" destOrd="0" presId="urn:microsoft.com/office/officeart/2005/8/layout/target3"/>
    <dgm:cxn modelId="{BFB64C4B-DDD0-4FC3-B26E-32351FD37D42}" type="presParOf" srcId="{8AF2265C-D3F8-4BDD-B96D-8C1A84978A62}" destId="{0FE9613B-E804-453D-86C6-DF0E77543525}" srcOrd="6" destOrd="0" presId="urn:microsoft.com/office/officeart/2005/8/layout/target3"/>
    <dgm:cxn modelId="{CFFE3307-0DED-4A35-9503-26C329188783}" type="presParOf" srcId="{8AF2265C-D3F8-4BDD-B96D-8C1A84978A62}" destId="{1D84FB65-D9EB-413A-B5ED-1E2BE036B38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46A284-A148-4E5E-AF19-0C84BF9214D9}" type="doc">
      <dgm:prSet loTypeId="urn:microsoft.com/office/officeart/2005/8/layout/l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5049222-EC29-4F72-887E-9073F1AB5624}">
      <dgm:prSet/>
      <dgm:spPr/>
      <dgm:t>
        <a:bodyPr/>
        <a:lstStyle/>
        <a:p>
          <a:pPr rtl="1"/>
          <a:r>
            <a:rPr lang="fa-IR" dirty="0" smtClean="0"/>
            <a:t>قرون وسطی </a:t>
          </a:r>
          <a:endParaRPr lang="fa-IR" dirty="0"/>
        </a:p>
      </dgm:t>
    </dgm:pt>
    <dgm:pt modelId="{48E13AC3-E338-430A-9AB9-AA8CD4EC7F4E}" type="sib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D2E9846E-9A2F-4D39-87C5-9CF8A0A798BA}" type="par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BE04F2AF-A39D-46B3-AE10-2B48B08DA5DE}" type="pres">
      <dgm:prSet presAssocID="{EE46A284-A148-4E5E-AF19-0C84BF9214D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2D1A3FF-67E4-4A34-ADB2-F3B8E5EA944F}" type="pres">
      <dgm:prSet presAssocID="{A5049222-EC29-4F72-887E-9073F1AB5624}" presName="horFlow" presStyleCnt="0"/>
      <dgm:spPr/>
    </dgm:pt>
    <dgm:pt modelId="{EB56EB5E-A6C4-48F5-ACBA-6BADEF53BEA7}" type="pres">
      <dgm:prSet presAssocID="{A5049222-EC29-4F72-887E-9073F1AB5624}" presName="bigChev" presStyleLbl="node1" presStyleIdx="0" presStyleCnt="1" custFlipHor="1" custLinFactNeighborY="438"/>
      <dgm:spPr/>
      <dgm:t>
        <a:bodyPr/>
        <a:lstStyle/>
        <a:p>
          <a:pPr rtl="1"/>
          <a:endParaRPr lang="fa-IR"/>
        </a:p>
      </dgm:t>
    </dgm:pt>
  </dgm:ptLst>
  <dgm:cxnLst>
    <dgm:cxn modelId="{A3D409FC-5676-421F-A14A-F0A65353922A}" type="presOf" srcId="{EE46A284-A148-4E5E-AF19-0C84BF9214D9}" destId="{BE04F2AF-A39D-46B3-AE10-2B48B08DA5DE}" srcOrd="0" destOrd="0" presId="urn:microsoft.com/office/officeart/2005/8/layout/lProcess3"/>
    <dgm:cxn modelId="{6C8DC81B-2886-42C7-8069-2D8695C15180}" srcId="{EE46A284-A148-4E5E-AF19-0C84BF9214D9}" destId="{A5049222-EC29-4F72-887E-9073F1AB5624}" srcOrd="0" destOrd="0" parTransId="{D2E9846E-9A2F-4D39-87C5-9CF8A0A798BA}" sibTransId="{48E13AC3-E338-430A-9AB9-AA8CD4EC7F4E}"/>
    <dgm:cxn modelId="{552F2C4E-B63B-461D-8DB3-E9704D0630B7}" type="presOf" srcId="{A5049222-EC29-4F72-887E-9073F1AB5624}" destId="{EB56EB5E-A6C4-48F5-ACBA-6BADEF53BEA7}" srcOrd="0" destOrd="0" presId="urn:microsoft.com/office/officeart/2005/8/layout/lProcess3"/>
    <dgm:cxn modelId="{56FD55C8-38A7-4EED-9C35-93C4063620ED}" type="presParOf" srcId="{BE04F2AF-A39D-46B3-AE10-2B48B08DA5DE}" destId="{32D1A3FF-67E4-4A34-ADB2-F3B8E5EA944F}" srcOrd="0" destOrd="0" presId="urn:microsoft.com/office/officeart/2005/8/layout/lProcess3"/>
    <dgm:cxn modelId="{3CD8A50D-949E-4207-9188-2248A6F2015E}" type="presParOf" srcId="{32D1A3FF-67E4-4A34-ADB2-F3B8E5EA944F}" destId="{EB56EB5E-A6C4-48F5-ACBA-6BADEF53BE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46A284-A148-4E5E-AF19-0C84BF9214D9}" type="doc">
      <dgm:prSet loTypeId="urn:microsoft.com/office/officeart/2005/8/layout/l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A5049222-EC29-4F72-887E-9073F1AB5624}">
      <dgm:prSet/>
      <dgm:spPr/>
      <dgm:t>
        <a:bodyPr/>
        <a:lstStyle/>
        <a:p>
          <a:pPr rtl="1"/>
          <a:r>
            <a:rPr lang="fa-IR" dirty="0" smtClean="0"/>
            <a:t>قرون معاصر</a:t>
          </a:r>
          <a:endParaRPr lang="fa-IR" dirty="0"/>
        </a:p>
      </dgm:t>
    </dgm:pt>
    <dgm:pt modelId="{D2E9846E-9A2F-4D39-87C5-9CF8A0A798BA}" type="par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48E13AC3-E338-430A-9AB9-AA8CD4EC7F4E}" type="sib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BE04F2AF-A39D-46B3-AE10-2B48B08DA5DE}" type="pres">
      <dgm:prSet presAssocID="{EE46A284-A148-4E5E-AF19-0C84BF9214D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2D1A3FF-67E4-4A34-ADB2-F3B8E5EA944F}" type="pres">
      <dgm:prSet presAssocID="{A5049222-EC29-4F72-887E-9073F1AB5624}" presName="horFlow" presStyleCnt="0"/>
      <dgm:spPr/>
    </dgm:pt>
    <dgm:pt modelId="{EB56EB5E-A6C4-48F5-ACBA-6BADEF53BEA7}" type="pres">
      <dgm:prSet presAssocID="{A5049222-EC29-4F72-887E-9073F1AB5624}" presName="bigChev" presStyleLbl="node1" presStyleIdx="0" presStyleCnt="1" custFlipHor="1" custLinFactNeighborY="-15332"/>
      <dgm:spPr/>
      <dgm:t>
        <a:bodyPr/>
        <a:lstStyle/>
        <a:p>
          <a:pPr rtl="1"/>
          <a:endParaRPr lang="fa-IR"/>
        </a:p>
      </dgm:t>
    </dgm:pt>
  </dgm:ptLst>
  <dgm:cxnLst>
    <dgm:cxn modelId="{F3145991-A358-45A9-B8F6-81500518E2D7}" type="presOf" srcId="{EE46A284-A148-4E5E-AF19-0C84BF9214D9}" destId="{BE04F2AF-A39D-46B3-AE10-2B48B08DA5DE}" srcOrd="0" destOrd="0" presId="urn:microsoft.com/office/officeart/2005/8/layout/lProcess3"/>
    <dgm:cxn modelId="{345816B8-53CC-4A7C-97B5-244C1FB42F6A}" type="presOf" srcId="{A5049222-EC29-4F72-887E-9073F1AB5624}" destId="{EB56EB5E-A6C4-48F5-ACBA-6BADEF53BEA7}" srcOrd="0" destOrd="0" presId="urn:microsoft.com/office/officeart/2005/8/layout/lProcess3"/>
    <dgm:cxn modelId="{6C8DC81B-2886-42C7-8069-2D8695C15180}" srcId="{EE46A284-A148-4E5E-AF19-0C84BF9214D9}" destId="{A5049222-EC29-4F72-887E-9073F1AB5624}" srcOrd="0" destOrd="0" parTransId="{D2E9846E-9A2F-4D39-87C5-9CF8A0A798BA}" sibTransId="{48E13AC3-E338-430A-9AB9-AA8CD4EC7F4E}"/>
    <dgm:cxn modelId="{A0FF587B-42ED-4A62-B0A7-13E21885D0C5}" type="presParOf" srcId="{BE04F2AF-A39D-46B3-AE10-2B48B08DA5DE}" destId="{32D1A3FF-67E4-4A34-ADB2-F3B8E5EA944F}" srcOrd="0" destOrd="0" presId="urn:microsoft.com/office/officeart/2005/8/layout/lProcess3"/>
    <dgm:cxn modelId="{888FA1C4-76A6-4C00-B97B-43D410342AFB}" type="presParOf" srcId="{32D1A3FF-67E4-4A34-ADB2-F3B8E5EA944F}" destId="{EB56EB5E-A6C4-48F5-ACBA-6BADEF53BE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6A284-A148-4E5E-AF19-0C84BF9214D9}" type="doc">
      <dgm:prSet loTypeId="urn:microsoft.com/office/officeart/2005/8/layout/lProcess3" loCatId="process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A5049222-EC29-4F72-887E-9073F1AB5624}">
      <dgm:prSet/>
      <dgm:spPr/>
      <dgm:t>
        <a:bodyPr/>
        <a:lstStyle/>
        <a:p>
          <a:pPr rtl="1"/>
          <a:r>
            <a:rPr lang="fa-IR" dirty="0" smtClean="0"/>
            <a:t>قرون جدید</a:t>
          </a:r>
          <a:endParaRPr lang="fa-IR" dirty="0"/>
        </a:p>
      </dgm:t>
    </dgm:pt>
    <dgm:pt modelId="{D2E9846E-9A2F-4D39-87C5-9CF8A0A798BA}" type="par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48E13AC3-E338-430A-9AB9-AA8CD4EC7F4E}" type="sib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BE04F2AF-A39D-46B3-AE10-2B48B08DA5DE}" type="pres">
      <dgm:prSet presAssocID="{EE46A284-A148-4E5E-AF19-0C84BF9214D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2D1A3FF-67E4-4A34-ADB2-F3B8E5EA944F}" type="pres">
      <dgm:prSet presAssocID="{A5049222-EC29-4F72-887E-9073F1AB5624}" presName="horFlow" presStyleCnt="0"/>
      <dgm:spPr/>
    </dgm:pt>
    <dgm:pt modelId="{EB56EB5E-A6C4-48F5-ACBA-6BADEF53BEA7}" type="pres">
      <dgm:prSet presAssocID="{A5049222-EC29-4F72-887E-9073F1AB5624}" presName="bigChev" presStyleLbl="node1" presStyleIdx="0" presStyleCnt="1" custFlipHor="1" custLinFactNeighborY="-15332"/>
      <dgm:spPr/>
      <dgm:t>
        <a:bodyPr/>
        <a:lstStyle/>
        <a:p>
          <a:pPr rtl="1"/>
          <a:endParaRPr lang="fa-IR"/>
        </a:p>
      </dgm:t>
    </dgm:pt>
  </dgm:ptLst>
  <dgm:cxnLst>
    <dgm:cxn modelId="{28A92A6D-C1BB-400E-913D-B294DCBB919A}" type="presOf" srcId="{EE46A284-A148-4E5E-AF19-0C84BF9214D9}" destId="{BE04F2AF-A39D-46B3-AE10-2B48B08DA5DE}" srcOrd="0" destOrd="0" presId="urn:microsoft.com/office/officeart/2005/8/layout/lProcess3"/>
    <dgm:cxn modelId="{6C8DC81B-2886-42C7-8069-2D8695C15180}" srcId="{EE46A284-A148-4E5E-AF19-0C84BF9214D9}" destId="{A5049222-EC29-4F72-887E-9073F1AB5624}" srcOrd="0" destOrd="0" parTransId="{D2E9846E-9A2F-4D39-87C5-9CF8A0A798BA}" sibTransId="{48E13AC3-E338-430A-9AB9-AA8CD4EC7F4E}"/>
    <dgm:cxn modelId="{A5B0468C-2F92-40FD-8B51-E3B8BDCD4D34}" type="presOf" srcId="{A5049222-EC29-4F72-887E-9073F1AB5624}" destId="{EB56EB5E-A6C4-48F5-ACBA-6BADEF53BEA7}" srcOrd="0" destOrd="0" presId="urn:microsoft.com/office/officeart/2005/8/layout/lProcess3"/>
    <dgm:cxn modelId="{67DDA7B3-E9AF-4E67-BDCE-02747DAF9B9E}" type="presParOf" srcId="{BE04F2AF-A39D-46B3-AE10-2B48B08DA5DE}" destId="{32D1A3FF-67E4-4A34-ADB2-F3B8E5EA944F}" srcOrd="0" destOrd="0" presId="urn:microsoft.com/office/officeart/2005/8/layout/lProcess3"/>
    <dgm:cxn modelId="{9B0652B4-DFE9-4728-9DD6-78F2A8AC993C}" type="presParOf" srcId="{32D1A3FF-67E4-4A34-ADB2-F3B8E5EA944F}" destId="{EB56EB5E-A6C4-48F5-ACBA-6BADEF53BE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9BB635-84F6-403A-A5B1-009F1B3987E8}" type="doc">
      <dgm:prSet loTypeId="urn:microsoft.com/office/officeart/2005/8/layout/target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60E624E4-4128-4BE5-98E0-17F03683A6D1}">
      <dgm:prSet custT="1"/>
      <dgm:spPr/>
      <dgm:t>
        <a:bodyPr/>
        <a:lstStyle/>
        <a:p>
          <a:pPr rtl="1"/>
          <a:r>
            <a:rPr lang="fa-IR" sz="2400" b="1" dirty="0" smtClean="0">
              <a:cs typeface="2  Davat" pitchFamily="2" charset="-78"/>
            </a:rPr>
            <a:t>رنسانس</a:t>
          </a:r>
          <a:endParaRPr lang="fa-IR" sz="2400" b="1" dirty="0">
            <a:cs typeface="2  Davat" pitchFamily="2" charset="-78"/>
          </a:endParaRPr>
        </a:p>
      </dgm:t>
    </dgm:pt>
    <dgm:pt modelId="{A227B6F0-0C4A-434C-84E5-5DC47834C861}" type="parTrans" cxnId="{E37E7474-7927-4CCD-95C9-8AE9B80E4E2B}">
      <dgm:prSet/>
      <dgm:spPr/>
      <dgm:t>
        <a:bodyPr/>
        <a:lstStyle/>
        <a:p>
          <a:pPr rtl="1"/>
          <a:endParaRPr lang="fa-IR"/>
        </a:p>
      </dgm:t>
    </dgm:pt>
    <dgm:pt modelId="{3F9DA9B8-EAB0-44E7-B866-D9D4EDF6169B}" type="sibTrans" cxnId="{E37E7474-7927-4CCD-95C9-8AE9B80E4E2B}">
      <dgm:prSet/>
      <dgm:spPr/>
      <dgm:t>
        <a:bodyPr/>
        <a:lstStyle/>
        <a:p>
          <a:pPr rtl="1"/>
          <a:endParaRPr lang="fa-IR"/>
        </a:p>
      </dgm:t>
    </dgm:pt>
    <dgm:pt modelId="{37C5143F-7549-487F-9A61-B6DBAC9B40B8}">
      <dgm:prSet/>
      <dgm:spPr/>
      <dgm:t>
        <a:bodyPr/>
        <a:lstStyle/>
        <a:p>
          <a:pPr rtl="1"/>
          <a:r>
            <a:rPr lang="fa-IR" dirty="0" smtClean="0"/>
            <a:t>1648میلادی</a:t>
          </a:r>
          <a:endParaRPr lang="fa-IR" dirty="0"/>
        </a:p>
      </dgm:t>
    </dgm:pt>
    <dgm:pt modelId="{FF15D79A-96CD-44EF-8529-05D2C675C33C}" type="parTrans" cxnId="{6748233C-322C-41D2-BCDE-C6FA06AB811E}">
      <dgm:prSet/>
      <dgm:spPr/>
      <dgm:t>
        <a:bodyPr/>
        <a:lstStyle/>
        <a:p>
          <a:pPr rtl="1"/>
          <a:endParaRPr lang="fa-IR"/>
        </a:p>
      </dgm:t>
    </dgm:pt>
    <dgm:pt modelId="{48127EB7-4AF5-47C7-AE6B-9C8ABEA7BFF5}" type="sibTrans" cxnId="{6748233C-322C-41D2-BCDE-C6FA06AB811E}">
      <dgm:prSet/>
      <dgm:spPr/>
      <dgm:t>
        <a:bodyPr/>
        <a:lstStyle/>
        <a:p>
          <a:pPr rtl="1"/>
          <a:endParaRPr lang="fa-IR"/>
        </a:p>
      </dgm:t>
    </dgm:pt>
    <dgm:pt modelId="{8AF2265C-D3F8-4BDD-B96D-8C1A84978A62}" type="pres">
      <dgm:prSet presAssocID="{8A9BB635-84F6-403A-A5B1-009F1B3987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75E99FD-3611-4CC0-A825-1DEBE8D5C8C9}" type="pres">
      <dgm:prSet presAssocID="{60E624E4-4128-4BE5-98E0-17F03683A6D1}" presName="circle1" presStyleLbl="node1" presStyleIdx="0" presStyleCnt="2"/>
      <dgm:spPr/>
    </dgm:pt>
    <dgm:pt modelId="{925EAEEC-B5CF-41C2-B646-FE10F6E8155A}" type="pres">
      <dgm:prSet presAssocID="{60E624E4-4128-4BE5-98E0-17F03683A6D1}" presName="space" presStyleCnt="0"/>
      <dgm:spPr/>
    </dgm:pt>
    <dgm:pt modelId="{20FB6133-77E6-4DD3-B964-6D085FB121BB}" type="pres">
      <dgm:prSet presAssocID="{60E624E4-4128-4BE5-98E0-17F03683A6D1}" presName="rect1" presStyleLbl="alignAcc1" presStyleIdx="0" presStyleCnt="2" custLinFactNeighborX="5084"/>
      <dgm:spPr/>
      <dgm:t>
        <a:bodyPr/>
        <a:lstStyle/>
        <a:p>
          <a:pPr rtl="1"/>
          <a:endParaRPr lang="fa-IR"/>
        </a:p>
      </dgm:t>
    </dgm:pt>
    <dgm:pt modelId="{B42172F1-89A9-407C-BE61-0D11B4BE09E8}" type="pres">
      <dgm:prSet presAssocID="{37C5143F-7549-487F-9A61-B6DBAC9B40B8}" presName="vertSpace2" presStyleLbl="node1" presStyleIdx="0" presStyleCnt="2"/>
      <dgm:spPr/>
    </dgm:pt>
    <dgm:pt modelId="{5E8ED433-D5EE-491C-98DB-0474AA3ACA38}" type="pres">
      <dgm:prSet presAssocID="{37C5143F-7549-487F-9A61-B6DBAC9B40B8}" presName="circle2" presStyleLbl="node1" presStyleIdx="1" presStyleCnt="2"/>
      <dgm:spPr/>
    </dgm:pt>
    <dgm:pt modelId="{976B58EC-3DCC-4AE7-ACD8-C18A10065A65}" type="pres">
      <dgm:prSet presAssocID="{37C5143F-7549-487F-9A61-B6DBAC9B40B8}" presName="rect2" presStyleLbl="alignAcc1" presStyleIdx="1" presStyleCnt="2" custLinFactNeighborX="-487" custLinFactNeighborY="11094"/>
      <dgm:spPr/>
      <dgm:t>
        <a:bodyPr/>
        <a:lstStyle/>
        <a:p>
          <a:pPr rtl="1"/>
          <a:endParaRPr lang="fa-IR"/>
        </a:p>
      </dgm:t>
    </dgm:pt>
    <dgm:pt modelId="{0FE9613B-E804-453D-86C6-DF0E77543525}" type="pres">
      <dgm:prSet presAssocID="{60E624E4-4128-4BE5-98E0-17F03683A6D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D84FB65-D9EB-413A-B5ED-1E2BE036B389}" type="pres">
      <dgm:prSet presAssocID="{37C5143F-7549-487F-9A61-B6DBAC9B40B8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3AFED00-134C-470E-8E99-27A02FEC9EF3}" type="presOf" srcId="{37C5143F-7549-487F-9A61-B6DBAC9B40B8}" destId="{976B58EC-3DCC-4AE7-ACD8-C18A10065A65}" srcOrd="0" destOrd="0" presId="urn:microsoft.com/office/officeart/2005/8/layout/target3"/>
    <dgm:cxn modelId="{6748233C-322C-41D2-BCDE-C6FA06AB811E}" srcId="{8A9BB635-84F6-403A-A5B1-009F1B3987E8}" destId="{37C5143F-7549-487F-9A61-B6DBAC9B40B8}" srcOrd="1" destOrd="0" parTransId="{FF15D79A-96CD-44EF-8529-05D2C675C33C}" sibTransId="{48127EB7-4AF5-47C7-AE6B-9C8ABEA7BFF5}"/>
    <dgm:cxn modelId="{E37E7474-7927-4CCD-95C9-8AE9B80E4E2B}" srcId="{8A9BB635-84F6-403A-A5B1-009F1B3987E8}" destId="{60E624E4-4128-4BE5-98E0-17F03683A6D1}" srcOrd="0" destOrd="0" parTransId="{A227B6F0-0C4A-434C-84E5-5DC47834C861}" sibTransId="{3F9DA9B8-EAB0-44E7-B866-D9D4EDF6169B}"/>
    <dgm:cxn modelId="{F1789734-4CE8-421C-A4D8-BA97554956A9}" type="presOf" srcId="{60E624E4-4128-4BE5-98E0-17F03683A6D1}" destId="{20FB6133-77E6-4DD3-B964-6D085FB121BB}" srcOrd="0" destOrd="0" presId="urn:microsoft.com/office/officeart/2005/8/layout/target3"/>
    <dgm:cxn modelId="{065D652D-EA4F-41AE-BEA6-15BB9322D03E}" type="presOf" srcId="{8A9BB635-84F6-403A-A5B1-009F1B3987E8}" destId="{8AF2265C-D3F8-4BDD-B96D-8C1A84978A62}" srcOrd="0" destOrd="0" presId="urn:microsoft.com/office/officeart/2005/8/layout/target3"/>
    <dgm:cxn modelId="{BCA13D72-1D2C-4C08-A0E9-C3024023937B}" type="presOf" srcId="{37C5143F-7549-487F-9A61-B6DBAC9B40B8}" destId="{1D84FB65-D9EB-413A-B5ED-1E2BE036B389}" srcOrd="1" destOrd="0" presId="urn:microsoft.com/office/officeart/2005/8/layout/target3"/>
    <dgm:cxn modelId="{88A1970A-04F1-41AC-A8B0-CB374E99C8CB}" type="presOf" srcId="{60E624E4-4128-4BE5-98E0-17F03683A6D1}" destId="{0FE9613B-E804-453D-86C6-DF0E77543525}" srcOrd="1" destOrd="0" presId="urn:microsoft.com/office/officeart/2005/8/layout/target3"/>
    <dgm:cxn modelId="{7E0B7BFC-A91D-4F72-9FCA-FBB99A020EF2}" type="presParOf" srcId="{8AF2265C-D3F8-4BDD-B96D-8C1A84978A62}" destId="{375E99FD-3611-4CC0-A825-1DEBE8D5C8C9}" srcOrd="0" destOrd="0" presId="urn:microsoft.com/office/officeart/2005/8/layout/target3"/>
    <dgm:cxn modelId="{8A417BF6-9837-4C5D-AFA0-1B5BE3B74119}" type="presParOf" srcId="{8AF2265C-D3F8-4BDD-B96D-8C1A84978A62}" destId="{925EAEEC-B5CF-41C2-B646-FE10F6E8155A}" srcOrd="1" destOrd="0" presId="urn:microsoft.com/office/officeart/2005/8/layout/target3"/>
    <dgm:cxn modelId="{475E2EEF-CCAE-42EB-8B15-189777B61C09}" type="presParOf" srcId="{8AF2265C-D3F8-4BDD-B96D-8C1A84978A62}" destId="{20FB6133-77E6-4DD3-B964-6D085FB121BB}" srcOrd="2" destOrd="0" presId="urn:microsoft.com/office/officeart/2005/8/layout/target3"/>
    <dgm:cxn modelId="{568F9802-7D30-4684-AF6D-35A5BE883308}" type="presParOf" srcId="{8AF2265C-D3F8-4BDD-B96D-8C1A84978A62}" destId="{B42172F1-89A9-407C-BE61-0D11B4BE09E8}" srcOrd="3" destOrd="0" presId="urn:microsoft.com/office/officeart/2005/8/layout/target3"/>
    <dgm:cxn modelId="{5E4BD0BE-85EF-454F-87B1-946FCC98F14A}" type="presParOf" srcId="{8AF2265C-D3F8-4BDD-B96D-8C1A84978A62}" destId="{5E8ED433-D5EE-491C-98DB-0474AA3ACA38}" srcOrd="4" destOrd="0" presId="urn:microsoft.com/office/officeart/2005/8/layout/target3"/>
    <dgm:cxn modelId="{FD1810B8-0979-4173-A66C-EE233A321B77}" type="presParOf" srcId="{8AF2265C-D3F8-4BDD-B96D-8C1A84978A62}" destId="{976B58EC-3DCC-4AE7-ACD8-C18A10065A65}" srcOrd="5" destOrd="0" presId="urn:microsoft.com/office/officeart/2005/8/layout/target3"/>
    <dgm:cxn modelId="{DE7D29EC-B97E-4F2A-AD80-CF7E47453E41}" type="presParOf" srcId="{8AF2265C-D3F8-4BDD-B96D-8C1A84978A62}" destId="{0FE9613B-E804-453D-86C6-DF0E77543525}" srcOrd="6" destOrd="0" presId="urn:microsoft.com/office/officeart/2005/8/layout/target3"/>
    <dgm:cxn modelId="{EC13E5A8-96A0-48DB-8109-368178E2364C}" type="presParOf" srcId="{8AF2265C-D3F8-4BDD-B96D-8C1A84978A62}" destId="{1D84FB65-D9EB-413A-B5ED-1E2BE036B38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BB635-84F6-403A-A5B1-009F1B3987E8}" type="doc">
      <dgm:prSet loTypeId="urn:microsoft.com/office/officeart/2005/8/layout/target3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60E624E4-4128-4BE5-98E0-17F03683A6D1}">
      <dgm:prSet custT="1"/>
      <dgm:spPr/>
      <dgm:t>
        <a:bodyPr/>
        <a:lstStyle/>
        <a:p>
          <a:pPr rtl="1"/>
          <a:r>
            <a:rPr lang="fa-IR" sz="1400" dirty="0" smtClean="0">
              <a:cs typeface="2  Davat" pitchFamily="2" charset="-78"/>
            </a:rPr>
            <a:t>انقلاب اسلامی</a:t>
          </a:r>
          <a:endParaRPr lang="fa-IR" sz="1400" dirty="0">
            <a:cs typeface="2  Davat" pitchFamily="2" charset="-78"/>
          </a:endParaRPr>
        </a:p>
      </dgm:t>
    </dgm:pt>
    <dgm:pt modelId="{A227B6F0-0C4A-434C-84E5-5DC47834C861}" type="parTrans" cxnId="{E37E7474-7927-4CCD-95C9-8AE9B80E4E2B}">
      <dgm:prSet/>
      <dgm:spPr/>
      <dgm:t>
        <a:bodyPr/>
        <a:lstStyle/>
        <a:p>
          <a:pPr rtl="1"/>
          <a:endParaRPr lang="fa-IR"/>
        </a:p>
      </dgm:t>
    </dgm:pt>
    <dgm:pt modelId="{3F9DA9B8-EAB0-44E7-B866-D9D4EDF6169B}" type="sibTrans" cxnId="{E37E7474-7927-4CCD-95C9-8AE9B80E4E2B}">
      <dgm:prSet/>
      <dgm:spPr/>
      <dgm:t>
        <a:bodyPr/>
        <a:lstStyle/>
        <a:p>
          <a:pPr rtl="1"/>
          <a:endParaRPr lang="fa-IR"/>
        </a:p>
      </dgm:t>
    </dgm:pt>
    <dgm:pt modelId="{37C5143F-7549-487F-9A61-B6DBAC9B40B8}">
      <dgm:prSet/>
      <dgm:spPr/>
      <dgm:t>
        <a:bodyPr/>
        <a:lstStyle/>
        <a:p>
          <a:pPr rtl="1"/>
          <a:r>
            <a:rPr lang="fa-IR" dirty="0" smtClean="0"/>
            <a:t>1979میلادی</a:t>
          </a:r>
          <a:endParaRPr lang="fa-IR" dirty="0"/>
        </a:p>
      </dgm:t>
    </dgm:pt>
    <dgm:pt modelId="{FF15D79A-96CD-44EF-8529-05D2C675C33C}" type="parTrans" cxnId="{6748233C-322C-41D2-BCDE-C6FA06AB811E}">
      <dgm:prSet/>
      <dgm:spPr/>
      <dgm:t>
        <a:bodyPr/>
        <a:lstStyle/>
        <a:p>
          <a:pPr rtl="1"/>
          <a:endParaRPr lang="fa-IR"/>
        </a:p>
      </dgm:t>
    </dgm:pt>
    <dgm:pt modelId="{48127EB7-4AF5-47C7-AE6B-9C8ABEA7BFF5}" type="sibTrans" cxnId="{6748233C-322C-41D2-BCDE-C6FA06AB811E}">
      <dgm:prSet/>
      <dgm:spPr/>
      <dgm:t>
        <a:bodyPr/>
        <a:lstStyle/>
        <a:p>
          <a:pPr rtl="1"/>
          <a:endParaRPr lang="fa-IR"/>
        </a:p>
      </dgm:t>
    </dgm:pt>
    <dgm:pt modelId="{8AF2265C-D3F8-4BDD-B96D-8C1A84978A62}" type="pres">
      <dgm:prSet presAssocID="{8A9BB635-84F6-403A-A5B1-009F1B3987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75E99FD-3611-4CC0-A825-1DEBE8D5C8C9}" type="pres">
      <dgm:prSet presAssocID="{60E624E4-4128-4BE5-98E0-17F03683A6D1}" presName="circle1" presStyleLbl="node1" presStyleIdx="0" presStyleCnt="2"/>
      <dgm:spPr/>
    </dgm:pt>
    <dgm:pt modelId="{925EAEEC-B5CF-41C2-B646-FE10F6E8155A}" type="pres">
      <dgm:prSet presAssocID="{60E624E4-4128-4BE5-98E0-17F03683A6D1}" presName="space" presStyleCnt="0"/>
      <dgm:spPr/>
    </dgm:pt>
    <dgm:pt modelId="{20FB6133-77E6-4DD3-B964-6D085FB121BB}" type="pres">
      <dgm:prSet presAssocID="{60E624E4-4128-4BE5-98E0-17F03683A6D1}" presName="rect1" presStyleLbl="alignAcc1" presStyleIdx="0" presStyleCnt="2" custLinFactNeighborX="5084"/>
      <dgm:spPr/>
      <dgm:t>
        <a:bodyPr/>
        <a:lstStyle/>
        <a:p>
          <a:pPr rtl="1"/>
          <a:endParaRPr lang="fa-IR"/>
        </a:p>
      </dgm:t>
    </dgm:pt>
    <dgm:pt modelId="{B42172F1-89A9-407C-BE61-0D11B4BE09E8}" type="pres">
      <dgm:prSet presAssocID="{37C5143F-7549-487F-9A61-B6DBAC9B40B8}" presName="vertSpace2" presStyleLbl="node1" presStyleIdx="0" presStyleCnt="2"/>
      <dgm:spPr/>
    </dgm:pt>
    <dgm:pt modelId="{5E8ED433-D5EE-491C-98DB-0474AA3ACA38}" type="pres">
      <dgm:prSet presAssocID="{37C5143F-7549-487F-9A61-B6DBAC9B40B8}" presName="circle2" presStyleLbl="node1" presStyleIdx="1" presStyleCnt="2"/>
      <dgm:spPr/>
    </dgm:pt>
    <dgm:pt modelId="{976B58EC-3DCC-4AE7-ACD8-C18A10065A65}" type="pres">
      <dgm:prSet presAssocID="{37C5143F-7549-487F-9A61-B6DBAC9B40B8}" presName="rect2" presStyleLbl="alignAcc1" presStyleIdx="1" presStyleCnt="2" custLinFactNeighborX="-487" custLinFactNeighborY="11094"/>
      <dgm:spPr/>
      <dgm:t>
        <a:bodyPr/>
        <a:lstStyle/>
        <a:p>
          <a:pPr rtl="1"/>
          <a:endParaRPr lang="fa-IR"/>
        </a:p>
      </dgm:t>
    </dgm:pt>
    <dgm:pt modelId="{0FE9613B-E804-453D-86C6-DF0E77543525}" type="pres">
      <dgm:prSet presAssocID="{60E624E4-4128-4BE5-98E0-17F03683A6D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D84FB65-D9EB-413A-B5ED-1E2BE036B389}" type="pres">
      <dgm:prSet presAssocID="{37C5143F-7549-487F-9A61-B6DBAC9B40B8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748233C-322C-41D2-BCDE-C6FA06AB811E}" srcId="{8A9BB635-84F6-403A-A5B1-009F1B3987E8}" destId="{37C5143F-7549-487F-9A61-B6DBAC9B40B8}" srcOrd="1" destOrd="0" parTransId="{FF15D79A-96CD-44EF-8529-05D2C675C33C}" sibTransId="{48127EB7-4AF5-47C7-AE6B-9C8ABEA7BFF5}"/>
    <dgm:cxn modelId="{E37E7474-7927-4CCD-95C9-8AE9B80E4E2B}" srcId="{8A9BB635-84F6-403A-A5B1-009F1B3987E8}" destId="{60E624E4-4128-4BE5-98E0-17F03683A6D1}" srcOrd="0" destOrd="0" parTransId="{A227B6F0-0C4A-434C-84E5-5DC47834C861}" sibTransId="{3F9DA9B8-EAB0-44E7-B866-D9D4EDF6169B}"/>
    <dgm:cxn modelId="{2578B45E-C19B-4FDD-9DE9-703CD0D639A1}" type="presOf" srcId="{60E624E4-4128-4BE5-98E0-17F03683A6D1}" destId="{0FE9613B-E804-453D-86C6-DF0E77543525}" srcOrd="1" destOrd="0" presId="urn:microsoft.com/office/officeart/2005/8/layout/target3"/>
    <dgm:cxn modelId="{A9E4C45C-B9DC-4BE7-A4BD-20A96A158F78}" type="presOf" srcId="{37C5143F-7549-487F-9A61-B6DBAC9B40B8}" destId="{1D84FB65-D9EB-413A-B5ED-1E2BE036B389}" srcOrd="1" destOrd="0" presId="urn:microsoft.com/office/officeart/2005/8/layout/target3"/>
    <dgm:cxn modelId="{E4C5569A-C94B-4D2A-BA5B-FD6DD2B46B73}" type="presOf" srcId="{60E624E4-4128-4BE5-98E0-17F03683A6D1}" destId="{20FB6133-77E6-4DD3-B964-6D085FB121BB}" srcOrd="0" destOrd="0" presId="urn:microsoft.com/office/officeart/2005/8/layout/target3"/>
    <dgm:cxn modelId="{1359C9C2-730B-4665-B280-A654DB771AB0}" type="presOf" srcId="{37C5143F-7549-487F-9A61-B6DBAC9B40B8}" destId="{976B58EC-3DCC-4AE7-ACD8-C18A10065A65}" srcOrd="0" destOrd="0" presId="urn:microsoft.com/office/officeart/2005/8/layout/target3"/>
    <dgm:cxn modelId="{9C6ED044-A6BF-4598-821B-D1CFCA60271B}" type="presOf" srcId="{8A9BB635-84F6-403A-A5B1-009F1B3987E8}" destId="{8AF2265C-D3F8-4BDD-B96D-8C1A84978A62}" srcOrd="0" destOrd="0" presId="urn:microsoft.com/office/officeart/2005/8/layout/target3"/>
    <dgm:cxn modelId="{3ED447FC-9B8A-4CBA-A7DE-5B47F3ADCF7F}" type="presParOf" srcId="{8AF2265C-D3F8-4BDD-B96D-8C1A84978A62}" destId="{375E99FD-3611-4CC0-A825-1DEBE8D5C8C9}" srcOrd="0" destOrd="0" presId="urn:microsoft.com/office/officeart/2005/8/layout/target3"/>
    <dgm:cxn modelId="{200166D3-6380-4947-93E4-A79804B4A176}" type="presParOf" srcId="{8AF2265C-D3F8-4BDD-B96D-8C1A84978A62}" destId="{925EAEEC-B5CF-41C2-B646-FE10F6E8155A}" srcOrd="1" destOrd="0" presId="urn:microsoft.com/office/officeart/2005/8/layout/target3"/>
    <dgm:cxn modelId="{F61B54C4-7C7C-42C5-81E8-762E02562774}" type="presParOf" srcId="{8AF2265C-D3F8-4BDD-B96D-8C1A84978A62}" destId="{20FB6133-77E6-4DD3-B964-6D085FB121BB}" srcOrd="2" destOrd="0" presId="urn:microsoft.com/office/officeart/2005/8/layout/target3"/>
    <dgm:cxn modelId="{334DD48A-153E-4B79-ADEB-B892555843BA}" type="presParOf" srcId="{8AF2265C-D3F8-4BDD-B96D-8C1A84978A62}" destId="{B42172F1-89A9-407C-BE61-0D11B4BE09E8}" srcOrd="3" destOrd="0" presId="urn:microsoft.com/office/officeart/2005/8/layout/target3"/>
    <dgm:cxn modelId="{F5A61B2C-C8F3-44DB-807B-CA56707B5A61}" type="presParOf" srcId="{8AF2265C-D3F8-4BDD-B96D-8C1A84978A62}" destId="{5E8ED433-D5EE-491C-98DB-0474AA3ACA38}" srcOrd="4" destOrd="0" presId="urn:microsoft.com/office/officeart/2005/8/layout/target3"/>
    <dgm:cxn modelId="{AB6BEE36-7181-4F23-AAEA-E4604E3B1A97}" type="presParOf" srcId="{8AF2265C-D3F8-4BDD-B96D-8C1A84978A62}" destId="{976B58EC-3DCC-4AE7-ACD8-C18A10065A65}" srcOrd="5" destOrd="0" presId="urn:microsoft.com/office/officeart/2005/8/layout/target3"/>
    <dgm:cxn modelId="{0E2B4A27-5D5A-43F3-A819-F16AD0A675A7}" type="presParOf" srcId="{8AF2265C-D3F8-4BDD-B96D-8C1A84978A62}" destId="{0FE9613B-E804-453D-86C6-DF0E77543525}" srcOrd="6" destOrd="0" presId="urn:microsoft.com/office/officeart/2005/8/layout/target3"/>
    <dgm:cxn modelId="{C99A7AF7-4D86-4BC7-AD3A-9AAF61039ACB}" type="presParOf" srcId="{8AF2265C-D3F8-4BDD-B96D-8C1A84978A62}" destId="{1D84FB65-D9EB-413A-B5ED-1E2BE036B38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46A284-A148-4E5E-AF19-0C84BF9214D9}" type="doc">
      <dgm:prSet loTypeId="urn:microsoft.com/office/officeart/2005/8/layout/lProcess3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pPr rtl="1"/>
          <a:endParaRPr lang="fa-IR"/>
        </a:p>
      </dgm:t>
    </dgm:pt>
    <dgm:pt modelId="{A5049222-EC29-4F72-887E-9073F1AB5624}">
      <dgm:prSet/>
      <dgm:spPr/>
      <dgm:t>
        <a:bodyPr/>
        <a:lstStyle/>
        <a:p>
          <a:pPr rtl="1"/>
          <a:r>
            <a:rPr lang="fa-IR" dirty="0" smtClean="0"/>
            <a:t>قرون قدیم</a:t>
          </a:r>
          <a:endParaRPr lang="fa-IR" dirty="0"/>
        </a:p>
      </dgm:t>
    </dgm:pt>
    <dgm:pt modelId="{48E13AC3-E338-430A-9AB9-AA8CD4EC7F4E}" type="sib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D2E9846E-9A2F-4D39-87C5-9CF8A0A798BA}" type="parTrans" cxnId="{6C8DC81B-2886-42C7-8069-2D8695C15180}">
      <dgm:prSet/>
      <dgm:spPr/>
      <dgm:t>
        <a:bodyPr/>
        <a:lstStyle/>
        <a:p>
          <a:pPr rtl="1"/>
          <a:endParaRPr lang="fa-IR"/>
        </a:p>
      </dgm:t>
    </dgm:pt>
    <dgm:pt modelId="{BE04F2AF-A39D-46B3-AE10-2B48B08DA5DE}" type="pres">
      <dgm:prSet presAssocID="{EE46A284-A148-4E5E-AF19-0C84BF9214D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2D1A3FF-67E4-4A34-ADB2-F3B8E5EA944F}" type="pres">
      <dgm:prSet presAssocID="{A5049222-EC29-4F72-887E-9073F1AB5624}" presName="horFlow" presStyleCnt="0"/>
      <dgm:spPr/>
      <dgm:t>
        <a:bodyPr/>
        <a:lstStyle/>
        <a:p>
          <a:pPr rtl="1"/>
          <a:endParaRPr lang="fa-IR"/>
        </a:p>
      </dgm:t>
    </dgm:pt>
    <dgm:pt modelId="{EB56EB5E-A6C4-48F5-ACBA-6BADEF53BEA7}" type="pres">
      <dgm:prSet presAssocID="{A5049222-EC29-4F72-887E-9073F1AB5624}" presName="bigChev" presStyleLbl="node1" presStyleIdx="0" presStyleCnt="1" custFlipHor="1" custLinFactNeighborY="438"/>
      <dgm:spPr/>
      <dgm:t>
        <a:bodyPr/>
        <a:lstStyle/>
        <a:p>
          <a:pPr rtl="1"/>
          <a:endParaRPr lang="fa-IR"/>
        </a:p>
      </dgm:t>
    </dgm:pt>
  </dgm:ptLst>
  <dgm:cxnLst>
    <dgm:cxn modelId="{70B58481-05E5-4C86-B80B-B5BB2962B75A}" type="presOf" srcId="{A5049222-EC29-4F72-887E-9073F1AB5624}" destId="{EB56EB5E-A6C4-48F5-ACBA-6BADEF53BEA7}" srcOrd="0" destOrd="0" presId="urn:microsoft.com/office/officeart/2005/8/layout/lProcess3"/>
    <dgm:cxn modelId="{0896B4BB-B85F-45B8-8683-71B1CBE90013}" type="presOf" srcId="{EE46A284-A148-4E5E-AF19-0C84BF9214D9}" destId="{BE04F2AF-A39D-46B3-AE10-2B48B08DA5DE}" srcOrd="0" destOrd="0" presId="urn:microsoft.com/office/officeart/2005/8/layout/lProcess3"/>
    <dgm:cxn modelId="{6C8DC81B-2886-42C7-8069-2D8695C15180}" srcId="{EE46A284-A148-4E5E-AF19-0C84BF9214D9}" destId="{A5049222-EC29-4F72-887E-9073F1AB5624}" srcOrd="0" destOrd="0" parTransId="{D2E9846E-9A2F-4D39-87C5-9CF8A0A798BA}" sibTransId="{48E13AC3-E338-430A-9AB9-AA8CD4EC7F4E}"/>
    <dgm:cxn modelId="{6E722094-5A0B-4ECE-922C-E6203190C8A4}" type="presParOf" srcId="{BE04F2AF-A39D-46B3-AE10-2B48B08DA5DE}" destId="{32D1A3FF-67E4-4A34-ADB2-F3B8E5EA944F}" srcOrd="0" destOrd="0" presId="urn:microsoft.com/office/officeart/2005/8/layout/lProcess3"/>
    <dgm:cxn modelId="{B2A59419-7C69-412C-9507-20502D7EAA66}" type="presParOf" srcId="{32D1A3FF-67E4-4A34-ADB2-F3B8E5EA944F}" destId="{EB56EB5E-A6C4-48F5-ACBA-6BADEF53BE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6F44D8-DF11-417F-8590-F46E475C0B7E}" type="datetimeFigureOut">
              <a:rPr lang="fa-IR" smtClean="0"/>
              <a:pPr/>
              <a:t>1437/06/09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7B2037-078D-437C-9FAA-5121A923077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>
            <a:noAutofit/>
          </a:bodyPr>
          <a:lstStyle/>
          <a:p>
            <a:pPr algn="ctr"/>
            <a:r>
              <a:rPr lang="fa-IR" sz="6600" dirty="0" smtClean="0">
                <a:solidFill>
                  <a:schemeClr val="bg2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به نام خدا</a:t>
            </a:r>
            <a:endParaRPr lang="fa-IR" sz="6600" dirty="0">
              <a:solidFill>
                <a:schemeClr val="bg2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009443" y="2041859"/>
            <a:ext cx="7125112" cy="4051437"/>
          </a:xfrm>
          <a:prstGeom prst="rect">
            <a:avLst/>
          </a:prstGeom>
        </p:spPr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SzPct val="100000"/>
              <a:buFont typeface="Wingdings" pitchFamily="2" charset="2"/>
              <a:buChar char="v"/>
            </a:pPr>
            <a:r>
              <a:rPr lang="fa-IR" sz="115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دستاوردهای انقلاب </a:t>
            </a:r>
            <a:r>
              <a:rPr lang="fa-IR" sz="115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اسلامی</a:t>
            </a:r>
          </a:p>
          <a:p>
            <a:pPr marL="0" indent="0">
              <a:buNone/>
            </a:pPr>
            <a:endParaRPr lang="fa-IR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a-IR" sz="4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        </a:t>
            </a:r>
            <a:r>
              <a:rPr lang="fa-IR" sz="47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نام دبير :  سركار خانم افرا</a:t>
            </a:r>
          </a:p>
          <a:p>
            <a:pPr>
              <a:buSzPct val="98000"/>
              <a:buFont typeface="Wingdings" pitchFamily="2" charset="2"/>
              <a:buChar char="Ø"/>
            </a:pPr>
            <a:r>
              <a:rPr lang="fa-IR" sz="4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         </a:t>
            </a:r>
            <a:r>
              <a:rPr lang="fa-IR" sz="47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كاري از : زهرا شيرزاد  ،  صدف ستوده </a:t>
            </a:r>
          </a:p>
          <a:p>
            <a:pPr>
              <a:buSzPct val="98000"/>
              <a:buFont typeface="Wingdings" pitchFamily="2" charset="2"/>
              <a:buChar char="Ø"/>
            </a:pPr>
            <a:r>
              <a:rPr lang="fa-IR" sz="47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دبيرستان نيايش     در س ديني</a:t>
            </a:r>
            <a:endParaRPr lang="fa-IR" sz="47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800708"/>
            <a:ext cx="4752528" cy="489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>
            <a:prstTxWarp prst="textArchUp">
              <a:avLst/>
            </a:prstTxWarp>
          </a:bodyPr>
          <a:lstStyle/>
          <a:p>
            <a:pPr algn="ctr"/>
            <a:r>
              <a:rPr lang="fa-IR" sz="6000" dirty="0" smtClean="0">
                <a:cs typeface="2  Baran" pitchFamily="2" charset="-78"/>
              </a:rPr>
              <a:t>جهان اسلام</a:t>
            </a:r>
            <a:endParaRPr lang="fa-IR" sz="6000" dirty="0">
              <a:cs typeface="2  Baran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83868" y="1826822"/>
            <a:ext cx="2988332" cy="311434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t">
            <a:prstTxWarp prst="textArchUp">
              <a:avLst/>
            </a:prstTxWarp>
          </a:bodyPr>
          <a:lstStyle/>
          <a:p>
            <a:pPr algn="ctr"/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2  Baran" pitchFamily="2" charset="-78"/>
              </a:rPr>
              <a:t>جهان تشیع</a:t>
            </a:r>
            <a:endParaRPr lang="fa-IR" sz="4000" dirty="0">
              <a:solidFill>
                <a:schemeClr val="accent6">
                  <a:lumMod val="50000"/>
                </a:schemeClr>
              </a:solidFill>
              <a:cs typeface="2  Bar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67944" y="2564904"/>
            <a:ext cx="1584176" cy="165618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ایران اسلامی</a:t>
            </a:r>
            <a:endParaRPr lang="fa-IR" sz="2000" dirty="0"/>
          </a:p>
        </p:txBody>
      </p:sp>
      <p:cxnSp>
        <p:nvCxnSpPr>
          <p:cNvPr id="8" name="Straight Arrow Connector 7"/>
          <p:cNvCxnSpPr>
            <a:endCxn id="20" idx="0"/>
          </p:cNvCxnSpPr>
          <p:nvPr/>
        </p:nvCxnSpPr>
        <p:spPr>
          <a:xfrm>
            <a:off x="6354170" y="4869160"/>
            <a:ext cx="513085" cy="893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843808" y="1484784"/>
            <a:ext cx="1080120" cy="115212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843808" y="3789040"/>
            <a:ext cx="1512168" cy="136815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7584" y="5301208"/>
            <a:ext cx="1800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نقطه شروع و مرکزیت فرایند انقلاب  اسلامی</a:t>
            </a:r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>
            <a:off x="35496" y="90498"/>
            <a:ext cx="2987824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1600" dirty="0" smtClean="0"/>
              <a:t>خروج از حاشیه و ورود به مرکز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a-IR" sz="1600" dirty="0" smtClean="0"/>
              <a:t>گرایش بیشتر به تشیع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a-IR" sz="1600" dirty="0" smtClean="0"/>
              <a:t>جهانی شدن گفتمان شیعه:</a:t>
            </a:r>
          </a:p>
          <a:p>
            <a:r>
              <a:rPr lang="fa-IR" sz="1600" dirty="0" smtClean="0"/>
              <a:t>     1-  شهادت </a:t>
            </a:r>
          </a:p>
          <a:p>
            <a:r>
              <a:rPr lang="fa-IR" sz="1600" dirty="0" smtClean="0"/>
              <a:t>     2- عدالت</a:t>
            </a:r>
          </a:p>
          <a:p>
            <a:r>
              <a:rPr lang="fa-IR" sz="1600" dirty="0" smtClean="0"/>
              <a:t>     3- مردم سالاری </a:t>
            </a:r>
          </a:p>
          <a:p>
            <a:pPr>
              <a:buFont typeface="Wingdings" pitchFamily="2" charset="2"/>
              <a:buChar char="ü"/>
            </a:pPr>
            <a:r>
              <a:rPr lang="fa-IR" sz="1600" dirty="0" smtClean="0"/>
              <a:t> خروج از حالت محافظه کارانه و     </a:t>
            </a:r>
          </a:p>
          <a:p>
            <a:r>
              <a:rPr lang="fa-IR" sz="1600" dirty="0"/>
              <a:t> </a:t>
            </a:r>
            <a:r>
              <a:rPr lang="fa-IR" sz="1600" dirty="0" smtClean="0"/>
              <a:t>    برخورداری از روحیه انقلابی</a:t>
            </a:r>
            <a:endParaRPr lang="fa-IR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78034" y="5762873"/>
            <a:ext cx="397844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1-  </a:t>
            </a:r>
            <a:r>
              <a:rPr lang="fa-IR" dirty="0"/>
              <a:t>بازگشت به خویشتن خویش</a:t>
            </a:r>
          </a:p>
          <a:p>
            <a:r>
              <a:rPr lang="fa-IR" dirty="0" smtClean="0"/>
              <a:t>2- ظهور نهضت های آزادیبخش اسلامی</a:t>
            </a:r>
          </a:p>
          <a:p>
            <a:r>
              <a:rPr lang="fa-IR" dirty="0" smtClean="0"/>
              <a:t>3- بیداری </a:t>
            </a:r>
            <a:r>
              <a:rPr lang="fa-IR" dirty="0"/>
              <a:t>اسلامی </a:t>
            </a:r>
          </a:p>
          <a:p>
            <a:endParaRPr lang="fa-IR" dirty="0"/>
          </a:p>
        </p:txBody>
      </p:sp>
      <p:sp>
        <p:nvSpPr>
          <p:cNvPr id="25" name="TextBox 24"/>
          <p:cNvSpPr txBox="1"/>
          <p:nvPr/>
        </p:nvSpPr>
        <p:spPr>
          <a:xfrm>
            <a:off x="5868144" y="116632"/>
            <a:ext cx="3203120" cy="104644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منطقه ای</a:t>
            </a:r>
            <a:endParaRPr lang="fa-IR" sz="6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32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/>
      <p:bldP spid="19" grpId="0"/>
      <p:bldP spid="20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hani\Desktop\453668_4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459376" cy="516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11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49241" y="118097"/>
            <a:ext cx="1614847" cy="1591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prstTxWarp prst="textPlain">
              <a:avLst/>
            </a:prstTxWarp>
          </a:bodyPr>
          <a:lstStyle/>
          <a:p>
            <a:pPr algn="ctr"/>
            <a:r>
              <a:rPr lang="fa-IR" sz="4000" dirty="0" smtClean="0">
                <a:cs typeface="2  Baran" pitchFamily="2" charset="-78"/>
              </a:rPr>
              <a:t>جهان اسلام</a:t>
            </a:r>
            <a:endParaRPr lang="fa-IR" sz="4000" dirty="0">
              <a:cs typeface="2  Baran" pitchFamily="2" charset="-78"/>
            </a:endParaRP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 flipV="1">
            <a:off x="5364088" y="913738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14461" y="729073"/>
            <a:ext cx="2267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1-  بیداری اسلامی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5696" y="2060848"/>
            <a:ext cx="6408712" cy="4001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وجوه تشابه میان انقلاب اسلامی و بیداری اسلامی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5952" y="2732435"/>
            <a:ext cx="5507376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1- جنبش توده ای و مردمی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2- نقش برجسته جوانان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3- مشارکت فعال زنان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4- حرکت غیر مسلحانه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5- برخورد برادرانه به نیروهای مسلح</a:t>
            </a:r>
          </a:p>
          <a:p>
            <a:pPr>
              <a:lnSpc>
                <a:spcPct val="150000"/>
              </a:lnSpc>
            </a:pPr>
            <a:r>
              <a:rPr lang="fa-IR" dirty="0"/>
              <a:t>6-ضدیت با نظام سلطه</a:t>
            </a:r>
          </a:p>
          <a:p>
            <a:pPr>
              <a:lnSpc>
                <a:spcPct val="150000"/>
              </a:lnSpc>
            </a:pPr>
            <a:endParaRPr lang="fa-I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64427" y="2720474"/>
            <a:ext cx="4192237" cy="24468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7- </a:t>
            </a:r>
            <a:r>
              <a:rPr lang="fa-IR" dirty="0"/>
              <a:t>اتفاق نظر در سقوط نظام</a:t>
            </a:r>
          </a:p>
          <a:p>
            <a:pPr>
              <a:lnSpc>
                <a:spcPct val="150000"/>
              </a:lnSpc>
            </a:pPr>
            <a:r>
              <a:rPr lang="fa-IR" dirty="0"/>
              <a:t>8- بهره برداری از نمادهای مذهبی</a:t>
            </a:r>
          </a:p>
          <a:p>
            <a:pPr>
              <a:lnSpc>
                <a:spcPct val="150000"/>
              </a:lnSpc>
            </a:pPr>
            <a:r>
              <a:rPr lang="fa-IR" dirty="0"/>
              <a:t>9- مقابله با هرنوع مانع فکری و مذهبی</a:t>
            </a:r>
          </a:p>
          <a:p>
            <a:pPr>
              <a:lnSpc>
                <a:spcPct val="150000"/>
              </a:lnSpc>
            </a:pPr>
            <a:r>
              <a:rPr lang="fa-IR" dirty="0"/>
              <a:t>10- بهره برداری از آخرین فن آوری ارتباطات</a:t>
            </a:r>
          </a:p>
          <a:p>
            <a:pPr>
              <a:lnSpc>
                <a:spcPct val="150000"/>
              </a:lnSpc>
            </a:pPr>
            <a:r>
              <a:rPr lang="fa-IR" dirty="0"/>
              <a:t>11- عدم سازش و مخالفت با سازشکار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845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5532" y="116632"/>
            <a:ext cx="2675732" cy="104644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جهانی</a:t>
            </a:r>
            <a:endParaRPr lang="fa-IR" sz="6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527175"/>
            <a:ext cx="72728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نظام جهانی برخورد با سلطه در شکل گیری 2 اردوگاه</a:t>
            </a:r>
            <a:endParaRPr lang="fa-I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3140968"/>
            <a:ext cx="3636404" cy="206210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fa-I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اردوگاه سلطه گران</a:t>
            </a:r>
            <a:endParaRPr lang="fa-I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140968"/>
            <a:ext cx="3636404" cy="206210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اردوگاه سلطه ستیزان</a:t>
            </a:r>
            <a:endParaRPr lang="fa-IR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901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5532" y="116632"/>
            <a:ext cx="2675732" cy="104644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جهانی</a:t>
            </a:r>
            <a:endParaRPr lang="fa-IR" sz="6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59632" y="2492896"/>
            <a:ext cx="6696744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Oval 1"/>
          <p:cNvSpPr/>
          <p:nvPr/>
        </p:nvSpPr>
        <p:spPr>
          <a:xfrm>
            <a:off x="1547664" y="2636912"/>
            <a:ext cx="6077722" cy="33123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00" bIns="0" rtlCol="1" anchor="b" anchorCtr="1">
            <a:prstTxWarp prst="textArchDown">
              <a:avLst/>
            </a:prstTxWarp>
          </a:bodyPr>
          <a:lstStyle/>
          <a:p>
            <a:pPr algn="ctr"/>
            <a:endParaRPr lang="fa-I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79712" y="2780928"/>
            <a:ext cx="5184576" cy="24482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b">
            <a:prstTxWarp prst="textArchDown">
              <a:avLst/>
            </a:prstTxWarp>
          </a:bodyPr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دول پیشرفته همراه با غرب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27784" y="2960948"/>
            <a:ext cx="3888432" cy="16921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bIns="0" rtlCol="1" anchor="b">
            <a:prstTxWarp prst="textArchDown">
              <a:avLst/>
            </a:prstTxWarp>
          </a:bodyPr>
          <a:lstStyle/>
          <a:p>
            <a:pPr algn="ctr"/>
            <a:r>
              <a:rPr lang="fa-IR" b="1" dirty="0" smtClean="0"/>
              <a:t>دول اروپایی</a:t>
            </a:r>
            <a:endParaRPr lang="fa-IR" b="1" dirty="0"/>
          </a:p>
        </p:txBody>
      </p:sp>
      <p:sp>
        <p:nvSpPr>
          <p:cNvPr id="8" name="Oval 7"/>
          <p:cNvSpPr/>
          <p:nvPr/>
        </p:nvSpPr>
        <p:spPr>
          <a:xfrm>
            <a:off x="3491880" y="3068960"/>
            <a:ext cx="2088232" cy="11521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دولت ایالات متحده آمریکا</a:t>
            </a:r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5055567"/>
            <a:ext cx="4464496" cy="461665"/>
          </a:xfrm>
          <a:prstGeom prst="rect">
            <a:avLst/>
          </a:prstGeom>
          <a:noFill/>
        </p:spPr>
        <p:txBody>
          <a:bodyPr wrap="square" rtlCol="1">
            <a:prstTxWarp prst="textArchDown">
              <a:avLst/>
            </a:prstTxWarp>
            <a:spAutoFit/>
          </a:bodyPr>
          <a:lstStyle/>
          <a:p>
            <a:r>
              <a:rPr lang="fa-IR" sz="2000" b="1" dirty="0" smtClean="0"/>
              <a:t>دول درحال توسعه تحت نفوذ غرب</a:t>
            </a:r>
            <a:endParaRPr lang="fa-IR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5703639"/>
            <a:ext cx="3744416" cy="461665"/>
          </a:xfrm>
          <a:prstGeom prst="rect">
            <a:avLst/>
          </a:prstGeom>
          <a:noFill/>
        </p:spPr>
        <p:txBody>
          <a:bodyPr wrap="square" rtlCol="1">
            <a:prstTxWarp prst="textArchDown">
              <a:avLst/>
            </a:prstTxWarp>
            <a:spAutoFit/>
          </a:bodyPr>
          <a:lstStyle/>
          <a:p>
            <a:r>
              <a:rPr lang="fa-IR" sz="2000" b="1" dirty="0" smtClean="0">
                <a:solidFill>
                  <a:schemeClr val="bg1"/>
                </a:solidFill>
              </a:rPr>
              <a:t>دول اسلامی تحت نفوذ غرب</a:t>
            </a:r>
            <a:endParaRPr lang="fa-IR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196752"/>
            <a:ext cx="727280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نظام سلطه گران</a:t>
            </a:r>
            <a:endParaRPr lang="fa-IR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37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5532" y="116632"/>
            <a:ext cx="2675732" cy="104644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جهانی</a:t>
            </a:r>
            <a:endParaRPr lang="fa-IR" sz="6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2492896"/>
            <a:ext cx="6889576" cy="43651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Oval 1"/>
          <p:cNvSpPr/>
          <p:nvPr/>
        </p:nvSpPr>
        <p:spPr>
          <a:xfrm>
            <a:off x="1219200" y="2636912"/>
            <a:ext cx="6406186" cy="35352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tIns="18000000" bIns="0" rtlCol="1" anchor="b" anchorCtr="1">
            <a:prstTxWarp prst="textArchDown">
              <a:avLst/>
            </a:prstTxWarp>
          </a:bodyPr>
          <a:lstStyle/>
          <a:p>
            <a:pPr algn="ctr"/>
            <a:endParaRPr lang="fa-I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79712" y="2780928"/>
            <a:ext cx="5184576" cy="2448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b">
            <a:prstTxWarp prst="textArchDown">
              <a:avLst/>
            </a:prstTxWarp>
          </a:bodyPr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جهان اسلام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27784" y="2960948"/>
            <a:ext cx="3888432" cy="16921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0" rtlCol="1" anchor="b">
            <a:prstTxWarp prst="textArchDown">
              <a:avLst/>
            </a:prstTxWarp>
          </a:bodyPr>
          <a:lstStyle/>
          <a:p>
            <a:pPr algn="ctr"/>
            <a:r>
              <a:rPr lang="fa-IR" b="1" dirty="0" smtClean="0"/>
              <a:t>جهان تشیع</a:t>
            </a:r>
            <a:endParaRPr lang="fa-IR" b="1" dirty="0"/>
          </a:p>
        </p:txBody>
      </p:sp>
      <p:sp>
        <p:nvSpPr>
          <p:cNvPr id="8" name="Oval 7"/>
          <p:cNvSpPr/>
          <p:nvPr/>
        </p:nvSpPr>
        <p:spPr>
          <a:xfrm>
            <a:off x="3491880" y="3068960"/>
            <a:ext cx="2088232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/>
              <a:t>ایران اسلامی</a:t>
            </a:r>
            <a:endParaRPr lang="fa-IR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5105400"/>
            <a:ext cx="4876800" cy="537865"/>
          </a:xfrm>
          <a:prstGeom prst="rect">
            <a:avLst/>
          </a:prstGeom>
          <a:noFill/>
        </p:spPr>
        <p:txBody>
          <a:bodyPr wrap="square" rtlCol="1">
            <a:prstTxWarp prst="textArchDown">
              <a:avLst/>
            </a:prstTxWarp>
            <a:spAutoFit/>
          </a:bodyPr>
          <a:lstStyle/>
          <a:p>
            <a:r>
              <a:rPr lang="fa-IR" sz="2000" b="1" dirty="0" smtClean="0"/>
              <a:t>غیر مسلمانان در کشورهای درحال توسعه</a:t>
            </a:r>
            <a:endParaRPr lang="fa-IR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5943600"/>
            <a:ext cx="4464496" cy="461665"/>
          </a:xfrm>
          <a:prstGeom prst="rect">
            <a:avLst/>
          </a:prstGeom>
          <a:noFill/>
        </p:spPr>
        <p:txBody>
          <a:bodyPr wrap="square" rtlCol="1">
            <a:prstTxWarp prst="textArchDown">
              <a:avLst/>
            </a:prstTxWarp>
            <a:spAutoFit/>
          </a:bodyPr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توده های مردم در جهان توسعه یافته غرب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196752"/>
            <a:ext cx="727280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نظام سلطه ستیزان</a:t>
            </a:r>
            <a:endParaRPr lang="fa-IR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hani\Desktop\292135_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996399" cy="487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016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8640"/>
            <a:ext cx="6400800" cy="60924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a-IR" sz="2400" dirty="0" smtClean="0">
                <a:cs typeface="2  Baran" pitchFamily="2" charset="-78"/>
              </a:rPr>
              <a:t>جدول مقایسه ویژگیهای دو اردوگاه</a:t>
            </a:r>
            <a:endParaRPr lang="fa-IR" sz="2400" dirty="0">
              <a:cs typeface="2  Bara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01724"/>
              </p:ext>
            </p:extLst>
          </p:nvPr>
        </p:nvGraphicFramePr>
        <p:xfrm>
          <a:off x="168830" y="836712"/>
          <a:ext cx="8723650" cy="58324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7871"/>
                <a:gridCol w="2777871"/>
                <a:gridCol w="3167908"/>
              </a:tblGrid>
              <a:tr h="36217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/>
                        <a:t>مفاهیم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/>
                        <a:t>سلطه گران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/>
                        <a:t>سلطه ستیزان</a:t>
                      </a:r>
                      <a:endParaRPr lang="fa-IR" sz="1400" dirty="0"/>
                    </a:p>
                  </a:txBody>
                  <a:tcPr anchor="ctr"/>
                </a:tc>
              </a:tr>
              <a:tr h="645937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645937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645937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645937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645937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656612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2200" y="1340768"/>
            <a:ext cx="23042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>
                <a:solidFill>
                  <a:srgbClr val="00682F"/>
                </a:solidFill>
              </a:rPr>
              <a:t>مبانی </a:t>
            </a:r>
            <a:r>
              <a:rPr lang="fa-IR" sz="1600" b="1" dirty="0" smtClean="0">
                <a:solidFill>
                  <a:srgbClr val="00682F"/>
                </a:solidFill>
              </a:rPr>
              <a:t>قدرت</a:t>
            </a:r>
            <a:endParaRPr lang="fa-IR" sz="1600" b="1" dirty="0">
              <a:solidFill>
                <a:srgbClr val="00682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1248435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قدرت سخت به عنوان قدرت اصلی و قدرت نرم در خدمت </a:t>
            </a:r>
            <a:r>
              <a:rPr lang="fa-IR" sz="1400" dirty="0" smtClean="0">
                <a:solidFill>
                  <a:srgbClr val="800000"/>
                </a:solidFill>
              </a:rPr>
              <a:t>قدرت سخت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249596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قدرت نرم به عنوان قدرت اصلی و قدرت سخت مکمل و در خدمت قدرت </a:t>
            </a:r>
            <a:r>
              <a:rPr lang="fa-IR" sz="1400" dirty="0" smtClean="0"/>
              <a:t>نرم</a:t>
            </a:r>
            <a:endParaRPr lang="fa-IR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1988840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مبانی فکری و اندیشه ای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5856" y="1896507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ماتریالیسم </a:t>
            </a:r>
            <a:r>
              <a:rPr lang="fa-IR" sz="1400" dirty="0" smtClean="0">
                <a:solidFill>
                  <a:srgbClr val="800000"/>
                </a:solidFill>
              </a:rPr>
              <a:t>، </a:t>
            </a:r>
            <a:r>
              <a:rPr lang="fa-IR" sz="1400" dirty="0">
                <a:solidFill>
                  <a:srgbClr val="800000"/>
                </a:solidFill>
              </a:rPr>
              <a:t>سکولاریسم ، لیبرالیسم و </a:t>
            </a:r>
            <a:r>
              <a:rPr lang="fa-IR" sz="1400" dirty="0" smtClean="0">
                <a:solidFill>
                  <a:srgbClr val="800000"/>
                </a:solidFill>
              </a:rPr>
              <a:t>ناسیونالیسم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817493"/>
            <a:ext cx="3096344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دین گرایی ، اسلام گرایی ، الهیات رهایی بخش و مردم سالاری با تکیه بر معنویت ، اخلاق و </a:t>
            </a:r>
            <a:r>
              <a:rPr lang="fa-IR" sz="1400" dirty="0" smtClean="0"/>
              <a:t>عدالت</a:t>
            </a:r>
            <a:endParaRPr lang="fa-IR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2645078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منافع ملی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7864" y="2660466"/>
            <a:ext cx="2880320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منافع صاحبان قدرت و طبقه </a:t>
            </a:r>
            <a:r>
              <a:rPr lang="fa-IR" sz="1400" dirty="0" smtClean="0">
                <a:solidFill>
                  <a:srgbClr val="800000"/>
                </a:solidFill>
              </a:rPr>
              <a:t>حاکم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2689175"/>
            <a:ext cx="3096344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منافع توده های </a:t>
            </a:r>
            <a:r>
              <a:rPr lang="fa-IR" sz="1400" dirty="0" smtClean="0"/>
              <a:t>مردم</a:t>
            </a:r>
            <a:endParaRPr lang="fa-I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3293150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اهداف دو اردوگاه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5856" y="3200817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حفظ </a:t>
            </a:r>
            <a:r>
              <a:rPr lang="fa-IR" sz="1400" dirty="0" smtClean="0">
                <a:solidFill>
                  <a:srgbClr val="800000"/>
                </a:solidFill>
              </a:rPr>
              <a:t>، </a:t>
            </a:r>
            <a:r>
              <a:rPr lang="fa-IR" sz="1400" dirty="0">
                <a:solidFill>
                  <a:srgbClr val="800000"/>
                </a:solidFill>
              </a:rPr>
              <a:t>تداوم و گسترش سلطه و استثمار </a:t>
            </a:r>
            <a:r>
              <a:rPr lang="fa-IR" sz="1400" dirty="0" smtClean="0">
                <a:solidFill>
                  <a:srgbClr val="800000"/>
                </a:solidFill>
              </a:rPr>
              <a:t>جوامع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3337247"/>
            <a:ext cx="3096344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تقابل و رهائی از هرنوع </a:t>
            </a:r>
            <a:r>
              <a:rPr lang="fa-IR" sz="1400" dirty="0" smtClean="0"/>
              <a:t>سلطه</a:t>
            </a:r>
            <a:endParaRPr lang="fa-IR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156176" y="3941222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endParaRPr lang="fa-IR" dirty="0"/>
          </a:p>
        </p:txBody>
      </p:sp>
      <p:sp>
        <p:nvSpPr>
          <p:cNvPr id="18" name="TextBox 17"/>
          <p:cNvSpPr txBox="1"/>
          <p:nvPr/>
        </p:nvSpPr>
        <p:spPr>
          <a:xfrm>
            <a:off x="3275856" y="3956610"/>
            <a:ext cx="2880320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endParaRPr lang="fa-I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3985319"/>
            <a:ext cx="3096344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endParaRPr lang="fa-I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228184" y="4005064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نوع </a:t>
            </a:r>
            <a:r>
              <a:rPr lang="fa-IR" dirty="0" smtClean="0"/>
              <a:t>حاکمیت</a:t>
            </a:r>
            <a:endParaRPr lang="fa-IR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3912731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حکومت بر مردم و مردم در خدمت </a:t>
            </a:r>
            <a:r>
              <a:rPr lang="fa-IR" sz="1400" dirty="0" smtClean="0">
                <a:solidFill>
                  <a:srgbClr val="800000"/>
                </a:solidFill>
              </a:rPr>
              <a:t>حکومت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3941440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حکومت از مردم ، برای مردم و در خدمت </a:t>
            </a:r>
            <a:r>
              <a:rPr lang="fa-IR" sz="1400" dirty="0" smtClean="0"/>
              <a:t>مردم</a:t>
            </a:r>
            <a:endParaRPr lang="fa-I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4581128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نوع مقابله و </a:t>
            </a:r>
            <a:r>
              <a:rPr lang="fa-IR" dirty="0" smtClean="0"/>
              <a:t>منازعه</a:t>
            </a:r>
            <a:endParaRPr lang="fa-IR" dirty="0"/>
          </a:p>
        </p:txBody>
      </p:sp>
      <p:sp>
        <p:nvSpPr>
          <p:cNvPr id="24" name="TextBox 23"/>
          <p:cNvSpPr txBox="1"/>
          <p:nvPr/>
        </p:nvSpPr>
        <p:spPr>
          <a:xfrm>
            <a:off x="3203848" y="4509120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جنگهای کلاسیک با استعمال سلاحهای کشتار </a:t>
            </a:r>
            <a:r>
              <a:rPr lang="fa-IR" sz="1400" dirty="0" smtClean="0">
                <a:solidFill>
                  <a:srgbClr val="800000"/>
                </a:solidFill>
              </a:rPr>
              <a:t>انبوه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4509120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مقاومت و قیام های مردمی و دفاع همه جانبه و تقویت قدرت </a:t>
            </a:r>
            <a:r>
              <a:rPr lang="fa-IR" sz="1400" dirty="0" smtClean="0"/>
              <a:t>بازدارندگی</a:t>
            </a:r>
            <a:endParaRPr lang="fa-IR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56176" y="5309374"/>
            <a:ext cx="26642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روابط اقتصادی، سیاسی و </a:t>
            </a:r>
            <a:r>
              <a:rPr lang="fa-IR" dirty="0" smtClean="0"/>
              <a:t>اجتماعی</a:t>
            </a:r>
            <a:endParaRPr lang="fa-IR" dirty="0"/>
          </a:p>
        </p:txBody>
      </p:sp>
      <p:sp>
        <p:nvSpPr>
          <p:cNvPr id="27" name="TextBox 26"/>
          <p:cNvSpPr txBox="1"/>
          <p:nvPr/>
        </p:nvSpPr>
        <p:spPr>
          <a:xfrm>
            <a:off x="3275856" y="5109318"/>
            <a:ext cx="2880320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بر پایه رقابت بعضاً با خصومت با یکدیگر در کسب و انحصار منافع تنگ </a:t>
            </a:r>
            <a:r>
              <a:rPr lang="fa-IR" sz="1400" dirty="0" smtClean="0">
                <a:solidFill>
                  <a:srgbClr val="800000"/>
                </a:solidFill>
              </a:rPr>
              <a:t>نظرانه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5193487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بر پایه محبت ، مهرورزی و روح خدمت و </a:t>
            </a:r>
            <a:r>
              <a:rPr lang="fa-IR" sz="1400" dirty="0" smtClean="0"/>
              <a:t>تعاون</a:t>
            </a:r>
            <a:endParaRPr lang="fa-IR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6156176" y="6114782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 smtClean="0"/>
              <a:t>سیاست</a:t>
            </a:r>
            <a:endParaRPr lang="fa-IR" dirty="0"/>
          </a:p>
        </p:txBody>
      </p:sp>
      <p:sp>
        <p:nvSpPr>
          <p:cNvPr id="30" name="TextBox 29"/>
          <p:cNvSpPr txBox="1"/>
          <p:nvPr/>
        </p:nvSpPr>
        <p:spPr>
          <a:xfrm>
            <a:off x="3275856" y="5914726"/>
            <a:ext cx="2880320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بر پایه ریا ، تزویر ، دروغ و استانداردهای دوگانه و به عبارتی سیاست </a:t>
            </a:r>
            <a:r>
              <a:rPr lang="fa-IR" sz="1400" dirty="0" smtClean="0">
                <a:solidFill>
                  <a:srgbClr val="800000"/>
                </a:solidFill>
              </a:rPr>
              <a:t>ماکیاولیستی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5998895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بر مبانی صداقت ، صراحت و کیاست </a:t>
            </a:r>
            <a:r>
              <a:rPr lang="fa-IR" sz="1400" dirty="0" smtClean="0"/>
              <a:t>توأم </a:t>
            </a:r>
            <a:r>
              <a:rPr lang="fa-IR" sz="1400" dirty="0"/>
              <a:t>با جسارت و </a:t>
            </a:r>
            <a:r>
              <a:rPr lang="fa-IR" sz="1400" dirty="0" smtClean="0"/>
              <a:t>شجاعت</a:t>
            </a:r>
            <a:endParaRPr lang="fa-IR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308304" y="116632"/>
            <a:ext cx="17629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جهانی</a:t>
            </a:r>
            <a:endParaRPr lang="fa-IR" sz="36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562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8640"/>
            <a:ext cx="6400800" cy="60924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a-IR" sz="2400" dirty="0" smtClean="0">
                <a:cs typeface="2  Baran" pitchFamily="2" charset="-78"/>
              </a:rPr>
              <a:t>جدول مقایسه ویژگیهای دو اردوگاه</a:t>
            </a:r>
            <a:endParaRPr lang="fa-IR" sz="2400" dirty="0">
              <a:cs typeface="2  Bara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01442"/>
              </p:ext>
            </p:extLst>
          </p:nvPr>
        </p:nvGraphicFramePr>
        <p:xfrm>
          <a:off x="168830" y="836712"/>
          <a:ext cx="8723650" cy="53305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7871"/>
                <a:gridCol w="2777871"/>
                <a:gridCol w="3167908"/>
              </a:tblGrid>
              <a:tr h="36217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/>
                        <a:t>مفاهیم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/>
                        <a:t>سلطه گران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/>
                        <a:t>سلطه ستیزان</a:t>
                      </a:r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1008376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156176" y="3941222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endParaRPr lang="fa-IR" dirty="0"/>
          </a:p>
        </p:txBody>
      </p:sp>
      <p:sp>
        <p:nvSpPr>
          <p:cNvPr id="18" name="TextBox 17"/>
          <p:cNvSpPr txBox="1"/>
          <p:nvPr/>
        </p:nvSpPr>
        <p:spPr>
          <a:xfrm>
            <a:off x="3275856" y="3956610"/>
            <a:ext cx="2880320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endParaRPr lang="fa-I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3985319"/>
            <a:ext cx="3096344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endParaRPr lang="fa-IR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156176" y="1434262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نهادهای تأثیر </a:t>
            </a:r>
            <a:r>
              <a:rPr lang="fa-IR" dirty="0" smtClean="0"/>
              <a:t>گذار</a:t>
            </a:r>
            <a:endParaRPr lang="fa-IR" dirty="0"/>
          </a:p>
        </p:txBody>
      </p:sp>
      <p:sp>
        <p:nvSpPr>
          <p:cNvPr id="33" name="TextBox 32"/>
          <p:cNvSpPr txBox="1"/>
          <p:nvPr/>
        </p:nvSpPr>
        <p:spPr>
          <a:xfrm>
            <a:off x="3275856" y="1234206"/>
            <a:ext cx="2880320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دولتها و اتحادیه های دولتی و سازمانهای غیر دولتی تحت نفوذ </a:t>
            </a:r>
            <a:r>
              <a:rPr lang="fa-IR" sz="1400" dirty="0" smtClean="0">
                <a:solidFill>
                  <a:srgbClr val="800000"/>
                </a:solidFill>
              </a:rPr>
              <a:t>دولتها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1210652"/>
            <a:ext cx="3096344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گروهها اجتماعی ، تودهای مردمی واحزاب و سازمانهای مردمی و دولت های برخاسته از </a:t>
            </a:r>
            <a:r>
              <a:rPr lang="fa-IR" sz="1400" dirty="0" smtClean="0"/>
              <a:t>مردم</a:t>
            </a:r>
            <a:endParaRPr lang="fa-IR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370366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بازیگران </a:t>
            </a:r>
            <a:r>
              <a:rPr lang="fa-IR" dirty="0" smtClean="0"/>
              <a:t>صحنه</a:t>
            </a:r>
            <a:endParaRPr lang="fa-IR" dirty="0"/>
          </a:p>
        </p:txBody>
      </p:sp>
      <p:sp>
        <p:nvSpPr>
          <p:cNvPr id="36" name="TextBox 35"/>
          <p:cNvSpPr txBox="1"/>
          <p:nvPr/>
        </p:nvSpPr>
        <p:spPr>
          <a:xfrm>
            <a:off x="3275856" y="2132856"/>
            <a:ext cx="2880320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دولت ایالات متحده آمریکا ، اتحادیه اروپا ، روسیه ، ژاپن و ناتو ( چین بر سر دو راهی</a:t>
            </a:r>
            <a:r>
              <a:rPr lang="fa-IR" sz="1400" dirty="0" smtClean="0">
                <a:solidFill>
                  <a:srgbClr val="800000"/>
                </a:solidFill>
              </a:rPr>
              <a:t>)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520" y="2042845"/>
            <a:ext cx="3096344" cy="95410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ایران ، شیعیان ، جهان اسلام ، دولت های مردمی در آمریکای لاتین ، آسیا ، آفریقا با تکیه بر جنبش های توده ای و جنبش های مدنی در </a:t>
            </a:r>
            <a:r>
              <a:rPr lang="fa-IR" sz="1400" dirty="0" smtClean="0"/>
              <a:t>غرب</a:t>
            </a:r>
            <a:endParaRPr lang="fa-IR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156176" y="3234462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 smtClean="0"/>
              <a:t>تروریسم</a:t>
            </a:r>
            <a:endParaRPr lang="fa-IR" dirty="0"/>
          </a:p>
        </p:txBody>
      </p:sp>
      <p:sp>
        <p:nvSpPr>
          <p:cNvPr id="39" name="TextBox 38"/>
          <p:cNvSpPr txBox="1"/>
          <p:nvPr/>
        </p:nvSpPr>
        <p:spPr>
          <a:xfrm>
            <a:off x="3275856" y="3121804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ابراز نفوذ و سیطره دولتها و ساخته و پرداخته صاحبان </a:t>
            </a:r>
            <a:r>
              <a:rPr lang="fa-IR" sz="1400" dirty="0" smtClean="0">
                <a:solidFill>
                  <a:srgbClr val="800000"/>
                </a:solidFill>
              </a:rPr>
              <a:t>قدر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9512" y="3068960"/>
            <a:ext cx="3096344" cy="73866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در انزوا و در تقابل با جنبش های مردمی و ایجاد کننده اختلاف و هرج و مرح و نا </a:t>
            </a:r>
            <a:r>
              <a:rPr lang="fa-IR" sz="1400" dirty="0" smtClean="0"/>
              <a:t>امنی</a:t>
            </a:r>
            <a:endParaRPr lang="fa-IR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56176" y="4027495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علم و فن </a:t>
            </a:r>
            <a:r>
              <a:rPr lang="fa-IR" dirty="0" smtClean="0"/>
              <a:t>آوری</a:t>
            </a:r>
            <a:endParaRPr lang="fa-IR" dirty="0"/>
          </a:p>
        </p:txBody>
      </p:sp>
      <p:sp>
        <p:nvSpPr>
          <p:cNvPr id="42" name="TextBox 41"/>
          <p:cNvSpPr txBox="1"/>
          <p:nvPr/>
        </p:nvSpPr>
        <p:spPr>
          <a:xfrm>
            <a:off x="3275856" y="3913892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در خدمت و انحصار صاحبان قدرت و به عنوان ابزار </a:t>
            </a:r>
            <a:r>
              <a:rPr lang="fa-IR" sz="1400" dirty="0" smtClean="0">
                <a:solidFill>
                  <a:srgbClr val="800000"/>
                </a:solidFill>
              </a:rPr>
              <a:t>قدرت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9512" y="3841884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در خدمت و در اختیار عموم ملتها و در جهت رفاه و آسایش </a:t>
            </a:r>
            <a:r>
              <a:rPr lang="fa-IR" sz="1400" dirty="0" smtClean="0"/>
              <a:t>عمومی</a:t>
            </a:r>
            <a:endParaRPr lang="fa-IR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156176" y="4818638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ارتباطات و رسانه </a:t>
            </a:r>
            <a:r>
              <a:rPr lang="fa-IR" dirty="0" smtClean="0"/>
              <a:t>ها</a:t>
            </a:r>
            <a:endParaRPr lang="fa-IR" dirty="0"/>
          </a:p>
        </p:txBody>
      </p:sp>
      <p:sp>
        <p:nvSpPr>
          <p:cNvPr id="45" name="TextBox 44"/>
          <p:cNvSpPr txBox="1"/>
          <p:nvPr/>
        </p:nvSpPr>
        <p:spPr>
          <a:xfrm>
            <a:off x="3275856" y="4705980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یکسو و در خدمت و انحصار صاحبان </a:t>
            </a:r>
            <a:r>
              <a:rPr lang="fa-IR" sz="1400" dirty="0" smtClean="0">
                <a:solidFill>
                  <a:srgbClr val="800000"/>
                </a:solidFill>
              </a:rPr>
              <a:t>قدرت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512" y="4705980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دو سویه و در خدمت و آگاهی بخش توده ها و </a:t>
            </a:r>
            <a:r>
              <a:rPr lang="fa-IR" sz="1400" dirty="0" smtClean="0"/>
              <a:t>محرومین</a:t>
            </a:r>
            <a:endParaRPr lang="fa-IR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156176" y="5538718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algn="ctr">
              <a:defRPr sz="1600" b="1">
                <a:solidFill>
                  <a:srgbClr val="00682F"/>
                </a:solidFill>
              </a:defRPr>
            </a:lvl1pPr>
          </a:lstStyle>
          <a:p>
            <a:r>
              <a:rPr lang="fa-IR" dirty="0"/>
              <a:t>عناوین دیگر دو </a:t>
            </a:r>
            <a:r>
              <a:rPr lang="fa-IR" dirty="0" smtClean="0"/>
              <a:t>اردوگاه</a:t>
            </a:r>
            <a:endParaRPr lang="fa-IR" dirty="0"/>
          </a:p>
        </p:txBody>
      </p:sp>
      <p:sp>
        <p:nvSpPr>
          <p:cNvPr id="48" name="TextBox 47"/>
          <p:cNvSpPr txBox="1"/>
          <p:nvPr/>
        </p:nvSpPr>
        <p:spPr>
          <a:xfrm>
            <a:off x="3347864" y="5426060"/>
            <a:ext cx="2880320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>
                <a:solidFill>
                  <a:srgbClr val="800000"/>
                </a:solidFill>
              </a:rPr>
              <a:t>مستکبران ، امپریالیستها ، کافران ، مشرکان </a:t>
            </a:r>
            <a:r>
              <a:rPr lang="fa-IR" sz="1400" dirty="0" smtClean="0">
                <a:solidFill>
                  <a:srgbClr val="800000"/>
                </a:solidFill>
              </a:rPr>
              <a:t>، </a:t>
            </a:r>
            <a:r>
              <a:rPr lang="fa-IR" sz="1400" dirty="0">
                <a:solidFill>
                  <a:srgbClr val="800000"/>
                </a:solidFill>
              </a:rPr>
              <a:t>منافقان ، و جنگ </a:t>
            </a:r>
            <a:r>
              <a:rPr lang="fa-IR" sz="1400" dirty="0" smtClean="0">
                <a:solidFill>
                  <a:srgbClr val="800000"/>
                </a:solidFill>
              </a:rPr>
              <a:t>طلبان</a:t>
            </a:r>
            <a:endParaRPr lang="fa-IR" sz="1400" dirty="0">
              <a:solidFill>
                <a:srgbClr val="8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12" y="5498068"/>
            <a:ext cx="3096344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1400" dirty="0"/>
              <a:t>مستضعفان </a:t>
            </a:r>
            <a:r>
              <a:rPr lang="fa-IR" sz="1400" dirty="0" smtClean="0"/>
              <a:t>، </a:t>
            </a:r>
            <a:r>
              <a:rPr lang="fa-IR" sz="1400" dirty="0"/>
              <a:t>خداجویان ، مردم گرایان ، صلح جویان ، و عدالت </a:t>
            </a:r>
            <a:r>
              <a:rPr lang="fa-IR" sz="1400" dirty="0" smtClean="0"/>
              <a:t>خواهان</a:t>
            </a:r>
            <a:endParaRPr lang="fa-IR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116632"/>
            <a:ext cx="17629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جهانی</a:t>
            </a:r>
            <a:endParaRPr lang="fa-IR" sz="36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660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2204615" y="2219035"/>
            <a:ext cx="5678037" cy="2126773"/>
          </a:xfrm>
          <a:custGeom>
            <a:avLst/>
            <a:gdLst>
              <a:gd name="connsiteX0" fmla="*/ 7794171 w 7794171"/>
              <a:gd name="connsiteY0" fmla="*/ 125517 h 2248121"/>
              <a:gd name="connsiteX1" fmla="*/ 6720114 w 7794171"/>
              <a:gd name="connsiteY1" fmla="*/ 183574 h 2248121"/>
              <a:gd name="connsiteX2" fmla="*/ 5878286 w 7794171"/>
              <a:gd name="connsiteY2" fmla="*/ 1881746 h 2248121"/>
              <a:gd name="connsiteX3" fmla="*/ 3962400 w 7794171"/>
              <a:gd name="connsiteY3" fmla="*/ 1968831 h 2248121"/>
              <a:gd name="connsiteX4" fmla="*/ 2815771 w 7794171"/>
              <a:gd name="connsiteY4" fmla="*/ 212603 h 2248121"/>
              <a:gd name="connsiteX5" fmla="*/ 1349829 w 7794171"/>
              <a:gd name="connsiteY5" fmla="*/ 2055917 h 2248121"/>
              <a:gd name="connsiteX6" fmla="*/ 0 w 7794171"/>
              <a:gd name="connsiteY6" fmla="*/ 2099460 h 2248121"/>
              <a:gd name="connsiteX0" fmla="*/ 7794171 w 7794171"/>
              <a:gd name="connsiteY0" fmla="*/ 125517 h 2214878"/>
              <a:gd name="connsiteX1" fmla="*/ 6720114 w 7794171"/>
              <a:gd name="connsiteY1" fmla="*/ 183574 h 2214878"/>
              <a:gd name="connsiteX2" fmla="*/ 5878286 w 7794171"/>
              <a:gd name="connsiteY2" fmla="*/ 1881746 h 2214878"/>
              <a:gd name="connsiteX3" fmla="*/ 3962400 w 7794171"/>
              <a:gd name="connsiteY3" fmla="*/ 1968831 h 2214878"/>
              <a:gd name="connsiteX4" fmla="*/ 2815771 w 7794171"/>
              <a:gd name="connsiteY4" fmla="*/ 212603 h 2214878"/>
              <a:gd name="connsiteX5" fmla="*/ 1349829 w 7794171"/>
              <a:gd name="connsiteY5" fmla="*/ 2055917 h 2214878"/>
              <a:gd name="connsiteX6" fmla="*/ 0 w 7794171"/>
              <a:gd name="connsiteY6" fmla="*/ 2099460 h 2214878"/>
              <a:gd name="connsiteX0" fmla="*/ 7794171 w 7794171"/>
              <a:gd name="connsiteY0" fmla="*/ 125517 h 2145056"/>
              <a:gd name="connsiteX1" fmla="*/ 6720114 w 7794171"/>
              <a:gd name="connsiteY1" fmla="*/ 183574 h 2145056"/>
              <a:gd name="connsiteX2" fmla="*/ 5878286 w 7794171"/>
              <a:gd name="connsiteY2" fmla="*/ 1881746 h 2145056"/>
              <a:gd name="connsiteX3" fmla="*/ 3962400 w 7794171"/>
              <a:gd name="connsiteY3" fmla="*/ 1968831 h 2145056"/>
              <a:gd name="connsiteX4" fmla="*/ 2815771 w 7794171"/>
              <a:gd name="connsiteY4" fmla="*/ 212603 h 2145056"/>
              <a:gd name="connsiteX5" fmla="*/ 1678141 w 7794171"/>
              <a:gd name="connsiteY5" fmla="*/ 1633214 h 2145056"/>
              <a:gd name="connsiteX6" fmla="*/ 0 w 7794171"/>
              <a:gd name="connsiteY6" fmla="*/ 2099460 h 2145056"/>
              <a:gd name="connsiteX0" fmla="*/ 6116030 w 6116030"/>
              <a:gd name="connsiteY0" fmla="*/ 125517 h 2145056"/>
              <a:gd name="connsiteX1" fmla="*/ 5041973 w 6116030"/>
              <a:gd name="connsiteY1" fmla="*/ 183574 h 2145056"/>
              <a:gd name="connsiteX2" fmla="*/ 4200145 w 6116030"/>
              <a:gd name="connsiteY2" fmla="*/ 1881746 h 2145056"/>
              <a:gd name="connsiteX3" fmla="*/ 2284259 w 6116030"/>
              <a:gd name="connsiteY3" fmla="*/ 1968831 h 2145056"/>
              <a:gd name="connsiteX4" fmla="*/ 1137630 w 6116030"/>
              <a:gd name="connsiteY4" fmla="*/ 212603 h 2145056"/>
              <a:gd name="connsiteX5" fmla="*/ 0 w 6116030"/>
              <a:gd name="connsiteY5" fmla="*/ 1633214 h 214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6030" h="2145056">
                <a:moveTo>
                  <a:pt x="6116030" y="125517"/>
                </a:moveTo>
                <a:cubicBezTo>
                  <a:pt x="5738658" y="8193"/>
                  <a:pt x="5361287" y="-109131"/>
                  <a:pt x="5041973" y="183574"/>
                </a:cubicBezTo>
                <a:cubicBezTo>
                  <a:pt x="4722659" y="476279"/>
                  <a:pt x="4659764" y="1584203"/>
                  <a:pt x="4200145" y="1881746"/>
                </a:cubicBezTo>
                <a:cubicBezTo>
                  <a:pt x="3740526" y="2179289"/>
                  <a:pt x="2794678" y="2247021"/>
                  <a:pt x="2284259" y="1968831"/>
                </a:cubicBezTo>
                <a:cubicBezTo>
                  <a:pt x="1773840" y="1690641"/>
                  <a:pt x="1518340" y="268539"/>
                  <a:pt x="1137630" y="212603"/>
                </a:cubicBezTo>
                <a:cubicBezTo>
                  <a:pt x="756920" y="156667"/>
                  <a:pt x="469295" y="1318738"/>
                  <a:pt x="0" y="1633214"/>
                </a:cubicBezTo>
              </a:path>
            </a:pathLst>
          </a:custGeom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Freeform 14"/>
          <p:cNvSpPr/>
          <p:nvPr/>
        </p:nvSpPr>
        <p:spPr>
          <a:xfrm>
            <a:off x="2244623" y="2175131"/>
            <a:ext cx="5533051" cy="2114336"/>
          </a:xfrm>
          <a:custGeom>
            <a:avLst/>
            <a:gdLst>
              <a:gd name="connsiteX0" fmla="*/ 7634514 w 7634514"/>
              <a:gd name="connsiteY0" fmla="*/ 1890078 h 2023210"/>
              <a:gd name="connsiteX1" fmla="*/ 6937829 w 7634514"/>
              <a:gd name="connsiteY1" fmla="*/ 1948136 h 2023210"/>
              <a:gd name="connsiteX2" fmla="*/ 6400800 w 7634514"/>
              <a:gd name="connsiteY2" fmla="*/ 990193 h 2023210"/>
              <a:gd name="connsiteX3" fmla="*/ 5573486 w 7634514"/>
              <a:gd name="connsiteY3" fmla="*/ 206421 h 2023210"/>
              <a:gd name="connsiteX4" fmla="*/ 4005943 w 7634514"/>
              <a:gd name="connsiteY4" fmla="*/ 148364 h 2023210"/>
              <a:gd name="connsiteX5" fmla="*/ 2801257 w 7634514"/>
              <a:gd name="connsiteY5" fmla="*/ 1977164 h 2023210"/>
              <a:gd name="connsiteX6" fmla="*/ 1219200 w 7634514"/>
              <a:gd name="connsiteY6" fmla="*/ 220936 h 2023210"/>
              <a:gd name="connsiteX7" fmla="*/ 0 w 7634514"/>
              <a:gd name="connsiteY7" fmla="*/ 90307 h 2023210"/>
              <a:gd name="connsiteX8" fmla="*/ 0 w 7634514"/>
              <a:gd name="connsiteY8" fmla="*/ 90307 h 2023210"/>
              <a:gd name="connsiteX9" fmla="*/ 0 w 7634514"/>
              <a:gd name="connsiteY9" fmla="*/ 90307 h 2023210"/>
              <a:gd name="connsiteX10" fmla="*/ 0 w 7634514"/>
              <a:gd name="connsiteY10" fmla="*/ 90307 h 2023210"/>
              <a:gd name="connsiteX0" fmla="*/ 7634514 w 7634514"/>
              <a:gd name="connsiteY0" fmla="*/ 1920582 h 2053714"/>
              <a:gd name="connsiteX1" fmla="*/ 6937829 w 7634514"/>
              <a:gd name="connsiteY1" fmla="*/ 1978640 h 2053714"/>
              <a:gd name="connsiteX2" fmla="*/ 6400800 w 7634514"/>
              <a:gd name="connsiteY2" fmla="*/ 1020697 h 2053714"/>
              <a:gd name="connsiteX3" fmla="*/ 5762172 w 7634514"/>
              <a:gd name="connsiteY3" fmla="*/ 164354 h 2053714"/>
              <a:gd name="connsiteX4" fmla="*/ 4005943 w 7634514"/>
              <a:gd name="connsiteY4" fmla="*/ 178868 h 2053714"/>
              <a:gd name="connsiteX5" fmla="*/ 2801257 w 7634514"/>
              <a:gd name="connsiteY5" fmla="*/ 2007668 h 2053714"/>
              <a:gd name="connsiteX6" fmla="*/ 1219200 w 7634514"/>
              <a:gd name="connsiteY6" fmla="*/ 251440 h 2053714"/>
              <a:gd name="connsiteX7" fmla="*/ 0 w 7634514"/>
              <a:gd name="connsiteY7" fmla="*/ 120811 h 2053714"/>
              <a:gd name="connsiteX8" fmla="*/ 0 w 7634514"/>
              <a:gd name="connsiteY8" fmla="*/ 120811 h 2053714"/>
              <a:gd name="connsiteX9" fmla="*/ 0 w 7634514"/>
              <a:gd name="connsiteY9" fmla="*/ 120811 h 2053714"/>
              <a:gd name="connsiteX10" fmla="*/ 0 w 7634514"/>
              <a:gd name="connsiteY10" fmla="*/ 120811 h 2053714"/>
              <a:gd name="connsiteX0" fmla="*/ 7634514 w 7634514"/>
              <a:gd name="connsiteY0" fmla="*/ 1911136 h 2044268"/>
              <a:gd name="connsiteX1" fmla="*/ 6937829 w 7634514"/>
              <a:gd name="connsiteY1" fmla="*/ 1969194 h 2044268"/>
              <a:gd name="connsiteX2" fmla="*/ 6400800 w 7634514"/>
              <a:gd name="connsiteY2" fmla="*/ 1011251 h 2044268"/>
              <a:gd name="connsiteX3" fmla="*/ 5762172 w 7634514"/>
              <a:gd name="connsiteY3" fmla="*/ 154908 h 2044268"/>
              <a:gd name="connsiteX4" fmla="*/ 4209143 w 7634514"/>
              <a:gd name="connsiteY4" fmla="*/ 183937 h 2044268"/>
              <a:gd name="connsiteX5" fmla="*/ 2801257 w 7634514"/>
              <a:gd name="connsiteY5" fmla="*/ 1998222 h 2044268"/>
              <a:gd name="connsiteX6" fmla="*/ 1219200 w 7634514"/>
              <a:gd name="connsiteY6" fmla="*/ 241994 h 2044268"/>
              <a:gd name="connsiteX7" fmla="*/ 0 w 7634514"/>
              <a:gd name="connsiteY7" fmla="*/ 111365 h 2044268"/>
              <a:gd name="connsiteX8" fmla="*/ 0 w 7634514"/>
              <a:gd name="connsiteY8" fmla="*/ 111365 h 2044268"/>
              <a:gd name="connsiteX9" fmla="*/ 0 w 7634514"/>
              <a:gd name="connsiteY9" fmla="*/ 111365 h 2044268"/>
              <a:gd name="connsiteX10" fmla="*/ 0 w 7634514"/>
              <a:gd name="connsiteY10" fmla="*/ 111365 h 2044268"/>
              <a:gd name="connsiteX0" fmla="*/ 7707086 w 7707086"/>
              <a:gd name="connsiteY0" fmla="*/ 2114336 h 2163843"/>
              <a:gd name="connsiteX1" fmla="*/ 6937829 w 7707086"/>
              <a:gd name="connsiteY1" fmla="*/ 1969194 h 2163843"/>
              <a:gd name="connsiteX2" fmla="*/ 6400800 w 7707086"/>
              <a:gd name="connsiteY2" fmla="*/ 1011251 h 2163843"/>
              <a:gd name="connsiteX3" fmla="*/ 5762172 w 7707086"/>
              <a:gd name="connsiteY3" fmla="*/ 154908 h 2163843"/>
              <a:gd name="connsiteX4" fmla="*/ 4209143 w 7707086"/>
              <a:gd name="connsiteY4" fmla="*/ 183937 h 2163843"/>
              <a:gd name="connsiteX5" fmla="*/ 2801257 w 7707086"/>
              <a:gd name="connsiteY5" fmla="*/ 1998222 h 2163843"/>
              <a:gd name="connsiteX6" fmla="*/ 1219200 w 7707086"/>
              <a:gd name="connsiteY6" fmla="*/ 241994 h 2163843"/>
              <a:gd name="connsiteX7" fmla="*/ 0 w 7707086"/>
              <a:gd name="connsiteY7" fmla="*/ 111365 h 2163843"/>
              <a:gd name="connsiteX8" fmla="*/ 0 w 7707086"/>
              <a:gd name="connsiteY8" fmla="*/ 111365 h 2163843"/>
              <a:gd name="connsiteX9" fmla="*/ 0 w 7707086"/>
              <a:gd name="connsiteY9" fmla="*/ 111365 h 2163843"/>
              <a:gd name="connsiteX10" fmla="*/ 0 w 7707086"/>
              <a:gd name="connsiteY10" fmla="*/ 111365 h 2163843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219200 w 7707086"/>
              <a:gd name="connsiteY6" fmla="*/ 241994 h 2114336"/>
              <a:gd name="connsiteX7" fmla="*/ 0 w 7707086"/>
              <a:gd name="connsiteY7" fmla="*/ 111365 h 2114336"/>
              <a:gd name="connsiteX8" fmla="*/ 0 w 7707086"/>
              <a:gd name="connsiteY8" fmla="*/ 111365 h 2114336"/>
              <a:gd name="connsiteX9" fmla="*/ 0 w 7707086"/>
              <a:gd name="connsiteY9" fmla="*/ 111365 h 2114336"/>
              <a:gd name="connsiteX10" fmla="*/ 0 w 7707086"/>
              <a:gd name="connsiteY10" fmla="*/ 111365 h 2114336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219200 w 7707086"/>
              <a:gd name="connsiteY6" fmla="*/ 241994 h 2114336"/>
              <a:gd name="connsiteX7" fmla="*/ 0 w 7707086"/>
              <a:gd name="connsiteY7" fmla="*/ 111365 h 2114336"/>
              <a:gd name="connsiteX8" fmla="*/ 0 w 7707086"/>
              <a:gd name="connsiteY8" fmla="*/ 111365 h 2114336"/>
              <a:gd name="connsiteX9" fmla="*/ 0 w 7707086"/>
              <a:gd name="connsiteY9" fmla="*/ 111365 h 2114336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219200 w 7707086"/>
              <a:gd name="connsiteY6" fmla="*/ 241994 h 2114336"/>
              <a:gd name="connsiteX7" fmla="*/ 0 w 7707086"/>
              <a:gd name="connsiteY7" fmla="*/ 111365 h 2114336"/>
              <a:gd name="connsiteX8" fmla="*/ 0 w 7707086"/>
              <a:gd name="connsiteY8" fmla="*/ 111365 h 2114336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219200 w 7707086"/>
              <a:gd name="connsiteY6" fmla="*/ 241994 h 2114336"/>
              <a:gd name="connsiteX7" fmla="*/ 0 w 7707086"/>
              <a:gd name="connsiteY7" fmla="*/ 111365 h 2114336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727060 w 7707086"/>
              <a:gd name="connsiteY6" fmla="*/ 915094 h 2114336"/>
              <a:gd name="connsiteX7" fmla="*/ 0 w 7707086"/>
              <a:gd name="connsiteY7" fmla="*/ 111365 h 2114336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727060 w 7707086"/>
              <a:gd name="connsiteY6" fmla="*/ 915094 h 2114336"/>
              <a:gd name="connsiteX7" fmla="*/ 0 w 7707086"/>
              <a:gd name="connsiteY7" fmla="*/ 111365 h 2114336"/>
              <a:gd name="connsiteX0" fmla="*/ 7707086 w 7707086"/>
              <a:gd name="connsiteY0" fmla="*/ 2114336 h 2114336"/>
              <a:gd name="connsiteX1" fmla="*/ 6937829 w 7707086"/>
              <a:gd name="connsiteY1" fmla="*/ 1969194 h 2114336"/>
              <a:gd name="connsiteX2" fmla="*/ 6400800 w 7707086"/>
              <a:gd name="connsiteY2" fmla="*/ 1011251 h 2114336"/>
              <a:gd name="connsiteX3" fmla="*/ 5762172 w 7707086"/>
              <a:gd name="connsiteY3" fmla="*/ 154908 h 2114336"/>
              <a:gd name="connsiteX4" fmla="*/ 4209143 w 7707086"/>
              <a:gd name="connsiteY4" fmla="*/ 183937 h 2114336"/>
              <a:gd name="connsiteX5" fmla="*/ 2801257 w 7707086"/>
              <a:gd name="connsiteY5" fmla="*/ 1998222 h 2114336"/>
              <a:gd name="connsiteX6" fmla="*/ 1727060 w 7707086"/>
              <a:gd name="connsiteY6" fmla="*/ 915094 h 2114336"/>
              <a:gd name="connsiteX7" fmla="*/ 0 w 7707086"/>
              <a:gd name="connsiteY7" fmla="*/ 111365 h 2114336"/>
              <a:gd name="connsiteX0" fmla="*/ 5980026 w 5980026"/>
              <a:gd name="connsiteY0" fmla="*/ 2114336 h 2114336"/>
              <a:gd name="connsiteX1" fmla="*/ 5210769 w 5980026"/>
              <a:gd name="connsiteY1" fmla="*/ 1969194 h 2114336"/>
              <a:gd name="connsiteX2" fmla="*/ 4673740 w 5980026"/>
              <a:gd name="connsiteY2" fmla="*/ 1011251 h 2114336"/>
              <a:gd name="connsiteX3" fmla="*/ 4035112 w 5980026"/>
              <a:gd name="connsiteY3" fmla="*/ 154908 h 2114336"/>
              <a:gd name="connsiteX4" fmla="*/ 2482083 w 5980026"/>
              <a:gd name="connsiteY4" fmla="*/ 183937 h 2114336"/>
              <a:gd name="connsiteX5" fmla="*/ 1074197 w 5980026"/>
              <a:gd name="connsiteY5" fmla="*/ 1998222 h 2114336"/>
              <a:gd name="connsiteX6" fmla="*/ 0 w 5980026"/>
              <a:gd name="connsiteY6" fmla="*/ 915094 h 211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0026" h="2114336">
                <a:moveTo>
                  <a:pt x="5980026" y="2114336"/>
                </a:moveTo>
                <a:cubicBezTo>
                  <a:pt x="5618378" y="2073212"/>
                  <a:pt x="5428483" y="2153041"/>
                  <a:pt x="5210769" y="1969194"/>
                </a:cubicBezTo>
                <a:cubicBezTo>
                  <a:pt x="4993055" y="1785347"/>
                  <a:pt x="4869683" y="1313632"/>
                  <a:pt x="4673740" y="1011251"/>
                </a:cubicBezTo>
                <a:cubicBezTo>
                  <a:pt x="4477797" y="708870"/>
                  <a:pt x="4400388" y="292794"/>
                  <a:pt x="4035112" y="154908"/>
                </a:cubicBezTo>
                <a:cubicBezTo>
                  <a:pt x="3669836" y="17022"/>
                  <a:pt x="2975569" y="-123282"/>
                  <a:pt x="2482083" y="183937"/>
                </a:cubicBezTo>
                <a:cubicBezTo>
                  <a:pt x="1988597" y="491156"/>
                  <a:pt x="1487878" y="1876362"/>
                  <a:pt x="1074197" y="1998222"/>
                </a:cubicBezTo>
                <a:cubicBezTo>
                  <a:pt x="660516" y="2120082"/>
                  <a:pt x="480602" y="1394670"/>
                  <a:pt x="0" y="915094"/>
                </a:cubicBezTo>
              </a:path>
            </a:pathLst>
          </a:custGeom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>
            <a:off x="7942729" y="2001034"/>
            <a:ext cx="80573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غرب</a:t>
            </a:r>
            <a:endParaRPr lang="fa-IR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26705" y="4005064"/>
            <a:ext cx="80573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شرق</a:t>
            </a:r>
            <a:endParaRPr lang="fa-IR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5324" y="3460938"/>
            <a:ext cx="14621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latin typeface="IranNastaliq" pitchFamily="18" charset="0"/>
                <a:cs typeface="2  Davat" pitchFamily="2" charset="-78"/>
              </a:rPr>
              <a:t>امپراتوری ایران</a:t>
            </a:r>
            <a:endParaRPr lang="fa-IR" sz="4000" dirty="0">
              <a:latin typeface="IranNastaliq" pitchFamily="18" charset="0"/>
              <a:cs typeface="2  Davat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1308" y="2524834"/>
            <a:ext cx="15696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latin typeface="IranNastaliq" pitchFamily="18" charset="0"/>
                <a:cs typeface="2  Davat" pitchFamily="2" charset="-78"/>
              </a:rPr>
              <a:t>امپراتوری روم</a:t>
            </a:r>
            <a:endParaRPr lang="fa-IR" sz="4000" dirty="0">
              <a:latin typeface="IranNastaliq" pitchFamily="18" charset="0"/>
              <a:cs typeface="2  Davat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23949" y="304644"/>
            <a:ext cx="3741263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72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سطح     تاریخی</a:t>
            </a:r>
            <a:endParaRPr lang="fa-IR" sz="72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  <p:cxnSp>
        <p:nvCxnSpPr>
          <p:cNvPr id="23" name="Straight Arrow Connector 22"/>
          <p:cNvCxnSpPr>
            <a:stCxn id="15" idx="2"/>
          </p:cNvCxnSpPr>
          <p:nvPr/>
        </p:nvCxnSpPr>
        <p:spPr>
          <a:xfrm>
            <a:off x="6569026" y="3186382"/>
            <a:ext cx="0" cy="1826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2812339333"/>
              </p:ext>
            </p:extLst>
          </p:nvPr>
        </p:nvGraphicFramePr>
        <p:xfrm>
          <a:off x="5687212" y="5085184"/>
          <a:ext cx="144016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709418864"/>
              </p:ext>
            </p:extLst>
          </p:nvPr>
        </p:nvGraphicFramePr>
        <p:xfrm>
          <a:off x="4571088" y="1484784"/>
          <a:ext cx="1260140" cy="51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1579390721"/>
              </p:ext>
            </p:extLst>
          </p:nvPr>
        </p:nvGraphicFramePr>
        <p:xfrm>
          <a:off x="2518860" y="1556792"/>
          <a:ext cx="129614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4103657463"/>
              </p:ext>
            </p:extLst>
          </p:nvPr>
        </p:nvGraphicFramePr>
        <p:xfrm>
          <a:off x="683568" y="1556792"/>
          <a:ext cx="129614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38" name="Straight Arrow Connector 37"/>
          <p:cNvCxnSpPr/>
          <p:nvPr/>
        </p:nvCxnSpPr>
        <p:spPr>
          <a:xfrm>
            <a:off x="3851920" y="3499267"/>
            <a:ext cx="0" cy="1513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246414066"/>
              </p:ext>
            </p:extLst>
          </p:nvPr>
        </p:nvGraphicFramePr>
        <p:xfrm>
          <a:off x="3382956" y="5086925"/>
          <a:ext cx="127114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cxnSp>
        <p:nvCxnSpPr>
          <p:cNvPr id="41" name="Straight Arrow Connector 40"/>
          <p:cNvCxnSpPr/>
          <p:nvPr/>
        </p:nvCxnSpPr>
        <p:spPr>
          <a:xfrm>
            <a:off x="2518860" y="3499267"/>
            <a:ext cx="0" cy="1513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842246991"/>
              </p:ext>
            </p:extLst>
          </p:nvPr>
        </p:nvGraphicFramePr>
        <p:xfrm>
          <a:off x="1619672" y="5086925"/>
          <a:ext cx="122413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886200" y="3547646"/>
            <a:ext cx="19070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 smtClean="0"/>
              <a:t>امپراتوری </a:t>
            </a:r>
            <a:r>
              <a:rPr lang="fa-IR" sz="1600" dirty="0" smtClean="0"/>
              <a:t>واتیکان</a:t>
            </a:r>
            <a:endParaRPr lang="fa-IR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267200" y="2633246"/>
            <a:ext cx="167867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 smtClean="0"/>
              <a:t>امپراتوری </a:t>
            </a:r>
            <a:r>
              <a:rPr lang="fa-IR" sz="1600" dirty="0" smtClean="0"/>
              <a:t>عثمانی</a:t>
            </a:r>
            <a:endParaRPr lang="fa-IR" sz="1600" dirty="0"/>
          </a:p>
        </p:txBody>
      </p:sp>
      <p:sp>
        <p:nvSpPr>
          <p:cNvPr id="6" name="Oval 5"/>
          <p:cNvSpPr/>
          <p:nvPr/>
        </p:nvSpPr>
        <p:spPr>
          <a:xfrm>
            <a:off x="2113101" y="2951233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942796" y="2811657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46520" y="2713468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537037" y="2636912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21013" y="2591193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150708" y="2591192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934684" y="2591191"/>
            <a:ext cx="45719" cy="45719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10085" y="3887337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969085" y="3981815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769379" y="4046456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586218" y="4083158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337248" y="4103361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104989" y="4126219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862676" y="4126220"/>
            <a:ext cx="45719" cy="45719"/>
          </a:xfrm>
          <a:prstGeom prst="ellipse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1894830831"/>
              </p:ext>
            </p:extLst>
          </p:nvPr>
        </p:nvGraphicFramePr>
        <p:xfrm>
          <a:off x="6659320" y="1484784"/>
          <a:ext cx="1260140" cy="51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374844" y="2772217"/>
            <a:ext cx="106632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 smtClean="0"/>
              <a:t>امپراتوری </a:t>
            </a:r>
            <a:r>
              <a:rPr lang="fa-IR" sz="1600" dirty="0" smtClean="0"/>
              <a:t>آمریکا</a:t>
            </a:r>
            <a:endParaRPr lang="fa-IR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2388639" y="3420289"/>
            <a:ext cx="106632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 smtClean="0"/>
              <a:t>امپراتوری </a:t>
            </a:r>
            <a:r>
              <a:rPr lang="fa-IR" sz="1600" dirty="0" smtClean="0"/>
              <a:t>شوروی</a:t>
            </a:r>
            <a:endParaRPr lang="fa-IR" sz="1600" dirty="0"/>
          </a:p>
        </p:txBody>
      </p:sp>
    </p:spTree>
    <p:extLst>
      <p:ext uri="{BB962C8B-B14F-4D97-AF65-F5344CB8AC3E}">
        <p14:creationId xmlns:p14="http://schemas.microsoft.com/office/powerpoint/2010/main" val="29083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  <p:bldP spid="17" grpId="0"/>
      <p:bldP spid="19" grpId="0"/>
      <p:bldP spid="20" grpId="0"/>
      <p:bldP spid="21" grpId="0"/>
      <p:bldGraphic spid="25" grpId="0">
        <p:bldAsOne/>
      </p:bldGraphic>
      <p:bldGraphic spid="27" grpId="0">
        <p:bldAsOne/>
      </p:bldGraphic>
      <p:bldGraphic spid="28" grpId="0">
        <p:bldAsOne/>
      </p:bldGraphic>
      <p:bldGraphic spid="29" grpId="0">
        <p:bldAsOne/>
      </p:bldGraphic>
      <p:bldGraphic spid="39" grpId="0">
        <p:bldAsOne/>
      </p:bldGraphic>
      <p:bldGraphic spid="42" grpId="0">
        <p:bldAsOne/>
      </p:bldGraphic>
      <p:bldP spid="43" grpId="0"/>
      <p:bldP spid="44" grpId="0"/>
      <p:bldP spid="6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40" grpId="0" animBg="1"/>
      <p:bldP spid="46" grpId="0" animBg="1"/>
      <p:bldP spid="48" grpId="0" animBg="1"/>
      <p:bldP spid="50" grpId="0" animBg="1"/>
      <p:bldP spid="51" grpId="0" animBg="1"/>
      <p:bldP spid="52" grpId="0" animBg="1"/>
      <p:bldP spid="53" grpId="0" animBg="1"/>
      <p:bldGraphic spid="56" grpId="0">
        <p:bldAsOne/>
      </p:bldGraphic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ani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95914"/>
            <a:ext cx="7391400" cy="45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6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348880"/>
            <a:ext cx="4896545" cy="2414016"/>
          </a:xfrm>
        </p:spPr>
        <p:txBody>
          <a:bodyPr/>
          <a:lstStyle/>
          <a:p>
            <a:pPr algn="just"/>
            <a:r>
              <a:rPr lang="fa-IR" sz="4400" dirty="0" smtClean="0">
                <a:cs typeface="2  Davat" pitchFamily="2" charset="-78"/>
              </a:rPr>
              <a:t>نور گرم و تابناک اسلام را در پناه انقلاب اسلامی تجربه خواهد کرد .</a:t>
            </a:r>
            <a:endParaRPr lang="fa-IR" sz="4400" dirty="0">
              <a:cs typeface="2 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92080" y="731520"/>
            <a:ext cx="2251720" cy="825272"/>
          </a:xfrm>
        </p:spPr>
        <p:txBody>
          <a:bodyPr/>
          <a:lstStyle/>
          <a:p>
            <a:r>
              <a:rPr lang="fa-IR" dirty="0" smtClean="0"/>
              <a:t>و جهان آینده :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0" y="1375024"/>
            <a:ext cx="2695980" cy="392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50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92696"/>
            <a:ext cx="7632848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دستاوردهای انقلاب اسلامی</a:t>
            </a:r>
            <a:endParaRPr lang="fa-I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1924000"/>
            <a:ext cx="6264696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4400" dirty="0" smtClean="0">
                <a:solidFill>
                  <a:schemeClr val="bg1"/>
                </a:solidFill>
              </a:rPr>
              <a:t>سطح ملی</a:t>
            </a:r>
            <a:endParaRPr lang="fa-IR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2875583"/>
            <a:ext cx="6264696" cy="76944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4400" dirty="0" smtClean="0">
                <a:solidFill>
                  <a:schemeClr val="bg1"/>
                </a:solidFill>
              </a:rPr>
              <a:t>سطح منطقه ای</a:t>
            </a:r>
            <a:endParaRPr lang="fa-IR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3883695"/>
            <a:ext cx="6264696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4400" dirty="0" smtClean="0">
                <a:solidFill>
                  <a:schemeClr val="bg1"/>
                </a:solidFill>
              </a:rPr>
              <a:t>سطح جهانی</a:t>
            </a:r>
            <a:endParaRPr lang="fa-IR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4891807"/>
            <a:ext cx="6264696" cy="769441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</a:rPr>
              <a:t>سطح تاریخی</a:t>
            </a:r>
            <a:endParaRPr lang="fa-IR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0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92D05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225140" y="2628201"/>
            <a:ext cx="3291076" cy="317706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نظام جمهوری</a:t>
            </a:r>
          </a:p>
          <a:p>
            <a:pPr algn="ct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اسلامی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0335" y="1844824"/>
            <a:ext cx="140294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>
                <a:solidFill>
                  <a:srgbClr val="FF0000"/>
                </a:solidFill>
                <a:cs typeface="B Nazanin" pitchFamily="2" charset="-78"/>
              </a:rPr>
              <a:t>فرهنگی</a:t>
            </a:r>
            <a:endParaRPr lang="fa-IR" sz="4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21508" y="5949280"/>
            <a:ext cx="253466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>
                <a:solidFill>
                  <a:srgbClr val="FF0000"/>
                </a:solidFill>
                <a:cs typeface="B Nazanin" pitchFamily="2" charset="-78"/>
              </a:rPr>
              <a:t>سیاسی و حقوقی</a:t>
            </a:r>
          </a:p>
        </p:txBody>
      </p:sp>
      <p:sp>
        <p:nvSpPr>
          <p:cNvPr id="21" name="TextBox 20"/>
          <p:cNvSpPr txBox="1"/>
          <p:nvPr/>
        </p:nvSpPr>
        <p:spPr>
          <a:xfrm rot="5400000">
            <a:off x="6196864" y="3930132"/>
            <a:ext cx="176843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cs typeface="B Nazanin" pitchFamily="2" charset="-78"/>
              </a:rPr>
              <a:t>اقتصادی</a:t>
            </a:r>
            <a:endParaRPr lang="fa-IR" sz="5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1710999" y="3837238"/>
            <a:ext cx="148630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cs typeface="B Nazanin" pitchFamily="2" charset="-78"/>
              </a:rPr>
              <a:t>نظا می</a:t>
            </a:r>
            <a:endParaRPr lang="fa-IR" sz="48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9432" y="-27384"/>
            <a:ext cx="244329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ملی</a:t>
            </a:r>
            <a:endParaRPr lang="fa-IR" sz="7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5246" y="1196752"/>
            <a:ext cx="76191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تشکیل نظام دینی در دنیای پست مدرن</a:t>
            </a:r>
            <a:endParaRPr lang="fa-I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88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3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92D05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228184" y="3284984"/>
            <a:ext cx="2271848" cy="231296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نظام جمهوری</a:t>
            </a:r>
          </a:p>
          <a:p>
            <a:pPr algn="ctr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اسلامی</a:t>
            </a:r>
            <a:endParaRPr lang="fa-I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9432" y="-27384"/>
            <a:ext cx="244329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ملی</a:t>
            </a:r>
            <a:endParaRPr lang="fa-IR" sz="7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5246" y="1196752"/>
            <a:ext cx="76191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تشکیل نظام دینی در دنیای پست مدرن</a:t>
            </a:r>
            <a:endParaRPr lang="fa-I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" name="Straight Arrow Connector 2"/>
          <p:cNvCxnSpPr>
            <a:stCxn id="18" idx="1"/>
          </p:cNvCxnSpPr>
          <p:nvPr/>
        </p:nvCxnSpPr>
        <p:spPr>
          <a:xfrm flipH="1" flipV="1">
            <a:off x="4788024" y="3140968"/>
            <a:ext cx="1440160" cy="130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8593" y="2679303"/>
            <a:ext cx="3679277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سیاست داخلی بر پایه</a:t>
            </a:r>
          </a:p>
          <a:p>
            <a:endParaRPr lang="fa-IR" dirty="0"/>
          </a:p>
          <a:p>
            <a:r>
              <a:rPr lang="fa-IR" dirty="0" smtClean="0"/>
              <a:t>استقلال ، آزادی ،  جمهوری اسلامی</a:t>
            </a:r>
            <a:endParaRPr lang="fa-IR" dirty="0"/>
          </a:p>
        </p:txBody>
      </p:sp>
      <p:cxnSp>
        <p:nvCxnSpPr>
          <p:cNvPr id="6" name="Straight Arrow Connector 5"/>
          <p:cNvCxnSpPr>
            <a:stCxn id="18" idx="1"/>
          </p:cNvCxnSpPr>
          <p:nvPr/>
        </p:nvCxnSpPr>
        <p:spPr>
          <a:xfrm flipH="1">
            <a:off x="5004048" y="4441468"/>
            <a:ext cx="1224136" cy="1156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4964" y="5019709"/>
            <a:ext cx="416659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سیاست خارجی بر پایه</a:t>
            </a:r>
          </a:p>
          <a:p>
            <a:endParaRPr lang="fa-IR" dirty="0"/>
          </a:p>
          <a:p>
            <a:r>
              <a:rPr lang="fa-IR" dirty="0" smtClean="0"/>
              <a:t>نه شرقی ، نه غربی  ،  جمهوری اسلامی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187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92D05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954592" y="357336"/>
            <a:ext cx="6293710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  <a:cs typeface="2  Esfehan" pitchFamily="2" charset="-78"/>
              </a:rPr>
              <a:t>منابع قدرت در جمهوری اسلامی</a:t>
            </a:r>
            <a:endParaRPr lang="fa-IR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dobe Fangsong Std R" pitchFamily="18" charset="-128"/>
              <a:ea typeface="Adobe Fangsong Std R" pitchFamily="18" charset="-128"/>
              <a:cs typeface="2  Esfeh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1867470"/>
            <a:ext cx="30786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1- تکیه بر عنایات الهی</a:t>
            </a:r>
            <a:endParaRPr lang="fa-IR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331476"/>
            <a:ext cx="212910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راه را نشان می دهد</a:t>
            </a:r>
            <a:endParaRPr lang="fa-IR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101447" y="1556792"/>
            <a:ext cx="406657" cy="47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101447" y="2035587"/>
            <a:ext cx="4066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48064" y="2035587"/>
            <a:ext cx="360040" cy="443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22254" y="1850921"/>
            <a:ext cx="125066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امداد غیبی</a:t>
            </a:r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>
            <a:off x="3457759" y="2294436"/>
            <a:ext cx="15151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تضمین پیروزی</a:t>
            </a:r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564904"/>
            <a:ext cx="8739123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2- تکیه بر توده های مردم ( مستضعفین )   11- خودباوری (ما می توانیم)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3- پیروی از ولایت فقیه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4- نابودی ترس از مرگ و آمادگی برای شهادت           12-ادای تکلیف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5- تبدیل تهدیدات به فرصتها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6- داشتن فرصت و زمان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7- تبدیل عوامل بالقوه به بالفعل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8- تحمیل اراده ها بر دشمن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9- مقاومت و پایداری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10- سازش ناپذیری</a:t>
            </a:r>
          </a:p>
        </p:txBody>
      </p:sp>
    </p:spTree>
    <p:extLst>
      <p:ext uri="{BB962C8B-B14F-4D97-AF65-F5344CB8AC3E}">
        <p14:creationId xmlns:p14="http://schemas.microsoft.com/office/powerpoint/2010/main" val="363494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hani\Desktop\530382_7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506748" cy="458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4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92D05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/>
          <p:cNvSpPr/>
          <p:nvPr/>
        </p:nvSpPr>
        <p:spPr>
          <a:xfrm>
            <a:off x="2168867" y="1556792"/>
            <a:ext cx="4923413" cy="3744416"/>
          </a:xfrm>
          <a:prstGeom prst="triangl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8179957">
            <a:off x="1484838" y="2961793"/>
            <a:ext cx="219803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2  Davat" pitchFamily="2" charset="-78"/>
              </a:rPr>
              <a:t>رهبری ولائی</a:t>
            </a:r>
            <a:endParaRPr lang="fa-IR" sz="4000" dirty="0">
              <a:cs typeface="2  Davat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3377770">
            <a:off x="5385720" y="2901447"/>
            <a:ext cx="218681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2  Davat" pitchFamily="2" charset="-78"/>
              </a:rPr>
              <a:t>امت ولایتمدار</a:t>
            </a:r>
            <a:endParaRPr lang="fa-IR" sz="4000" dirty="0">
              <a:cs typeface="2  Davat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0765" y="5661248"/>
            <a:ext cx="182934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2  Davat" pitchFamily="2" charset="-78"/>
              </a:rPr>
              <a:t>مکتب ولائی</a:t>
            </a:r>
            <a:endParaRPr lang="fa-IR" sz="4000" dirty="0">
              <a:cs typeface="2  Davat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9069" y="284455"/>
            <a:ext cx="244329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ملی</a:t>
            </a:r>
            <a:endParaRPr lang="fa-IR" sz="7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41573" y="543294"/>
            <a:ext cx="2247730" cy="923330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5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  <a:cs typeface="2  Kamran" pitchFamily="2" charset="-78"/>
              </a:rPr>
              <a:t>جامعه ولایی</a:t>
            </a:r>
            <a:endParaRPr lang="fa-IR" sz="5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Fangsong Std R" pitchFamily="18" charset="-128"/>
              <a:ea typeface="Adobe Fangsong Std R" pitchFamily="18" charset="-128"/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0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92D05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/>
          <p:cNvSpPr/>
          <p:nvPr/>
        </p:nvSpPr>
        <p:spPr>
          <a:xfrm>
            <a:off x="1475656" y="1340768"/>
            <a:ext cx="6048672" cy="4608512"/>
          </a:xfrm>
          <a:prstGeom prst="triangl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8179957">
            <a:off x="1618688" y="2961793"/>
            <a:ext cx="193033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2  Davat" pitchFamily="2" charset="-78"/>
              </a:rPr>
              <a:t>رهبر ولائی</a:t>
            </a:r>
            <a:endParaRPr lang="fa-IR" sz="4000" dirty="0">
              <a:cs typeface="2  Davat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3377770">
            <a:off x="5385720" y="2901447"/>
            <a:ext cx="218681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2  Davat" pitchFamily="2" charset="-78"/>
              </a:rPr>
              <a:t>امت ولایتمدار</a:t>
            </a:r>
            <a:endParaRPr lang="fa-IR" sz="4000" dirty="0">
              <a:cs typeface="2  Davat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0765" y="6054387"/>
            <a:ext cx="182934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2  Davat" pitchFamily="2" charset="-78"/>
              </a:rPr>
              <a:t>مکتب ولائی</a:t>
            </a:r>
            <a:endParaRPr lang="fa-IR" sz="4000" dirty="0">
              <a:cs typeface="2  Davat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840" y="3393867"/>
            <a:ext cx="2736304" cy="255541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نظام جمهوری</a:t>
            </a:r>
          </a:p>
          <a:p>
            <a:pPr algn="ctr"/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اسلامی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5936" y="2772217"/>
            <a:ext cx="116089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>
                <a:solidFill>
                  <a:srgbClr val="FF0000"/>
                </a:solidFill>
                <a:cs typeface="B Nazanin" pitchFamily="2" charset="-78"/>
              </a:rPr>
              <a:t>فرهنگی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91880" y="5354052"/>
            <a:ext cx="201689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>
                <a:solidFill>
                  <a:srgbClr val="FF0000"/>
                </a:solidFill>
                <a:cs typeface="B Nazanin" pitchFamily="2" charset="-78"/>
              </a:rPr>
              <a:t>سیاسی و حقوقی</a:t>
            </a:r>
          </a:p>
        </p:txBody>
      </p:sp>
      <p:sp>
        <p:nvSpPr>
          <p:cNvPr id="21" name="TextBox 20"/>
          <p:cNvSpPr txBox="1"/>
          <p:nvPr/>
        </p:nvSpPr>
        <p:spPr>
          <a:xfrm rot="5400000">
            <a:off x="5531298" y="4676330"/>
            <a:ext cx="124104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اقتصادی</a:t>
            </a:r>
            <a:endParaRPr lang="fa-IR" sz="32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2311903" y="4723176"/>
            <a:ext cx="105509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نظا می</a:t>
            </a:r>
            <a:endParaRPr lang="fa-IR" sz="32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9069" y="284455"/>
            <a:ext cx="244329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solidFill>
                  <a:schemeClr val="accent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  <a:cs typeface="2  Aseman" pitchFamily="2" charset="-78"/>
              </a:rPr>
              <a:t>سطح ملی</a:t>
            </a:r>
            <a:endParaRPr lang="fa-IR" sz="7200" dirty="0">
              <a:solidFill>
                <a:schemeClr val="accent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  <a:cs typeface="2  Asema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4390" y="476672"/>
            <a:ext cx="2247730" cy="923330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5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  <a:cs typeface="2  Kamran" pitchFamily="2" charset="-78"/>
              </a:rPr>
              <a:t>جامعه ولایی</a:t>
            </a:r>
            <a:endParaRPr lang="fa-IR" sz="5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Fangsong Std R" pitchFamily="18" charset="-128"/>
              <a:ea typeface="Adobe Fangsong Std R" pitchFamily="18" charset="-128"/>
              <a:cs typeface="2  Kamr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822" y="1137104"/>
            <a:ext cx="2870629" cy="1077218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3200" b="1" spc="50" dirty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  <a:cs typeface="2  Kamran" pitchFamily="2" charset="-78"/>
              </a:rPr>
              <a:t>تشکیل</a:t>
            </a:r>
            <a:r>
              <a:rPr lang="fa-IR" sz="32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  <a:cs typeface="2  Kamran" pitchFamily="2" charset="-78"/>
              </a:rPr>
              <a:t> نظام دینی </a:t>
            </a:r>
            <a:r>
              <a:rPr lang="fa-IR" sz="3200" b="1" spc="50" dirty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  <a:cs typeface="2  Kamran" pitchFamily="2" charset="-78"/>
              </a:rPr>
              <a:t>در دنیای پست مدرن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131841" y="2149363"/>
            <a:ext cx="720079" cy="1207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665438" y="1340768"/>
            <a:ext cx="338610" cy="334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3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6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749</TotalTime>
  <Words>894</Words>
  <Application>Microsoft Office PowerPoint</Application>
  <PresentationFormat>On-screen Show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به نام خدا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نور گرم و تابناک اسلام را در پناه انقلاب اسلامی تجربه خواهد کرد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mosavi</dc:creator>
  <cp:lastModifiedBy>MRT Pack 20 DVDs</cp:lastModifiedBy>
  <cp:revision>72</cp:revision>
  <dcterms:created xsi:type="dcterms:W3CDTF">2014-07-25T05:27:06Z</dcterms:created>
  <dcterms:modified xsi:type="dcterms:W3CDTF">2016-03-19T03:38:48Z</dcterms:modified>
</cp:coreProperties>
</file>