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22"/>
  </p:notesMasterIdLst>
  <p:handoutMasterIdLst>
    <p:handoutMasterId r:id="rId23"/>
  </p:handoutMasterIdLst>
  <p:sldIdLst>
    <p:sldId id="267" r:id="rId2"/>
    <p:sldId id="273" r:id="rId3"/>
    <p:sldId id="383" r:id="rId4"/>
    <p:sldId id="384" r:id="rId5"/>
    <p:sldId id="385" r:id="rId6"/>
    <p:sldId id="392" r:id="rId7"/>
    <p:sldId id="393" r:id="rId8"/>
    <p:sldId id="360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387" r:id="rId18"/>
    <p:sldId id="402" r:id="rId19"/>
    <p:sldId id="389" r:id="rId20"/>
    <p:sldId id="40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9" autoAdjust="0"/>
    <p:restoredTop sz="91733" autoAdjust="0"/>
  </p:normalViewPr>
  <p:slideViewPr>
    <p:cSldViewPr>
      <p:cViewPr varScale="1">
        <p:scale>
          <a:sx n="68" d="100"/>
          <a:sy n="68" d="100"/>
        </p:scale>
        <p:origin x="13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64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1A2AB0-D0BD-48CD-B152-DF580C19B716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AED5CD-56E9-4202-B0C3-42973CED1B2E}">
      <dgm:prSet phldrT="[Text]"/>
      <dgm:spPr/>
      <dgm:t>
        <a:bodyPr/>
        <a:lstStyle/>
        <a:p>
          <a:r>
            <a:rPr lang="fa-IR" b="1" kern="1200" smtClean="0">
              <a:latin typeface="Arial" pitchFamily="34" charset="0"/>
              <a:ea typeface="MS PGothic" pitchFamily="34" charset="-128"/>
              <a:cs typeface="B Nazanin" pitchFamily="2" charset="-78"/>
            </a:rPr>
            <a:t>ماشین</a:t>
          </a:r>
          <a:endParaRPr lang="en-US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gm:t>
    </dgm:pt>
    <dgm:pt modelId="{57E8F3B6-5DAF-4303-BD10-178E68D1E15E}" type="parTrans" cxnId="{586A3FC1-DC02-4D4A-8C22-74BAE1E5348E}">
      <dgm:prSet/>
      <dgm:spPr/>
      <dgm:t>
        <a:bodyPr/>
        <a:lstStyle/>
        <a:p>
          <a:endParaRPr lang="en-US"/>
        </a:p>
      </dgm:t>
    </dgm:pt>
    <dgm:pt modelId="{CE47E43E-867C-4B31-89CF-4DE3D1F1CF7B}" type="sibTrans" cxnId="{586A3FC1-DC02-4D4A-8C22-74BAE1E5348E}">
      <dgm:prSet/>
      <dgm:spPr/>
      <dgm:t>
        <a:bodyPr/>
        <a:lstStyle/>
        <a:p>
          <a:endParaRPr lang="en-US"/>
        </a:p>
      </dgm:t>
    </dgm:pt>
    <dgm:pt modelId="{0E59E492-EDFF-4797-A2C4-D61BCB4CAD1A}">
      <dgm:prSet phldrT="[Text]"/>
      <dgm:spPr/>
      <dgm:t>
        <a:bodyPr/>
        <a:lstStyle/>
        <a:p>
          <a:r>
            <a:rPr lang="fa-IR" b="1" kern="1200" smtClean="0">
              <a:latin typeface="Arial" pitchFamily="34" charset="0"/>
              <a:ea typeface="MS PGothic" pitchFamily="34" charset="-128"/>
              <a:cs typeface="B Nazanin" pitchFamily="2" charset="-78"/>
            </a:rPr>
            <a:t>آمریکا</a:t>
          </a:r>
          <a:endParaRPr lang="en-US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gm:t>
    </dgm:pt>
    <dgm:pt modelId="{E21D0D1D-AA57-4415-ACAC-0B925299FBA6}" type="parTrans" cxnId="{CD991F5C-D865-47DB-B23C-7441A76050F0}">
      <dgm:prSet/>
      <dgm:spPr/>
      <dgm:t>
        <a:bodyPr/>
        <a:lstStyle/>
        <a:p>
          <a:endParaRPr lang="en-US"/>
        </a:p>
      </dgm:t>
    </dgm:pt>
    <dgm:pt modelId="{7B62DF5C-BB1A-4264-84E6-FCC94B7A9F1B}" type="sibTrans" cxnId="{CD991F5C-D865-47DB-B23C-7441A76050F0}">
      <dgm:prSet/>
      <dgm:spPr/>
      <dgm:t>
        <a:bodyPr/>
        <a:lstStyle/>
        <a:p>
          <a:endParaRPr lang="en-US"/>
        </a:p>
      </dgm:t>
    </dgm:pt>
    <dgm:pt modelId="{76C51C9C-848A-49E2-9A5B-EF5F26952D75}">
      <dgm:prSet phldrT="[Text]"/>
      <dgm:spPr/>
      <dgm:t>
        <a:bodyPr/>
        <a:lstStyle/>
        <a:p>
          <a:r>
            <a:rPr lang="fa-IR" b="1" kern="1200" smtClean="0">
              <a:latin typeface="Arial" pitchFamily="34" charset="0"/>
              <a:ea typeface="MS PGothic" pitchFamily="34" charset="-128"/>
              <a:cs typeface="B Nazanin" pitchFamily="2" charset="-78"/>
            </a:rPr>
            <a:t>آسیا</a:t>
          </a:r>
          <a:endParaRPr lang="en-US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gm:t>
    </dgm:pt>
    <dgm:pt modelId="{CC2418D4-1E19-4806-B891-8BA588C3CECE}" type="parTrans" cxnId="{3DD92620-0349-43F0-952F-97866C5F0169}">
      <dgm:prSet/>
      <dgm:spPr/>
      <dgm:t>
        <a:bodyPr/>
        <a:lstStyle/>
        <a:p>
          <a:endParaRPr lang="en-US"/>
        </a:p>
      </dgm:t>
    </dgm:pt>
    <dgm:pt modelId="{EB2AE6B3-A92E-4F09-9DD8-DB8296BBA01B}" type="sibTrans" cxnId="{3DD92620-0349-43F0-952F-97866C5F0169}">
      <dgm:prSet/>
      <dgm:spPr/>
      <dgm:t>
        <a:bodyPr/>
        <a:lstStyle/>
        <a:p>
          <a:endParaRPr lang="en-US"/>
        </a:p>
      </dgm:t>
    </dgm:pt>
    <dgm:pt modelId="{ACB60FA1-0969-45DF-959A-08773B3A96E6}">
      <dgm:prSet phldrT="[Text]"/>
      <dgm:spPr/>
      <dgm:t>
        <a:bodyPr/>
        <a:lstStyle/>
        <a:p>
          <a:r>
            <a:rPr lang="fa-IR" b="1" kern="1200" smtClean="0">
              <a:latin typeface="Arial" pitchFamily="34" charset="0"/>
              <a:ea typeface="MS PGothic" pitchFamily="34" charset="-128"/>
              <a:cs typeface="B Nazanin" pitchFamily="2" charset="-78"/>
            </a:rPr>
            <a:t>ایتالیا</a:t>
          </a:r>
          <a:endParaRPr lang="en-US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gm:t>
    </dgm:pt>
    <dgm:pt modelId="{950C05C9-5DB0-4224-A554-539D4FA4D06E}" type="parTrans" cxnId="{2DEC2654-D31E-4823-A692-2CA85B49A3D0}">
      <dgm:prSet/>
      <dgm:spPr/>
      <dgm:t>
        <a:bodyPr/>
        <a:lstStyle/>
        <a:p>
          <a:endParaRPr lang="en-US"/>
        </a:p>
      </dgm:t>
    </dgm:pt>
    <dgm:pt modelId="{F9699E4A-40BE-4170-A0E2-1F4E175FFFD8}" type="sibTrans" cxnId="{2DEC2654-D31E-4823-A692-2CA85B49A3D0}">
      <dgm:prSet/>
      <dgm:spPr/>
      <dgm:t>
        <a:bodyPr/>
        <a:lstStyle/>
        <a:p>
          <a:endParaRPr lang="en-US"/>
        </a:p>
      </dgm:t>
    </dgm:pt>
    <dgm:pt modelId="{998B718A-E6A4-4CF0-ACE7-94931AF8157E}">
      <dgm:prSet phldrT="[Text]"/>
      <dgm:spPr/>
      <dgm:t>
        <a:bodyPr/>
        <a:lstStyle/>
        <a:p>
          <a:r>
            <a:rPr lang="fa-IR" b="1" kern="1200" smtClean="0">
              <a:latin typeface="Arial" pitchFamily="34" charset="0"/>
              <a:ea typeface="MS PGothic" pitchFamily="34" charset="-128"/>
              <a:cs typeface="B Nazanin" pitchFamily="2" charset="-78"/>
            </a:rPr>
            <a:t>ژاپن</a:t>
          </a:r>
          <a:endParaRPr lang="en-US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gm:t>
    </dgm:pt>
    <dgm:pt modelId="{40FD525E-7888-491A-B870-F83C326C8399}" type="parTrans" cxnId="{50ABD84B-3B42-43B9-ADBD-8BD34CF4998D}">
      <dgm:prSet/>
      <dgm:spPr/>
      <dgm:t>
        <a:bodyPr/>
        <a:lstStyle/>
        <a:p>
          <a:endParaRPr lang="en-US"/>
        </a:p>
      </dgm:t>
    </dgm:pt>
    <dgm:pt modelId="{5775E87B-CE42-4C0A-9E67-361A43A8EDFD}" type="sibTrans" cxnId="{50ABD84B-3B42-43B9-ADBD-8BD34CF4998D}">
      <dgm:prSet/>
      <dgm:spPr/>
      <dgm:t>
        <a:bodyPr/>
        <a:lstStyle/>
        <a:p>
          <a:endParaRPr lang="en-US"/>
        </a:p>
      </dgm:t>
    </dgm:pt>
    <dgm:pt modelId="{D5367BF1-7ABD-4FFE-8E14-360CC30017A1}">
      <dgm:prSet phldrT="[Text]"/>
      <dgm:spPr/>
      <dgm:t>
        <a:bodyPr/>
        <a:lstStyle/>
        <a:p>
          <a:r>
            <a:rPr lang="fa-IR" b="1" kern="1200" smtClean="0">
              <a:latin typeface="Arial" pitchFamily="34" charset="0"/>
              <a:ea typeface="MS PGothic" pitchFamily="34" charset="-128"/>
              <a:cs typeface="B Nazanin" pitchFamily="2" charset="-78"/>
            </a:rPr>
            <a:t>ایران</a:t>
          </a:r>
          <a:endParaRPr lang="en-US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gm:t>
    </dgm:pt>
    <dgm:pt modelId="{E8D03CF9-68AB-41F4-A196-5E1FA52929F5}" type="parTrans" cxnId="{D3496500-6ABA-4E11-9240-92BB00B8A17C}">
      <dgm:prSet/>
      <dgm:spPr/>
      <dgm:t>
        <a:bodyPr/>
        <a:lstStyle/>
        <a:p>
          <a:endParaRPr lang="en-US"/>
        </a:p>
      </dgm:t>
    </dgm:pt>
    <dgm:pt modelId="{2FA5E9DA-8F1B-4167-B881-72D43685DD55}" type="sibTrans" cxnId="{D3496500-6ABA-4E11-9240-92BB00B8A17C}">
      <dgm:prSet/>
      <dgm:spPr/>
      <dgm:t>
        <a:bodyPr/>
        <a:lstStyle/>
        <a:p>
          <a:endParaRPr lang="en-US"/>
        </a:p>
      </dgm:t>
    </dgm:pt>
    <dgm:pt modelId="{AF77C118-6F95-4997-8ADC-72E2D7EEDAD7}">
      <dgm:prSet phldrT="[Text]"/>
      <dgm:spPr/>
      <dgm:t>
        <a:bodyPr/>
        <a:lstStyle/>
        <a:p>
          <a:r>
            <a:rPr lang="fa-IR" b="1" kern="1200" smtClean="0">
              <a:latin typeface="Arial" pitchFamily="34" charset="0"/>
              <a:ea typeface="MS PGothic" pitchFamily="34" charset="-128"/>
              <a:cs typeface="B Nazanin" pitchFamily="2" charset="-78"/>
            </a:rPr>
            <a:t>کره</a:t>
          </a:r>
          <a:r>
            <a:rPr lang="fa-IR" kern="1200" smtClean="0"/>
            <a:t> </a:t>
          </a:r>
          <a:r>
            <a:rPr lang="fa-IR" b="1" kern="1200" smtClean="0">
              <a:latin typeface="Arial" pitchFamily="34" charset="0"/>
              <a:ea typeface="MS PGothic" pitchFamily="34" charset="-128"/>
              <a:cs typeface="B Nazanin" pitchFamily="2" charset="-78"/>
            </a:rPr>
            <a:t>جنوبی</a:t>
          </a:r>
          <a:endParaRPr lang="en-US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gm:t>
    </dgm:pt>
    <dgm:pt modelId="{5CC8803B-D70D-4B3B-A7D7-10EADB14D685}" type="parTrans" cxnId="{D6CB7532-85A4-4F90-94D3-D3C2EAA014D3}">
      <dgm:prSet/>
      <dgm:spPr/>
      <dgm:t>
        <a:bodyPr/>
        <a:lstStyle/>
        <a:p>
          <a:endParaRPr lang="en-US"/>
        </a:p>
      </dgm:t>
    </dgm:pt>
    <dgm:pt modelId="{CABBD94A-8412-4C4D-9097-01126765A895}" type="sibTrans" cxnId="{D6CB7532-85A4-4F90-94D3-D3C2EAA014D3}">
      <dgm:prSet/>
      <dgm:spPr/>
      <dgm:t>
        <a:bodyPr/>
        <a:lstStyle/>
        <a:p>
          <a:endParaRPr lang="en-US"/>
        </a:p>
      </dgm:t>
    </dgm:pt>
    <dgm:pt modelId="{FAB20ADB-F236-43B2-936E-F1773E0B6492}">
      <dgm:prSet phldrT="[Text]"/>
      <dgm:spPr/>
      <dgm:t>
        <a:bodyPr/>
        <a:lstStyle/>
        <a:p>
          <a:r>
            <a:rPr lang="fa-IR" b="1" kern="1200" smtClean="0">
              <a:latin typeface="Arial" pitchFamily="34" charset="0"/>
              <a:ea typeface="MS PGothic" pitchFamily="34" charset="-128"/>
              <a:cs typeface="B Nazanin" pitchFamily="2" charset="-78"/>
            </a:rPr>
            <a:t>آلمان</a:t>
          </a:r>
          <a:endParaRPr lang="en-US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gm:t>
    </dgm:pt>
    <dgm:pt modelId="{D0996B44-1BFC-4BBB-B2F9-609F231C669E}" type="parTrans" cxnId="{0798706E-EBFC-461B-832B-C7DBB2E0557A}">
      <dgm:prSet/>
      <dgm:spPr/>
      <dgm:t>
        <a:bodyPr/>
        <a:lstStyle/>
        <a:p>
          <a:endParaRPr lang="en-US"/>
        </a:p>
      </dgm:t>
    </dgm:pt>
    <dgm:pt modelId="{FD28BA5F-D5FD-4AAD-9FED-1EB074383B94}" type="sibTrans" cxnId="{0798706E-EBFC-461B-832B-C7DBB2E0557A}">
      <dgm:prSet/>
      <dgm:spPr/>
      <dgm:t>
        <a:bodyPr/>
        <a:lstStyle/>
        <a:p>
          <a:endParaRPr lang="en-US"/>
        </a:p>
      </dgm:t>
    </dgm:pt>
    <dgm:pt modelId="{B7CE3440-246A-42DE-9D1D-EE6098855AFC}">
      <dgm:prSet phldrT="[Text]"/>
      <dgm:spPr/>
      <dgm:t>
        <a:bodyPr/>
        <a:lstStyle/>
        <a:p>
          <a:r>
            <a:rPr lang="fa-IR" b="1" kern="1200" smtClean="0">
              <a:latin typeface="Arial" pitchFamily="34" charset="0"/>
              <a:ea typeface="MS PGothic" pitchFamily="34" charset="-128"/>
              <a:cs typeface="B Nazanin" pitchFamily="2" charset="-78"/>
            </a:rPr>
            <a:t>فرانسه</a:t>
          </a:r>
          <a:endParaRPr lang="en-US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gm:t>
    </dgm:pt>
    <dgm:pt modelId="{683AE25B-780D-451B-B0F3-F11CD8B378ED}" type="parTrans" cxnId="{F7898DDC-67E7-497C-B821-3E24CDCC1668}">
      <dgm:prSet/>
      <dgm:spPr/>
      <dgm:t>
        <a:bodyPr/>
        <a:lstStyle/>
        <a:p>
          <a:endParaRPr lang="en-US"/>
        </a:p>
      </dgm:t>
    </dgm:pt>
    <dgm:pt modelId="{0F258DF2-24A5-4D3E-B74D-4024DCA19105}" type="sibTrans" cxnId="{F7898DDC-67E7-497C-B821-3E24CDCC1668}">
      <dgm:prSet/>
      <dgm:spPr/>
      <dgm:t>
        <a:bodyPr/>
        <a:lstStyle/>
        <a:p>
          <a:endParaRPr lang="en-US"/>
        </a:p>
      </dgm:t>
    </dgm:pt>
    <dgm:pt modelId="{BF959AAA-C7B0-45C1-957D-B5B687A46920}">
      <dgm:prSet phldrT="[Text]"/>
      <dgm:spPr/>
      <dgm:t>
        <a:bodyPr/>
        <a:lstStyle/>
        <a:p>
          <a:r>
            <a:rPr lang="fa-IR" b="1" kern="1200" smtClean="0">
              <a:latin typeface="Arial" pitchFamily="34" charset="0"/>
              <a:ea typeface="MS PGothic" pitchFamily="34" charset="-128"/>
              <a:cs typeface="B Nazanin" pitchFamily="2" charset="-78"/>
            </a:rPr>
            <a:t>اروپا</a:t>
          </a:r>
          <a:endParaRPr lang="en-US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gm:t>
    </dgm:pt>
    <dgm:pt modelId="{7B25D863-8A29-41EF-AAF9-345AA9745DDD}" type="parTrans" cxnId="{9D8B95A8-842F-4A72-B6E1-5E7B86D5129E}">
      <dgm:prSet/>
      <dgm:spPr/>
      <dgm:t>
        <a:bodyPr/>
        <a:lstStyle/>
        <a:p>
          <a:endParaRPr lang="en-US"/>
        </a:p>
      </dgm:t>
    </dgm:pt>
    <dgm:pt modelId="{F56EE91C-B96C-4D19-854D-1460D098C027}" type="sibTrans" cxnId="{9D8B95A8-842F-4A72-B6E1-5E7B86D5129E}">
      <dgm:prSet/>
      <dgm:spPr/>
      <dgm:t>
        <a:bodyPr/>
        <a:lstStyle/>
        <a:p>
          <a:endParaRPr lang="en-US"/>
        </a:p>
      </dgm:t>
    </dgm:pt>
    <dgm:pt modelId="{BC003C33-F4A4-46B9-8CF8-A33068A29A5E}" type="pres">
      <dgm:prSet presAssocID="{011A2AB0-D0BD-48CD-B152-DF580C19B71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3DE08DC-3C6D-4302-ABBB-F70C8939F9DF}" type="pres">
      <dgm:prSet presAssocID="{21AED5CD-56E9-4202-B0C3-42973CED1B2E}" presName="hierRoot1" presStyleCnt="0"/>
      <dgm:spPr/>
      <dgm:t>
        <a:bodyPr/>
        <a:lstStyle/>
        <a:p>
          <a:endParaRPr lang="en-US"/>
        </a:p>
      </dgm:t>
    </dgm:pt>
    <dgm:pt modelId="{21C3200D-9F33-489B-B410-691C6269829C}" type="pres">
      <dgm:prSet presAssocID="{21AED5CD-56E9-4202-B0C3-42973CED1B2E}" presName="composite" presStyleCnt="0"/>
      <dgm:spPr/>
      <dgm:t>
        <a:bodyPr/>
        <a:lstStyle/>
        <a:p>
          <a:endParaRPr lang="en-US"/>
        </a:p>
      </dgm:t>
    </dgm:pt>
    <dgm:pt modelId="{4A604942-A12B-4BBD-B372-7E94470105DD}" type="pres">
      <dgm:prSet presAssocID="{21AED5CD-56E9-4202-B0C3-42973CED1B2E}" presName="background" presStyleLbl="node0" presStyleIdx="0" presStyleCnt="1"/>
      <dgm:spPr/>
      <dgm:t>
        <a:bodyPr/>
        <a:lstStyle/>
        <a:p>
          <a:endParaRPr lang="en-US"/>
        </a:p>
      </dgm:t>
    </dgm:pt>
    <dgm:pt modelId="{B0AD9D8D-A97F-432D-80EC-DDA18C55D7BB}" type="pres">
      <dgm:prSet presAssocID="{21AED5CD-56E9-4202-B0C3-42973CED1B2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4750C8-6D57-4AC1-B25A-880A63510E30}" type="pres">
      <dgm:prSet presAssocID="{21AED5CD-56E9-4202-B0C3-42973CED1B2E}" presName="hierChild2" presStyleCnt="0"/>
      <dgm:spPr/>
      <dgm:t>
        <a:bodyPr/>
        <a:lstStyle/>
        <a:p>
          <a:endParaRPr lang="en-US"/>
        </a:p>
      </dgm:t>
    </dgm:pt>
    <dgm:pt modelId="{7987FFC2-E6F4-4890-B410-0328B4D5695F}" type="pres">
      <dgm:prSet presAssocID="{E21D0D1D-AA57-4415-ACAC-0B925299FBA6}" presName="Name10" presStyleLbl="parChTrans1D2" presStyleIdx="0" presStyleCnt="3"/>
      <dgm:spPr/>
      <dgm:t>
        <a:bodyPr/>
        <a:lstStyle/>
        <a:p>
          <a:endParaRPr lang="en-US"/>
        </a:p>
      </dgm:t>
    </dgm:pt>
    <dgm:pt modelId="{02509351-3031-4599-A680-CF783C90FD7E}" type="pres">
      <dgm:prSet presAssocID="{0E59E492-EDFF-4797-A2C4-D61BCB4CAD1A}" presName="hierRoot2" presStyleCnt="0"/>
      <dgm:spPr/>
      <dgm:t>
        <a:bodyPr/>
        <a:lstStyle/>
        <a:p>
          <a:endParaRPr lang="en-US"/>
        </a:p>
      </dgm:t>
    </dgm:pt>
    <dgm:pt modelId="{7EAF21C4-EAE5-4B55-92BD-F49BF244853E}" type="pres">
      <dgm:prSet presAssocID="{0E59E492-EDFF-4797-A2C4-D61BCB4CAD1A}" presName="composite2" presStyleCnt="0"/>
      <dgm:spPr/>
      <dgm:t>
        <a:bodyPr/>
        <a:lstStyle/>
        <a:p>
          <a:endParaRPr lang="en-US"/>
        </a:p>
      </dgm:t>
    </dgm:pt>
    <dgm:pt modelId="{300289D7-AAE5-4554-A972-88D4EA12EE7B}" type="pres">
      <dgm:prSet presAssocID="{0E59E492-EDFF-4797-A2C4-D61BCB4CAD1A}" presName="background2" presStyleLbl="node2" presStyleIdx="0" presStyleCnt="3"/>
      <dgm:spPr/>
      <dgm:t>
        <a:bodyPr/>
        <a:lstStyle/>
        <a:p>
          <a:endParaRPr lang="en-US"/>
        </a:p>
      </dgm:t>
    </dgm:pt>
    <dgm:pt modelId="{486D8584-B193-49AE-A0C8-59752EDFB6FC}" type="pres">
      <dgm:prSet presAssocID="{0E59E492-EDFF-4797-A2C4-D61BCB4CAD1A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6B89B1-B7E0-4225-8C50-A28441ED883B}" type="pres">
      <dgm:prSet presAssocID="{0E59E492-EDFF-4797-A2C4-D61BCB4CAD1A}" presName="hierChild3" presStyleCnt="0"/>
      <dgm:spPr/>
      <dgm:t>
        <a:bodyPr/>
        <a:lstStyle/>
        <a:p>
          <a:endParaRPr lang="en-US"/>
        </a:p>
      </dgm:t>
    </dgm:pt>
    <dgm:pt modelId="{4B85BBCC-3AD4-44E2-BC3E-3F2C3E3C4959}" type="pres">
      <dgm:prSet presAssocID="{CC2418D4-1E19-4806-B891-8BA588C3CECE}" presName="Name10" presStyleLbl="parChTrans1D2" presStyleIdx="1" presStyleCnt="3"/>
      <dgm:spPr/>
      <dgm:t>
        <a:bodyPr/>
        <a:lstStyle/>
        <a:p>
          <a:endParaRPr lang="en-US"/>
        </a:p>
      </dgm:t>
    </dgm:pt>
    <dgm:pt modelId="{916B758B-C7CA-4741-A745-A776F4AC0894}" type="pres">
      <dgm:prSet presAssocID="{76C51C9C-848A-49E2-9A5B-EF5F26952D75}" presName="hierRoot2" presStyleCnt="0"/>
      <dgm:spPr/>
      <dgm:t>
        <a:bodyPr/>
        <a:lstStyle/>
        <a:p>
          <a:endParaRPr lang="en-US"/>
        </a:p>
      </dgm:t>
    </dgm:pt>
    <dgm:pt modelId="{EFFFB7BF-0D21-456C-8ABF-8F9DCC2AF08C}" type="pres">
      <dgm:prSet presAssocID="{76C51C9C-848A-49E2-9A5B-EF5F26952D75}" presName="composite2" presStyleCnt="0"/>
      <dgm:spPr/>
      <dgm:t>
        <a:bodyPr/>
        <a:lstStyle/>
        <a:p>
          <a:endParaRPr lang="en-US"/>
        </a:p>
      </dgm:t>
    </dgm:pt>
    <dgm:pt modelId="{4119D7F9-0F31-4811-9AD1-B4D0DC2C589A}" type="pres">
      <dgm:prSet presAssocID="{76C51C9C-848A-49E2-9A5B-EF5F26952D75}" presName="background2" presStyleLbl="node2" presStyleIdx="1" presStyleCnt="3"/>
      <dgm:spPr/>
      <dgm:t>
        <a:bodyPr/>
        <a:lstStyle/>
        <a:p>
          <a:endParaRPr lang="en-US"/>
        </a:p>
      </dgm:t>
    </dgm:pt>
    <dgm:pt modelId="{21124012-CF26-483D-8AEE-F88C08B42C72}" type="pres">
      <dgm:prSet presAssocID="{76C51C9C-848A-49E2-9A5B-EF5F26952D75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4481BD-67A8-47F6-8427-4BC4B353EBB0}" type="pres">
      <dgm:prSet presAssocID="{76C51C9C-848A-49E2-9A5B-EF5F26952D75}" presName="hierChild3" presStyleCnt="0"/>
      <dgm:spPr/>
      <dgm:t>
        <a:bodyPr/>
        <a:lstStyle/>
        <a:p>
          <a:endParaRPr lang="en-US"/>
        </a:p>
      </dgm:t>
    </dgm:pt>
    <dgm:pt modelId="{7BE585AA-06AF-45BC-B5FB-DEE792A1CE38}" type="pres">
      <dgm:prSet presAssocID="{40FD525E-7888-491A-B870-F83C326C8399}" presName="Name17" presStyleLbl="parChTrans1D3" presStyleIdx="0" presStyleCnt="6"/>
      <dgm:spPr/>
      <dgm:t>
        <a:bodyPr/>
        <a:lstStyle/>
        <a:p>
          <a:endParaRPr lang="en-US"/>
        </a:p>
      </dgm:t>
    </dgm:pt>
    <dgm:pt modelId="{54EF3B79-C0E6-453C-A197-C85D3729577A}" type="pres">
      <dgm:prSet presAssocID="{998B718A-E6A4-4CF0-ACE7-94931AF8157E}" presName="hierRoot3" presStyleCnt="0"/>
      <dgm:spPr/>
      <dgm:t>
        <a:bodyPr/>
        <a:lstStyle/>
        <a:p>
          <a:endParaRPr lang="en-US"/>
        </a:p>
      </dgm:t>
    </dgm:pt>
    <dgm:pt modelId="{7729FE17-92BE-439E-9DFC-117E698E8FCC}" type="pres">
      <dgm:prSet presAssocID="{998B718A-E6A4-4CF0-ACE7-94931AF8157E}" presName="composite3" presStyleCnt="0"/>
      <dgm:spPr/>
      <dgm:t>
        <a:bodyPr/>
        <a:lstStyle/>
        <a:p>
          <a:endParaRPr lang="en-US"/>
        </a:p>
      </dgm:t>
    </dgm:pt>
    <dgm:pt modelId="{6A65651F-347C-4B52-B409-660BA38CA6DC}" type="pres">
      <dgm:prSet presAssocID="{998B718A-E6A4-4CF0-ACE7-94931AF8157E}" presName="background3" presStyleLbl="node3" presStyleIdx="0" presStyleCnt="6"/>
      <dgm:spPr/>
      <dgm:t>
        <a:bodyPr/>
        <a:lstStyle/>
        <a:p>
          <a:endParaRPr lang="en-US"/>
        </a:p>
      </dgm:t>
    </dgm:pt>
    <dgm:pt modelId="{E1F7B9D9-BE98-405C-B881-8187168B8C2E}" type="pres">
      <dgm:prSet presAssocID="{998B718A-E6A4-4CF0-ACE7-94931AF8157E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93E0E2-86BC-49F6-82CB-2636B4672011}" type="pres">
      <dgm:prSet presAssocID="{998B718A-E6A4-4CF0-ACE7-94931AF8157E}" presName="hierChild4" presStyleCnt="0"/>
      <dgm:spPr/>
      <dgm:t>
        <a:bodyPr/>
        <a:lstStyle/>
        <a:p>
          <a:endParaRPr lang="en-US"/>
        </a:p>
      </dgm:t>
    </dgm:pt>
    <dgm:pt modelId="{04DB3508-9C80-460E-A38A-DA852101F1CD}" type="pres">
      <dgm:prSet presAssocID="{E8D03CF9-68AB-41F4-A196-5E1FA52929F5}" presName="Name17" presStyleLbl="parChTrans1D3" presStyleIdx="1" presStyleCnt="6"/>
      <dgm:spPr/>
      <dgm:t>
        <a:bodyPr/>
        <a:lstStyle/>
        <a:p>
          <a:endParaRPr lang="en-US"/>
        </a:p>
      </dgm:t>
    </dgm:pt>
    <dgm:pt modelId="{7BCE9B0B-142C-4EB5-B5A6-51B6266D19F9}" type="pres">
      <dgm:prSet presAssocID="{D5367BF1-7ABD-4FFE-8E14-360CC30017A1}" presName="hierRoot3" presStyleCnt="0"/>
      <dgm:spPr/>
      <dgm:t>
        <a:bodyPr/>
        <a:lstStyle/>
        <a:p>
          <a:endParaRPr lang="en-US"/>
        </a:p>
      </dgm:t>
    </dgm:pt>
    <dgm:pt modelId="{B0C63AEE-5C5C-4961-9CBF-3208CC03AA76}" type="pres">
      <dgm:prSet presAssocID="{D5367BF1-7ABD-4FFE-8E14-360CC30017A1}" presName="composite3" presStyleCnt="0"/>
      <dgm:spPr/>
      <dgm:t>
        <a:bodyPr/>
        <a:lstStyle/>
        <a:p>
          <a:endParaRPr lang="en-US"/>
        </a:p>
      </dgm:t>
    </dgm:pt>
    <dgm:pt modelId="{922D06BE-1D9E-4435-A946-430511E3E27D}" type="pres">
      <dgm:prSet presAssocID="{D5367BF1-7ABD-4FFE-8E14-360CC30017A1}" presName="background3" presStyleLbl="node3" presStyleIdx="1" presStyleCnt="6"/>
      <dgm:spPr/>
      <dgm:t>
        <a:bodyPr/>
        <a:lstStyle/>
        <a:p>
          <a:endParaRPr lang="en-US"/>
        </a:p>
      </dgm:t>
    </dgm:pt>
    <dgm:pt modelId="{7917175E-778E-4D2A-99B7-B396C48C629D}" type="pres">
      <dgm:prSet presAssocID="{D5367BF1-7ABD-4FFE-8E14-360CC30017A1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251FB7-C71A-4488-8476-A22D5072FEE1}" type="pres">
      <dgm:prSet presAssocID="{D5367BF1-7ABD-4FFE-8E14-360CC30017A1}" presName="hierChild4" presStyleCnt="0"/>
      <dgm:spPr/>
      <dgm:t>
        <a:bodyPr/>
        <a:lstStyle/>
        <a:p>
          <a:endParaRPr lang="en-US"/>
        </a:p>
      </dgm:t>
    </dgm:pt>
    <dgm:pt modelId="{28B90B69-3937-49C8-9929-60D33526E2A2}" type="pres">
      <dgm:prSet presAssocID="{5CC8803B-D70D-4B3B-A7D7-10EADB14D685}" presName="Name17" presStyleLbl="parChTrans1D3" presStyleIdx="2" presStyleCnt="6"/>
      <dgm:spPr/>
      <dgm:t>
        <a:bodyPr/>
        <a:lstStyle/>
        <a:p>
          <a:endParaRPr lang="en-US"/>
        </a:p>
      </dgm:t>
    </dgm:pt>
    <dgm:pt modelId="{F86D79A1-2704-42B7-AC68-D240EB36E928}" type="pres">
      <dgm:prSet presAssocID="{AF77C118-6F95-4997-8ADC-72E2D7EEDAD7}" presName="hierRoot3" presStyleCnt="0"/>
      <dgm:spPr/>
      <dgm:t>
        <a:bodyPr/>
        <a:lstStyle/>
        <a:p>
          <a:endParaRPr lang="en-US"/>
        </a:p>
      </dgm:t>
    </dgm:pt>
    <dgm:pt modelId="{95494FD4-9977-478B-ABB3-2033F3EF0D82}" type="pres">
      <dgm:prSet presAssocID="{AF77C118-6F95-4997-8ADC-72E2D7EEDAD7}" presName="composite3" presStyleCnt="0"/>
      <dgm:spPr/>
      <dgm:t>
        <a:bodyPr/>
        <a:lstStyle/>
        <a:p>
          <a:endParaRPr lang="en-US"/>
        </a:p>
      </dgm:t>
    </dgm:pt>
    <dgm:pt modelId="{EC46E834-EEDD-47A4-8195-7D4CB503A220}" type="pres">
      <dgm:prSet presAssocID="{AF77C118-6F95-4997-8ADC-72E2D7EEDAD7}" presName="background3" presStyleLbl="node3" presStyleIdx="2" presStyleCnt="6"/>
      <dgm:spPr/>
      <dgm:t>
        <a:bodyPr/>
        <a:lstStyle/>
        <a:p>
          <a:endParaRPr lang="en-US"/>
        </a:p>
      </dgm:t>
    </dgm:pt>
    <dgm:pt modelId="{547E0A8F-E80E-41F6-8F95-AD3D09215F30}" type="pres">
      <dgm:prSet presAssocID="{AF77C118-6F95-4997-8ADC-72E2D7EEDAD7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116DC6-A17D-4BBB-8E64-A0891262CA67}" type="pres">
      <dgm:prSet presAssocID="{AF77C118-6F95-4997-8ADC-72E2D7EEDAD7}" presName="hierChild4" presStyleCnt="0"/>
      <dgm:spPr/>
      <dgm:t>
        <a:bodyPr/>
        <a:lstStyle/>
        <a:p>
          <a:endParaRPr lang="en-US"/>
        </a:p>
      </dgm:t>
    </dgm:pt>
    <dgm:pt modelId="{75ABB929-3AB9-4B8F-B0A5-E64AD2ED4E72}" type="pres">
      <dgm:prSet presAssocID="{7B25D863-8A29-41EF-AAF9-345AA9745DDD}" presName="Name10" presStyleLbl="parChTrans1D2" presStyleIdx="2" presStyleCnt="3"/>
      <dgm:spPr/>
      <dgm:t>
        <a:bodyPr/>
        <a:lstStyle/>
        <a:p>
          <a:endParaRPr lang="en-US"/>
        </a:p>
      </dgm:t>
    </dgm:pt>
    <dgm:pt modelId="{344DEA87-6BF4-4FA7-8BE4-CCB798CC2288}" type="pres">
      <dgm:prSet presAssocID="{BF959AAA-C7B0-45C1-957D-B5B687A46920}" presName="hierRoot2" presStyleCnt="0"/>
      <dgm:spPr/>
      <dgm:t>
        <a:bodyPr/>
        <a:lstStyle/>
        <a:p>
          <a:endParaRPr lang="en-US"/>
        </a:p>
      </dgm:t>
    </dgm:pt>
    <dgm:pt modelId="{5E88E7CA-A211-415C-B9E6-3F04A2C49F87}" type="pres">
      <dgm:prSet presAssocID="{BF959AAA-C7B0-45C1-957D-B5B687A46920}" presName="composite2" presStyleCnt="0"/>
      <dgm:spPr/>
      <dgm:t>
        <a:bodyPr/>
        <a:lstStyle/>
        <a:p>
          <a:endParaRPr lang="en-US"/>
        </a:p>
      </dgm:t>
    </dgm:pt>
    <dgm:pt modelId="{4F7AA3BA-EA47-4C1D-80B4-1EB5E18A28F5}" type="pres">
      <dgm:prSet presAssocID="{BF959AAA-C7B0-45C1-957D-B5B687A46920}" presName="background2" presStyleLbl="node2" presStyleIdx="2" presStyleCnt="3"/>
      <dgm:spPr/>
      <dgm:t>
        <a:bodyPr/>
        <a:lstStyle/>
        <a:p>
          <a:endParaRPr lang="en-US"/>
        </a:p>
      </dgm:t>
    </dgm:pt>
    <dgm:pt modelId="{B9F42753-5459-4E95-A340-80A625F48A5B}" type="pres">
      <dgm:prSet presAssocID="{BF959AAA-C7B0-45C1-957D-B5B687A46920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6CA352-2656-4CE1-8B54-3F72F9CFD5BC}" type="pres">
      <dgm:prSet presAssocID="{BF959AAA-C7B0-45C1-957D-B5B687A46920}" presName="hierChild3" presStyleCnt="0"/>
      <dgm:spPr/>
      <dgm:t>
        <a:bodyPr/>
        <a:lstStyle/>
        <a:p>
          <a:endParaRPr lang="en-US"/>
        </a:p>
      </dgm:t>
    </dgm:pt>
    <dgm:pt modelId="{377CD016-F13B-403F-AD0A-80C91FF24EFB}" type="pres">
      <dgm:prSet presAssocID="{D0996B44-1BFC-4BBB-B2F9-609F231C669E}" presName="Name17" presStyleLbl="parChTrans1D3" presStyleIdx="3" presStyleCnt="6"/>
      <dgm:spPr/>
      <dgm:t>
        <a:bodyPr/>
        <a:lstStyle/>
        <a:p>
          <a:endParaRPr lang="en-US"/>
        </a:p>
      </dgm:t>
    </dgm:pt>
    <dgm:pt modelId="{C7265E33-DB7B-4374-AE53-10EEE2C203C8}" type="pres">
      <dgm:prSet presAssocID="{FAB20ADB-F236-43B2-936E-F1773E0B6492}" presName="hierRoot3" presStyleCnt="0"/>
      <dgm:spPr/>
      <dgm:t>
        <a:bodyPr/>
        <a:lstStyle/>
        <a:p>
          <a:endParaRPr lang="en-US"/>
        </a:p>
      </dgm:t>
    </dgm:pt>
    <dgm:pt modelId="{47A39561-2D3C-4DC3-A429-F0073CC7940A}" type="pres">
      <dgm:prSet presAssocID="{FAB20ADB-F236-43B2-936E-F1773E0B6492}" presName="composite3" presStyleCnt="0"/>
      <dgm:spPr/>
      <dgm:t>
        <a:bodyPr/>
        <a:lstStyle/>
        <a:p>
          <a:endParaRPr lang="en-US"/>
        </a:p>
      </dgm:t>
    </dgm:pt>
    <dgm:pt modelId="{20F955BC-C2D3-43FB-9DE8-F94A16073361}" type="pres">
      <dgm:prSet presAssocID="{FAB20ADB-F236-43B2-936E-F1773E0B6492}" presName="background3" presStyleLbl="node3" presStyleIdx="3" presStyleCnt="6"/>
      <dgm:spPr/>
      <dgm:t>
        <a:bodyPr/>
        <a:lstStyle/>
        <a:p>
          <a:endParaRPr lang="en-US"/>
        </a:p>
      </dgm:t>
    </dgm:pt>
    <dgm:pt modelId="{4FA57705-3D6A-4808-AB54-6982E499631E}" type="pres">
      <dgm:prSet presAssocID="{FAB20ADB-F236-43B2-936E-F1773E0B6492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B2F4DB-6DCD-4D31-B7EF-43999C58CD32}" type="pres">
      <dgm:prSet presAssocID="{FAB20ADB-F236-43B2-936E-F1773E0B6492}" presName="hierChild4" presStyleCnt="0"/>
      <dgm:spPr/>
      <dgm:t>
        <a:bodyPr/>
        <a:lstStyle/>
        <a:p>
          <a:endParaRPr lang="en-US"/>
        </a:p>
      </dgm:t>
    </dgm:pt>
    <dgm:pt modelId="{59CBC872-0558-49E3-B099-A82CBEC52AC6}" type="pres">
      <dgm:prSet presAssocID="{683AE25B-780D-451B-B0F3-F11CD8B378ED}" presName="Name17" presStyleLbl="parChTrans1D3" presStyleIdx="4" presStyleCnt="6"/>
      <dgm:spPr/>
      <dgm:t>
        <a:bodyPr/>
        <a:lstStyle/>
        <a:p>
          <a:endParaRPr lang="en-US"/>
        </a:p>
      </dgm:t>
    </dgm:pt>
    <dgm:pt modelId="{70D4DF0B-9EE1-45BE-A012-8D3259587188}" type="pres">
      <dgm:prSet presAssocID="{B7CE3440-246A-42DE-9D1D-EE6098855AFC}" presName="hierRoot3" presStyleCnt="0"/>
      <dgm:spPr/>
      <dgm:t>
        <a:bodyPr/>
        <a:lstStyle/>
        <a:p>
          <a:endParaRPr lang="en-US"/>
        </a:p>
      </dgm:t>
    </dgm:pt>
    <dgm:pt modelId="{7EA93827-3806-4973-B691-01AAF0B3BBC1}" type="pres">
      <dgm:prSet presAssocID="{B7CE3440-246A-42DE-9D1D-EE6098855AFC}" presName="composite3" presStyleCnt="0"/>
      <dgm:spPr/>
      <dgm:t>
        <a:bodyPr/>
        <a:lstStyle/>
        <a:p>
          <a:endParaRPr lang="en-US"/>
        </a:p>
      </dgm:t>
    </dgm:pt>
    <dgm:pt modelId="{55597DE1-1136-4847-B084-807A8FF9757E}" type="pres">
      <dgm:prSet presAssocID="{B7CE3440-246A-42DE-9D1D-EE6098855AFC}" presName="background3" presStyleLbl="node3" presStyleIdx="4" presStyleCnt="6"/>
      <dgm:spPr/>
      <dgm:t>
        <a:bodyPr/>
        <a:lstStyle/>
        <a:p>
          <a:endParaRPr lang="en-US"/>
        </a:p>
      </dgm:t>
    </dgm:pt>
    <dgm:pt modelId="{EF411778-DE22-4E95-96D3-CEFA5C279D43}" type="pres">
      <dgm:prSet presAssocID="{B7CE3440-246A-42DE-9D1D-EE6098855AFC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6895DE-ADBE-4592-AEA8-50170C084E45}" type="pres">
      <dgm:prSet presAssocID="{B7CE3440-246A-42DE-9D1D-EE6098855AFC}" presName="hierChild4" presStyleCnt="0"/>
      <dgm:spPr/>
      <dgm:t>
        <a:bodyPr/>
        <a:lstStyle/>
        <a:p>
          <a:endParaRPr lang="en-US"/>
        </a:p>
      </dgm:t>
    </dgm:pt>
    <dgm:pt modelId="{2E0DC120-38C4-4436-B857-244B4D4B9724}" type="pres">
      <dgm:prSet presAssocID="{950C05C9-5DB0-4224-A554-539D4FA4D06E}" presName="Name17" presStyleLbl="parChTrans1D3" presStyleIdx="5" presStyleCnt="6"/>
      <dgm:spPr/>
      <dgm:t>
        <a:bodyPr/>
        <a:lstStyle/>
        <a:p>
          <a:endParaRPr lang="en-US"/>
        </a:p>
      </dgm:t>
    </dgm:pt>
    <dgm:pt modelId="{79EBB0F7-4D49-465C-B5B4-CB4D2DD8C01B}" type="pres">
      <dgm:prSet presAssocID="{ACB60FA1-0969-45DF-959A-08773B3A96E6}" presName="hierRoot3" presStyleCnt="0"/>
      <dgm:spPr/>
      <dgm:t>
        <a:bodyPr/>
        <a:lstStyle/>
        <a:p>
          <a:endParaRPr lang="en-US"/>
        </a:p>
      </dgm:t>
    </dgm:pt>
    <dgm:pt modelId="{5E4EBE6B-8E3D-4933-A0F4-5F26D28F1D14}" type="pres">
      <dgm:prSet presAssocID="{ACB60FA1-0969-45DF-959A-08773B3A96E6}" presName="composite3" presStyleCnt="0"/>
      <dgm:spPr/>
      <dgm:t>
        <a:bodyPr/>
        <a:lstStyle/>
        <a:p>
          <a:endParaRPr lang="en-US"/>
        </a:p>
      </dgm:t>
    </dgm:pt>
    <dgm:pt modelId="{4C3C141C-06D8-46C8-81B3-151BF97269F1}" type="pres">
      <dgm:prSet presAssocID="{ACB60FA1-0969-45DF-959A-08773B3A96E6}" presName="background3" presStyleLbl="node3" presStyleIdx="5" presStyleCnt="6"/>
      <dgm:spPr/>
      <dgm:t>
        <a:bodyPr/>
        <a:lstStyle/>
        <a:p>
          <a:endParaRPr lang="en-US"/>
        </a:p>
      </dgm:t>
    </dgm:pt>
    <dgm:pt modelId="{F369437F-3375-42BE-96F4-01551569EB26}" type="pres">
      <dgm:prSet presAssocID="{ACB60FA1-0969-45DF-959A-08773B3A96E6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57AD05-D83E-427A-8A98-4C90BA198B8A}" type="pres">
      <dgm:prSet presAssocID="{ACB60FA1-0969-45DF-959A-08773B3A96E6}" presName="hierChild4" presStyleCnt="0"/>
      <dgm:spPr/>
      <dgm:t>
        <a:bodyPr/>
        <a:lstStyle/>
        <a:p>
          <a:endParaRPr lang="en-US"/>
        </a:p>
      </dgm:t>
    </dgm:pt>
  </dgm:ptLst>
  <dgm:cxnLst>
    <dgm:cxn modelId="{747FEFBD-294B-4317-B0AA-A85B4624D668}" type="presOf" srcId="{D0996B44-1BFC-4BBB-B2F9-609F231C669E}" destId="{377CD016-F13B-403F-AD0A-80C91FF24EFB}" srcOrd="0" destOrd="0" presId="urn:microsoft.com/office/officeart/2005/8/layout/hierarchy1"/>
    <dgm:cxn modelId="{FA56B815-C646-43EF-ACA7-9A762C1E6A2F}" type="presOf" srcId="{D5367BF1-7ABD-4FFE-8E14-360CC30017A1}" destId="{7917175E-778E-4D2A-99B7-B396C48C629D}" srcOrd="0" destOrd="0" presId="urn:microsoft.com/office/officeart/2005/8/layout/hierarchy1"/>
    <dgm:cxn modelId="{A092B0EC-0861-4CF0-AF37-DFC821ECA36E}" type="presOf" srcId="{CC2418D4-1E19-4806-B891-8BA588C3CECE}" destId="{4B85BBCC-3AD4-44E2-BC3E-3F2C3E3C4959}" srcOrd="0" destOrd="0" presId="urn:microsoft.com/office/officeart/2005/8/layout/hierarchy1"/>
    <dgm:cxn modelId="{FD52F856-AED7-4F6D-BEB9-6D235B7B1E7D}" type="presOf" srcId="{0E59E492-EDFF-4797-A2C4-D61BCB4CAD1A}" destId="{486D8584-B193-49AE-A0C8-59752EDFB6FC}" srcOrd="0" destOrd="0" presId="urn:microsoft.com/office/officeart/2005/8/layout/hierarchy1"/>
    <dgm:cxn modelId="{D6CB7532-85A4-4F90-94D3-D3C2EAA014D3}" srcId="{76C51C9C-848A-49E2-9A5B-EF5F26952D75}" destId="{AF77C118-6F95-4997-8ADC-72E2D7EEDAD7}" srcOrd="2" destOrd="0" parTransId="{5CC8803B-D70D-4B3B-A7D7-10EADB14D685}" sibTransId="{CABBD94A-8412-4C4D-9097-01126765A895}"/>
    <dgm:cxn modelId="{7CEC2989-D2CB-494F-89BB-BC49DF82F784}" type="presOf" srcId="{BF959AAA-C7B0-45C1-957D-B5B687A46920}" destId="{B9F42753-5459-4E95-A340-80A625F48A5B}" srcOrd="0" destOrd="0" presId="urn:microsoft.com/office/officeart/2005/8/layout/hierarchy1"/>
    <dgm:cxn modelId="{577DD9FD-879E-4AC0-8314-D1EC3DB8F09B}" type="presOf" srcId="{FAB20ADB-F236-43B2-936E-F1773E0B6492}" destId="{4FA57705-3D6A-4808-AB54-6982E499631E}" srcOrd="0" destOrd="0" presId="urn:microsoft.com/office/officeart/2005/8/layout/hierarchy1"/>
    <dgm:cxn modelId="{9D8B95A8-842F-4A72-B6E1-5E7B86D5129E}" srcId="{21AED5CD-56E9-4202-B0C3-42973CED1B2E}" destId="{BF959AAA-C7B0-45C1-957D-B5B687A46920}" srcOrd="2" destOrd="0" parTransId="{7B25D863-8A29-41EF-AAF9-345AA9745DDD}" sibTransId="{F56EE91C-B96C-4D19-854D-1460D098C027}"/>
    <dgm:cxn modelId="{7DCD3164-D5CD-4B60-AF91-C4CC3410A71A}" type="presOf" srcId="{76C51C9C-848A-49E2-9A5B-EF5F26952D75}" destId="{21124012-CF26-483D-8AEE-F88C08B42C72}" srcOrd="0" destOrd="0" presId="urn:microsoft.com/office/officeart/2005/8/layout/hierarchy1"/>
    <dgm:cxn modelId="{586A3FC1-DC02-4D4A-8C22-74BAE1E5348E}" srcId="{011A2AB0-D0BD-48CD-B152-DF580C19B716}" destId="{21AED5CD-56E9-4202-B0C3-42973CED1B2E}" srcOrd="0" destOrd="0" parTransId="{57E8F3B6-5DAF-4303-BD10-178E68D1E15E}" sibTransId="{CE47E43E-867C-4B31-89CF-4DE3D1F1CF7B}"/>
    <dgm:cxn modelId="{132751B8-9EE6-4D3E-9E75-21EC207DAE9A}" type="presOf" srcId="{950C05C9-5DB0-4224-A554-539D4FA4D06E}" destId="{2E0DC120-38C4-4436-B857-244B4D4B9724}" srcOrd="0" destOrd="0" presId="urn:microsoft.com/office/officeart/2005/8/layout/hierarchy1"/>
    <dgm:cxn modelId="{7458FBFD-8FB2-44A3-9CE5-D5C1D7807FCC}" type="presOf" srcId="{B7CE3440-246A-42DE-9D1D-EE6098855AFC}" destId="{EF411778-DE22-4E95-96D3-CEFA5C279D43}" srcOrd="0" destOrd="0" presId="urn:microsoft.com/office/officeart/2005/8/layout/hierarchy1"/>
    <dgm:cxn modelId="{00C416A7-6E2B-4C10-BBDF-4CF214B58685}" type="presOf" srcId="{E8D03CF9-68AB-41F4-A196-5E1FA52929F5}" destId="{04DB3508-9C80-460E-A38A-DA852101F1CD}" srcOrd="0" destOrd="0" presId="urn:microsoft.com/office/officeart/2005/8/layout/hierarchy1"/>
    <dgm:cxn modelId="{50ABD84B-3B42-43B9-ADBD-8BD34CF4998D}" srcId="{76C51C9C-848A-49E2-9A5B-EF5F26952D75}" destId="{998B718A-E6A4-4CF0-ACE7-94931AF8157E}" srcOrd="0" destOrd="0" parTransId="{40FD525E-7888-491A-B870-F83C326C8399}" sibTransId="{5775E87B-CE42-4C0A-9E67-361A43A8EDFD}"/>
    <dgm:cxn modelId="{F7898DDC-67E7-497C-B821-3E24CDCC1668}" srcId="{BF959AAA-C7B0-45C1-957D-B5B687A46920}" destId="{B7CE3440-246A-42DE-9D1D-EE6098855AFC}" srcOrd="1" destOrd="0" parTransId="{683AE25B-780D-451B-B0F3-F11CD8B378ED}" sibTransId="{0F258DF2-24A5-4D3E-B74D-4024DCA19105}"/>
    <dgm:cxn modelId="{6770516E-DD6B-4F28-98A8-E670A78F1287}" type="presOf" srcId="{998B718A-E6A4-4CF0-ACE7-94931AF8157E}" destId="{E1F7B9D9-BE98-405C-B881-8187168B8C2E}" srcOrd="0" destOrd="0" presId="urn:microsoft.com/office/officeart/2005/8/layout/hierarchy1"/>
    <dgm:cxn modelId="{6243ABB0-4421-44D7-A69E-8201BFB62982}" type="presOf" srcId="{011A2AB0-D0BD-48CD-B152-DF580C19B716}" destId="{BC003C33-F4A4-46B9-8CF8-A33068A29A5E}" srcOrd="0" destOrd="0" presId="urn:microsoft.com/office/officeart/2005/8/layout/hierarchy1"/>
    <dgm:cxn modelId="{F581BE43-6820-4174-B149-C9F2F9472F10}" type="presOf" srcId="{7B25D863-8A29-41EF-AAF9-345AA9745DDD}" destId="{75ABB929-3AB9-4B8F-B0A5-E64AD2ED4E72}" srcOrd="0" destOrd="0" presId="urn:microsoft.com/office/officeart/2005/8/layout/hierarchy1"/>
    <dgm:cxn modelId="{04796038-9584-495C-AB38-4BC27C6F0F99}" type="presOf" srcId="{21AED5CD-56E9-4202-B0C3-42973CED1B2E}" destId="{B0AD9D8D-A97F-432D-80EC-DDA18C55D7BB}" srcOrd="0" destOrd="0" presId="urn:microsoft.com/office/officeart/2005/8/layout/hierarchy1"/>
    <dgm:cxn modelId="{B3D9D6AC-A4DC-4517-B90C-DAF45F681F6D}" type="presOf" srcId="{ACB60FA1-0969-45DF-959A-08773B3A96E6}" destId="{F369437F-3375-42BE-96F4-01551569EB26}" srcOrd="0" destOrd="0" presId="urn:microsoft.com/office/officeart/2005/8/layout/hierarchy1"/>
    <dgm:cxn modelId="{CD991F5C-D865-47DB-B23C-7441A76050F0}" srcId="{21AED5CD-56E9-4202-B0C3-42973CED1B2E}" destId="{0E59E492-EDFF-4797-A2C4-D61BCB4CAD1A}" srcOrd="0" destOrd="0" parTransId="{E21D0D1D-AA57-4415-ACAC-0B925299FBA6}" sibTransId="{7B62DF5C-BB1A-4264-84E6-FCC94B7A9F1B}"/>
    <dgm:cxn modelId="{0798706E-EBFC-461B-832B-C7DBB2E0557A}" srcId="{BF959AAA-C7B0-45C1-957D-B5B687A46920}" destId="{FAB20ADB-F236-43B2-936E-F1773E0B6492}" srcOrd="0" destOrd="0" parTransId="{D0996B44-1BFC-4BBB-B2F9-609F231C669E}" sibTransId="{FD28BA5F-D5FD-4AAD-9FED-1EB074383B94}"/>
    <dgm:cxn modelId="{3DD92620-0349-43F0-952F-97866C5F0169}" srcId="{21AED5CD-56E9-4202-B0C3-42973CED1B2E}" destId="{76C51C9C-848A-49E2-9A5B-EF5F26952D75}" srcOrd="1" destOrd="0" parTransId="{CC2418D4-1E19-4806-B891-8BA588C3CECE}" sibTransId="{EB2AE6B3-A92E-4F09-9DD8-DB8296BBA01B}"/>
    <dgm:cxn modelId="{788EC50A-5D12-47CD-9A23-627B6A51AF6D}" type="presOf" srcId="{E21D0D1D-AA57-4415-ACAC-0B925299FBA6}" destId="{7987FFC2-E6F4-4890-B410-0328B4D5695F}" srcOrd="0" destOrd="0" presId="urn:microsoft.com/office/officeart/2005/8/layout/hierarchy1"/>
    <dgm:cxn modelId="{B380EDD9-EFFA-49D3-BE9C-CA538EE200BD}" type="presOf" srcId="{AF77C118-6F95-4997-8ADC-72E2D7EEDAD7}" destId="{547E0A8F-E80E-41F6-8F95-AD3D09215F30}" srcOrd="0" destOrd="0" presId="urn:microsoft.com/office/officeart/2005/8/layout/hierarchy1"/>
    <dgm:cxn modelId="{D3496500-6ABA-4E11-9240-92BB00B8A17C}" srcId="{76C51C9C-848A-49E2-9A5B-EF5F26952D75}" destId="{D5367BF1-7ABD-4FFE-8E14-360CC30017A1}" srcOrd="1" destOrd="0" parTransId="{E8D03CF9-68AB-41F4-A196-5E1FA52929F5}" sibTransId="{2FA5E9DA-8F1B-4167-B881-72D43685DD55}"/>
    <dgm:cxn modelId="{2DEC2654-D31E-4823-A692-2CA85B49A3D0}" srcId="{BF959AAA-C7B0-45C1-957D-B5B687A46920}" destId="{ACB60FA1-0969-45DF-959A-08773B3A96E6}" srcOrd="2" destOrd="0" parTransId="{950C05C9-5DB0-4224-A554-539D4FA4D06E}" sibTransId="{F9699E4A-40BE-4170-A0E2-1F4E175FFFD8}"/>
    <dgm:cxn modelId="{99CDB6CE-FE29-4087-A8B0-9ACE19F1F4D9}" type="presOf" srcId="{40FD525E-7888-491A-B870-F83C326C8399}" destId="{7BE585AA-06AF-45BC-B5FB-DEE792A1CE38}" srcOrd="0" destOrd="0" presId="urn:microsoft.com/office/officeart/2005/8/layout/hierarchy1"/>
    <dgm:cxn modelId="{4C36346D-E11D-4E61-8827-FC5896779E3E}" type="presOf" srcId="{683AE25B-780D-451B-B0F3-F11CD8B378ED}" destId="{59CBC872-0558-49E3-B099-A82CBEC52AC6}" srcOrd="0" destOrd="0" presId="urn:microsoft.com/office/officeart/2005/8/layout/hierarchy1"/>
    <dgm:cxn modelId="{63748C63-0E14-4C58-8D0D-EC19DB9E7733}" type="presOf" srcId="{5CC8803B-D70D-4B3B-A7D7-10EADB14D685}" destId="{28B90B69-3937-49C8-9929-60D33526E2A2}" srcOrd="0" destOrd="0" presId="urn:microsoft.com/office/officeart/2005/8/layout/hierarchy1"/>
    <dgm:cxn modelId="{F158CAD2-FAB8-46E7-A922-9C1846F29856}" type="presParOf" srcId="{BC003C33-F4A4-46B9-8CF8-A33068A29A5E}" destId="{23DE08DC-3C6D-4302-ABBB-F70C8939F9DF}" srcOrd="0" destOrd="0" presId="urn:microsoft.com/office/officeart/2005/8/layout/hierarchy1"/>
    <dgm:cxn modelId="{E16630D3-4309-4CF0-9467-69D2828930A1}" type="presParOf" srcId="{23DE08DC-3C6D-4302-ABBB-F70C8939F9DF}" destId="{21C3200D-9F33-489B-B410-691C6269829C}" srcOrd="0" destOrd="0" presId="urn:microsoft.com/office/officeart/2005/8/layout/hierarchy1"/>
    <dgm:cxn modelId="{3F386455-9A27-4CA8-88C0-B7FC23A3BD5C}" type="presParOf" srcId="{21C3200D-9F33-489B-B410-691C6269829C}" destId="{4A604942-A12B-4BBD-B372-7E94470105DD}" srcOrd="0" destOrd="0" presId="urn:microsoft.com/office/officeart/2005/8/layout/hierarchy1"/>
    <dgm:cxn modelId="{9DFCE7E2-927D-4A17-8232-2E9ADA90B2D8}" type="presParOf" srcId="{21C3200D-9F33-489B-B410-691C6269829C}" destId="{B0AD9D8D-A97F-432D-80EC-DDA18C55D7BB}" srcOrd="1" destOrd="0" presId="urn:microsoft.com/office/officeart/2005/8/layout/hierarchy1"/>
    <dgm:cxn modelId="{16686B5B-10D9-4AFF-8295-715901051CF1}" type="presParOf" srcId="{23DE08DC-3C6D-4302-ABBB-F70C8939F9DF}" destId="{3F4750C8-6D57-4AC1-B25A-880A63510E30}" srcOrd="1" destOrd="0" presId="urn:microsoft.com/office/officeart/2005/8/layout/hierarchy1"/>
    <dgm:cxn modelId="{75BB7D78-3493-4964-AD38-48148E4EA8A4}" type="presParOf" srcId="{3F4750C8-6D57-4AC1-B25A-880A63510E30}" destId="{7987FFC2-E6F4-4890-B410-0328B4D5695F}" srcOrd="0" destOrd="0" presId="urn:microsoft.com/office/officeart/2005/8/layout/hierarchy1"/>
    <dgm:cxn modelId="{531DDCBC-8D2C-4C84-9267-4B38EC4C7EE7}" type="presParOf" srcId="{3F4750C8-6D57-4AC1-B25A-880A63510E30}" destId="{02509351-3031-4599-A680-CF783C90FD7E}" srcOrd="1" destOrd="0" presId="urn:microsoft.com/office/officeart/2005/8/layout/hierarchy1"/>
    <dgm:cxn modelId="{B1049927-1C4A-4CD9-A4B7-C9F77AED42FE}" type="presParOf" srcId="{02509351-3031-4599-A680-CF783C90FD7E}" destId="{7EAF21C4-EAE5-4B55-92BD-F49BF244853E}" srcOrd="0" destOrd="0" presId="urn:microsoft.com/office/officeart/2005/8/layout/hierarchy1"/>
    <dgm:cxn modelId="{2A11D4BB-AE7F-4777-BAF1-A7039C5A142D}" type="presParOf" srcId="{7EAF21C4-EAE5-4B55-92BD-F49BF244853E}" destId="{300289D7-AAE5-4554-A972-88D4EA12EE7B}" srcOrd="0" destOrd="0" presId="urn:microsoft.com/office/officeart/2005/8/layout/hierarchy1"/>
    <dgm:cxn modelId="{6A4BA293-5392-4671-999C-2686180C6A43}" type="presParOf" srcId="{7EAF21C4-EAE5-4B55-92BD-F49BF244853E}" destId="{486D8584-B193-49AE-A0C8-59752EDFB6FC}" srcOrd="1" destOrd="0" presId="urn:microsoft.com/office/officeart/2005/8/layout/hierarchy1"/>
    <dgm:cxn modelId="{808D56C3-6CC9-4A7C-B420-6E3459245D83}" type="presParOf" srcId="{02509351-3031-4599-A680-CF783C90FD7E}" destId="{366B89B1-B7E0-4225-8C50-A28441ED883B}" srcOrd="1" destOrd="0" presId="urn:microsoft.com/office/officeart/2005/8/layout/hierarchy1"/>
    <dgm:cxn modelId="{C70804CD-15E5-407A-BC20-C14EE2BFE940}" type="presParOf" srcId="{3F4750C8-6D57-4AC1-B25A-880A63510E30}" destId="{4B85BBCC-3AD4-44E2-BC3E-3F2C3E3C4959}" srcOrd="2" destOrd="0" presId="urn:microsoft.com/office/officeart/2005/8/layout/hierarchy1"/>
    <dgm:cxn modelId="{31094C1E-A176-4CD9-AB5E-CF47898FB4DC}" type="presParOf" srcId="{3F4750C8-6D57-4AC1-B25A-880A63510E30}" destId="{916B758B-C7CA-4741-A745-A776F4AC0894}" srcOrd="3" destOrd="0" presId="urn:microsoft.com/office/officeart/2005/8/layout/hierarchy1"/>
    <dgm:cxn modelId="{E60AB31A-8AE2-412F-A10D-E8C8DB654986}" type="presParOf" srcId="{916B758B-C7CA-4741-A745-A776F4AC0894}" destId="{EFFFB7BF-0D21-456C-8ABF-8F9DCC2AF08C}" srcOrd="0" destOrd="0" presId="urn:microsoft.com/office/officeart/2005/8/layout/hierarchy1"/>
    <dgm:cxn modelId="{4036F2A7-987A-4263-945F-E1B86E406ABE}" type="presParOf" srcId="{EFFFB7BF-0D21-456C-8ABF-8F9DCC2AF08C}" destId="{4119D7F9-0F31-4811-9AD1-B4D0DC2C589A}" srcOrd="0" destOrd="0" presId="urn:microsoft.com/office/officeart/2005/8/layout/hierarchy1"/>
    <dgm:cxn modelId="{18815962-0438-4410-BDE8-9CD1CAB89A8E}" type="presParOf" srcId="{EFFFB7BF-0D21-456C-8ABF-8F9DCC2AF08C}" destId="{21124012-CF26-483D-8AEE-F88C08B42C72}" srcOrd="1" destOrd="0" presId="urn:microsoft.com/office/officeart/2005/8/layout/hierarchy1"/>
    <dgm:cxn modelId="{325F72A7-8034-4C90-A71C-71286D78BEAF}" type="presParOf" srcId="{916B758B-C7CA-4741-A745-A776F4AC0894}" destId="{664481BD-67A8-47F6-8427-4BC4B353EBB0}" srcOrd="1" destOrd="0" presId="urn:microsoft.com/office/officeart/2005/8/layout/hierarchy1"/>
    <dgm:cxn modelId="{3D00670A-AEDE-408A-9AE2-3DA331B1615F}" type="presParOf" srcId="{664481BD-67A8-47F6-8427-4BC4B353EBB0}" destId="{7BE585AA-06AF-45BC-B5FB-DEE792A1CE38}" srcOrd="0" destOrd="0" presId="urn:microsoft.com/office/officeart/2005/8/layout/hierarchy1"/>
    <dgm:cxn modelId="{21AE266C-2089-4C1F-A582-F7F00D3E05AE}" type="presParOf" srcId="{664481BD-67A8-47F6-8427-4BC4B353EBB0}" destId="{54EF3B79-C0E6-453C-A197-C85D3729577A}" srcOrd="1" destOrd="0" presId="urn:microsoft.com/office/officeart/2005/8/layout/hierarchy1"/>
    <dgm:cxn modelId="{C255CC2C-7BCB-467A-867B-2D28A872E374}" type="presParOf" srcId="{54EF3B79-C0E6-453C-A197-C85D3729577A}" destId="{7729FE17-92BE-439E-9DFC-117E698E8FCC}" srcOrd="0" destOrd="0" presId="urn:microsoft.com/office/officeart/2005/8/layout/hierarchy1"/>
    <dgm:cxn modelId="{71455DF5-D418-4C67-807E-4916327EC0AA}" type="presParOf" srcId="{7729FE17-92BE-439E-9DFC-117E698E8FCC}" destId="{6A65651F-347C-4B52-B409-660BA38CA6DC}" srcOrd="0" destOrd="0" presId="urn:microsoft.com/office/officeart/2005/8/layout/hierarchy1"/>
    <dgm:cxn modelId="{68487BA8-9972-4480-B81F-AAD3DC36B1D7}" type="presParOf" srcId="{7729FE17-92BE-439E-9DFC-117E698E8FCC}" destId="{E1F7B9D9-BE98-405C-B881-8187168B8C2E}" srcOrd="1" destOrd="0" presId="urn:microsoft.com/office/officeart/2005/8/layout/hierarchy1"/>
    <dgm:cxn modelId="{475FCBB6-A726-49D6-B29D-9B60B3F4D6BE}" type="presParOf" srcId="{54EF3B79-C0E6-453C-A197-C85D3729577A}" destId="{C793E0E2-86BC-49F6-82CB-2636B4672011}" srcOrd="1" destOrd="0" presId="urn:microsoft.com/office/officeart/2005/8/layout/hierarchy1"/>
    <dgm:cxn modelId="{BB76BF1F-4FBB-4564-B6F4-27991A6A2FA0}" type="presParOf" srcId="{664481BD-67A8-47F6-8427-4BC4B353EBB0}" destId="{04DB3508-9C80-460E-A38A-DA852101F1CD}" srcOrd="2" destOrd="0" presId="urn:microsoft.com/office/officeart/2005/8/layout/hierarchy1"/>
    <dgm:cxn modelId="{6333C0C5-1987-4571-8741-34741AAEB4F7}" type="presParOf" srcId="{664481BD-67A8-47F6-8427-4BC4B353EBB0}" destId="{7BCE9B0B-142C-4EB5-B5A6-51B6266D19F9}" srcOrd="3" destOrd="0" presId="urn:microsoft.com/office/officeart/2005/8/layout/hierarchy1"/>
    <dgm:cxn modelId="{DB35A6BD-CF24-4E99-B422-C0A0631DEDB4}" type="presParOf" srcId="{7BCE9B0B-142C-4EB5-B5A6-51B6266D19F9}" destId="{B0C63AEE-5C5C-4961-9CBF-3208CC03AA76}" srcOrd="0" destOrd="0" presId="urn:microsoft.com/office/officeart/2005/8/layout/hierarchy1"/>
    <dgm:cxn modelId="{4805C6BA-F29E-4224-B506-4027A9E51A8D}" type="presParOf" srcId="{B0C63AEE-5C5C-4961-9CBF-3208CC03AA76}" destId="{922D06BE-1D9E-4435-A946-430511E3E27D}" srcOrd="0" destOrd="0" presId="urn:microsoft.com/office/officeart/2005/8/layout/hierarchy1"/>
    <dgm:cxn modelId="{2306BF7E-A3A7-4A22-A7D4-B3DD92E07C3D}" type="presParOf" srcId="{B0C63AEE-5C5C-4961-9CBF-3208CC03AA76}" destId="{7917175E-778E-4D2A-99B7-B396C48C629D}" srcOrd="1" destOrd="0" presId="urn:microsoft.com/office/officeart/2005/8/layout/hierarchy1"/>
    <dgm:cxn modelId="{94960BA7-5137-4466-A91D-3C36496810E6}" type="presParOf" srcId="{7BCE9B0B-142C-4EB5-B5A6-51B6266D19F9}" destId="{8D251FB7-C71A-4488-8476-A22D5072FEE1}" srcOrd="1" destOrd="0" presId="urn:microsoft.com/office/officeart/2005/8/layout/hierarchy1"/>
    <dgm:cxn modelId="{F08FCB19-8469-425D-A4FD-5B51104D5477}" type="presParOf" srcId="{664481BD-67A8-47F6-8427-4BC4B353EBB0}" destId="{28B90B69-3937-49C8-9929-60D33526E2A2}" srcOrd="4" destOrd="0" presId="urn:microsoft.com/office/officeart/2005/8/layout/hierarchy1"/>
    <dgm:cxn modelId="{426DB77C-DF36-4B73-8009-0FF793259DD7}" type="presParOf" srcId="{664481BD-67A8-47F6-8427-4BC4B353EBB0}" destId="{F86D79A1-2704-42B7-AC68-D240EB36E928}" srcOrd="5" destOrd="0" presId="urn:microsoft.com/office/officeart/2005/8/layout/hierarchy1"/>
    <dgm:cxn modelId="{8019182B-2B2F-4F6E-BAA6-87E593BBBCF3}" type="presParOf" srcId="{F86D79A1-2704-42B7-AC68-D240EB36E928}" destId="{95494FD4-9977-478B-ABB3-2033F3EF0D82}" srcOrd="0" destOrd="0" presId="urn:microsoft.com/office/officeart/2005/8/layout/hierarchy1"/>
    <dgm:cxn modelId="{CE9F2B11-5430-477F-AFEF-075C68765637}" type="presParOf" srcId="{95494FD4-9977-478B-ABB3-2033F3EF0D82}" destId="{EC46E834-EEDD-47A4-8195-7D4CB503A220}" srcOrd="0" destOrd="0" presId="urn:microsoft.com/office/officeart/2005/8/layout/hierarchy1"/>
    <dgm:cxn modelId="{A6ADB907-74DB-4001-B395-C238582CDAAD}" type="presParOf" srcId="{95494FD4-9977-478B-ABB3-2033F3EF0D82}" destId="{547E0A8F-E80E-41F6-8F95-AD3D09215F30}" srcOrd="1" destOrd="0" presId="urn:microsoft.com/office/officeart/2005/8/layout/hierarchy1"/>
    <dgm:cxn modelId="{ADFE1B94-A756-4430-94FE-37FAD4502697}" type="presParOf" srcId="{F86D79A1-2704-42B7-AC68-D240EB36E928}" destId="{F4116DC6-A17D-4BBB-8E64-A0891262CA67}" srcOrd="1" destOrd="0" presId="urn:microsoft.com/office/officeart/2005/8/layout/hierarchy1"/>
    <dgm:cxn modelId="{318968F8-45A8-49A3-9826-4422C1402D3F}" type="presParOf" srcId="{3F4750C8-6D57-4AC1-B25A-880A63510E30}" destId="{75ABB929-3AB9-4B8F-B0A5-E64AD2ED4E72}" srcOrd="4" destOrd="0" presId="urn:microsoft.com/office/officeart/2005/8/layout/hierarchy1"/>
    <dgm:cxn modelId="{95C44235-AF85-47C6-968C-D76565751542}" type="presParOf" srcId="{3F4750C8-6D57-4AC1-B25A-880A63510E30}" destId="{344DEA87-6BF4-4FA7-8BE4-CCB798CC2288}" srcOrd="5" destOrd="0" presId="urn:microsoft.com/office/officeart/2005/8/layout/hierarchy1"/>
    <dgm:cxn modelId="{3AC891A7-87AA-4A83-9A31-0D57EE7CBDAC}" type="presParOf" srcId="{344DEA87-6BF4-4FA7-8BE4-CCB798CC2288}" destId="{5E88E7CA-A211-415C-B9E6-3F04A2C49F87}" srcOrd="0" destOrd="0" presId="urn:microsoft.com/office/officeart/2005/8/layout/hierarchy1"/>
    <dgm:cxn modelId="{6A705E1B-8D9D-4F49-92B7-A5F6AED2AA21}" type="presParOf" srcId="{5E88E7CA-A211-415C-B9E6-3F04A2C49F87}" destId="{4F7AA3BA-EA47-4C1D-80B4-1EB5E18A28F5}" srcOrd="0" destOrd="0" presId="urn:microsoft.com/office/officeart/2005/8/layout/hierarchy1"/>
    <dgm:cxn modelId="{28AA2F8C-CA46-477B-A29C-9F6813E53F3A}" type="presParOf" srcId="{5E88E7CA-A211-415C-B9E6-3F04A2C49F87}" destId="{B9F42753-5459-4E95-A340-80A625F48A5B}" srcOrd="1" destOrd="0" presId="urn:microsoft.com/office/officeart/2005/8/layout/hierarchy1"/>
    <dgm:cxn modelId="{9E7CE56A-4E71-4EFC-A7C5-1C7CD29C95A9}" type="presParOf" srcId="{344DEA87-6BF4-4FA7-8BE4-CCB798CC2288}" destId="{296CA352-2656-4CE1-8B54-3F72F9CFD5BC}" srcOrd="1" destOrd="0" presId="urn:microsoft.com/office/officeart/2005/8/layout/hierarchy1"/>
    <dgm:cxn modelId="{8A346ACE-3C75-4651-90DE-618F88EE6066}" type="presParOf" srcId="{296CA352-2656-4CE1-8B54-3F72F9CFD5BC}" destId="{377CD016-F13B-403F-AD0A-80C91FF24EFB}" srcOrd="0" destOrd="0" presId="urn:microsoft.com/office/officeart/2005/8/layout/hierarchy1"/>
    <dgm:cxn modelId="{71D92ADF-ED11-4462-BDC3-FE5E4584ED24}" type="presParOf" srcId="{296CA352-2656-4CE1-8B54-3F72F9CFD5BC}" destId="{C7265E33-DB7B-4374-AE53-10EEE2C203C8}" srcOrd="1" destOrd="0" presId="urn:microsoft.com/office/officeart/2005/8/layout/hierarchy1"/>
    <dgm:cxn modelId="{52204917-47A7-434A-8E33-C4128255F16D}" type="presParOf" srcId="{C7265E33-DB7B-4374-AE53-10EEE2C203C8}" destId="{47A39561-2D3C-4DC3-A429-F0073CC7940A}" srcOrd="0" destOrd="0" presId="urn:microsoft.com/office/officeart/2005/8/layout/hierarchy1"/>
    <dgm:cxn modelId="{E2F3FE3E-FCB8-4192-B403-36D10815AA7C}" type="presParOf" srcId="{47A39561-2D3C-4DC3-A429-F0073CC7940A}" destId="{20F955BC-C2D3-43FB-9DE8-F94A16073361}" srcOrd="0" destOrd="0" presId="urn:microsoft.com/office/officeart/2005/8/layout/hierarchy1"/>
    <dgm:cxn modelId="{A4EA4A96-AC35-481A-9C67-3C5BAD61D6F3}" type="presParOf" srcId="{47A39561-2D3C-4DC3-A429-F0073CC7940A}" destId="{4FA57705-3D6A-4808-AB54-6982E499631E}" srcOrd="1" destOrd="0" presId="urn:microsoft.com/office/officeart/2005/8/layout/hierarchy1"/>
    <dgm:cxn modelId="{3D4B0853-597A-478E-B6C9-C033C4584849}" type="presParOf" srcId="{C7265E33-DB7B-4374-AE53-10EEE2C203C8}" destId="{8CB2F4DB-6DCD-4D31-B7EF-43999C58CD32}" srcOrd="1" destOrd="0" presId="urn:microsoft.com/office/officeart/2005/8/layout/hierarchy1"/>
    <dgm:cxn modelId="{500F48EE-4E72-4E75-A97C-DE5332BF5804}" type="presParOf" srcId="{296CA352-2656-4CE1-8B54-3F72F9CFD5BC}" destId="{59CBC872-0558-49E3-B099-A82CBEC52AC6}" srcOrd="2" destOrd="0" presId="urn:microsoft.com/office/officeart/2005/8/layout/hierarchy1"/>
    <dgm:cxn modelId="{A6AF9D6D-7213-468E-B34D-39C741511192}" type="presParOf" srcId="{296CA352-2656-4CE1-8B54-3F72F9CFD5BC}" destId="{70D4DF0B-9EE1-45BE-A012-8D3259587188}" srcOrd="3" destOrd="0" presId="urn:microsoft.com/office/officeart/2005/8/layout/hierarchy1"/>
    <dgm:cxn modelId="{D63130B8-F18F-4263-A5BD-FE0F051EFF82}" type="presParOf" srcId="{70D4DF0B-9EE1-45BE-A012-8D3259587188}" destId="{7EA93827-3806-4973-B691-01AAF0B3BBC1}" srcOrd="0" destOrd="0" presId="urn:microsoft.com/office/officeart/2005/8/layout/hierarchy1"/>
    <dgm:cxn modelId="{96906512-B643-44B9-B5B5-4F1FB9FB03FF}" type="presParOf" srcId="{7EA93827-3806-4973-B691-01AAF0B3BBC1}" destId="{55597DE1-1136-4847-B084-807A8FF9757E}" srcOrd="0" destOrd="0" presId="urn:microsoft.com/office/officeart/2005/8/layout/hierarchy1"/>
    <dgm:cxn modelId="{6EF04C46-29CD-4575-A6AE-BE7DB8372948}" type="presParOf" srcId="{7EA93827-3806-4973-B691-01AAF0B3BBC1}" destId="{EF411778-DE22-4E95-96D3-CEFA5C279D43}" srcOrd="1" destOrd="0" presId="urn:microsoft.com/office/officeart/2005/8/layout/hierarchy1"/>
    <dgm:cxn modelId="{8BEFB6CC-58C0-4CB7-950A-8D888B6CDFDF}" type="presParOf" srcId="{70D4DF0B-9EE1-45BE-A012-8D3259587188}" destId="{B06895DE-ADBE-4592-AEA8-50170C084E45}" srcOrd="1" destOrd="0" presId="urn:microsoft.com/office/officeart/2005/8/layout/hierarchy1"/>
    <dgm:cxn modelId="{A9ACDDE0-8704-442A-A0AC-9F974C804A65}" type="presParOf" srcId="{296CA352-2656-4CE1-8B54-3F72F9CFD5BC}" destId="{2E0DC120-38C4-4436-B857-244B4D4B9724}" srcOrd="4" destOrd="0" presId="urn:microsoft.com/office/officeart/2005/8/layout/hierarchy1"/>
    <dgm:cxn modelId="{2819AF43-4536-44E1-8A40-B983027D537D}" type="presParOf" srcId="{296CA352-2656-4CE1-8B54-3F72F9CFD5BC}" destId="{79EBB0F7-4D49-465C-B5B4-CB4D2DD8C01B}" srcOrd="5" destOrd="0" presId="urn:microsoft.com/office/officeart/2005/8/layout/hierarchy1"/>
    <dgm:cxn modelId="{ADA2E9C0-F037-470E-AFF0-7D885D3A6217}" type="presParOf" srcId="{79EBB0F7-4D49-465C-B5B4-CB4D2DD8C01B}" destId="{5E4EBE6B-8E3D-4933-A0F4-5F26D28F1D14}" srcOrd="0" destOrd="0" presId="urn:microsoft.com/office/officeart/2005/8/layout/hierarchy1"/>
    <dgm:cxn modelId="{60AA0566-C764-4FC4-83CA-6EF766F23F7D}" type="presParOf" srcId="{5E4EBE6B-8E3D-4933-A0F4-5F26D28F1D14}" destId="{4C3C141C-06D8-46C8-81B3-151BF97269F1}" srcOrd="0" destOrd="0" presId="urn:microsoft.com/office/officeart/2005/8/layout/hierarchy1"/>
    <dgm:cxn modelId="{499300D0-D5E2-4A1E-88B6-3B50C332178C}" type="presParOf" srcId="{5E4EBE6B-8E3D-4933-A0F4-5F26D28F1D14}" destId="{F369437F-3375-42BE-96F4-01551569EB26}" srcOrd="1" destOrd="0" presId="urn:microsoft.com/office/officeart/2005/8/layout/hierarchy1"/>
    <dgm:cxn modelId="{1EE6AFC9-9741-4717-98CD-7A07646CCF84}" type="presParOf" srcId="{79EBB0F7-4D49-465C-B5B4-CB4D2DD8C01B}" destId="{A857AD05-D83E-427A-8A98-4C90BA198B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1A2AB0-D0BD-48CD-B152-DF580C19B716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21AED5CD-56E9-4202-B0C3-42973CED1B2E}">
      <dgm:prSet phldrT="[Text]" custT="1"/>
      <dgm:spPr/>
      <dgm:t>
        <a:bodyPr/>
        <a:lstStyle/>
        <a:p>
          <a:r>
            <a:rPr lang="fa-IR" sz="2000" b="1" kern="1200" dirty="0" smtClean="0">
              <a:latin typeface="Arial" pitchFamily="34" charset="0"/>
              <a:ea typeface="MS PGothic" pitchFamily="34" charset="-128"/>
              <a:cs typeface="B Nazanin" pitchFamily="2" charset="-78"/>
            </a:rPr>
            <a:t>ماشین</a:t>
          </a:r>
          <a:endParaRPr lang="en-US" sz="3100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gm:t>
    </dgm:pt>
    <dgm:pt modelId="{57E8F3B6-5DAF-4303-BD10-178E68D1E15E}" type="parTrans" cxnId="{586A3FC1-DC02-4D4A-8C22-74BAE1E5348E}">
      <dgm:prSet/>
      <dgm:spPr/>
      <dgm:t>
        <a:bodyPr/>
        <a:lstStyle/>
        <a:p>
          <a:endParaRPr lang="en-US"/>
        </a:p>
      </dgm:t>
    </dgm:pt>
    <dgm:pt modelId="{CE47E43E-867C-4B31-89CF-4DE3D1F1CF7B}" type="sibTrans" cxnId="{586A3FC1-DC02-4D4A-8C22-74BAE1E5348E}">
      <dgm:prSet/>
      <dgm:spPr/>
      <dgm:t>
        <a:bodyPr/>
        <a:lstStyle/>
        <a:p>
          <a:endParaRPr lang="en-US"/>
        </a:p>
      </dgm:t>
    </dgm:pt>
    <dgm:pt modelId="{0E59E492-EDFF-4797-A2C4-D61BCB4CAD1A}">
      <dgm:prSet phldrT="[Text]" custT="1"/>
      <dgm:spPr/>
      <dgm:t>
        <a:bodyPr/>
        <a:lstStyle/>
        <a:p>
          <a:r>
            <a:rPr lang="fa-IR" sz="2000" b="1" kern="1200" dirty="0" smtClean="0">
              <a:latin typeface="Arial" pitchFamily="34" charset="0"/>
              <a:ea typeface="MS PGothic" pitchFamily="34" charset="-128"/>
              <a:cs typeface="B Nazanin" pitchFamily="2" charset="-78"/>
            </a:rPr>
            <a:t>بدنه</a:t>
          </a:r>
          <a:endParaRPr lang="en-US" sz="2000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gm:t>
    </dgm:pt>
    <dgm:pt modelId="{E21D0D1D-AA57-4415-ACAC-0B925299FBA6}" type="parTrans" cxnId="{CD991F5C-D865-47DB-B23C-7441A76050F0}">
      <dgm:prSet/>
      <dgm:spPr/>
      <dgm:t>
        <a:bodyPr/>
        <a:lstStyle/>
        <a:p>
          <a:endParaRPr lang="en-US"/>
        </a:p>
      </dgm:t>
    </dgm:pt>
    <dgm:pt modelId="{7B62DF5C-BB1A-4264-84E6-FCC94B7A9F1B}" type="sibTrans" cxnId="{CD991F5C-D865-47DB-B23C-7441A76050F0}">
      <dgm:prSet/>
      <dgm:spPr/>
      <dgm:t>
        <a:bodyPr/>
        <a:lstStyle/>
        <a:p>
          <a:endParaRPr lang="en-US"/>
        </a:p>
      </dgm:t>
    </dgm:pt>
    <dgm:pt modelId="{76C51C9C-848A-49E2-9A5B-EF5F26952D75}">
      <dgm:prSet phldrT="[Text]" custT="1"/>
      <dgm:spPr/>
      <dgm:t>
        <a:bodyPr/>
        <a:lstStyle/>
        <a:p>
          <a:r>
            <a:rPr lang="fa-IR" sz="2000" b="1" kern="1200" dirty="0" smtClean="0">
              <a:latin typeface="Arial" pitchFamily="34" charset="0"/>
              <a:ea typeface="MS PGothic" pitchFamily="34" charset="-128"/>
              <a:cs typeface="B Nazanin" pitchFamily="2" charset="-78"/>
            </a:rPr>
            <a:t>فضای داخلی</a:t>
          </a:r>
          <a:endParaRPr lang="en-US" sz="2000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gm:t>
    </dgm:pt>
    <dgm:pt modelId="{CC2418D4-1E19-4806-B891-8BA588C3CECE}" type="parTrans" cxnId="{3DD92620-0349-43F0-952F-97866C5F0169}">
      <dgm:prSet/>
      <dgm:spPr/>
      <dgm:t>
        <a:bodyPr/>
        <a:lstStyle/>
        <a:p>
          <a:endParaRPr lang="en-US"/>
        </a:p>
      </dgm:t>
    </dgm:pt>
    <dgm:pt modelId="{EB2AE6B3-A92E-4F09-9DD8-DB8296BBA01B}" type="sibTrans" cxnId="{3DD92620-0349-43F0-952F-97866C5F0169}">
      <dgm:prSet/>
      <dgm:spPr/>
      <dgm:t>
        <a:bodyPr/>
        <a:lstStyle/>
        <a:p>
          <a:endParaRPr lang="en-US"/>
        </a:p>
      </dgm:t>
    </dgm:pt>
    <dgm:pt modelId="{998B718A-E6A4-4CF0-ACE7-94931AF8157E}">
      <dgm:prSet phldrT="[Text]" custT="1"/>
      <dgm:spPr/>
      <dgm:t>
        <a:bodyPr/>
        <a:lstStyle/>
        <a:p>
          <a:r>
            <a:rPr lang="fa-IR" sz="2000" b="1" kern="1200" dirty="0" smtClean="0">
              <a:latin typeface="Arial" pitchFamily="34" charset="0"/>
              <a:ea typeface="MS PGothic" pitchFamily="34" charset="-128"/>
              <a:cs typeface="B Nazanin" pitchFamily="2" charset="-78"/>
            </a:rPr>
            <a:t>موتور</a:t>
          </a:r>
          <a:endParaRPr lang="en-US" sz="2000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gm:t>
    </dgm:pt>
    <dgm:pt modelId="{40FD525E-7888-491A-B870-F83C326C8399}" type="parTrans" cxnId="{50ABD84B-3B42-43B9-ADBD-8BD34CF4998D}">
      <dgm:prSet/>
      <dgm:spPr/>
      <dgm:t>
        <a:bodyPr/>
        <a:lstStyle/>
        <a:p>
          <a:endParaRPr lang="en-US"/>
        </a:p>
      </dgm:t>
    </dgm:pt>
    <dgm:pt modelId="{5775E87B-CE42-4C0A-9E67-361A43A8EDFD}" type="sibTrans" cxnId="{50ABD84B-3B42-43B9-ADBD-8BD34CF4998D}">
      <dgm:prSet/>
      <dgm:spPr/>
      <dgm:t>
        <a:bodyPr/>
        <a:lstStyle/>
        <a:p>
          <a:endParaRPr lang="en-US"/>
        </a:p>
      </dgm:t>
    </dgm:pt>
    <dgm:pt modelId="{BF959AAA-C7B0-45C1-957D-B5B687A46920}">
      <dgm:prSet phldrT="[Text]" custT="1"/>
      <dgm:spPr/>
      <dgm:t>
        <a:bodyPr/>
        <a:lstStyle/>
        <a:p>
          <a:r>
            <a:rPr lang="fa-IR" sz="2000" b="1" kern="1200" dirty="0" smtClean="0">
              <a:latin typeface="Arial" pitchFamily="34" charset="0"/>
              <a:ea typeface="MS PGothic" pitchFamily="34" charset="-128"/>
              <a:cs typeface="B Nazanin" pitchFamily="2" charset="-78"/>
            </a:rPr>
            <a:t>برق رسانی</a:t>
          </a:r>
          <a:endParaRPr lang="en-US" sz="2000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gm:t>
    </dgm:pt>
    <dgm:pt modelId="{7B25D863-8A29-41EF-AAF9-345AA9745DDD}" type="parTrans" cxnId="{9D8B95A8-842F-4A72-B6E1-5E7B86D5129E}">
      <dgm:prSet/>
      <dgm:spPr/>
      <dgm:t>
        <a:bodyPr/>
        <a:lstStyle/>
        <a:p>
          <a:endParaRPr lang="en-US"/>
        </a:p>
      </dgm:t>
    </dgm:pt>
    <dgm:pt modelId="{F56EE91C-B96C-4D19-854D-1460D098C027}" type="sibTrans" cxnId="{9D8B95A8-842F-4A72-B6E1-5E7B86D5129E}">
      <dgm:prSet/>
      <dgm:spPr/>
      <dgm:t>
        <a:bodyPr/>
        <a:lstStyle/>
        <a:p>
          <a:endParaRPr lang="en-US"/>
        </a:p>
      </dgm:t>
    </dgm:pt>
    <dgm:pt modelId="{9644C051-3EDE-4A43-9BEE-86BC3631C081}" type="pres">
      <dgm:prSet presAssocID="{011A2AB0-D0BD-48CD-B152-DF580C19B716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F1FAB09-9954-4864-8E0F-5885CABB0E3D}" type="pres">
      <dgm:prSet presAssocID="{21AED5CD-56E9-4202-B0C3-42973CED1B2E}" presName="hierRoot1" presStyleCnt="0">
        <dgm:presLayoutVars>
          <dgm:hierBranch val="init"/>
        </dgm:presLayoutVars>
      </dgm:prSet>
      <dgm:spPr/>
    </dgm:pt>
    <dgm:pt modelId="{FA168F26-ECB5-435C-A105-A0D3051A2D37}" type="pres">
      <dgm:prSet presAssocID="{21AED5CD-56E9-4202-B0C3-42973CED1B2E}" presName="rootComposite1" presStyleCnt="0"/>
      <dgm:spPr/>
    </dgm:pt>
    <dgm:pt modelId="{B990ABDB-544E-4E95-B87E-F86B8A60CC10}" type="pres">
      <dgm:prSet presAssocID="{21AED5CD-56E9-4202-B0C3-42973CED1B2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958FD8-A7DA-4362-A733-02495874D84F}" type="pres">
      <dgm:prSet presAssocID="{21AED5CD-56E9-4202-B0C3-42973CED1B2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B373C97-A08E-4BE1-9BE4-0613CB5BAA0B}" type="pres">
      <dgm:prSet presAssocID="{21AED5CD-56E9-4202-B0C3-42973CED1B2E}" presName="hierChild2" presStyleCnt="0"/>
      <dgm:spPr/>
    </dgm:pt>
    <dgm:pt modelId="{0ED1FF43-5C80-4CDB-AB56-0E6E3F0C8783}" type="pres">
      <dgm:prSet presAssocID="{E21D0D1D-AA57-4415-ACAC-0B925299FBA6}" presName="Name66" presStyleLbl="parChTrans1D2" presStyleIdx="0" presStyleCnt="4"/>
      <dgm:spPr/>
      <dgm:t>
        <a:bodyPr/>
        <a:lstStyle/>
        <a:p>
          <a:endParaRPr lang="en-US"/>
        </a:p>
      </dgm:t>
    </dgm:pt>
    <dgm:pt modelId="{4A3F1295-8483-48A0-8960-1C9F6F98FCC8}" type="pres">
      <dgm:prSet presAssocID="{0E59E492-EDFF-4797-A2C4-D61BCB4CAD1A}" presName="hierRoot2" presStyleCnt="0">
        <dgm:presLayoutVars>
          <dgm:hierBranch val="init"/>
        </dgm:presLayoutVars>
      </dgm:prSet>
      <dgm:spPr/>
    </dgm:pt>
    <dgm:pt modelId="{6B951FE0-2BBE-48D6-B6DC-CA4340C79CCB}" type="pres">
      <dgm:prSet presAssocID="{0E59E492-EDFF-4797-A2C4-D61BCB4CAD1A}" presName="rootComposite" presStyleCnt="0"/>
      <dgm:spPr/>
    </dgm:pt>
    <dgm:pt modelId="{661E9A65-AEAB-461D-93A2-25517D611600}" type="pres">
      <dgm:prSet presAssocID="{0E59E492-EDFF-4797-A2C4-D61BCB4CAD1A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88F6A-7D4F-4209-AE68-522FDC8BA051}" type="pres">
      <dgm:prSet presAssocID="{0E59E492-EDFF-4797-A2C4-D61BCB4CAD1A}" presName="rootConnector" presStyleLbl="node2" presStyleIdx="0" presStyleCnt="4"/>
      <dgm:spPr/>
      <dgm:t>
        <a:bodyPr/>
        <a:lstStyle/>
        <a:p>
          <a:endParaRPr lang="en-US"/>
        </a:p>
      </dgm:t>
    </dgm:pt>
    <dgm:pt modelId="{7122A0AB-AB76-4976-A4CB-0E8DCBB62160}" type="pres">
      <dgm:prSet presAssocID="{0E59E492-EDFF-4797-A2C4-D61BCB4CAD1A}" presName="hierChild4" presStyleCnt="0"/>
      <dgm:spPr/>
    </dgm:pt>
    <dgm:pt modelId="{9D6B52CB-FBD4-4E21-B5F3-6C0A0A0F8F2D}" type="pres">
      <dgm:prSet presAssocID="{0E59E492-EDFF-4797-A2C4-D61BCB4CAD1A}" presName="hierChild5" presStyleCnt="0"/>
      <dgm:spPr/>
    </dgm:pt>
    <dgm:pt modelId="{D8809432-311D-4C98-9AEC-DB230708A0DD}" type="pres">
      <dgm:prSet presAssocID="{CC2418D4-1E19-4806-B891-8BA588C3CECE}" presName="Name66" presStyleLbl="parChTrans1D2" presStyleIdx="1" presStyleCnt="4"/>
      <dgm:spPr/>
      <dgm:t>
        <a:bodyPr/>
        <a:lstStyle/>
        <a:p>
          <a:endParaRPr lang="en-US"/>
        </a:p>
      </dgm:t>
    </dgm:pt>
    <dgm:pt modelId="{65D158E5-ABB6-4026-9A21-C46A943EDFBC}" type="pres">
      <dgm:prSet presAssocID="{76C51C9C-848A-49E2-9A5B-EF5F26952D75}" presName="hierRoot2" presStyleCnt="0">
        <dgm:presLayoutVars>
          <dgm:hierBranch val="init"/>
        </dgm:presLayoutVars>
      </dgm:prSet>
      <dgm:spPr/>
    </dgm:pt>
    <dgm:pt modelId="{8A9016B1-7B99-42D0-8ED1-F86442D168DF}" type="pres">
      <dgm:prSet presAssocID="{76C51C9C-848A-49E2-9A5B-EF5F26952D75}" presName="rootComposite" presStyleCnt="0"/>
      <dgm:spPr/>
    </dgm:pt>
    <dgm:pt modelId="{00F41FF4-368C-4086-BC05-1692477338E2}" type="pres">
      <dgm:prSet presAssocID="{76C51C9C-848A-49E2-9A5B-EF5F26952D75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64B61D-9105-4ADA-9BCD-0E55510E29F5}" type="pres">
      <dgm:prSet presAssocID="{76C51C9C-848A-49E2-9A5B-EF5F26952D75}" presName="rootConnector" presStyleLbl="node2" presStyleIdx="1" presStyleCnt="4"/>
      <dgm:spPr/>
      <dgm:t>
        <a:bodyPr/>
        <a:lstStyle/>
        <a:p>
          <a:endParaRPr lang="en-US"/>
        </a:p>
      </dgm:t>
    </dgm:pt>
    <dgm:pt modelId="{6E0E6E6E-C27B-4C28-AC15-352E31B97402}" type="pres">
      <dgm:prSet presAssocID="{76C51C9C-848A-49E2-9A5B-EF5F26952D75}" presName="hierChild4" presStyleCnt="0"/>
      <dgm:spPr/>
    </dgm:pt>
    <dgm:pt modelId="{F77E5FA7-B4E4-496B-98A8-68296506CAB3}" type="pres">
      <dgm:prSet presAssocID="{76C51C9C-848A-49E2-9A5B-EF5F26952D75}" presName="hierChild5" presStyleCnt="0"/>
      <dgm:spPr/>
    </dgm:pt>
    <dgm:pt modelId="{97DAA6C9-59C4-40AA-8A66-D63EC1816109}" type="pres">
      <dgm:prSet presAssocID="{40FD525E-7888-491A-B870-F83C326C8399}" presName="Name66" presStyleLbl="parChTrans1D2" presStyleIdx="2" presStyleCnt="4"/>
      <dgm:spPr/>
      <dgm:t>
        <a:bodyPr/>
        <a:lstStyle/>
        <a:p>
          <a:endParaRPr lang="en-US"/>
        </a:p>
      </dgm:t>
    </dgm:pt>
    <dgm:pt modelId="{32B5E6D1-7968-480C-BFA3-43462B4BE4F9}" type="pres">
      <dgm:prSet presAssocID="{998B718A-E6A4-4CF0-ACE7-94931AF8157E}" presName="hierRoot2" presStyleCnt="0">
        <dgm:presLayoutVars>
          <dgm:hierBranch val="init"/>
        </dgm:presLayoutVars>
      </dgm:prSet>
      <dgm:spPr/>
    </dgm:pt>
    <dgm:pt modelId="{71034C72-D389-40BC-85B9-3839F66F6321}" type="pres">
      <dgm:prSet presAssocID="{998B718A-E6A4-4CF0-ACE7-94931AF8157E}" presName="rootComposite" presStyleCnt="0"/>
      <dgm:spPr/>
    </dgm:pt>
    <dgm:pt modelId="{A5F7E275-D6B8-4B78-9CDB-83D270BD9707}" type="pres">
      <dgm:prSet presAssocID="{998B718A-E6A4-4CF0-ACE7-94931AF8157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355FBE-2599-4C8D-A99D-12691BA8C422}" type="pres">
      <dgm:prSet presAssocID="{998B718A-E6A4-4CF0-ACE7-94931AF8157E}" presName="rootConnector" presStyleLbl="node2" presStyleIdx="2" presStyleCnt="4"/>
      <dgm:spPr/>
      <dgm:t>
        <a:bodyPr/>
        <a:lstStyle/>
        <a:p>
          <a:endParaRPr lang="en-US"/>
        </a:p>
      </dgm:t>
    </dgm:pt>
    <dgm:pt modelId="{F2EF7326-E67E-45BD-B2DA-326F39C773A7}" type="pres">
      <dgm:prSet presAssocID="{998B718A-E6A4-4CF0-ACE7-94931AF8157E}" presName="hierChild4" presStyleCnt="0"/>
      <dgm:spPr/>
    </dgm:pt>
    <dgm:pt modelId="{CD019EC6-AD44-48C1-B2AE-C0CB5AB831B8}" type="pres">
      <dgm:prSet presAssocID="{998B718A-E6A4-4CF0-ACE7-94931AF8157E}" presName="hierChild5" presStyleCnt="0"/>
      <dgm:spPr/>
    </dgm:pt>
    <dgm:pt modelId="{36B9A7AB-4094-4BFD-AC9D-DFC71609FDBB}" type="pres">
      <dgm:prSet presAssocID="{7B25D863-8A29-41EF-AAF9-345AA9745DDD}" presName="Name66" presStyleLbl="parChTrans1D2" presStyleIdx="3" presStyleCnt="4"/>
      <dgm:spPr/>
      <dgm:t>
        <a:bodyPr/>
        <a:lstStyle/>
        <a:p>
          <a:endParaRPr lang="en-US"/>
        </a:p>
      </dgm:t>
    </dgm:pt>
    <dgm:pt modelId="{0AF7F68B-23EC-4440-B081-CC3570B1FEF7}" type="pres">
      <dgm:prSet presAssocID="{BF959AAA-C7B0-45C1-957D-B5B687A46920}" presName="hierRoot2" presStyleCnt="0">
        <dgm:presLayoutVars>
          <dgm:hierBranch val="init"/>
        </dgm:presLayoutVars>
      </dgm:prSet>
      <dgm:spPr/>
    </dgm:pt>
    <dgm:pt modelId="{A0AA52EA-194C-43E6-BA44-8B8EB5C1F515}" type="pres">
      <dgm:prSet presAssocID="{BF959AAA-C7B0-45C1-957D-B5B687A46920}" presName="rootComposite" presStyleCnt="0"/>
      <dgm:spPr/>
    </dgm:pt>
    <dgm:pt modelId="{EF5CE4EF-FECA-42A6-9485-9215ECC6C15B}" type="pres">
      <dgm:prSet presAssocID="{BF959AAA-C7B0-45C1-957D-B5B687A46920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71CCCB-B3A1-42A6-BADD-A638D6344C24}" type="pres">
      <dgm:prSet presAssocID="{BF959AAA-C7B0-45C1-957D-B5B687A46920}" presName="rootConnector" presStyleLbl="node2" presStyleIdx="3" presStyleCnt="4"/>
      <dgm:spPr/>
      <dgm:t>
        <a:bodyPr/>
        <a:lstStyle/>
        <a:p>
          <a:endParaRPr lang="en-US"/>
        </a:p>
      </dgm:t>
    </dgm:pt>
    <dgm:pt modelId="{5676F100-DBDD-4832-8315-D5C67B8FE583}" type="pres">
      <dgm:prSet presAssocID="{BF959AAA-C7B0-45C1-957D-B5B687A46920}" presName="hierChild4" presStyleCnt="0"/>
      <dgm:spPr/>
    </dgm:pt>
    <dgm:pt modelId="{6D59BA12-8A25-47F2-90F6-CD1B654AD907}" type="pres">
      <dgm:prSet presAssocID="{BF959AAA-C7B0-45C1-957D-B5B687A46920}" presName="hierChild5" presStyleCnt="0"/>
      <dgm:spPr/>
    </dgm:pt>
    <dgm:pt modelId="{514DC65C-C9C5-4B9F-9C5C-32B582CBA785}" type="pres">
      <dgm:prSet presAssocID="{21AED5CD-56E9-4202-B0C3-42973CED1B2E}" presName="hierChild3" presStyleCnt="0"/>
      <dgm:spPr/>
    </dgm:pt>
  </dgm:ptLst>
  <dgm:cxnLst>
    <dgm:cxn modelId="{CD991F5C-D865-47DB-B23C-7441A76050F0}" srcId="{21AED5CD-56E9-4202-B0C3-42973CED1B2E}" destId="{0E59E492-EDFF-4797-A2C4-D61BCB4CAD1A}" srcOrd="0" destOrd="0" parTransId="{E21D0D1D-AA57-4415-ACAC-0B925299FBA6}" sibTransId="{7B62DF5C-BB1A-4264-84E6-FCC94B7A9F1B}"/>
    <dgm:cxn modelId="{FBA85C58-0905-4549-BF75-469A65B6A433}" type="presOf" srcId="{BF959AAA-C7B0-45C1-957D-B5B687A46920}" destId="{4B71CCCB-B3A1-42A6-BADD-A638D6344C24}" srcOrd="1" destOrd="0" presId="urn:microsoft.com/office/officeart/2009/3/layout/HorizontalOrganizationChart"/>
    <dgm:cxn modelId="{13ED5BB0-C57C-4B21-B9BE-2573D263B362}" type="presOf" srcId="{011A2AB0-D0BD-48CD-B152-DF580C19B716}" destId="{9644C051-3EDE-4A43-9BEE-86BC3631C081}" srcOrd="0" destOrd="0" presId="urn:microsoft.com/office/officeart/2009/3/layout/HorizontalOrganizationChart"/>
    <dgm:cxn modelId="{F04CCB48-9BE3-4646-8D5A-DC87C5F3D141}" type="presOf" srcId="{76C51C9C-848A-49E2-9A5B-EF5F26952D75}" destId="{4464B61D-9105-4ADA-9BCD-0E55510E29F5}" srcOrd="1" destOrd="0" presId="urn:microsoft.com/office/officeart/2009/3/layout/HorizontalOrganizationChart"/>
    <dgm:cxn modelId="{586A3FC1-DC02-4D4A-8C22-74BAE1E5348E}" srcId="{011A2AB0-D0BD-48CD-B152-DF580C19B716}" destId="{21AED5CD-56E9-4202-B0C3-42973CED1B2E}" srcOrd="0" destOrd="0" parTransId="{57E8F3B6-5DAF-4303-BD10-178E68D1E15E}" sibTransId="{CE47E43E-867C-4B31-89CF-4DE3D1F1CF7B}"/>
    <dgm:cxn modelId="{7FF43B22-0236-48FA-997A-CAECFEEB1755}" type="presOf" srcId="{21AED5CD-56E9-4202-B0C3-42973CED1B2E}" destId="{B990ABDB-544E-4E95-B87E-F86B8A60CC10}" srcOrd="0" destOrd="0" presId="urn:microsoft.com/office/officeart/2009/3/layout/HorizontalOrganizationChart"/>
    <dgm:cxn modelId="{71864028-4B31-4A85-9DEB-D39AC3BE101B}" type="presOf" srcId="{BF959AAA-C7B0-45C1-957D-B5B687A46920}" destId="{EF5CE4EF-FECA-42A6-9485-9215ECC6C15B}" srcOrd="0" destOrd="0" presId="urn:microsoft.com/office/officeart/2009/3/layout/HorizontalOrganizationChart"/>
    <dgm:cxn modelId="{755D5C05-3679-473E-A631-992B2E57C141}" type="presOf" srcId="{998B718A-E6A4-4CF0-ACE7-94931AF8157E}" destId="{A5F7E275-D6B8-4B78-9CDB-83D270BD9707}" srcOrd="0" destOrd="0" presId="urn:microsoft.com/office/officeart/2009/3/layout/HorizontalOrganizationChart"/>
    <dgm:cxn modelId="{BC1C73D1-E87E-4453-B335-09247E90F06F}" type="presOf" srcId="{7B25D863-8A29-41EF-AAF9-345AA9745DDD}" destId="{36B9A7AB-4094-4BFD-AC9D-DFC71609FDBB}" srcOrd="0" destOrd="0" presId="urn:microsoft.com/office/officeart/2009/3/layout/HorizontalOrganizationChart"/>
    <dgm:cxn modelId="{5529A5A3-2684-4FC6-BC43-3552C71EC8CB}" type="presOf" srcId="{0E59E492-EDFF-4797-A2C4-D61BCB4CAD1A}" destId="{661E9A65-AEAB-461D-93A2-25517D611600}" srcOrd="0" destOrd="0" presId="urn:microsoft.com/office/officeart/2009/3/layout/HorizontalOrganizationChart"/>
    <dgm:cxn modelId="{50ABD84B-3B42-43B9-ADBD-8BD34CF4998D}" srcId="{21AED5CD-56E9-4202-B0C3-42973CED1B2E}" destId="{998B718A-E6A4-4CF0-ACE7-94931AF8157E}" srcOrd="2" destOrd="0" parTransId="{40FD525E-7888-491A-B870-F83C326C8399}" sibTransId="{5775E87B-CE42-4C0A-9E67-361A43A8EDFD}"/>
    <dgm:cxn modelId="{1E598193-3CFD-4208-B8BF-E7F5D24AF8B5}" type="presOf" srcId="{21AED5CD-56E9-4202-B0C3-42973CED1B2E}" destId="{00958FD8-A7DA-4362-A733-02495874D84F}" srcOrd="1" destOrd="0" presId="urn:microsoft.com/office/officeart/2009/3/layout/HorizontalOrganizationChart"/>
    <dgm:cxn modelId="{3DD92620-0349-43F0-952F-97866C5F0169}" srcId="{21AED5CD-56E9-4202-B0C3-42973CED1B2E}" destId="{76C51C9C-848A-49E2-9A5B-EF5F26952D75}" srcOrd="1" destOrd="0" parTransId="{CC2418D4-1E19-4806-B891-8BA588C3CECE}" sibTransId="{EB2AE6B3-A92E-4F09-9DD8-DB8296BBA01B}"/>
    <dgm:cxn modelId="{7F922511-F21D-49C4-9A21-D04C2D2AAD8C}" type="presOf" srcId="{76C51C9C-848A-49E2-9A5B-EF5F26952D75}" destId="{00F41FF4-368C-4086-BC05-1692477338E2}" srcOrd="0" destOrd="0" presId="urn:microsoft.com/office/officeart/2009/3/layout/HorizontalOrganizationChart"/>
    <dgm:cxn modelId="{F3E57E4D-9611-48C4-B7AE-5778949C8E00}" type="presOf" srcId="{CC2418D4-1E19-4806-B891-8BA588C3CECE}" destId="{D8809432-311D-4C98-9AEC-DB230708A0DD}" srcOrd="0" destOrd="0" presId="urn:microsoft.com/office/officeart/2009/3/layout/HorizontalOrganizationChart"/>
    <dgm:cxn modelId="{25F1DF55-C4D7-462F-8051-6B00F99C9D1C}" type="presOf" srcId="{40FD525E-7888-491A-B870-F83C326C8399}" destId="{97DAA6C9-59C4-40AA-8A66-D63EC1816109}" srcOrd="0" destOrd="0" presId="urn:microsoft.com/office/officeart/2009/3/layout/HorizontalOrganizationChart"/>
    <dgm:cxn modelId="{9D4CF22D-80D9-4D86-ADB0-1537B19135BB}" type="presOf" srcId="{998B718A-E6A4-4CF0-ACE7-94931AF8157E}" destId="{AA355FBE-2599-4C8D-A99D-12691BA8C422}" srcOrd="1" destOrd="0" presId="urn:microsoft.com/office/officeart/2009/3/layout/HorizontalOrganizationChart"/>
    <dgm:cxn modelId="{9D8B95A8-842F-4A72-B6E1-5E7B86D5129E}" srcId="{21AED5CD-56E9-4202-B0C3-42973CED1B2E}" destId="{BF959AAA-C7B0-45C1-957D-B5B687A46920}" srcOrd="3" destOrd="0" parTransId="{7B25D863-8A29-41EF-AAF9-345AA9745DDD}" sibTransId="{F56EE91C-B96C-4D19-854D-1460D098C027}"/>
    <dgm:cxn modelId="{8BB9AC57-8518-4AD8-8068-956FD679ECDD}" type="presOf" srcId="{0E59E492-EDFF-4797-A2C4-D61BCB4CAD1A}" destId="{85D88F6A-7D4F-4209-AE68-522FDC8BA051}" srcOrd="1" destOrd="0" presId="urn:microsoft.com/office/officeart/2009/3/layout/HorizontalOrganizationChart"/>
    <dgm:cxn modelId="{E3DBD9BD-5A91-45EA-87C4-41EA328379FF}" type="presOf" srcId="{E21D0D1D-AA57-4415-ACAC-0B925299FBA6}" destId="{0ED1FF43-5C80-4CDB-AB56-0E6E3F0C8783}" srcOrd="0" destOrd="0" presId="urn:microsoft.com/office/officeart/2009/3/layout/HorizontalOrganizationChart"/>
    <dgm:cxn modelId="{70727E38-26F9-43DF-908E-4E70FBC54636}" type="presParOf" srcId="{9644C051-3EDE-4A43-9BEE-86BC3631C081}" destId="{1F1FAB09-9954-4864-8E0F-5885CABB0E3D}" srcOrd="0" destOrd="0" presId="urn:microsoft.com/office/officeart/2009/3/layout/HorizontalOrganizationChart"/>
    <dgm:cxn modelId="{FEC5F49B-87AE-4DD2-92AC-F1929584DCF1}" type="presParOf" srcId="{1F1FAB09-9954-4864-8E0F-5885CABB0E3D}" destId="{FA168F26-ECB5-435C-A105-A0D3051A2D37}" srcOrd="0" destOrd="0" presId="urn:microsoft.com/office/officeart/2009/3/layout/HorizontalOrganizationChart"/>
    <dgm:cxn modelId="{43F0781C-72AA-4871-AE1E-6AF9159F71DF}" type="presParOf" srcId="{FA168F26-ECB5-435C-A105-A0D3051A2D37}" destId="{B990ABDB-544E-4E95-B87E-F86B8A60CC10}" srcOrd="0" destOrd="0" presId="urn:microsoft.com/office/officeart/2009/3/layout/HorizontalOrganizationChart"/>
    <dgm:cxn modelId="{01A71E2A-40EA-4580-911B-EF35600E86A6}" type="presParOf" srcId="{FA168F26-ECB5-435C-A105-A0D3051A2D37}" destId="{00958FD8-A7DA-4362-A733-02495874D84F}" srcOrd="1" destOrd="0" presId="urn:microsoft.com/office/officeart/2009/3/layout/HorizontalOrganizationChart"/>
    <dgm:cxn modelId="{E451BEA9-227B-4A41-AEED-58361E26D53C}" type="presParOf" srcId="{1F1FAB09-9954-4864-8E0F-5885CABB0E3D}" destId="{BB373C97-A08E-4BE1-9BE4-0613CB5BAA0B}" srcOrd="1" destOrd="0" presId="urn:microsoft.com/office/officeart/2009/3/layout/HorizontalOrganizationChart"/>
    <dgm:cxn modelId="{649722E8-2220-43E9-BABE-8F4552080E16}" type="presParOf" srcId="{BB373C97-A08E-4BE1-9BE4-0613CB5BAA0B}" destId="{0ED1FF43-5C80-4CDB-AB56-0E6E3F0C8783}" srcOrd="0" destOrd="0" presId="urn:microsoft.com/office/officeart/2009/3/layout/HorizontalOrganizationChart"/>
    <dgm:cxn modelId="{9DBE5F0A-6EE6-4AF7-AC99-B0AB8864DCD3}" type="presParOf" srcId="{BB373C97-A08E-4BE1-9BE4-0613CB5BAA0B}" destId="{4A3F1295-8483-48A0-8960-1C9F6F98FCC8}" srcOrd="1" destOrd="0" presId="urn:microsoft.com/office/officeart/2009/3/layout/HorizontalOrganizationChart"/>
    <dgm:cxn modelId="{36CA0348-0E77-4C79-A1FC-F2940880D847}" type="presParOf" srcId="{4A3F1295-8483-48A0-8960-1C9F6F98FCC8}" destId="{6B951FE0-2BBE-48D6-B6DC-CA4340C79CCB}" srcOrd="0" destOrd="0" presId="urn:microsoft.com/office/officeart/2009/3/layout/HorizontalOrganizationChart"/>
    <dgm:cxn modelId="{DA509ABD-86B1-400E-8A38-2BF06F3CF219}" type="presParOf" srcId="{6B951FE0-2BBE-48D6-B6DC-CA4340C79CCB}" destId="{661E9A65-AEAB-461D-93A2-25517D611600}" srcOrd="0" destOrd="0" presId="urn:microsoft.com/office/officeart/2009/3/layout/HorizontalOrganizationChart"/>
    <dgm:cxn modelId="{33BC46C2-739D-4512-8131-7735C153AB13}" type="presParOf" srcId="{6B951FE0-2BBE-48D6-B6DC-CA4340C79CCB}" destId="{85D88F6A-7D4F-4209-AE68-522FDC8BA051}" srcOrd="1" destOrd="0" presId="urn:microsoft.com/office/officeart/2009/3/layout/HorizontalOrganizationChart"/>
    <dgm:cxn modelId="{DE234BEA-8FE4-45CE-98E0-9F17DBC24109}" type="presParOf" srcId="{4A3F1295-8483-48A0-8960-1C9F6F98FCC8}" destId="{7122A0AB-AB76-4976-A4CB-0E8DCBB62160}" srcOrd="1" destOrd="0" presId="urn:microsoft.com/office/officeart/2009/3/layout/HorizontalOrganizationChart"/>
    <dgm:cxn modelId="{05EECFB8-6532-4AAD-84B8-ADF360E88E19}" type="presParOf" srcId="{4A3F1295-8483-48A0-8960-1C9F6F98FCC8}" destId="{9D6B52CB-FBD4-4E21-B5F3-6C0A0A0F8F2D}" srcOrd="2" destOrd="0" presId="urn:microsoft.com/office/officeart/2009/3/layout/HorizontalOrganizationChart"/>
    <dgm:cxn modelId="{9E49E5C2-6425-43DC-8A95-376EB91CC170}" type="presParOf" srcId="{BB373C97-A08E-4BE1-9BE4-0613CB5BAA0B}" destId="{D8809432-311D-4C98-9AEC-DB230708A0DD}" srcOrd="2" destOrd="0" presId="urn:microsoft.com/office/officeart/2009/3/layout/HorizontalOrganizationChart"/>
    <dgm:cxn modelId="{C44B3DF1-A5D2-49D4-A56C-EFC45431682E}" type="presParOf" srcId="{BB373C97-A08E-4BE1-9BE4-0613CB5BAA0B}" destId="{65D158E5-ABB6-4026-9A21-C46A943EDFBC}" srcOrd="3" destOrd="0" presId="urn:microsoft.com/office/officeart/2009/3/layout/HorizontalOrganizationChart"/>
    <dgm:cxn modelId="{3615899C-2078-4003-B18A-979D4E9DF827}" type="presParOf" srcId="{65D158E5-ABB6-4026-9A21-C46A943EDFBC}" destId="{8A9016B1-7B99-42D0-8ED1-F86442D168DF}" srcOrd="0" destOrd="0" presId="urn:microsoft.com/office/officeart/2009/3/layout/HorizontalOrganizationChart"/>
    <dgm:cxn modelId="{C7A136B3-CEB5-4CB2-BDC0-4D5A92EC24B6}" type="presParOf" srcId="{8A9016B1-7B99-42D0-8ED1-F86442D168DF}" destId="{00F41FF4-368C-4086-BC05-1692477338E2}" srcOrd="0" destOrd="0" presId="urn:microsoft.com/office/officeart/2009/3/layout/HorizontalOrganizationChart"/>
    <dgm:cxn modelId="{9A8932C7-C3C2-411F-865C-CBEF916FE817}" type="presParOf" srcId="{8A9016B1-7B99-42D0-8ED1-F86442D168DF}" destId="{4464B61D-9105-4ADA-9BCD-0E55510E29F5}" srcOrd="1" destOrd="0" presId="urn:microsoft.com/office/officeart/2009/3/layout/HorizontalOrganizationChart"/>
    <dgm:cxn modelId="{20AD56D9-6281-46E9-B232-3333FE0443CC}" type="presParOf" srcId="{65D158E5-ABB6-4026-9A21-C46A943EDFBC}" destId="{6E0E6E6E-C27B-4C28-AC15-352E31B97402}" srcOrd="1" destOrd="0" presId="urn:microsoft.com/office/officeart/2009/3/layout/HorizontalOrganizationChart"/>
    <dgm:cxn modelId="{3246277E-496A-49EF-86B8-CF845DEE1EA0}" type="presParOf" srcId="{65D158E5-ABB6-4026-9A21-C46A943EDFBC}" destId="{F77E5FA7-B4E4-496B-98A8-68296506CAB3}" srcOrd="2" destOrd="0" presId="urn:microsoft.com/office/officeart/2009/3/layout/HorizontalOrganizationChart"/>
    <dgm:cxn modelId="{A137F223-7658-40D9-B644-A076A8913856}" type="presParOf" srcId="{BB373C97-A08E-4BE1-9BE4-0613CB5BAA0B}" destId="{97DAA6C9-59C4-40AA-8A66-D63EC1816109}" srcOrd="4" destOrd="0" presId="urn:microsoft.com/office/officeart/2009/3/layout/HorizontalOrganizationChart"/>
    <dgm:cxn modelId="{623BA406-17DE-4FDB-A407-FD261142A180}" type="presParOf" srcId="{BB373C97-A08E-4BE1-9BE4-0613CB5BAA0B}" destId="{32B5E6D1-7968-480C-BFA3-43462B4BE4F9}" srcOrd="5" destOrd="0" presId="urn:microsoft.com/office/officeart/2009/3/layout/HorizontalOrganizationChart"/>
    <dgm:cxn modelId="{B98FFAB4-E8F6-4E9E-A4AE-8D1EEE8767A4}" type="presParOf" srcId="{32B5E6D1-7968-480C-BFA3-43462B4BE4F9}" destId="{71034C72-D389-40BC-85B9-3839F66F6321}" srcOrd="0" destOrd="0" presId="urn:microsoft.com/office/officeart/2009/3/layout/HorizontalOrganizationChart"/>
    <dgm:cxn modelId="{E76F8797-9357-490E-95C8-0253AA3280F8}" type="presParOf" srcId="{71034C72-D389-40BC-85B9-3839F66F6321}" destId="{A5F7E275-D6B8-4B78-9CDB-83D270BD9707}" srcOrd="0" destOrd="0" presId="urn:microsoft.com/office/officeart/2009/3/layout/HorizontalOrganizationChart"/>
    <dgm:cxn modelId="{8C80F857-72DA-4A6C-AAB0-95E54BDC697E}" type="presParOf" srcId="{71034C72-D389-40BC-85B9-3839F66F6321}" destId="{AA355FBE-2599-4C8D-A99D-12691BA8C422}" srcOrd="1" destOrd="0" presId="urn:microsoft.com/office/officeart/2009/3/layout/HorizontalOrganizationChart"/>
    <dgm:cxn modelId="{38CBB8E3-F8A8-4FB3-8470-F0811131703B}" type="presParOf" srcId="{32B5E6D1-7968-480C-BFA3-43462B4BE4F9}" destId="{F2EF7326-E67E-45BD-B2DA-326F39C773A7}" srcOrd="1" destOrd="0" presId="urn:microsoft.com/office/officeart/2009/3/layout/HorizontalOrganizationChart"/>
    <dgm:cxn modelId="{5A9B6AD6-7083-48D2-A826-0EB39C34C727}" type="presParOf" srcId="{32B5E6D1-7968-480C-BFA3-43462B4BE4F9}" destId="{CD019EC6-AD44-48C1-B2AE-C0CB5AB831B8}" srcOrd="2" destOrd="0" presId="urn:microsoft.com/office/officeart/2009/3/layout/HorizontalOrganizationChart"/>
    <dgm:cxn modelId="{30631D50-57E1-478A-B599-7CF31232BE15}" type="presParOf" srcId="{BB373C97-A08E-4BE1-9BE4-0613CB5BAA0B}" destId="{36B9A7AB-4094-4BFD-AC9D-DFC71609FDBB}" srcOrd="6" destOrd="0" presId="urn:microsoft.com/office/officeart/2009/3/layout/HorizontalOrganizationChart"/>
    <dgm:cxn modelId="{AC9A96F3-8383-4A95-8A43-55137024B927}" type="presParOf" srcId="{BB373C97-A08E-4BE1-9BE4-0613CB5BAA0B}" destId="{0AF7F68B-23EC-4440-B081-CC3570B1FEF7}" srcOrd="7" destOrd="0" presId="urn:microsoft.com/office/officeart/2009/3/layout/HorizontalOrganizationChart"/>
    <dgm:cxn modelId="{F7F54536-1FAE-42C6-8F68-59A40618AB04}" type="presParOf" srcId="{0AF7F68B-23EC-4440-B081-CC3570B1FEF7}" destId="{A0AA52EA-194C-43E6-BA44-8B8EB5C1F515}" srcOrd="0" destOrd="0" presId="urn:microsoft.com/office/officeart/2009/3/layout/HorizontalOrganizationChart"/>
    <dgm:cxn modelId="{6E951CF1-C5A5-45C5-A0A6-17F5DAE0866E}" type="presParOf" srcId="{A0AA52EA-194C-43E6-BA44-8B8EB5C1F515}" destId="{EF5CE4EF-FECA-42A6-9485-9215ECC6C15B}" srcOrd="0" destOrd="0" presId="urn:microsoft.com/office/officeart/2009/3/layout/HorizontalOrganizationChart"/>
    <dgm:cxn modelId="{EB32D344-5F09-48B4-B24F-2B2A179AE45A}" type="presParOf" srcId="{A0AA52EA-194C-43E6-BA44-8B8EB5C1F515}" destId="{4B71CCCB-B3A1-42A6-BADD-A638D6344C24}" srcOrd="1" destOrd="0" presId="urn:microsoft.com/office/officeart/2009/3/layout/HorizontalOrganizationChart"/>
    <dgm:cxn modelId="{A9319FBE-6ADA-44D5-A465-D01C5B7365B9}" type="presParOf" srcId="{0AF7F68B-23EC-4440-B081-CC3570B1FEF7}" destId="{5676F100-DBDD-4832-8315-D5C67B8FE583}" srcOrd="1" destOrd="0" presId="urn:microsoft.com/office/officeart/2009/3/layout/HorizontalOrganizationChart"/>
    <dgm:cxn modelId="{31819BC8-E81C-4BE5-A9BD-B296F44731A6}" type="presParOf" srcId="{0AF7F68B-23EC-4440-B081-CC3570B1FEF7}" destId="{6D59BA12-8A25-47F2-90F6-CD1B654AD907}" srcOrd="2" destOrd="0" presId="urn:microsoft.com/office/officeart/2009/3/layout/HorizontalOrganizationChart"/>
    <dgm:cxn modelId="{CC3D1FEC-8A0F-49D0-B7D8-5DDE0E06509F}" type="presParOf" srcId="{1F1FAB09-9954-4864-8E0F-5885CABB0E3D}" destId="{514DC65C-C9C5-4B9F-9C5C-32B582CBA78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0DC120-38C4-4436-B857-244B4D4B9724}">
      <dsp:nvSpPr>
        <dsp:cNvPr id="0" name=""/>
        <dsp:cNvSpPr/>
      </dsp:nvSpPr>
      <dsp:spPr>
        <a:xfrm>
          <a:off x="4548187" y="2255387"/>
          <a:ext cx="1031378" cy="245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47"/>
              </a:lnTo>
              <a:lnTo>
                <a:pt x="1031378" y="167247"/>
              </a:lnTo>
              <a:lnTo>
                <a:pt x="1031378" y="245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BC872-0558-49E3-B099-A82CBEC52AC6}">
      <dsp:nvSpPr>
        <dsp:cNvPr id="0" name=""/>
        <dsp:cNvSpPr/>
      </dsp:nvSpPr>
      <dsp:spPr>
        <a:xfrm>
          <a:off x="4502467" y="2255387"/>
          <a:ext cx="91440" cy="245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CD016-F13B-403F-AD0A-80C91FF24EFB}">
      <dsp:nvSpPr>
        <dsp:cNvPr id="0" name=""/>
        <dsp:cNvSpPr/>
      </dsp:nvSpPr>
      <dsp:spPr>
        <a:xfrm>
          <a:off x="3516808" y="2255387"/>
          <a:ext cx="1031378" cy="245421"/>
        </a:xfrm>
        <a:custGeom>
          <a:avLst/>
          <a:gdLst/>
          <a:ahLst/>
          <a:cxnLst/>
          <a:rect l="0" t="0" r="0" b="0"/>
          <a:pathLst>
            <a:path>
              <a:moveTo>
                <a:pt x="1031378" y="0"/>
              </a:moveTo>
              <a:lnTo>
                <a:pt x="1031378" y="167247"/>
              </a:lnTo>
              <a:lnTo>
                <a:pt x="0" y="167247"/>
              </a:lnTo>
              <a:lnTo>
                <a:pt x="0" y="245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ABB929-3AB9-4B8F-B0A5-E64AD2ED4E72}">
      <dsp:nvSpPr>
        <dsp:cNvPr id="0" name=""/>
        <dsp:cNvSpPr/>
      </dsp:nvSpPr>
      <dsp:spPr>
        <a:xfrm>
          <a:off x="2485429" y="1474117"/>
          <a:ext cx="2062757" cy="245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47"/>
              </a:lnTo>
              <a:lnTo>
                <a:pt x="2062757" y="167247"/>
              </a:lnTo>
              <a:lnTo>
                <a:pt x="2062757" y="245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B90B69-3937-49C8-9929-60D33526E2A2}">
      <dsp:nvSpPr>
        <dsp:cNvPr id="0" name=""/>
        <dsp:cNvSpPr/>
      </dsp:nvSpPr>
      <dsp:spPr>
        <a:xfrm>
          <a:off x="1454050" y="2255387"/>
          <a:ext cx="1031378" cy="245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47"/>
              </a:lnTo>
              <a:lnTo>
                <a:pt x="1031378" y="167247"/>
              </a:lnTo>
              <a:lnTo>
                <a:pt x="1031378" y="245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B3508-9C80-460E-A38A-DA852101F1CD}">
      <dsp:nvSpPr>
        <dsp:cNvPr id="0" name=""/>
        <dsp:cNvSpPr/>
      </dsp:nvSpPr>
      <dsp:spPr>
        <a:xfrm>
          <a:off x="1408330" y="2255387"/>
          <a:ext cx="91440" cy="245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E585AA-06AF-45BC-B5FB-DEE792A1CE38}">
      <dsp:nvSpPr>
        <dsp:cNvPr id="0" name=""/>
        <dsp:cNvSpPr/>
      </dsp:nvSpPr>
      <dsp:spPr>
        <a:xfrm>
          <a:off x="422671" y="2255387"/>
          <a:ext cx="1031378" cy="245421"/>
        </a:xfrm>
        <a:custGeom>
          <a:avLst/>
          <a:gdLst/>
          <a:ahLst/>
          <a:cxnLst/>
          <a:rect l="0" t="0" r="0" b="0"/>
          <a:pathLst>
            <a:path>
              <a:moveTo>
                <a:pt x="1031378" y="0"/>
              </a:moveTo>
              <a:lnTo>
                <a:pt x="1031378" y="167247"/>
              </a:lnTo>
              <a:lnTo>
                <a:pt x="0" y="167247"/>
              </a:lnTo>
              <a:lnTo>
                <a:pt x="0" y="245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85BBCC-3AD4-44E2-BC3E-3F2C3E3C4959}">
      <dsp:nvSpPr>
        <dsp:cNvPr id="0" name=""/>
        <dsp:cNvSpPr/>
      </dsp:nvSpPr>
      <dsp:spPr>
        <a:xfrm>
          <a:off x="1454050" y="1474117"/>
          <a:ext cx="1031378" cy="245421"/>
        </a:xfrm>
        <a:custGeom>
          <a:avLst/>
          <a:gdLst/>
          <a:ahLst/>
          <a:cxnLst/>
          <a:rect l="0" t="0" r="0" b="0"/>
          <a:pathLst>
            <a:path>
              <a:moveTo>
                <a:pt x="1031378" y="0"/>
              </a:moveTo>
              <a:lnTo>
                <a:pt x="1031378" y="167247"/>
              </a:lnTo>
              <a:lnTo>
                <a:pt x="0" y="167247"/>
              </a:lnTo>
              <a:lnTo>
                <a:pt x="0" y="245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7FFC2-E6F4-4890-B410-0328B4D5695F}">
      <dsp:nvSpPr>
        <dsp:cNvPr id="0" name=""/>
        <dsp:cNvSpPr/>
      </dsp:nvSpPr>
      <dsp:spPr>
        <a:xfrm>
          <a:off x="422671" y="1474117"/>
          <a:ext cx="2062757" cy="245421"/>
        </a:xfrm>
        <a:custGeom>
          <a:avLst/>
          <a:gdLst/>
          <a:ahLst/>
          <a:cxnLst/>
          <a:rect l="0" t="0" r="0" b="0"/>
          <a:pathLst>
            <a:path>
              <a:moveTo>
                <a:pt x="2062757" y="0"/>
              </a:moveTo>
              <a:lnTo>
                <a:pt x="2062757" y="167247"/>
              </a:lnTo>
              <a:lnTo>
                <a:pt x="0" y="167247"/>
              </a:lnTo>
              <a:lnTo>
                <a:pt x="0" y="245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604942-A12B-4BBD-B372-7E94470105DD}">
      <dsp:nvSpPr>
        <dsp:cNvPr id="0" name=""/>
        <dsp:cNvSpPr/>
      </dsp:nvSpPr>
      <dsp:spPr>
        <a:xfrm>
          <a:off x="2063501" y="938269"/>
          <a:ext cx="843855" cy="535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0AD9D8D-A97F-432D-80EC-DDA18C55D7BB}">
      <dsp:nvSpPr>
        <dsp:cNvPr id="0" name=""/>
        <dsp:cNvSpPr/>
      </dsp:nvSpPr>
      <dsp:spPr>
        <a:xfrm>
          <a:off x="2157263" y="1027343"/>
          <a:ext cx="843855" cy="535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pitchFamily="34" charset="0"/>
              <a:ea typeface="MS PGothic" pitchFamily="34" charset="-128"/>
              <a:cs typeface="B Nazanin" pitchFamily="2" charset="-78"/>
            </a:rPr>
            <a:t>ماشین</a:t>
          </a:r>
          <a:endParaRPr lang="en-US" sz="1400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sp:txBody>
      <dsp:txXfrm>
        <a:off x="2172957" y="1043037"/>
        <a:ext cx="812467" cy="504460"/>
      </dsp:txXfrm>
    </dsp:sp>
    <dsp:sp modelId="{300289D7-AAE5-4554-A972-88D4EA12EE7B}">
      <dsp:nvSpPr>
        <dsp:cNvPr id="0" name=""/>
        <dsp:cNvSpPr/>
      </dsp:nvSpPr>
      <dsp:spPr>
        <a:xfrm>
          <a:off x="744" y="1719539"/>
          <a:ext cx="843855" cy="535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86D8584-B193-49AE-A0C8-59752EDFB6FC}">
      <dsp:nvSpPr>
        <dsp:cNvPr id="0" name=""/>
        <dsp:cNvSpPr/>
      </dsp:nvSpPr>
      <dsp:spPr>
        <a:xfrm>
          <a:off x="94505" y="1808612"/>
          <a:ext cx="843855" cy="535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pitchFamily="34" charset="0"/>
              <a:ea typeface="MS PGothic" pitchFamily="34" charset="-128"/>
              <a:cs typeface="B Nazanin" pitchFamily="2" charset="-78"/>
            </a:rPr>
            <a:t>آمریکا</a:t>
          </a:r>
          <a:endParaRPr lang="en-US" sz="1400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sp:txBody>
      <dsp:txXfrm>
        <a:off x="110199" y="1824306"/>
        <a:ext cx="812467" cy="504460"/>
      </dsp:txXfrm>
    </dsp:sp>
    <dsp:sp modelId="{4119D7F9-0F31-4811-9AD1-B4D0DC2C589A}">
      <dsp:nvSpPr>
        <dsp:cNvPr id="0" name=""/>
        <dsp:cNvSpPr/>
      </dsp:nvSpPr>
      <dsp:spPr>
        <a:xfrm>
          <a:off x="1032123" y="1719539"/>
          <a:ext cx="843855" cy="535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1124012-CF26-483D-8AEE-F88C08B42C72}">
      <dsp:nvSpPr>
        <dsp:cNvPr id="0" name=""/>
        <dsp:cNvSpPr/>
      </dsp:nvSpPr>
      <dsp:spPr>
        <a:xfrm>
          <a:off x="1125884" y="1808612"/>
          <a:ext cx="843855" cy="535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pitchFamily="34" charset="0"/>
              <a:ea typeface="MS PGothic" pitchFamily="34" charset="-128"/>
              <a:cs typeface="B Nazanin" pitchFamily="2" charset="-78"/>
            </a:rPr>
            <a:t>آسیا</a:t>
          </a:r>
          <a:endParaRPr lang="en-US" sz="1400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sp:txBody>
      <dsp:txXfrm>
        <a:off x="1141578" y="1824306"/>
        <a:ext cx="812467" cy="504460"/>
      </dsp:txXfrm>
    </dsp:sp>
    <dsp:sp modelId="{6A65651F-347C-4B52-B409-660BA38CA6DC}">
      <dsp:nvSpPr>
        <dsp:cNvPr id="0" name=""/>
        <dsp:cNvSpPr/>
      </dsp:nvSpPr>
      <dsp:spPr>
        <a:xfrm>
          <a:off x="744" y="2500808"/>
          <a:ext cx="843855" cy="535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1F7B9D9-BE98-405C-B881-8187168B8C2E}">
      <dsp:nvSpPr>
        <dsp:cNvPr id="0" name=""/>
        <dsp:cNvSpPr/>
      </dsp:nvSpPr>
      <dsp:spPr>
        <a:xfrm>
          <a:off x="94505" y="2589882"/>
          <a:ext cx="843855" cy="535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pitchFamily="34" charset="0"/>
              <a:ea typeface="MS PGothic" pitchFamily="34" charset="-128"/>
              <a:cs typeface="B Nazanin" pitchFamily="2" charset="-78"/>
            </a:rPr>
            <a:t>ژاپن</a:t>
          </a:r>
          <a:endParaRPr lang="en-US" sz="1400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sp:txBody>
      <dsp:txXfrm>
        <a:off x="110199" y="2605576"/>
        <a:ext cx="812467" cy="504460"/>
      </dsp:txXfrm>
    </dsp:sp>
    <dsp:sp modelId="{922D06BE-1D9E-4435-A946-430511E3E27D}">
      <dsp:nvSpPr>
        <dsp:cNvPr id="0" name=""/>
        <dsp:cNvSpPr/>
      </dsp:nvSpPr>
      <dsp:spPr>
        <a:xfrm>
          <a:off x="1032123" y="2500808"/>
          <a:ext cx="843855" cy="535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917175E-778E-4D2A-99B7-B396C48C629D}">
      <dsp:nvSpPr>
        <dsp:cNvPr id="0" name=""/>
        <dsp:cNvSpPr/>
      </dsp:nvSpPr>
      <dsp:spPr>
        <a:xfrm>
          <a:off x="1125884" y="2589882"/>
          <a:ext cx="843855" cy="535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pitchFamily="34" charset="0"/>
              <a:ea typeface="MS PGothic" pitchFamily="34" charset="-128"/>
              <a:cs typeface="B Nazanin" pitchFamily="2" charset="-78"/>
            </a:rPr>
            <a:t>ایران</a:t>
          </a:r>
          <a:endParaRPr lang="en-US" sz="1400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sp:txBody>
      <dsp:txXfrm>
        <a:off x="1141578" y="2605576"/>
        <a:ext cx="812467" cy="504460"/>
      </dsp:txXfrm>
    </dsp:sp>
    <dsp:sp modelId="{EC46E834-EEDD-47A4-8195-7D4CB503A220}">
      <dsp:nvSpPr>
        <dsp:cNvPr id="0" name=""/>
        <dsp:cNvSpPr/>
      </dsp:nvSpPr>
      <dsp:spPr>
        <a:xfrm>
          <a:off x="2063501" y="2500808"/>
          <a:ext cx="843855" cy="535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47E0A8F-E80E-41F6-8F95-AD3D09215F30}">
      <dsp:nvSpPr>
        <dsp:cNvPr id="0" name=""/>
        <dsp:cNvSpPr/>
      </dsp:nvSpPr>
      <dsp:spPr>
        <a:xfrm>
          <a:off x="2157263" y="2589882"/>
          <a:ext cx="843855" cy="535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pitchFamily="34" charset="0"/>
              <a:ea typeface="MS PGothic" pitchFamily="34" charset="-128"/>
              <a:cs typeface="B Nazanin" pitchFamily="2" charset="-78"/>
            </a:rPr>
            <a:t>کره</a:t>
          </a:r>
          <a:r>
            <a:rPr lang="fa-IR" sz="1400" kern="1200" smtClean="0"/>
            <a:t> </a:t>
          </a:r>
          <a:r>
            <a:rPr lang="fa-IR" sz="1400" b="1" kern="1200" smtClean="0">
              <a:latin typeface="Arial" pitchFamily="34" charset="0"/>
              <a:ea typeface="MS PGothic" pitchFamily="34" charset="-128"/>
              <a:cs typeface="B Nazanin" pitchFamily="2" charset="-78"/>
            </a:rPr>
            <a:t>جنوبی</a:t>
          </a:r>
          <a:endParaRPr lang="en-US" sz="1400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sp:txBody>
      <dsp:txXfrm>
        <a:off x="2172957" y="2605576"/>
        <a:ext cx="812467" cy="504460"/>
      </dsp:txXfrm>
    </dsp:sp>
    <dsp:sp modelId="{4F7AA3BA-EA47-4C1D-80B4-1EB5E18A28F5}">
      <dsp:nvSpPr>
        <dsp:cNvPr id="0" name=""/>
        <dsp:cNvSpPr/>
      </dsp:nvSpPr>
      <dsp:spPr>
        <a:xfrm>
          <a:off x="4126259" y="1719539"/>
          <a:ext cx="843855" cy="535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9F42753-5459-4E95-A340-80A625F48A5B}">
      <dsp:nvSpPr>
        <dsp:cNvPr id="0" name=""/>
        <dsp:cNvSpPr/>
      </dsp:nvSpPr>
      <dsp:spPr>
        <a:xfrm>
          <a:off x="4220021" y="1808612"/>
          <a:ext cx="843855" cy="535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pitchFamily="34" charset="0"/>
              <a:ea typeface="MS PGothic" pitchFamily="34" charset="-128"/>
              <a:cs typeface="B Nazanin" pitchFamily="2" charset="-78"/>
            </a:rPr>
            <a:t>اروپا</a:t>
          </a:r>
          <a:endParaRPr lang="en-US" sz="1400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sp:txBody>
      <dsp:txXfrm>
        <a:off x="4235715" y="1824306"/>
        <a:ext cx="812467" cy="504460"/>
      </dsp:txXfrm>
    </dsp:sp>
    <dsp:sp modelId="{20F955BC-C2D3-43FB-9DE8-F94A16073361}">
      <dsp:nvSpPr>
        <dsp:cNvPr id="0" name=""/>
        <dsp:cNvSpPr/>
      </dsp:nvSpPr>
      <dsp:spPr>
        <a:xfrm>
          <a:off x="3094880" y="2500808"/>
          <a:ext cx="843855" cy="535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FA57705-3D6A-4808-AB54-6982E499631E}">
      <dsp:nvSpPr>
        <dsp:cNvPr id="0" name=""/>
        <dsp:cNvSpPr/>
      </dsp:nvSpPr>
      <dsp:spPr>
        <a:xfrm>
          <a:off x="3188642" y="2589882"/>
          <a:ext cx="843855" cy="535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pitchFamily="34" charset="0"/>
              <a:ea typeface="MS PGothic" pitchFamily="34" charset="-128"/>
              <a:cs typeface="B Nazanin" pitchFamily="2" charset="-78"/>
            </a:rPr>
            <a:t>آلمان</a:t>
          </a:r>
          <a:endParaRPr lang="en-US" sz="1400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sp:txBody>
      <dsp:txXfrm>
        <a:off x="3204336" y="2605576"/>
        <a:ext cx="812467" cy="504460"/>
      </dsp:txXfrm>
    </dsp:sp>
    <dsp:sp modelId="{55597DE1-1136-4847-B084-807A8FF9757E}">
      <dsp:nvSpPr>
        <dsp:cNvPr id="0" name=""/>
        <dsp:cNvSpPr/>
      </dsp:nvSpPr>
      <dsp:spPr>
        <a:xfrm>
          <a:off x="4126259" y="2500808"/>
          <a:ext cx="843855" cy="535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F411778-DE22-4E95-96D3-CEFA5C279D43}">
      <dsp:nvSpPr>
        <dsp:cNvPr id="0" name=""/>
        <dsp:cNvSpPr/>
      </dsp:nvSpPr>
      <dsp:spPr>
        <a:xfrm>
          <a:off x="4220021" y="2589882"/>
          <a:ext cx="843855" cy="535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pitchFamily="34" charset="0"/>
              <a:ea typeface="MS PGothic" pitchFamily="34" charset="-128"/>
              <a:cs typeface="B Nazanin" pitchFamily="2" charset="-78"/>
            </a:rPr>
            <a:t>فرانسه</a:t>
          </a:r>
          <a:endParaRPr lang="en-US" sz="1400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sp:txBody>
      <dsp:txXfrm>
        <a:off x="4235715" y="2605576"/>
        <a:ext cx="812467" cy="504460"/>
      </dsp:txXfrm>
    </dsp:sp>
    <dsp:sp modelId="{4C3C141C-06D8-46C8-81B3-151BF97269F1}">
      <dsp:nvSpPr>
        <dsp:cNvPr id="0" name=""/>
        <dsp:cNvSpPr/>
      </dsp:nvSpPr>
      <dsp:spPr>
        <a:xfrm>
          <a:off x="5157638" y="2500808"/>
          <a:ext cx="843855" cy="535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369437F-3375-42BE-96F4-01551569EB26}">
      <dsp:nvSpPr>
        <dsp:cNvPr id="0" name=""/>
        <dsp:cNvSpPr/>
      </dsp:nvSpPr>
      <dsp:spPr>
        <a:xfrm>
          <a:off x="5251400" y="2589882"/>
          <a:ext cx="843855" cy="535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latin typeface="Arial" pitchFamily="34" charset="0"/>
              <a:ea typeface="MS PGothic" pitchFamily="34" charset="-128"/>
              <a:cs typeface="B Nazanin" pitchFamily="2" charset="-78"/>
            </a:rPr>
            <a:t>ایتالیا</a:t>
          </a:r>
          <a:endParaRPr lang="en-US" sz="1400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sp:txBody>
      <dsp:txXfrm>
        <a:off x="5267094" y="2605576"/>
        <a:ext cx="812467" cy="5044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9A7AB-4094-4BFD-AC9D-DFC71609FDBB}">
      <dsp:nvSpPr>
        <dsp:cNvPr id="0" name=""/>
        <dsp:cNvSpPr/>
      </dsp:nvSpPr>
      <dsp:spPr>
        <a:xfrm>
          <a:off x="2793503" y="2032000"/>
          <a:ext cx="508992" cy="1641499"/>
        </a:xfrm>
        <a:custGeom>
          <a:avLst/>
          <a:gdLst/>
          <a:ahLst/>
          <a:cxnLst/>
          <a:rect l="0" t="0" r="0" b="0"/>
          <a:pathLst>
            <a:path>
              <a:moveTo>
                <a:pt x="508992" y="0"/>
              </a:moveTo>
              <a:lnTo>
                <a:pt x="254496" y="0"/>
              </a:lnTo>
              <a:lnTo>
                <a:pt x="254496" y="1641499"/>
              </a:lnTo>
              <a:lnTo>
                <a:pt x="0" y="164149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DAA6C9-59C4-40AA-8A66-D63EC1816109}">
      <dsp:nvSpPr>
        <dsp:cNvPr id="0" name=""/>
        <dsp:cNvSpPr/>
      </dsp:nvSpPr>
      <dsp:spPr>
        <a:xfrm>
          <a:off x="2793503" y="2032000"/>
          <a:ext cx="508992" cy="547166"/>
        </a:xfrm>
        <a:custGeom>
          <a:avLst/>
          <a:gdLst/>
          <a:ahLst/>
          <a:cxnLst/>
          <a:rect l="0" t="0" r="0" b="0"/>
          <a:pathLst>
            <a:path>
              <a:moveTo>
                <a:pt x="508992" y="0"/>
              </a:moveTo>
              <a:lnTo>
                <a:pt x="254496" y="0"/>
              </a:lnTo>
              <a:lnTo>
                <a:pt x="254496" y="547166"/>
              </a:lnTo>
              <a:lnTo>
                <a:pt x="0" y="54716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809432-311D-4C98-9AEC-DB230708A0DD}">
      <dsp:nvSpPr>
        <dsp:cNvPr id="0" name=""/>
        <dsp:cNvSpPr/>
      </dsp:nvSpPr>
      <dsp:spPr>
        <a:xfrm>
          <a:off x="2793503" y="1484833"/>
          <a:ext cx="508992" cy="547166"/>
        </a:xfrm>
        <a:custGeom>
          <a:avLst/>
          <a:gdLst/>
          <a:ahLst/>
          <a:cxnLst/>
          <a:rect l="0" t="0" r="0" b="0"/>
          <a:pathLst>
            <a:path>
              <a:moveTo>
                <a:pt x="508992" y="547166"/>
              </a:moveTo>
              <a:lnTo>
                <a:pt x="254496" y="547166"/>
              </a:lnTo>
              <a:lnTo>
                <a:pt x="254496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1FF43-5C80-4CDB-AB56-0E6E3F0C8783}">
      <dsp:nvSpPr>
        <dsp:cNvPr id="0" name=""/>
        <dsp:cNvSpPr/>
      </dsp:nvSpPr>
      <dsp:spPr>
        <a:xfrm>
          <a:off x="2793503" y="390500"/>
          <a:ext cx="508992" cy="1641499"/>
        </a:xfrm>
        <a:custGeom>
          <a:avLst/>
          <a:gdLst/>
          <a:ahLst/>
          <a:cxnLst/>
          <a:rect l="0" t="0" r="0" b="0"/>
          <a:pathLst>
            <a:path>
              <a:moveTo>
                <a:pt x="508992" y="1641499"/>
              </a:moveTo>
              <a:lnTo>
                <a:pt x="254496" y="1641499"/>
              </a:lnTo>
              <a:lnTo>
                <a:pt x="254496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90ABDB-544E-4E95-B87E-F86B8A60CC10}">
      <dsp:nvSpPr>
        <dsp:cNvPr id="0" name=""/>
        <dsp:cNvSpPr/>
      </dsp:nvSpPr>
      <dsp:spPr>
        <a:xfrm>
          <a:off x="3302496" y="1643893"/>
          <a:ext cx="2544960" cy="7762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latin typeface="Arial" pitchFamily="34" charset="0"/>
              <a:ea typeface="MS PGothic" pitchFamily="34" charset="-128"/>
              <a:cs typeface="B Nazanin" pitchFamily="2" charset="-78"/>
            </a:rPr>
            <a:t>ماشین</a:t>
          </a:r>
          <a:endParaRPr lang="en-US" sz="3100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sp:txBody>
      <dsp:txXfrm>
        <a:off x="3302496" y="1643893"/>
        <a:ext cx="2544960" cy="776213"/>
      </dsp:txXfrm>
    </dsp:sp>
    <dsp:sp modelId="{661E9A65-AEAB-461D-93A2-25517D611600}">
      <dsp:nvSpPr>
        <dsp:cNvPr id="0" name=""/>
        <dsp:cNvSpPr/>
      </dsp:nvSpPr>
      <dsp:spPr>
        <a:xfrm>
          <a:off x="248542" y="2393"/>
          <a:ext cx="2544960" cy="7762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latin typeface="Arial" pitchFamily="34" charset="0"/>
              <a:ea typeface="MS PGothic" pitchFamily="34" charset="-128"/>
              <a:cs typeface="B Nazanin" pitchFamily="2" charset="-78"/>
            </a:rPr>
            <a:t>بدنه</a:t>
          </a:r>
          <a:endParaRPr lang="en-US" sz="2000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sp:txBody>
      <dsp:txXfrm>
        <a:off x="248542" y="2393"/>
        <a:ext cx="2544960" cy="776213"/>
      </dsp:txXfrm>
    </dsp:sp>
    <dsp:sp modelId="{00F41FF4-368C-4086-BC05-1692477338E2}">
      <dsp:nvSpPr>
        <dsp:cNvPr id="0" name=""/>
        <dsp:cNvSpPr/>
      </dsp:nvSpPr>
      <dsp:spPr>
        <a:xfrm>
          <a:off x="248542" y="1096726"/>
          <a:ext cx="2544960" cy="7762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latin typeface="Arial" pitchFamily="34" charset="0"/>
              <a:ea typeface="MS PGothic" pitchFamily="34" charset="-128"/>
              <a:cs typeface="B Nazanin" pitchFamily="2" charset="-78"/>
            </a:rPr>
            <a:t>فضای داخلی</a:t>
          </a:r>
          <a:endParaRPr lang="en-US" sz="2000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sp:txBody>
      <dsp:txXfrm>
        <a:off x="248542" y="1096726"/>
        <a:ext cx="2544960" cy="776213"/>
      </dsp:txXfrm>
    </dsp:sp>
    <dsp:sp modelId="{A5F7E275-D6B8-4B78-9CDB-83D270BD9707}">
      <dsp:nvSpPr>
        <dsp:cNvPr id="0" name=""/>
        <dsp:cNvSpPr/>
      </dsp:nvSpPr>
      <dsp:spPr>
        <a:xfrm>
          <a:off x="248542" y="2191060"/>
          <a:ext cx="2544960" cy="7762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latin typeface="Arial" pitchFamily="34" charset="0"/>
              <a:ea typeface="MS PGothic" pitchFamily="34" charset="-128"/>
              <a:cs typeface="B Nazanin" pitchFamily="2" charset="-78"/>
            </a:rPr>
            <a:t>موتور</a:t>
          </a:r>
          <a:endParaRPr lang="en-US" sz="2000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sp:txBody>
      <dsp:txXfrm>
        <a:off x="248542" y="2191060"/>
        <a:ext cx="2544960" cy="776213"/>
      </dsp:txXfrm>
    </dsp:sp>
    <dsp:sp modelId="{EF5CE4EF-FECA-42A6-9485-9215ECC6C15B}">
      <dsp:nvSpPr>
        <dsp:cNvPr id="0" name=""/>
        <dsp:cNvSpPr/>
      </dsp:nvSpPr>
      <dsp:spPr>
        <a:xfrm>
          <a:off x="248542" y="3285393"/>
          <a:ext cx="2544960" cy="7762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latin typeface="Arial" pitchFamily="34" charset="0"/>
              <a:ea typeface="MS PGothic" pitchFamily="34" charset="-128"/>
              <a:cs typeface="B Nazanin" pitchFamily="2" charset="-78"/>
            </a:rPr>
            <a:t>برق رسانی</a:t>
          </a:r>
          <a:endParaRPr lang="en-US" sz="2000" b="1" kern="1200" dirty="0">
            <a:latin typeface="Arial" pitchFamily="34" charset="0"/>
            <a:ea typeface="MS PGothic" pitchFamily="34" charset="-128"/>
            <a:cs typeface="B Nazanin" pitchFamily="2" charset="-78"/>
          </a:endParaRPr>
        </a:p>
      </dsp:txBody>
      <dsp:txXfrm>
        <a:off x="248542" y="3285393"/>
        <a:ext cx="2544960" cy="7762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E55737-6E72-409D-B2BE-CC188339953D}" type="datetimeFigureOut">
              <a:rPr lang="en-US"/>
              <a:pPr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4BC506-2226-41C4-8576-15D213D1D8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6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5671C27-AED0-40DC-9255-A9B01A9C40A2}" type="datetimeFigureOut">
              <a:rPr lang="en-US"/>
              <a:pPr/>
              <a:t>4/21/2015</a:t>
            </a:fld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D87DB68-9AF5-429E-B86B-D58469356B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15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297028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162728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520149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695127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7604767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540484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9896640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9348684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9008645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7480187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529796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4121142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820075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151044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239802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073546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529115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922744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740731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976344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49ADB-8525-4B68-BF60-135C0BF522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0BDF59C-7A67-4BED-8A49-D3BC82707E0B}" type="datetimeFigureOut">
              <a:rPr lang="en-US"/>
              <a:pPr/>
              <a:t>4/21/2015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360FF-A473-4865-BBE6-02FE92F721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ADD7A0-04F5-4E5F-9F07-91B0A04E6B8C}" type="datetimeFigureOut">
              <a:rPr lang="en-US"/>
              <a:pPr/>
              <a:t>4/21/2015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ADA682-88E4-467A-BFF6-CB4AE3C4B4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01AB17F-A6CB-459C-AB18-8E927FCCFA30}" type="datetimeFigureOut">
              <a:rPr lang="en-US"/>
              <a:pPr/>
              <a:t>4/21/2015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2069F-9148-44D1-9033-5473BCA1B2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BDA22B-2059-447E-BD9C-8608ED7FF79C}" type="datetimeFigureOut">
              <a:rPr lang="en-US"/>
              <a:pPr/>
              <a:t>4/21/2015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23046-0C97-4C30-BE8B-65B014E0E4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CAC7D4D-CA42-46C6-ABD2-06B51497712D}" type="datetimeFigureOut">
              <a:rPr lang="en-US"/>
              <a:pPr/>
              <a:t>4/21/2015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ACD7-5AD9-46EC-A81B-79513245AF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C829FDE-F940-40DA-AD0C-DA74319D798D}" type="datetimeFigureOut">
              <a:rPr lang="en-US"/>
              <a:pPr/>
              <a:t>4/21/2015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580FD-EC88-45AD-9321-E0756D45BEB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E8EAD0B-0FCF-4715-96E0-A49D2EF1C7B2}" type="datetimeFigureOut">
              <a:rPr lang="en-US"/>
              <a:pPr/>
              <a:t>4/21/2015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81791-D7E9-4531-8866-C78CD54D7F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4897FB0-4539-4E72-A056-4582DD88FEAE}" type="datetimeFigureOut">
              <a:rPr lang="en-US"/>
              <a:pPr/>
              <a:t>4/21/2015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EB189-EA8C-4AAD-B208-9AD985DB1D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0318CBF-200C-48E0-A836-826D61117039}" type="datetimeFigureOut">
              <a:rPr lang="en-US"/>
              <a:pPr/>
              <a:t>4/21/2015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34E9C0-413D-4616-93F5-7387366A80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C2137DCD-EA50-4CD2-8F7F-84184FE19A93}" type="datetimeFigureOut">
              <a:rPr lang="en-US"/>
              <a:pPr/>
              <a:t>4/21/2015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2B413-59AF-4E6D-B07E-92DD5EE894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24AABB5-BDC2-4478-A76E-02BB2FA42E27}" type="datetimeFigureOut">
              <a:rPr lang="en-US"/>
              <a:pPr/>
              <a:t>4/21/2015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19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BC182103-C93B-43B2-BEAC-44D4450EFA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E7523634-B40C-49C7-9EEF-0BF4E100F66A}" type="datetimeFigureOut">
              <a:rPr lang="en-US"/>
              <a:pPr/>
              <a:t>4/21/2015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2397E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35ACA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5430BB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2819400"/>
            <a:ext cx="7543800" cy="25939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dirty="0" smtClean="0">
                <a:latin typeface="Garamond" charset="0"/>
                <a:ea typeface="+mj-ea"/>
                <a:cs typeface="B Titr" pitchFamily="2" charset="-78"/>
              </a:rPr>
              <a:t>جلسه چهارم</a:t>
            </a:r>
            <a:br>
              <a:rPr lang="fa-IR" dirty="0" smtClean="0">
                <a:latin typeface="Garamond" charset="0"/>
                <a:ea typeface="+mj-ea"/>
                <a:cs typeface="B Titr" pitchFamily="2" charset="-78"/>
              </a:rPr>
            </a:br>
            <a:r>
              <a:rPr lang="fa-IR" dirty="0" smtClean="0">
                <a:latin typeface="Garamond" charset="0"/>
                <a:ea typeface="+mj-ea"/>
                <a:cs typeface="B Titr" pitchFamily="2" charset="-78"/>
              </a:rPr>
              <a:t/>
            </a:r>
            <a:br>
              <a:rPr lang="fa-IR" dirty="0" smtClean="0">
                <a:latin typeface="Garamond" charset="0"/>
                <a:ea typeface="+mj-ea"/>
                <a:cs typeface="B Titr" pitchFamily="2" charset="-78"/>
              </a:rPr>
            </a:br>
            <a:r>
              <a:rPr lang="fa-IR" sz="3600" dirty="0" smtClean="0">
                <a:latin typeface="Garamond" charset="0"/>
                <a:cs typeface="B Titr" pitchFamily="2" charset="-78"/>
              </a:rPr>
              <a:t>مدلسازی تحلیل</a:t>
            </a:r>
            <a:endParaRPr lang="en-US" dirty="0">
              <a:latin typeface="Garamond" charset="0"/>
              <a:ea typeface="+mj-ea"/>
              <a:cs typeface="B Titr" pitchFamily="2" charset="-78"/>
            </a:endParaRPr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3742330" y="6172200"/>
            <a:ext cx="107112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1100" dirty="0" smtClean="0">
                <a:cs typeface="B Titr" pitchFamily="2" charset="-78"/>
              </a:rPr>
              <a:t>مهندسی نرم افزار</a:t>
            </a:r>
            <a:endParaRPr lang="en-US" sz="1100" dirty="0">
              <a:cs typeface="B Titr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مدلسازی داده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5123" y="1333500"/>
            <a:ext cx="77597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مثالی از موجودیت یک شی داده ایی که صفت هایی برای هر کدام در نظر گرفته شده است</a:t>
            </a:r>
            <a:endParaRPr lang="en-US" sz="2000" b="1" dirty="0">
              <a:solidFill>
                <a:schemeClr val="tx2"/>
              </a:solidFill>
              <a:cs typeface="B Nazanin" pitchFamily="2" charset="-78"/>
            </a:endParaRP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en-US" sz="20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tx2"/>
              </a:solidFill>
              <a:cs typeface="B Nazanin" pitchFamily="2" charset="-78"/>
            </a:endParaRP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en-US" sz="20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در توصیف شی داده ایی تمام ویژگی های یک شی به همراه آن شی می آیند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اشیا داده ایی با یکدیگر ارتباط دارند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مثال هر شخص مالک ماشین است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fa-IR" sz="20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563035"/>
            <a:ext cx="262123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Person</a:t>
            </a:r>
          </a:p>
          <a:p>
            <a:r>
              <a:rPr lang="en-US" b="1" dirty="0">
                <a:solidFill>
                  <a:schemeClr val="tx2"/>
                </a:solidFill>
                <a:cs typeface="B Nazanin" pitchFamily="2" charset="-78"/>
              </a:rPr>
              <a:t>	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name</a:t>
            </a:r>
          </a:p>
          <a:p>
            <a:r>
              <a:rPr lang="en-US" b="1" dirty="0">
                <a:solidFill>
                  <a:schemeClr val="tx2"/>
                </a:solidFill>
                <a:cs typeface="B Nazanin" pitchFamily="2" charset="-78"/>
              </a:rPr>
              <a:t>	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age</a:t>
            </a:r>
          </a:p>
          <a:p>
            <a:r>
              <a:rPr lang="en-US" b="1" dirty="0">
                <a:solidFill>
                  <a:schemeClr val="tx2"/>
                </a:solidFill>
                <a:cs typeface="B Nazanin" pitchFamily="2" charset="-78"/>
              </a:rPr>
              <a:t>	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address</a:t>
            </a:r>
          </a:p>
          <a:p>
            <a:r>
              <a:rPr lang="en-US" b="1" dirty="0">
                <a:solidFill>
                  <a:schemeClr val="tx2"/>
                </a:solidFill>
                <a:cs typeface="B Nazanin" pitchFamily="2" charset="-78"/>
              </a:rPr>
              <a:t>	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Driver license</a:t>
            </a:r>
          </a:p>
          <a:p>
            <a:r>
              <a:rPr lang="en-US" b="1" dirty="0">
                <a:solidFill>
                  <a:schemeClr val="tx2"/>
                </a:solidFill>
                <a:cs typeface="B Nazanin" pitchFamily="2" charset="-78"/>
              </a:rPr>
              <a:t>	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number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33900" y="2424535"/>
            <a:ext cx="219803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car</a:t>
            </a:r>
          </a:p>
          <a:p>
            <a:r>
              <a:rPr lang="en-US" b="1" dirty="0">
                <a:solidFill>
                  <a:schemeClr val="tx2"/>
                </a:solidFill>
                <a:cs typeface="B Nazanin" pitchFamily="2" charset="-78"/>
              </a:rPr>
              <a:t>	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make</a:t>
            </a:r>
          </a:p>
          <a:p>
            <a:r>
              <a:rPr lang="en-US" b="1" dirty="0">
                <a:solidFill>
                  <a:schemeClr val="tx2"/>
                </a:solidFill>
                <a:cs typeface="B Nazanin" pitchFamily="2" charset="-78"/>
              </a:rPr>
              <a:t>	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model</a:t>
            </a:r>
          </a:p>
          <a:p>
            <a:r>
              <a:rPr lang="en-US" b="1" dirty="0">
                <a:solidFill>
                  <a:schemeClr val="tx2"/>
                </a:solidFill>
                <a:cs typeface="B Nazanin" pitchFamily="2" charset="-78"/>
              </a:rPr>
              <a:t>	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body type</a:t>
            </a:r>
          </a:p>
          <a:p>
            <a:r>
              <a:rPr lang="en-US" b="1" dirty="0">
                <a:solidFill>
                  <a:schemeClr val="tx2"/>
                </a:solidFill>
                <a:cs typeface="B Nazanin" pitchFamily="2" charset="-78"/>
              </a:rPr>
              <a:t>	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color</a:t>
            </a:r>
          </a:p>
          <a:p>
            <a:r>
              <a:rPr lang="en-US" b="1" dirty="0">
                <a:solidFill>
                  <a:schemeClr val="tx2"/>
                </a:solidFill>
                <a:cs typeface="B Nazanin" pitchFamily="2" charset="-78"/>
              </a:rPr>
              <a:t>	</a:t>
            </a:r>
            <a:r>
              <a:rPr lang="en-US" b="1" dirty="0" err="1" smtClean="0">
                <a:solidFill>
                  <a:schemeClr val="tx2"/>
                </a:solidFill>
                <a:cs typeface="B Nazanin" pitchFamily="2" charset="-78"/>
              </a:rPr>
              <a:t>Idnumber</a:t>
            </a:r>
            <a:endParaRPr lang="en-US" b="1" dirty="0" smtClean="0">
              <a:solidFill>
                <a:schemeClr val="tx2"/>
              </a:solidFill>
              <a:cs typeface="B Nazanin" pitchFamily="2" charset="-78"/>
            </a:endParaRPr>
          </a:p>
          <a:p>
            <a:r>
              <a:rPr lang="en-US" b="1" dirty="0">
                <a:solidFill>
                  <a:schemeClr val="tx2"/>
                </a:solidFill>
                <a:cs typeface="B Nazanin" pitchFamily="2" charset="-78"/>
              </a:rPr>
              <a:t>	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87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مدلسازی داده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5123" y="1333500"/>
            <a:ext cx="7759700" cy="3690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نمایش موجودیت یا شی داده ایی با استفاده از جدول</a:t>
            </a:r>
            <a:endParaRPr lang="en-US" sz="2000" b="1" dirty="0">
              <a:solidFill>
                <a:schemeClr val="tx2"/>
              </a:solidFill>
              <a:cs typeface="B Nazanin" pitchFamily="2" charset="-78"/>
            </a:endParaRP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en-US" sz="20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tx2"/>
              </a:solidFill>
              <a:cs typeface="B Nazanin" pitchFamily="2" charset="-78"/>
            </a:endParaRP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en-US" sz="20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fa-IR" sz="20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2438400"/>
            <a:ext cx="126028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Car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Entity</a:t>
            </a:r>
          </a:p>
          <a:p>
            <a:r>
              <a:rPr lang="en-US" b="1" dirty="0">
                <a:solidFill>
                  <a:schemeClr val="tx2"/>
                </a:solidFill>
                <a:cs typeface="B Nazanin" pitchFamily="2" charset="-78"/>
              </a:rPr>
              <a:t>	</a:t>
            </a:r>
            <a:endParaRPr lang="en-US" b="1" dirty="0" smtClean="0">
              <a:solidFill>
                <a:schemeClr val="tx2"/>
              </a:solidFill>
              <a:cs typeface="B Nazanin" pitchFamily="2" charset="-78"/>
            </a:endParaRPr>
          </a:p>
          <a:p>
            <a:r>
              <a:rPr lang="en-US" b="1" dirty="0">
                <a:solidFill>
                  <a:schemeClr val="tx2"/>
                </a:solidFill>
                <a:cs typeface="B Nazanin" pitchFamily="2" charset="-78"/>
              </a:rPr>
              <a:t>	</a:t>
            </a:r>
            <a:endParaRPr lang="en-US" b="1" dirty="0" smtClean="0">
              <a:solidFill>
                <a:schemeClr val="tx2"/>
              </a:solidFill>
              <a:cs typeface="B Nazanin" pitchFamily="2" charset="-78"/>
            </a:endParaRPr>
          </a:p>
          <a:p>
            <a:r>
              <a:rPr lang="en-US" b="1" dirty="0">
                <a:solidFill>
                  <a:schemeClr val="tx2"/>
                </a:solidFill>
                <a:cs typeface="B Nazanin" pitchFamily="2" charset="-78"/>
              </a:rPr>
              <a:t>	</a:t>
            </a:r>
            <a:endParaRPr lang="en-US" b="1" dirty="0" smtClean="0">
              <a:solidFill>
                <a:schemeClr val="tx2"/>
              </a:solidFill>
              <a:cs typeface="B Nazanin" pitchFamily="2" charset="-78"/>
            </a:endParaRPr>
          </a:p>
          <a:p>
            <a:r>
              <a:rPr lang="en-US" b="1" dirty="0">
                <a:solidFill>
                  <a:schemeClr val="tx2"/>
                </a:solidFill>
                <a:cs typeface="B Nazanin" pitchFamily="2" charset="-78"/>
              </a:rPr>
              <a:t>	</a:t>
            </a:r>
            <a:endParaRPr lang="en-US" b="1" dirty="0" smtClean="0">
              <a:solidFill>
                <a:schemeClr val="tx2"/>
              </a:solidFill>
              <a:cs typeface="B Nazanin" pitchFamily="2" charset="-78"/>
            </a:endParaRPr>
          </a:p>
          <a:p>
            <a:r>
              <a:rPr lang="en-US" b="1" dirty="0">
                <a:solidFill>
                  <a:schemeClr val="tx2"/>
                </a:solidFill>
                <a:cs typeface="B Nazanin" pitchFamily="2" charset="-78"/>
              </a:rPr>
              <a:t>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193577"/>
              </p:ext>
            </p:extLst>
          </p:nvPr>
        </p:nvGraphicFramePr>
        <p:xfrm>
          <a:off x="438150" y="2925876"/>
          <a:ext cx="6172201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279"/>
                <a:gridCol w="927279"/>
                <a:gridCol w="1327168"/>
                <a:gridCol w="904097"/>
                <a:gridCol w="1043189"/>
                <a:gridCol w="10431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/>
                          </a:solidFill>
                          <a:cs typeface="B Nazanin" pitchFamily="2" charset="-78"/>
                        </a:rPr>
                        <a:t>make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/>
                          </a:solidFill>
                          <a:cs typeface="B Nazanin" pitchFamily="2" charset="-78"/>
                        </a:rPr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2"/>
                          </a:solidFill>
                          <a:cs typeface="B Nazanin" pitchFamily="2" charset="-78"/>
                        </a:rPr>
                        <a:t>Idnumber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/>
                          </a:solidFill>
                          <a:cs typeface="B Nazanin" pitchFamily="2" charset="-78"/>
                        </a:rPr>
                        <a:t>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2"/>
                          </a:solidFill>
                          <a:cs typeface="B Nazanin" pitchFamily="2" charset="-78"/>
                        </a:rPr>
                        <a:t>body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/>
                          </a:solidFill>
                          <a:cs typeface="B Nazanin" pitchFamily="2" charset="-78"/>
                        </a:rPr>
                        <a:t>Owner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Lexus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L3400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Reza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Chevy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Curvet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X456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Xz324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Torino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wq1213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Sara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6722178" y="3178588"/>
            <a:ext cx="692054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133066" y="2199139"/>
            <a:ext cx="952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موجودیت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14232" y="2993922"/>
            <a:ext cx="655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صفات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722178" y="4084037"/>
            <a:ext cx="692054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414232" y="3899371"/>
            <a:ext cx="8114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نمونه یا </a:t>
            </a:r>
          </a:p>
          <a:p>
            <a:pPr algn="ctr"/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مقادیر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7667" y="5594307"/>
            <a:ext cx="872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صفت نام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7" idx="0"/>
          </p:cNvCxnSpPr>
          <p:nvPr/>
        </p:nvCxnSpPr>
        <p:spPr>
          <a:xfrm flipH="1" flipV="1">
            <a:off x="943844" y="5125198"/>
            <a:ext cx="1" cy="469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239956" y="5621215"/>
            <a:ext cx="129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صفت توصیفی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3886927" y="5169691"/>
            <a:ext cx="1" cy="469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085572" y="5096684"/>
            <a:ext cx="771813" cy="564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074374" y="5096684"/>
            <a:ext cx="516442" cy="521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142489" y="5137883"/>
            <a:ext cx="1473618" cy="480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379516" y="5638800"/>
            <a:ext cx="1244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صفت ارجاعی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6026487" y="5187276"/>
            <a:ext cx="1" cy="469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126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مدلسازی داده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8150" y="1638300"/>
            <a:ext cx="77597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ویژگی (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attribute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)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خصوصیات یک شی را تعریف می کند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نام یک نمونه از شی (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Naming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)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توصیف کننده نمونه(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Description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)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ارجاع به نمونه ای از شی دیگر(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Retrieval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)</a:t>
            </a:r>
            <a:endParaRPr lang="en-US" sz="20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یک یا چند ویژگی نیز به عنوان کلید استفاده می شوند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برای یافتن نمونه خاص از یک شی استفاده می شود</a:t>
            </a:r>
            <a:endParaRPr lang="en-US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394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مدلسازی داده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7048" y="1032216"/>
            <a:ext cx="77597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ارتباطات(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Relationship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)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اشیا به شکل های متفاوتی به یکدیگر متصل می شوند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با توجه به حوزه مسئله رابطه مناسب بین اشیا انتخاب می شود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مثال : شخص مالک ماشین است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با توجه به حوزه نرم افزاری که کار می کنیم مشخص شده است</a:t>
            </a:r>
            <a:endParaRPr lang="en-US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5029200"/>
            <a:ext cx="1371600" cy="4953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کتاب</a:t>
            </a:r>
            <a:endParaRPr lang="en-US" b="1" dirty="0">
              <a:solidFill>
                <a:srgbClr val="C0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91100" y="5018828"/>
            <a:ext cx="1371600" cy="4953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فروشنده</a:t>
            </a:r>
            <a:endParaRPr lang="en-US" b="1" dirty="0">
              <a:solidFill>
                <a:srgbClr val="C0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107201" y="4895850"/>
            <a:ext cx="1869831" cy="381000"/>
          </a:xfrm>
          <a:custGeom>
            <a:avLst/>
            <a:gdLst>
              <a:gd name="connsiteX0" fmla="*/ 0 w 1828800"/>
              <a:gd name="connsiteY0" fmla="*/ 394476 h 394476"/>
              <a:gd name="connsiteX1" fmla="*/ 661181 w 1828800"/>
              <a:gd name="connsiteY1" fmla="*/ 581 h 394476"/>
              <a:gd name="connsiteX2" fmla="*/ 1828800 w 1828800"/>
              <a:gd name="connsiteY2" fmla="*/ 324138 h 39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394476">
                <a:moveTo>
                  <a:pt x="0" y="394476"/>
                </a:moveTo>
                <a:cubicBezTo>
                  <a:pt x="178190" y="203390"/>
                  <a:pt x="356381" y="12304"/>
                  <a:pt x="661181" y="581"/>
                </a:cubicBezTo>
                <a:cubicBezTo>
                  <a:pt x="965981" y="-11142"/>
                  <a:pt x="1397390" y="156498"/>
                  <a:pt x="1828800" y="32413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661788" y="447883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خرید</a:t>
            </a:r>
            <a:endParaRPr lang="en-US" b="1" dirty="0">
              <a:solidFill>
                <a:srgbClr val="C00000"/>
              </a:solidFill>
              <a:cs typeface="B Nazanin" pitchFamily="2" charset="-7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3137095" y="5331655"/>
            <a:ext cx="1871003" cy="211056"/>
          </a:xfrm>
          <a:custGeom>
            <a:avLst/>
            <a:gdLst>
              <a:gd name="connsiteX0" fmla="*/ 0 w 1871003"/>
              <a:gd name="connsiteY0" fmla="*/ 14068 h 211056"/>
              <a:gd name="connsiteX1" fmla="*/ 942536 w 1871003"/>
              <a:gd name="connsiteY1" fmla="*/ 211016 h 211056"/>
              <a:gd name="connsiteX2" fmla="*/ 1871003 w 1871003"/>
              <a:gd name="connsiteY2" fmla="*/ 0 h 211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1003" h="211056">
                <a:moveTo>
                  <a:pt x="0" y="14068"/>
                </a:moveTo>
                <a:cubicBezTo>
                  <a:pt x="315351" y="113714"/>
                  <a:pt x="630702" y="213361"/>
                  <a:pt x="942536" y="211016"/>
                </a:cubicBezTo>
                <a:cubicBezTo>
                  <a:pt x="1254370" y="208671"/>
                  <a:pt x="1562686" y="104335"/>
                  <a:pt x="1871003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755041" y="5067851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فروش</a:t>
            </a:r>
            <a:endParaRPr lang="en-US" b="1" dirty="0">
              <a:solidFill>
                <a:srgbClr val="C00000"/>
              </a:solidFill>
              <a:cs typeface="B Nazanin" pitchFamily="2" charset="-7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3123028" y="5416062"/>
            <a:ext cx="1871003" cy="576833"/>
          </a:xfrm>
          <a:custGeom>
            <a:avLst/>
            <a:gdLst>
              <a:gd name="connsiteX0" fmla="*/ 0 w 1871003"/>
              <a:gd name="connsiteY0" fmla="*/ 28135 h 576833"/>
              <a:gd name="connsiteX1" fmla="*/ 844061 w 1871003"/>
              <a:gd name="connsiteY1" fmla="*/ 576775 h 576833"/>
              <a:gd name="connsiteX2" fmla="*/ 1871003 w 1871003"/>
              <a:gd name="connsiteY2" fmla="*/ 0 h 57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1003" h="576833">
                <a:moveTo>
                  <a:pt x="0" y="28135"/>
                </a:moveTo>
                <a:cubicBezTo>
                  <a:pt x="266113" y="304799"/>
                  <a:pt x="532227" y="581464"/>
                  <a:pt x="844061" y="576775"/>
                </a:cubicBezTo>
                <a:cubicBezTo>
                  <a:pt x="1155895" y="572086"/>
                  <a:pt x="1513449" y="286043"/>
                  <a:pt x="1871003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444837" y="5970385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امانت دادن</a:t>
            </a:r>
            <a:endParaRPr lang="en-US" b="1" dirty="0">
              <a:solidFill>
                <a:srgbClr val="C0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6230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مدلسازی داده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7048" y="1032216"/>
            <a:ext cx="77597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چندگانگی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مشخص کننده تعداد وقوع یک موجودیت با تعدا وقوع یک موجودیت دیگر است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در واقع در هر رابطه بین دو موجودیت چندگانگی مشخص می کند از هر طرف حداکثر چه تعداد نمونه در رابطه شرکت می کنند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انواع چندگانگی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یک به یک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یک به چند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چند به چند</a:t>
            </a:r>
            <a:endParaRPr lang="en-US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412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مدلسازی داده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7048" y="1032216"/>
            <a:ext cx="77597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چندگانگی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برای پیدا کردن چندگانگی بین دو موجودیت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استفاده از کلمه </a:t>
            </a:r>
            <a:r>
              <a:rPr lang="fa-IR" sz="2000" b="1" dirty="0" smtClean="0">
                <a:solidFill>
                  <a:srgbClr val="C00000"/>
                </a:solidFill>
                <a:cs typeface="B Nazanin" pitchFamily="2" charset="-78"/>
              </a:rPr>
              <a:t>هر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در ابتدای جمله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قرار دادن یک یا </a:t>
            </a:r>
            <a:r>
              <a:rPr lang="fa-IR" sz="2000" b="1" dirty="0" smtClean="0">
                <a:solidFill>
                  <a:srgbClr val="C00000"/>
                </a:solidFill>
                <a:cs typeface="B Nazanin" pitchFamily="2" charset="-78"/>
              </a:rPr>
              <a:t>چند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در بین جملات</a:t>
            </a:r>
            <a:endParaRPr lang="fa-IR" sz="2000" b="1" dirty="0">
              <a:solidFill>
                <a:schemeClr val="tx2"/>
              </a:solidFill>
              <a:cs typeface="B Nazanin" pitchFamily="2" charset="-78"/>
            </a:endParaRP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fa-IR" sz="2000" b="1" dirty="0">
              <a:solidFill>
                <a:schemeClr val="tx2"/>
              </a:solidFill>
              <a:cs typeface="B Nazanin" pitchFamily="2" charset="-78"/>
            </a:endParaRP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مثال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rgbClr val="C00000"/>
                </a:solidFill>
                <a:cs typeface="B Nazanin" pitchFamily="2" charset="-78"/>
              </a:rPr>
              <a:t>هر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دانشجو </a:t>
            </a:r>
            <a:r>
              <a:rPr lang="fa-IR" sz="2000" b="1" dirty="0" smtClean="0">
                <a:solidFill>
                  <a:srgbClr val="C00000"/>
                </a:solidFill>
                <a:cs typeface="B Nazanin" pitchFamily="2" charset="-78"/>
              </a:rPr>
              <a:t>یک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گروه درسی می گیرد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rgbClr val="C00000"/>
                </a:solidFill>
                <a:cs typeface="B Nazanin" pitchFamily="2" charset="-78"/>
              </a:rPr>
              <a:t>هر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گروه درسی را </a:t>
            </a:r>
            <a:r>
              <a:rPr lang="fa-IR" sz="2000" b="1" dirty="0" smtClean="0">
                <a:solidFill>
                  <a:srgbClr val="C00000"/>
                </a:solidFill>
                <a:cs typeface="B Nazanin" pitchFamily="2" charset="-78"/>
              </a:rPr>
              <a:t>چند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دانشجو می گیرد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6048973"/>
            <a:ext cx="1371600" cy="4953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دانشجو</a:t>
            </a:r>
            <a:endParaRPr lang="en-US" b="1" dirty="0">
              <a:solidFill>
                <a:srgbClr val="C0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74174" y="6048974"/>
            <a:ext cx="1371600" cy="4953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گروه درسی</a:t>
            </a:r>
            <a:endParaRPr lang="en-US" b="1" dirty="0">
              <a:solidFill>
                <a:srgbClr val="C0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4" name="Straight Connector 3"/>
          <p:cNvCxnSpPr>
            <a:stCxn id="6" idx="3"/>
            <a:endCxn id="7" idx="1"/>
          </p:cNvCxnSpPr>
          <p:nvPr/>
        </p:nvCxnSpPr>
        <p:spPr>
          <a:xfrm>
            <a:off x="2743200" y="6296624"/>
            <a:ext cx="203097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43200" y="59487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83641" y="592729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407176" y="6296623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گرفتن</a:t>
            </a:r>
            <a:endParaRPr lang="en-US" b="1" dirty="0">
              <a:solidFill>
                <a:srgbClr val="C0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094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مدلسازی داده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7048" y="1032216"/>
            <a:ext cx="77597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قید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اگر در یک رابطه نیازی صریحی به وقوع رابطه نباشد از قید استفاده می کنیم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اگر رابطه اجباری نباشد، قید رابطه را صفر در نظر می گیریم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اگر رابطه اجباری باشد، قید رابطه را یک در نظر می گیریم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مثال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>
                <a:solidFill>
                  <a:schemeClr val="tx2"/>
                </a:solidFill>
                <a:cs typeface="B Nazanin" pitchFamily="2" charset="-78"/>
              </a:rPr>
              <a:t>هر کارمند </a:t>
            </a:r>
            <a:r>
              <a:rPr lang="fa-IR" sz="2000" b="1" dirty="0">
                <a:solidFill>
                  <a:srgbClr val="C00000"/>
                </a:solidFill>
                <a:cs typeface="B Nazanin" pitchFamily="2" charset="-78"/>
              </a:rPr>
              <a:t>نباید حتما </a:t>
            </a:r>
            <a:r>
              <a:rPr lang="fa-IR" sz="2000" b="1" dirty="0">
                <a:solidFill>
                  <a:schemeClr val="tx2"/>
                </a:solidFill>
                <a:cs typeface="B Nazanin" pitchFamily="2" charset="-78"/>
              </a:rPr>
              <a:t>افراد تحت تکلف داشته باشد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>
                <a:solidFill>
                  <a:schemeClr val="tx2"/>
                </a:solidFill>
                <a:cs typeface="B Nazanin" pitchFamily="2" charset="-78"/>
              </a:rPr>
              <a:t>هر فرد تحت تکلف </a:t>
            </a:r>
            <a:r>
              <a:rPr lang="fa-IR" sz="2000" b="1" dirty="0">
                <a:solidFill>
                  <a:srgbClr val="C00000"/>
                </a:solidFill>
                <a:cs typeface="B Nazanin" pitchFamily="2" charset="-78"/>
              </a:rPr>
              <a:t>حتما باید </a:t>
            </a:r>
            <a:r>
              <a:rPr lang="fa-IR" sz="2000" b="1" dirty="0">
                <a:solidFill>
                  <a:schemeClr val="tx2"/>
                </a:solidFill>
                <a:cs typeface="B Nazanin" pitchFamily="2" charset="-78"/>
              </a:rPr>
              <a:t>عضو یک کارمند باشد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6048973"/>
            <a:ext cx="1371600" cy="4953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تحت تکلف</a:t>
            </a:r>
            <a:endParaRPr lang="en-US" b="1" dirty="0">
              <a:solidFill>
                <a:srgbClr val="C0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74174" y="6048974"/>
            <a:ext cx="1371600" cy="4953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کارمند</a:t>
            </a:r>
            <a:endParaRPr lang="en-US" b="1" dirty="0">
              <a:solidFill>
                <a:srgbClr val="C0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4" name="Straight Connector 3"/>
          <p:cNvCxnSpPr>
            <a:stCxn id="6" idx="3"/>
            <a:endCxn id="7" idx="1"/>
          </p:cNvCxnSpPr>
          <p:nvPr/>
        </p:nvCxnSpPr>
        <p:spPr>
          <a:xfrm>
            <a:off x="2743200" y="6296624"/>
            <a:ext cx="203097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43200" y="59487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83641" y="592729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407176" y="6296623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داشتن</a:t>
            </a:r>
            <a:endParaRPr lang="en-US" b="1" dirty="0">
              <a:solidFill>
                <a:srgbClr val="C00000"/>
              </a:solidFill>
              <a:cs typeface="B Nazani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61722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Connector 12"/>
          <p:cNvSpPr/>
          <p:nvPr/>
        </p:nvSpPr>
        <p:spPr>
          <a:xfrm>
            <a:off x="2819400" y="6248400"/>
            <a:ext cx="152400" cy="11704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4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مدلسازی داده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140070"/>
            <a:ext cx="82931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نمودار 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ER</a:t>
            </a:r>
            <a:endParaRPr lang="fa-IR" sz="20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با استفاده از اشیا داده ایی، ویژگی ها و رابطه می توان یک نمایش گرافیکی به اسم 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ERD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ایجاد نمود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نمودار 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ER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برای طراحی پایگاه داده رابطه ایی پیشنهاد شد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اشکال تعریف شده در 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ERD </a:t>
            </a:r>
          </a:p>
          <a:p>
            <a:pPr marL="2114550" lvl="4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شی = مستطیل</a:t>
            </a:r>
            <a:endParaRPr lang="en-US" sz="20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2114550" lvl="4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رابطه =خطوط</a:t>
            </a:r>
            <a:endParaRPr lang="fa-IR" sz="2000" b="1" dirty="0">
              <a:solidFill>
                <a:schemeClr val="tx2"/>
              </a:solidFill>
              <a:cs typeface="B Nazanin" pitchFamily="2" charset="-78"/>
            </a:endParaRPr>
          </a:p>
          <a:p>
            <a:pPr marL="2114550" lvl="4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نوع رابطه =لوزی</a:t>
            </a:r>
          </a:p>
          <a:p>
            <a:pPr marL="2114550" lvl="4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ویژگی =دایره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fa-IR" sz="2000" b="1" dirty="0" smtClean="0">
              <a:solidFill>
                <a:srgbClr val="FF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3257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مدلسازی 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داده-  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ERD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 محیط عملیاتی تولید ماشین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1905000"/>
            <a:ext cx="11430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کارخانه</a:t>
            </a:r>
            <a:endParaRPr lang="en-US" b="1" dirty="0">
              <a:solidFill>
                <a:srgbClr val="C0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4" name="Diamond 3"/>
          <p:cNvSpPr/>
          <p:nvPr/>
        </p:nvSpPr>
        <p:spPr>
          <a:xfrm>
            <a:off x="2914650" y="1676400"/>
            <a:ext cx="1600200" cy="838200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ساختن</a:t>
            </a:r>
            <a:endParaRPr lang="en-US" b="1" dirty="0">
              <a:solidFill>
                <a:srgbClr val="C0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95900" y="1905000"/>
            <a:ext cx="20955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ماشین</a:t>
            </a:r>
            <a:endParaRPr lang="en-US" b="1" dirty="0">
              <a:solidFill>
                <a:srgbClr val="C0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6" name="Straight Connector 5"/>
          <p:cNvCxnSpPr>
            <a:stCxn id="3" idx="3"/>
            <a:endCxn id="4" idx="1"/>
          </p:cNvCxnSpPr>
          <p:nvPr/>
        </p:nvCxnSpPr>
        <p:spPr>
          <a:xfrm>
            <a:off x="2133600" y="2095500"/>
            <a:ext cx="781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3"/>
            <a:endCxn id="11" idx="1"/>
          </p:cNvCxnSpPr>
          <p:nvPr/>
        </p:nvCxnSpPr>
        <p:spPr>
          <a:xfrm>
            <a:off x="4514850" y="2095500"/>
            <a:ext cx="781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iamond 13"/>
          <p:cNvSpPr/>
          <p:nvPr/>
        </p:nvSpPr>
        <p:spPr>
          <a:xfrm>
            <a:off x="1333500" y="2984108"/>
            <a:ext cx="1600200" cy="838200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قرارداد</a:t>
            </a:r>
            <a:endParaRPr lang="en-US" b="1" dirty="0">
              <a:solidFill>
                <a:srgbClr val="C0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34983" y="3212708"/>
            <a:ext cx="1622767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شرکت حمل و نقل</a:t>
            </a:r>
            <a:endParaRPr lang="en-US" b="1" dirty="0">
              <a:solidFill>
                <a:srgbClr val="C0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16" name="Straight Connector 15"/>
          <p:cNvCxnSpPr>
            <a:endCxn id="14" idx="0"/>
          </p:cNvCxnSpPr>
          <p:nvPr/>
        </p:nvCxnSpPr>
        <p:spPr>
          <a:xfrm>
            <a:off x="2133600" y="2286000"/>
            <a:ext cx="0" cy="698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4" idx="3"/>
            <a:endCxn id="15" idx="1"/>
          </p:cNvCxnSpPr>
          <p:nvPr/>
        </p:nvCxnSpPr>
        <p:spPr>
          <a:xfrm>
            <a:off x="2933700" y="3403208"/>
            <a:ext cx="3012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iamond 20"/>
          <p:cNvSpPr/>
          <p:nvPr/>
        </p:nvSpPr>
        <p:spPr>
          <a:xfrm>
            <a:off x="5181600" y="2994071"/>
            <a:ext cx="1600200" cy="838200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انتقال</a:t>
            </a:r>
            <a:endParaRPr lang="en-US" b="1" dirty="0">
              <a:solidFill>
                <a:srgbClr val="C0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22" name="Straight Connector 21"/>
          <p:cNvCxnSpPr>
            <a:endCxn id="21" idx="0"/>
          </p:cNvCxnSpPr>
          <p:nvPr/>
        </p:nvCxnSpPr>
        <p:spPr>
          <a:xfrm>
            <a:off x="5981700" y="2295963"/>
            <a:ext cx="0" cy="698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21" idx="1"/>
          </p:cNvCxnSpPr>
          <p:nvPr/>
        </p:nvCxnSpPr>
        <p:spPr>
          <a:xfrm>
            <a:off x="4835183" y="3403208"/>
            <a:ext cx="346417" cy="9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iamond 24"/>
          <p:cNvSpPr/>
          <p:nvPr/>
        </p:nvSpPr>
        <p:spPr>
          <a:xfrm>
            <a:off x="190500" y="4876800"/>
            <a:ext cx="1600200" cy="838200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مجوز</a:t>
            </a:r>
            <a:endParaRPr lang="en-US" b="1" dirty="0">
              <a:solidFill>
                <a:srgbClr val="C0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26" name="Straight Connector 25"/>
          <p:cNvCxnSpPr>
            <a:endCxn id="25" idx="0"/>
          </p:cNvCxnSpPr>
          <p:nvPr/>
        </p:nvCxnSpPr>
        <p:spPr>
          <a:xfrm>
            <a:off x="990600" y="2286000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5" idx="3"/>
          </p:cNvCxnSpPr>
          <p:nvPr/>
        </p:nvCxnSpPr>
        <p:spPr>
          <a:xfrm>
            <a:off x="1790700" y="5295900"/>
            <a:ext cx="781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mond 27"/>
          <p:cNvSpPr/>
          <p:nvPr/>
        </p:nvSpPr>
        <p:spPr>
          <a:xfrm>
            <a:off x="6301154" y="4876800"/>
            <a:ext cx="1600200" cy="838200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انبار</a:t>
            </a:r>
            <a:endParaRPr lang="en-US" b="1" dirty="0">
              <a:solidFill>
                <a:srgbClr val="C0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cxnSp>
        <p:nvCxnSpPr>
          <p:cNvPr id="29" name="Straight Connector 28"/>
          <p:cNvCxnSpPr>
            <a:endCxn id="28" idx="0"/>
          </p:cNvCxnSpPr>
          <p:nvPr/>
        </p:nvCxnSpPr>
        <p:spPr>
          <a:xfrm flipH="1">
            <a:off x="7101254" y="2295963"/>
            <a:ext cx="61546" cy="2580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2" idx="3"/>
            <a:endCxn id="28" idx="1"/>
          </p:cNvCxnSpPr>
          <p:nvPr/>
        </p:nvCxnSpPr>
        <p:spPr>
          <a:xfrm>
            <a:off x="3654083" y="5295900"/>
            <a:ext cx="26470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511083" y="5105400"/>
            <a:ext cx="11430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نمایندگی</a:t>
            </a:r>
            <a:endParaRPr lang="en-US" b="1" dirty="0">
              <a:solidFill>
                <a:srgbClr val="C00000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01694" y="4953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1141" y="2265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3886200" y="51816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Connector 38"/>
          <p:cNvSpPr/>
          <p:nvPr/>
        </p:nvSpPr>
        <p:spPr>
          <a:xfrm>
            <a:off x="2144544" y="5241110"/>
            <a:ext cx="152400" cy="11704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106444" y="174196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114551" y="21953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63693" y="30857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10834" y="17648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70176" y="22305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93567" y="306674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649494" y="4953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 flipH="1" flipV="1">
            <a:off x="866972" y="2553020"/>
            <a:ext cx="232653" cy="11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Connector 49"/>
          <p:cNvSpPr/>
          <p:nvPr/>
        </p:nvSpPr>
        <p:spPr>
          <a:xfrm>
            <a:off x="7110096" y="2456078"/>
            <a:ext cx="152400" cy="11704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/>
          <p:cNvSpPr/>
          <p:nvPr/>
        </p:nvSpPr>
        <p:spPr>
          <a:xfrm>
            <a:off x="2049294" y="2364240"/>
            <a:ext cx="152400" cy="11704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Connector 52"/>
          <p:cNvSpPr/>
          <p:nvPr/>
        </p:nvSpPr>
        <p:spPr>
          <a:xfrm>
            <a:off x="5905500" y="2435977"/>
            <a:ext cx="152400" cy="11704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>
            <a:off x="3082583" y="3298871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008391" y="3298871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lowchart: Connector 55"/>
          <p:cNvSpPr/>
          <p:nvPr/>
        </p:nvSpPr>
        <p:spPr>
          <a:xfrm>
            <a:off x="4971708" y="2025691"/>
            <a:ext cx="152400" cy="11704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2318582" y="1959509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008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مدلسازی داده-سلسله مراتب موجودیت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57657635"/>
              </p:ext>
            </p:extLst>
          </p:nvPr>
        </p:nvGraphicFramePr>
        <p:xfrm>
          <a:off x="914400" y="10287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372794" y="4724400"/>
            <a:ext cx="876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تحلیلگر می تواند سلسله مراتب اشیا داده ایی را بازنمایی کند</a:t>
            </a:r>
          </a:p>
          <a:p>
            <a:pPr marL="2114550" lvl="4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یک شی داده ایی ممکن است نشان دهنده یک گروه از اطلاعات باشد</a:t>
            </a:r>
            <a:endParaRPr lang="fa-IR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6792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مقدمه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447800"/>
            <a:ext cx="7924800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کلماتی که نوشته می شوند وسیله مناسبی برای برقراری ارتباط است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اما لزوما روش مناسبی برای بازنمایی نیازمندی های نرم افزار نیست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مدلسازی تحلیل ترکیبی از متن و نمودار را بکار می گیرد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نیازمندی های داده ایی، نیازمندی های عملکرد، نیازمندی های رفتار 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 بازبینی راحتتر و بررسی صحت تحلیل راحتتر خواهد بود</a:t>
            </a:r>
            <a:endParaRPr lang="fa-IR" sz="24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مدلسازی 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داده-همکاری</a:t>
            </a:r>
            <a:r>
              <a:rPr lang="en-US" sz="2400" b="1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 </a:t>
            </a:r>
            <a:r>
              <a:rPr lang="fa-IR" sz="2400" b="1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موجودیت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20844253"/>
              </p:ext>
            </p:extLst>
          </p:nvPr>
        </p:nvGraphicFramePr>
        <p:xfrm>
          <a:off x="914400" y="142122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381000" y="5486400"/>
            <a:ext cx="87630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تحلیلگر می تواند مکانیزیمی برای همکاری ارائه کند</a:t>
            </a:r>
            <a:endParaRPr lang="fa-IR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47" name="Flowchart: Connector 46"/>
          <p:cNvSpPr/>
          <p:nvPr/>
        </p:nvSpPr>
        <p:spPr>
          <a:xfrm>
            <a:off x="3962400" y="3386786"/>
            <a:ext cx="152400" cy="11704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73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عناصر مدل تحلیل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524000"/>
            <a:ext cx="7924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3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مدلسازی تحلیل باید سه هدف اولیه را برآورده سازد</a:t>
            </a:r>
          </a:p>
          <a:p>
            <a:pPr marL="742950" lvl="1" indent="-285750" algn="r" rtl="1">
              <a:lnSpc>
                <a:spcPct val="3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توصیف اینکه مشتری چه چیزی احتیاج دارد</a:t>
            </a:r>
          </a:p>
          <a:p>
            <a:pPr marL="742950" lvl="1" indent="-285750" algn="r" rtl="1">
              <a:lnSpc>
                <a:spcPct val="3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ایجاد </a:t>
            </a:r>
            <a:r>
              <a:rPr lang="en-US" sz="2400" b="1" dirty="0" smtClean="0">
                <a:solidFill>
                  <a:schemeClr val="tx2"/>
                </a:solidFill>
                <a:cs typeface="B Nazanin" pitchFamily="2" charset="-78"/>
              </a:rPr>
              <a:t>Base</a:t>
            </a: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 ( پایه) برای طراحی نرم افزار</a:t>
            </a:r>
          </a:p>
          <a:p>
            <a:pPr marL="742950" lvl="1" indent="-285750" algn="r" rtl="1">
              <a:lnSpc>
                <a:spcPct val="3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تعریف مجموعه ایی از نیازمندی ها برای اعتبار سنجی</a:t>
            </a:r>
            <a:endParaRPr lang="fa-IR" sz="24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91516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lowchart: Connector 62"/>
          <p:cNvSpPr/>
          <p:nvPr/>
        </p:nvSpPr>
        <p:spPr>
          <a:xfrm>
            <a:off x="825822" y="1066800"/>
            <a:ext cx="6794178" cy="5738487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Flowchart: Connector 43"/>
          <p:cNvSpPr/>
          <p:nvPr/>
        </p:nvSpPr>
        <p:spPr>
          <a:xfrm>
            <a:off x="1109853" y="1290489"/>
            <a:ext cx="6248400" cy="5219699"/>
          </a:xfrm>
          <a:prstGeom prst="flowChartConnecto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 تحلیل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43" name="Flowchart: Connector 42"/>
          <p:cNvSpPr/>
          <p:nvPr/>
        </p:nvSpPr>
        <p:spPr>
          <a:xfrm>
            <a:off x="2921889" y="2726668"/>
            <a:ext cx="2624328" cy="2067125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dictionary</a:t>
            </a:r>
            <a:endParaRPr lang="en-US" dirty="0"/>
          </a:p>
        </p:txBody>
      </p:sp>
      <p:cxnSp>
        <p:nvCxnSpPr>
          <p:cNvPr id="46" name="Straight Connector 45"/>
          <p:cNvCxnSpPr>
            <a:stCxn id="43" idx="0"/>
            <a:endCxn id="63" idx="0"/>
          </p:cNvCxnSpPr>
          <p:nvPr/>
        </p:nvCxnSpPr>
        <p:spPr>
          <a:xfrm flipH="1" flipV="1">
            <a:off x="4222911" y="1066800"/>
            <a:ext cx="11142" cy="1659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3" idx="3"/>
            <a:endCxn id="63" idx="3"/>
          </p:cNvCxnSpPr>
          <p:nvPr/>
        </p:nvCxnSpPr>
        <p:spPr>
          <a:xfrm flipH="1">
            <a:off x="1820806" y="4491070"/>
            <a:ext cx="1485407" cy="1473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3" idx="5"/>
            <a:endCxn id="63" idx="5"/>
          </p:cNvCxnSpPr>
          <p:nvPr/>
        </p:nvCxnSpPr>
        <p:spPr>
          <a:xfrm>
            <a:off x="5161893" y="4491070"/>
            <a:ext cx="1463123" cy="1473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143132" y="2008578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Entity relationship</a:t>
            </a:r>
          </a:p>
          <a:p>
            <a:pPr algn="ctr"/>
            <a:r>
              <a:rPr lang="en-US" dirty="0" smtClean="0"/>
              <a:t> diagram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887739" y="1962261"/>
            <a:ext cx="1146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Data flow</a:t>
            </a:r>
          </a:p>
          <a:p>
            <a:pPr algn="ctr"/>
            <a:r>
              <a:rPr lang="en-US" dirty="0" smtClean="0"/>
              <a:t> diagram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447278" y="5055581"/>
            <a:ext cx="1723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State transition</a:t>
            </a:r>
          </a:p>
          <a:p>
            <a:pPr algn="ctr"/>
            <a:r>
              <a:rPr lang="en-US" dirty="0" smtClean="0"/>
              <a:t> diagram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801420" y="337299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ERD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122657" y="342779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DFD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118551" y="586422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STD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 rot="18466307">
            <a:off x="20505" y="1919641"/>
            <a:ext cx="2037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Data object </a:t>
            </a:r>
          </a:p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specification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 rot="2859471">
            <a:off x="6312989" y="1680012"/>
            <a:ext cx="2037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Process</a:t>
            </a:r>
          </a:p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specification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738201" y="6250896"/>
            <a:ext cx="2037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Control</a:t>
            </a:r>
          </a:p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specification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306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 تحلیل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8150" y="1486584"/>
            <a:ext cx="7924800" cy="5528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Data dictionary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در هسته مدل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شامل توصیفی تمام اشیا، داده ایی تولیدی و مصرفی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سه دیاگرام شامل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ERD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(موجودیت-رابطه)</a:t>
            </a:r>
          </a:p>
          <a:p>
            <a:pPr marL="1200150" lvl="2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هر تحلیل از مجموعه ایی از شئ ها تشکیل شده</a:t>
            </a:r>
          </a:p>
          <a:p>
            <a:pPr marL="1200150" lvl="2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توصیف هر شئ داده ایی در 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Data object description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صورت می گیرد</a:t>
            </a:r>
          </a:p>
          <a:p>
            <a:pPr marL="1200150" lvl="2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endParaRPr lang="fa-IR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97047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 تحلیل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8150" y="1486584"/>
            <a:ext cx="7924800" cy="5528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ادامه معرفی سه دیاگرام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DFD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(جریان داده ایی)</a:t>
            </a:r>
          </a:p>
          <a:p>
            <a:pPr marL="1200150" lvl="2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دو هدف را برآورد می کند</a:t>
            </a:r>
          </a:p>
          <a:p>
            <a:pPr marL="1657350" lvl="3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بیان چگونگی تغییر شکل داده ها در حین عبور از سیستم</a:t>
            </a:r>
          </a:p>
          <a:p>
            <a:pPr marL="1657350" lvl="3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نمایش توابع و زیر توابعی که جریان داده ایی را در حین عبور از سیستم به انجام می رسانند</a:t>
            </a:r>
          </a:p>
          <a:p>
            <a:pPr marL="1200150" lvl="2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برای هر جریان داده ایی یک توصیفی تحت عنوان 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PSPC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ایجاد می گردد</a:t>
            </a:r>
          </a:p>
          <a:p>
            <a:pPr marL="1200150" lvl="2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endParaRPr lang="fa-IR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21815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 تحلیل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733843"/>
            <a:ext cx="79248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3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ادامه معرفی سه دیاگرام</a:t>
            </a:r>
          </a:p>
          <a:p>
            <a:pPr marL="742950" lvl="1" indent="-285750" algn="r" rtl="1">
              <a:lnSpc>
                <a:spcPct val="30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STD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(تغییر وضعیت )</a:t>
            </a:r>
          </a:p>
          <a:p>
            <a:pPr marL="1200150" lvl="2" indent="-285750" algn="r" rtl="1">
              <a:lnSpc>
                <a:spcPct val="3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سیستم در امتداد رویداد خارجی چه رفتاری بروز می دهد</a:t>
            </a:r>
          </a:p>
          <a:p>
            <a:pPr marL="1200150" lvl="2" indent="-285750" algn="r" rtl="1">
              <a:lnSpc>
                <a:spcPct val="3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توصیفی از رفتار سیستم تحت عنوان 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CSSPC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ایجاد می گردد</a:t>
            </a:r>
          </a:p>
          <a:p>
            <a:pPr marL="1200150" lvl="2" indent="-285750" algn="r" rtl="1">
              <a:lnSpc>
                <a:spcPct val="300000"/>
              </a:lnSpc>
              <a:buFont typeface="Wingdings" panose="05000000000000000000" pitchFamily="2" charset="2"/>
              <a:buChar char="v"/>
            </a:pPr>
            <a:endParaRPr lang="fa-IR" sz="2000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8632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مدلسازی داده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8150" y="1417209"/>
            <a:ext cx="77597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شی داده ایی(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 Data object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، نهاد، 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Entity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، موجودیت)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یک شی داده ایی عبارت است از یک بازنمایی از هر ترکیب اطلاعاتی که باید توسط نرم افزار فهمیده شود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ترکیب اطلاعات یعنی تعدادی خصوصیت و یا ویژگی متفاوت </a:t>
            </a:r>
            <a:endParaRPr lang="en-US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1066800" y="4462085"/>
            <a:ext cx="3505200" cy="2047071"/>
          </a:xfrm>
          <a:prstGeom prst="flowChartConnecto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1371600" y="4765400"/>
            <a:ext cx="1219200" cy="79719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موجودیت1</a:t>
            </a:r>
            <a:endParaRPr lang="en-US" sz="1400" b="1" dirty="0">
              <a:solidFill>
                <a:schemeClr val="tx2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2784230" y="4691938"/>
            <a:ext cx="1330569" cy="79719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موجودیت2</a:t>
            </a:r>
            <a:endParaRPr lang="en-US" sz="1400" b="1" dirty="0">
              <a:solidFill>
                <a:schemeClr val="tx2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5257800" y="4609875"/>
            <a:ext cx="2438400" cy="1486125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2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5527430" y="4750946"/>
            <a:ext cx="1254370" cy="726862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خصوصیت1</a:t>
            </a:r>
            <a:endParaRPr lang="en-US" sz="1400" b="1" dirty="0">
              <a:solidFill>
                <a:schemeClr val="tx2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6614745" y="5199168"/>
            <a:ext cx="873370" cy="726862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صفت2</a:t>
            </a:r>
            <a:endParaRPr lang="en-US" sz="1400" b="1" dirty="0">
              <a:solidFill>
                <a:schemeClr val="tx2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14745" y="4302677"/>
            <a:ext cx="952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موجودیت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81748" y="417559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محیط عملیاتی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156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مدلسازی داده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5123" y="1333500"/>
            <a:ext cx="77597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شی داده ایی می تواند 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موجودیت خارجی باشد( هر چیزی که اطلاعاتی برای نرم افزار تولید می کند و یا از نرم افزار اطلاعات دریافت و مصرف می کند)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یک گزارش (فیش حقوقی )یا نمایش(اطلاعات فردی) یا رخداد باشد (تماس تلفنی)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یک نقش باشد( مانند فروشنده)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یک واحد سازمانی باشد( مانند حسابدار)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یک مکان( مانند انبار)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یک ساختمان داده ایی( مانند فایل)</a:t>
            </a:r>
            <a:endParaRPr lang="en-US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287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4870</TotalTime>
  <Words>885</Words>
  <Application>Microsoft Office PowerPoint</Application>
  <PresentationFormat>On-screen Show (4:3)</PresentationFormat>
  <Paragraphs>239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MS PGothic</vt:lpstr>
      <vt:lpstr>MS PGothic</vt:lpstr>
      <vt:lpstr>Arial</vt:lpstr>
      <vt:lpstr>B Nazanin</vt:lpstr>
      <vt:lpstr>B Titr</vt:lpstr>
      <vt:lpstr>Calibri</vt:lpstr>
      <vt:lpstr>Cambria</vt:lpstr>
      <vt:lpstr>Garamond</vt:lpstr>
      <vt:lpstr>IranNastaliq</vt:lpstr>
      <vt:lpstr>Wingdings</vt:lpstr>
      <vt:lpstr>Adjacency</vt:lpstr>
      <vt:lpstr>جلسه چهارم  مدلسازی تحلیل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arrum_inc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</dc:title>
  <dc:creator>Ghasemi</dc:creator>
  <cp:lastModifiedBy>God</cp:lastModifiedBy>
  <cp:revision>256</cp:revision>
  <dcterms:created xsi:type="dcterms:W3CDTF">2007-07-18T05:06:42Z</dcterms:created>
  <dcterms:modified xsi:type="dcterms:W3CDTF">2015-04-21T14:30:38Z</dcterms:modified>
</cp:coreProperties>
</file>