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8" r:id="rId4"/>
    <p:sldId id="259" r:id="rId5"/>
    <p:sldId id="266" r:id="rId6"/>
    <p:sldId id="267" r:id="rId7"/>
    <p:sldId id="268" r:id="rId8"/>
    <p:sldId id="272" r:id="rId9"/>
    <p:sldId id="274" r:id="rId10"/>
    <p:sldId id="276" r:id="rId11"/>
    <p:sldId id="277" r:id="rId12"/>
    <p:sldId id="275" r:id="rId13"/>
    <p:sldId id="278" r:id="rId14"/>
    <p:sldId id="279" r:id="rId15"/>
    <p:sldId id="280" r:id="rId16"/>
    <p:sldId id="284" r:id="rId17"/>
    <p:sldId id="285" r:id="rId18"/>
    <p:sldId id="286" r:id="rId19"/>
    <p:sldId id="281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pectpowerpoints.blog.ir/" TargetMode="External"/><Relationship Id="rId2" Type="http://schemas.openxmlformats.org/officeDocument/2006/relationships/hyperlink" Target="http://www.t.me/kuchakzade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981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Services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grade 9 lesson 4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257800"/>
            <a:ext cx="6705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By </a:t>
            </a:r>
            <a:r>
              <a:rPr lang="en-US" sz="1800" dirty="0" err="1"/>
              <a:t>Kuchakzadeh</a:t>
            </a:r>
            <a:endParaRPr lang="en-US" sz="1800" dirty="0"/>
          </a:p>
          <a:p>
            <a:r>
              <a:rPr lang="en-US" sz="1800" dirty="0" smtClean="0">
                <a:hlinkClick r:id="rId2"/>
              </a:rPr>
              <a:t>www.t.me/kuchakzadeh</a:t>
            </a:r>
            <a:endParaRPr lang="en-US" sz="1800" dirty="0" smtClean="0"/>
          </a:p>
          <a:p>
            <a:r>
              <a:rPr lang="en-US" sz="1800" dirty="0" smtClean="0">
                <a:hlinkClick r:id="rId3"/>
              </a:rPr>
              <a:t>www.prospectpowerpoints.blog.ir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700" dirty="0" smtClean="0"/>
              <a:t>1398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2565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</a:t>
            </a:r>
            <a:r>
              <a:rPr lang="en-US" dirty="0" err="1" smtClean="0">
                <a:latin typeface="Comic Sans MS" pitchFamily="66" charset="0"/>
              </a:rPr>
              <a:t>Saman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err="1" smtClean="0">
                <a:latin typeface="Comic Sans MS" pitchFamily="66" charset="0"/>
              </a:rPr>
              <a:t>Hosseini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 </a:t>
            </a:r>
            <a:r>
              <a:rPr lang="en-US" dirty="0" smtClean="0">
                <a:latin typeface="Comic Sans MS" pitchFamily="66" charset="0"/>
              </a:rPr>
              <a:t>………………………..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 </a:t>
            </a:r>
            <a:r>
              <a:rPr lang="en-US" dirty="0" smtClean="0">
                <a:latin typeface="Comic Sans MS" pitchFamily="66" charset="0"/>
              </a:rPr>
              <a:t>………………………………..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Time: </a:t>
            </a:r>
            <a:r>
              <a:rPr lang="en-US" dirty="0" smtClean="0">
                <a:latin typeface="Comic Sans MS" pitchFamily="66" charset="0"/>
              </a:rPr>
              <a:t>…………………………………..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Go by:</a:t>
            </a:r>
            <a:r>
              <a:rPr lang="en-US" dirty="0" smtClean="0">
                <a:latin typeface="Comic Sans MS" pitchFamily="66" charset="0"/>
              </a:rPr>
              <a:t>          a bus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4098" name="Picture 2" descr="E:\me\9\power points\g9 l4 1396\pics\bank\1753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2649474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4" y="215168"/>
            <a:ext cx="4658861" cy="2649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  </a:t>
            </a:r>
            <a:r>
              <a:rPr lang="en-US" dirty="0" smtClean="0">
                <a:latin typeface="Comic Sans MS" pitchFamily="66" charset="0"/>
              </a:rPr>
              <a:t>Hassan </a:t>
            </a:r>
            <a:r>
              <a:rPr lang="en-US" dirty="0" err="1" smtClean="0">
                <a:latin typeface="Comic Sans MS" pitchFamily="66" charset="0"/>
              </a:rPr>
              <a:t>Mohseni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   </a:t>
            </a:r>
            <a:r>
              <a:rPr lang="en-US" dirty="0" smtClean="0">
                <a:latin typeface="Comic Sans MS" pitchFamily="66" charset="0"/>
              </a:rPr>
              <a:t>……………………………..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   </a:t>
            </a:r>
            <a:r>
              <a:rPr lang="en-US" dirty="0" smtClean="0">
                <a:latin typeface="Comic Sans MS" pitchFamily="66" charset="0"/>
              </a:rPr>
              <a:t>……………………………………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days:    </a:t>
            </a:r>
            <a:r>
              <a:rPr lang="en-US" dirty="0" smtClean="0">
                <a:latin typeface="Comic Sans MS" pitchFamily="66" charset="0"/>
              </a:rPr>
              <a:t>Saturdays to Thursdays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by:</a:t>
            </a:r>
            <a:r>
              <a:rPr lang="en-US" dirty="0" smtClean="0">
                <a:latin typeface="Comic Sans MS" pitchFamily="66" charset="0"/>
              </a:rPr>
              <a:t>       </a:t>
            </a:r>
            <a:r>
              <a:rPr lang="en-US" dirty="0" smtClean="0">
                <a:latin typeface="Comic Sans MS" pitchFamily="66" charset="0"/>
              </a:rPr>
              <a:t>………………………………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5123" name="Picture 3" descr="E:\me\9\power points\g9 l4 1396\pics\post\20151008_115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"/>
            <a:ext cx="3190875" cy="22392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  </a:t>
            </a:r>
            <a:r>
              <a:rPr lang="en-US" dirty="0" smtClean="0">
                <a:latin typeface="Comic Sans MS" pitchFamily="66" charset="0"/>
              </a:rPr>
              <a:t>Jack Richards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   </a:t>
            </a:r>
            <a:r>
              <a:rPr lang="en-US" dirty="0" smtClean="0">
                <a:latin typeface="Comic Sans MS" pitchFamily="66" charset="0"/>
              </a:rPr>
              <a:t>………………………..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   </a:t>
            </a:r>
            <a:r>
              <a:rPr lang="en-US" dirty="0" smtClean="0">
                <a:latin typeface="Comic Sans MS" pitchFamily="66" charset="0"/>
              </a:rPr>
              <a:t>……………………..and ………………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Time:   </a:t>
            </a:r>
            <a:r>
              <a:rPr lang="en-US" dirty="0" smtClean="0">
                <a:latin typeface="Comic Sans MS" pitchFamily="66" charset="0"/>
              </a:rPr>
              <a:t>………………………………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Vehicle:</a:t>
            </a:r>
            <a:r>
              <a:rPr lang="en-US" dirty="0" smtClean="0">
                <a:latin typeface="Comic Sans MS" pitchFamily="66" charset="0"/>
              </a:rPr>
              <a:t>       ……………………………….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3074" name="Picture 2" descr="E:\me\9\power points\g9 l4 1396\pics\fire station\9c4cc6f48188dd9ada4b2b7fd6ab8f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"/>
            <a:ext cx="4089400" cy="2297281"/>
          </a:xfrm>
          <a:prstGeom prst="rect">
            <a:avLst/>
          </a:prstGeom>
          <a:noFill/>
        </p:spPr>
      </p:pic>
      <p:pic>
        <p:nvPicPr>
          <p:cNvPr id="3075" name="Picture 3" descr="E:\me\9\power points\g9 l4 1396\pics\fire station\563442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"/>
            <a:ext cx="3332163" cy="210095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373" y="5638694"/>
            <a:ext cx="2999492" cy="121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5729234"/>
            <a:ext cx="1905000" cy="1038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 </a:t>
            </a:r>
            <a:r>
              <a:rPr lang="en-US" dirty="0" smtClean="0">
                <a:latin typeface="Comic Sans MS" pitchFamily="66" charset="0"/>
              </a:rPr>
              <a:t>Ali </a:t>
            </a:r>
            <a:r>
              <a:rPr lang="en-US" dirty="0" err="1" smtClean="0">
                <a:latin typeface="Comic Sans MS" pitchFamily="66" charset="0"/>
              </a:rPr>
              <a:t>Alavi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  </a:t>
            </a:r>
            <a:r>
              <a:rPr lang="en-US" dirty="0" smtClean="0">
                <a:latin typeface="Comic Sans MS" pitchFamily="66" charset="0"/>
              </a:rPr>
              <a:t>…………………………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   </a:t>
            </a:r>
            <a:r>
              <a:rPr lang="en-US" dirty="0" smtClean="0">
                <a:latin typeface="Comic Sans MS" pitchFamily="66" charset="0"/>
              </a:rPr>
              <a:t>………………………………….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Time:   </a:t>
            </a:r>
            <a:r>
              <a:rPr lang="en-US" dirty="0" smtClean="0">
                <a:latin typeface="Comic Sans MS" pitchFamily="66" charset="0"/>
              </a:rPr>
              <a:t>on shifts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Vehicle:</a:t>
            </a:r>
            <a:r>
              <a:rPr lang="en-US" dirty="0" smtClean="0">
                <a:latin typeface="Comic Sans MS" pitchFamily="66" charset="0"/>
              </a:rPr>
              <a:t>       …………………………………..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6146" name="Picture 2" descr="E:\me\9\power points\g9 l4 1396\pics\Emergency\636348440556243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3924300" cy="261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1242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  </a:t>
            </a:r>
            <a:r>
              <a:rPr lang="en-US" dirty="0" smtClean="0">
                <a:latin typeface="Comic Sans MS" pitchFamily="66" charset="0"/>
              </a:rPr>
              <a:t>Joe Hamilton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  </a:t>
            </a:r>
            <a:r>
              <a:rPr lang="en-US" dirty="0" smtClean="0">
                <a:latin typeface="Comic Sans MS" pitchFamily="66" charset="0"/>
              </a:rPr>
              <a:t> </a:t>
            </a:r>
            <a:r>
              <a:rPr lang="en-US" dirty="0" smtClean="0">
                <a:latin typeface="Comic Sans MS" pitchFamily="66" charset="0"/>
              </a:rPr>
              <a:t>…………………………….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   </a:t>
            </a:r>
            <a:r>
              <a:rPr lang="en-US" dirty="0" smtClean="0">
                <a:latin typeface="Comic Sans MS" pitchFamily="66" charset="0"/>
              </a:rPr>
              <a:t>…………………………….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Time:    </a:t>
            </a:r>
            <a:r>
              <a:rPr lang="en-US" dirty="0" smtClean="0">
                <a:latin typeface="Comic Sans MS" pitchFamily="66" charset="0"/>
              </a:rPr>
              <a:t>9 am – 3 pm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by:</a:t>
            </a:r>
            <a:r>
              <a:rPr lang="en-US" dirty="0" smtClean="0">
                <a:latin typeface="Comic Sans MS" pitchFamily="66" charset="0"/>
              </a:rPr>
              <a:t>        a bus</a:t>
            </a: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7170" name="Picture 2" descr="E:\me\9\power points\g9 l4 1396\pics\Transport\national-bus-driver-2010-446x3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24815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0"/>
            <a:ext cx="8229600" cy="1143000"/>
          </a:xfrm>
        </p:spPr>
        <p:txBody>
          <a:bodyPr/>
          <a:lstStyle/>
          <a:p>
            <a:r>
              <a:rPr lang="en-US" dirty="0" smtClean="0"/>
              <a:t>Monolog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10400" cy="182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say about these people</a:t>
            </a:r>
            <a:endParaRPr lang="en-US" dirty="0"/>
          </a:p>
        </p:txBody>
      </p:sp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172200"/>
          </a:xfrm>
        </p:spPr>
      </p:pic>
    </p:spTree>
    <p:extLst>
      <p:ext uri="{BB962C8B-B14F-4D97-AF65-F5344CB8AC3E}">
        <p14:creationId xmlns:p14="http://schemas.microsoft.com/office/powerpoint/2010/main" val="9790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374" y="762000"/>
            <a:ext cx="8595251" cy="6096000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say about these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3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59104"/>
            <a:ext cx="8851801" cy="614649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say about these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76600"/>
            <a:ext cx="8229600" cy="2971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Hello, I am </a:t>
            </a:r>
            <a:r>
              <a:rPr lang="en-US" sz="2400" dirty="0" err="1" smtClean="0"/>
              <a:t>Hamed</a:t>
            </a:r>
            <a:r>
              <a:rPr lang="en-US" sz="2400" dirty="0" smtClean="0"/>
              <a:t> </a:t>
            </a:r>
            <a:r>
              <a:rPr lang="en-US" sz="2400" dirty="0" err="1" smtClean="0"/>
              <a:t>Behdad</a:t>
            </a:r>
            <a:r>
              <a:rPr lang="en-US" sz="2400" dirty="0" smtClean="0"/>
              <a:t>. I am an Iranian actor. I usually play a lot of roles. I sometimes  play the role of a policeman and arrest the thieves and sometimes I play the role of a sweeper and keep the city clean. In another movie, I play the role of a nurse and help the patients. I never play the role of a woman yet, my colleague Akbar </a:t>
            </a:r>
            <a:r>
              <a:rPr lang="en-US" sz="2400" dirty="0" err="1" smtClean="0"/>
              <a:t>Abdi</a:t>
            </a:r>
            <a:r>
              <a:rPr lang="en-US" sz="2400" dirty="0" smtClean="0"/>
              <a:t> is very good at it.</a:t>
            </a:r>
          </a:p>
          <a:p>
            <a:endParaRPr lang="en-US" sz="2400" dirty="0"/>
          </a:p>
        </p:txBody>
      </p:sp>
      <p:pic>
        <p:nvPicPr>
          <p:cNvPr id="1026" name="Picture 2" descr="C:\Users\Manzel e ma\Desktop\hamed behdad\L00856460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1572362" cy="2362200"/>
          </a:xfrm>
          <a:prstGeom prst="rect">
            <a:avLst/>
          </a:prstGeom>
          <a:noFill/>
        </p:spPr>
      </p:pic>
      <p:pic>
        <p:nvPicPr>
          <p:cNvPr id="1028" name="Picture 4" descr="C:\Users\Manzel e ma\Desktop\hamed behdad\orange-su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0"/>
            <a:ext cx="2300322" cy="1828800"/>
          </a:xfrm>
          <a:prstGeom prst="rect">
            <a:avLst/>
          </a:prstGeom>
          <a:noFill/>
        </p:spPr>
      </p:pic>
      <p:pic>
        <p:nvPicPr>
          <p:cNvPr id="1029" name="Picture 5" descr="C:\Users\Manzel e ma\Desktop\hamed behdad\1913864_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828800"/>
            <a:ext cx="2061148" cy="1371600"/>
          </a:xfrm>
          <a:prstGeom prst="rect">
            <a:avLst/>
          </a:prstGeom>
          <a:noFill/>
        </p:spPr>
      </p:pic>
      <p:pic>
        <p:nvPicPr>
          <p:cNvPr id="1030" name="Picture 6" descr="E:\me\7\G7 Lesson 5 1396\Akbar Abdi\photo_2018-01-19_10-42-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04800"/>
            <a:ext cx="1600200" cy="1600200"/>
          </a:xfrm>
          <a:prstGeom prst="rect">
            <a:avLst/>
          </a:prstGeom>
          <a:noFill/>
        </p:spPr>
      </p:pic>
      <p:pic>
        <p:nvPicPr>
          <p:cNvPr id="10" name="Picture 2" descr="E:\me\7\G7 Lesson 5 1396\Akbar Abdi\1916044071355472924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762000"/>
            <a:ext cx="2400102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e\9\power points\g9 l4 1396\pics\police\147124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2362199" cy="17525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76300" y="1814732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is  he?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is a policeman.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67933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does he work?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048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works at a police station.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13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does he go to work?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2514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usually works on shifts.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7" name="Picture 3" descr="E:\me\9\power points\g9 l4 1396\pics\police\lost-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7600"/>
            <a:ext cx="1981200" cy="1752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32571" y="547171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does a policeman do?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867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sometimes helps lost children.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9" name="Picture 5" descr="E:\me\9\power points\g9 l4 1396\pics\police\florida-state-miami-beach-usa-police-officer-smile-to-be-not-brave-strong-feelings-kindness-humanity-79952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657600"/>
            <a:ext cx="2240437" cy="1752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953000" y="5498068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does he go to work?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58674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often goes by a car.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30" name="Picture 6" descr="E:\me\9\power points\g9 l4 1396\pics\police\sleep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2362200" cy="1752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0" y="0"/>
            <a:ext cx="44958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95800" y="0"/>
            <a:ext cx="46482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0" y="3657600"/>
            <a:ext cx="44958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81378" y="213131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5750" y="1814118"/>
            <a:ext cx="72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7951" y="265231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Where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47735" y="54980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How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4856" y="5471718"/>
            <a:ext cx="828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5" grpId="0" build="allAtOnce"/>
      <p:bldP spid="16" grpId="0" build="allAtOnce"/>
      <p:bldP spid="21" grpId="0" build="allAtOnce"/>
      <p:bldP spid="22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3962399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3200400"/>
            <a:ext cx="3733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He is Perter Smith. He is a policeman. He usually drives a police car. He works at a police station. He often works on shifts. A policeman sometimes helps lost children. 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0"/>
            <a:ext cx="4572638" cy="3429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33900" y="3200400"/>
            <a:ext cx="41916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57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about these people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46" y="1526078"/>
            <a:ext cx="3200399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135" y="1584801"/>
            <a:ext cx="3291416" cy="2468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" y="4279721"/>
            <a:ext cx="3251200" cy="2438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1000" y="3853109"/>
            <a:ext cx="3820016" cy="286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45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e\9\power points\g9 l4 1396\pics\fire station\563442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29000"/>
            <a:ext cx="2590800" cy="16335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9731" y="181318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are they?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098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They are firefighters.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900" y="261911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 they work?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971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They work at a fire station.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does he work?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167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often works on shifts.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1" name="Picture 3" descr="E:\me\9\power points\g9 l4 1396\pics\fire station\firefight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2200" cy="17716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04900" y="5367583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does a firefighter do?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5791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usually puts out fire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2" name="Picture 4" descr="E:\me\9\power points\g9 l4 1396\pics\fire station\9c4cc6f48188dd9ada4b2b7fd6ab8fb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599" y="3429000"/>
            <a:ext cx="2848523" cy="16002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495800" y="5562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sometimes saves people’s lives.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 descr="E:\me\9\power points\g9 l4 1396\pics\fire station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0"/>
            <a:ext cx="3001108" cy="12192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44196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3429000"/>
            <a:ext cx="44196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419600" y="0"/>
            <a:ext cx="47244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43860" y="515580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does a firefighter do?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5300" y="182059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7473" y="259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Where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7185" y="12954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4305" y="5355805"/>
            <a:ext cx="98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What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0124" y="5152347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4" grpId="0" build="allAtOnce"/>
      <p:bldP spid="15" grpId="0" build="allAtOnce"/>
      <p:bldP spid="19" grpId="0" build="allAtOnce"/>
      <p:bldP spid="2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e\9\power points\g9 l4 1396\pics\Emergency\636348440556243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823881" cy="1524000"/>
          </a:xfrm>
          <a:prstGeom prst="rect">
            <a:avLst/>
          </a:prstGeom>
          <a:noFill/>
        </p:spPr>
      </p:pic>
      <p:pic>
        <p:nvPicPr>
          <p:cNvPr id="1027" name="Picture 3" descr="E:\me\9\power points\g9 l4 1396\pics\Emergency\1396010221423756410360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0"/>
            <a:ext cx="2626643" cy="1828800"/>
          </a:xfrm>
          <a:prstGeom prst="rect">
            <a:avLst/>
          </a:prstGeom>
          <a:noFill/>
        </p:spPr>
      </p:pic>
      <p:pic>
        <p:nvPicPr>
          <p:cNvPr id="1028" name="Picture 4" descr="E:\me\9\power points\g9 l4 1396\pics\Emergency\17797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590800" cy="1951622"/>
          </a:xfrm>
          <a:prstGeom prst="rect">
            <a:avLst/>
          </a:prstGeom>
          <a:noFill/>
        </p:spPr>
      </p:pic>
      <p:pic>
        <p:nvPicPr>
          <p:cNvPr id="1029" name="Picture 5" descr="E:\me\9\power points\g9 l4 1396\pics\Emergency\AndroidOnlineNews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581400"/>
            <a:ext cx="2461846" cy="1600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28600" y="27432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brings a patient to the ER.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17209" y="2389163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does he do?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00600" y="2971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They do voluntary work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4400" y="5410200"/>
            <a:ext cx="297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He puts money in the box.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2400" y="5791200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They often donate blood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1283" y="165468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his job?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1981200"/>
            <a:ext cx="1638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 is a nurse.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2286000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are nurses.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46482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352800"/>
            <a:ext cx="4648200" cy="3505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648200" y="0"/>
            <a:ext cx="4495800" cy="335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77497" y="1905000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 they?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4265" y="543508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 people do here?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9618" y="2596634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do they do?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07007" y="5152292"/>
            <a:ext cx="24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he help charity?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6628" y="1674055"/>
            <a:ext cx="87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369" y="2392119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67010" y="1905000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46496" y="259663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What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9480" y="543508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What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17012" y="5125888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21" grpId="0" build="allAtOnce"/>
      <p:bldP spid="31" grpId="0" build="allAtOnce"/>
      <p:bldP spid="32" grpId="0" build="allAtOnce"/>
      <p:bldP spid="33" grpId="0" build="allAtOnce"/>
      <p:bldP spid="20" grpId="0" build="allAtOnce"/>
      <p:bldP spid="22" grpId="0" build="allAtOnce"/>
      <p:bldP spid="26" grpId="0" build="allAtOnce"/>
      <p:bldP spid="18" grpId="0" build="allAtOnce"/>
      <p:bldP spid="19" grpId="0" build="allAtOnce"/>
      <p:bldP spid="23" grpId="0" build="allAtOnce"/>
      <p:bldP spid="2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e\9\power points\g9 l4 1396\pics\bank\1753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71800" cy="18127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96447" y="2040421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is he?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438400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He</a:t>
            </a:r>
            <a:r>
              <a:rPr lang="en-US" dirty="0" smtClean="0">
                <a:solidFill>
                  <a:srgbClr val="FF0000"/>
                </a:solidFill>
              </a:rPr>
              <a:t> i</a:t>
            </a:r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s a bank teller.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 descr="E:\me\9\power points\g9 l4 1396\pics\bank\aid2165375-v4-728px-Open-a-Bank-Account-Step-4-Vers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429000"/>
            <a:ext cx="2895600" cy="161925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958426" y="5192036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he do in the bank?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19600" y="5562600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He opens an account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E:\me\9\power points\g9 l4 1396\pics\bank\woman-uses-a-cash-machine-atm-muscat-oman-D08H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2209800" cy="147775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0" y="5410200"/>
            <a:ext cx="4339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She takes out money from an ATM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146" name="Picture 2" descr="Image result for â«Ø³Ø§Ø¹Øª Ú©Ø§Ø± Ø¨Ø§ÙÚ©â¬â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3505200" cy="199148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0" y="0"/>
            <a:ext cx="43434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3429000"/>
            <a:ext cx="43434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343400" y="0"/>
            <a:ext cx="4800600" cy="3429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256425" y="1855112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does it open?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2209800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It opens </a:t>
            </a:r>
            <a:r>
              <a:rPr lang="en-US" sz="2000" smtClean="0">
                <a:solidFill>
                  <a:srgbClr val="FF0000"/>
                </a:solidFill>
                <a:latin typeface="Comic Sans MS" pitchFamily="66" charset="0"/>
              </a:rPr>
              <a:t>at 7.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41487" y="2590800"/>
            <a:ext cx="1871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do they work?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1772" y="2971800"/>
            <a:ext cx="4862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omic Sans MS" pitchFamily="66" charset="0"/>
              </a:rPr>
              <a:t>They work from Saturday to Thursday.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0187" y="498081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she do?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20193" y="207275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99544" y="186901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When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94797" y="2600235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What days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5818" y="4966803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9867" y="5192036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13" grpId="0" build="allAtOnce"/>
      <p:bldP spid="15" grpId="0" build="allAtOnce"/>
      <p:bldP spid="24" grpId="0" build="allAtOnce"/>
      <p:bldP spid="16" grpId="0" build="allAtOnce"/>
      <p:bldP spid="17" grpId="0" build="allAtOnce"/>
      <p:bldP spid="19" grpId="0" build="allAtOnce"/>
      <p:bldP spid="20" grpId="0" build="allAtOnce"/>
      <p:bldP spid="2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me\9\power points\g9 l4 1396\pics\post\20151008_115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800" cy="2286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298762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 his job?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304800"/>
            <a:ext cx="2129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He is a postman.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5147" y="851328"/>
            <a:ext cx="24881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does he do his job?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476008" y="838200"/>
            <a:ext cx="3667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He often does his job by car.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26" name="Picture 2" descr="E:\me\9\power points\g9 l4 1396\pics\post\Dannys-Independence-MUSA-Cannondale-CAAD5-Road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438400"/>
            <a:ext cx="3429857" cy="22860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260512" y="4924455"/>
            <a:ext cx="2412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is the post office?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486400" y="5410200"/>
            <a:ext cx="3382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It is just round the corner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80131" y="5756617"/>
            <a:ext cx="3709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do people do in a post office?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6096000"/>
            <a:ext cx="5181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They usually send their letters and packs.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E:\me\9\power points\g9 l4 1396\pics\post\Untitl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3698999" cy="3124200"/>
          </a:xfrm>
          <a:prstGeom prst="rect">
            <a:avLst/>
          </a:prstGeom>
          <a:noFill/>
        </p:spPr>
      </p:pic>
      <p:cxnSp>
        <p:nvCxnSpPr>
          <p:cNvPr id="24" name="Elbow Connector 23"/>
          <p:cNvCxnSpPr/>
          <p:nvPr/>
        </p:nvCxnSpPr>
        <p:spPr>
          <a:xfrm flipV="1">
            <a:off x="0" y="1676400"/>
            <a:ext cx="9144000" cy="838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6200000" flipH="1">
            <a:off x="3048000" y="4038600"/>
            <a:ext cx="3429000" cy="3810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702251" y="320189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81422" y="86671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2400" y="576072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8465" y="493984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0" grpId="0" build="allAtOnce"/>
      <p:bldP spid="13" grpId="0" build="allAtOnce"/>
      <p:bldP spid="14" grpId="0" build="allAtOnce"/>
      <p:bldP spid="21" grpId="0" build="allAtOnce"/>
      <p:bldP spid="22" grpId="0" build="allAtOnce"/>
      <p:bldP spid="27" grpId="0" build="allAtOnce"/>
      <p:bldP spid="2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e\9\power points\g9 l4 1396\pics\Transport\751_6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2429565" cy="1676400"/>
          </a:xfrm>
          <a:prstGeom prst="rect">
            <a:avLst/>
          </a:prstGeom>
          <a:noFill/>
        </p:spPr>
      </p:pic>
      <p:pic>
        <p:nvPicPr>
          <p:cNvPr id="2051" name="Picture 3" descr="E:\me\9\power points\g9 l4 1396\pics\Transport\bu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200400"/>
            <a:ext cx="2530549" cy="1600200"/>
          </a:xfrm>
          <a:prstGeom prst="rect">
            <a:avLst/>
          </a:prstGeom>
          <a:noFill/>
        </p:spPr>
      </p:pic>
      <p:pic>
        <p:nvPicPr>
          <p:cNvPr id="2052" name="Picture 4" descr="E:\me\9\power points\g9 l4 1396\pics\Transport\kiosk-ezpay-eticket-Index-way2pay-93-02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2830987" cy="1771650"/>
          </a:xfrm>
          <a:prstGeom prst="rect">
            <a:avLst/>
          </a:prstGeom>
          <a:noFill/>
        </p:spPr>
      </p:pic>
      <p:pic>
        <p:nvPicPr>
          <p:cNvPr id="2053" name="Picture 5" descr="E:\me\9\power points\g9 l4 1396\pics\Transport\main-qimg-8610b06f790bf1d0bce44effb370ea52-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1"/>
            <a:ext cx="2514599" cy="16740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48524" y="1731215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</a:t>
            </a:r>
            <a:r>
              <a:rPr lang="en-US" dirty="0" smtClean="0"/>
              <a:t>she go?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2133600"/>
            <a:ext cx="204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They go by bus.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4625" y="5029200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</a:t>
            </a:r>
            <a:r>
              <a:rPr lang="en-US" dirty="0" smtClean="0"/>
              <a:t>they do now?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24400" y="2819400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get on the bus.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5181600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get off the bus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5410200"/>
            <a:ext cx="3389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They recharge their E-ticket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1981200"/>
            <a:ext cx="289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She often hires a taxi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2243" y="2333655"/>
            <a:ext cx="300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does </a:t>
            </a:r>
            <a:r>
              <a:rPr lang="en-US" dirty="0" smtClean="0"/>
              <a:t>she go by taxi?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2743200"/>
            <a:ext cx="209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Because, it’s fast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369639" y="5589032"/>
            <a:ext cx="236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</a:t>
            </a:r>
            <a:r>
              <a:rPr lang="en-US" dirty="0" smtClean="0"/>
              <a:t>they take a bus?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00600" y="5867400"/>
            <a:ext cx="226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Because, it’s cheap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46482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3200400"/>
            <a:ext cx="4648200" cy="3657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648200" y="0"/>
            <a:ext cx="44958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15719" y="1752600"/>
            <a:ext cx="14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</a:t>
            </a:r>
            <a:r>
              <a:rPr lang="en-US" dirty="0" smtClean="0"/>
              <a:t>they go?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39201" y="2514600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</a:t>
            </a:r>
            <a:r>
              <a:rPr lang="en-US" dirty="0" smtClean="0"/>
              <a:t>they do now?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69639" y="4815785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 </a:t>
            </a:r>
            <a:r>
              <a:rPr lang="en-US" dirty="0" smtClean="0"/>
              <a:t>they do now?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8581" y="1719547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494" y="231671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445" y="174093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3846" y="25146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5839" y="503664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3440" y="48387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74809" y="5573847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4" grpId="0" build="allAtOnce"/>
      <p:bldP spid="15" grpId="0" build="allAtOnce"/>
      <p:bldP spid="16" grpId="0" build="allAtOnce"/>
      <p:bldP spid="26" grpId="0" build="allAtOnce"/>
      <p:bldP spid="31" grpId="0" build="allAtOnce"/>
      <p:bldP spid="32" grpId="0" build="allAtOnce"/>
      <p:bldP spid="33" grpId="0" build="allAtOnce"/>
      <p:bldP spid="36" grpId="0" build="allAtOnce"/>
      <p:bldP spid="37" grpId="0" build="allAtOnce"/>
      <p:bldP spid="20" grpId="0" build="allAtOnce"/>
      <p:bldP spid="21" grpId="0" build="allAtOnce"/>
      <p:bldP spid="2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Role Plays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8229600" cy="3276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Name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:            </a:t>
            </a:r>
            <a:r>
              <a:rPr lang="en-US" dirty="0" smtClean="0">
                <a:latin typeface="Comic Sans MS" pitchFamily="66" charset="0"/>
              </a:rPr>
              <a:t>Peter Smith</a:t>
            </a: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Job:               </a:t>
            </a:r>
            <a:r>
              <a:rPr lang="en-US" dirty="0" smtClean="0">
                <a:latin typeface="Comic Sans MS" pitchFamily="66" charset="0"/>
              </a:rPr>
              <a:t>………………………..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Duty:</a:t>
            </a:r>
            <a:r>
              <a:rPr lang="en-US" dirty="0" smtClean="0">
                <a:latin typeface="Comic Sans MS" pitchFamily="66" charset="0"/>
              </a:rPr>
              <a:t>              </a:t>
            </a:r>
            <a:r>
              <a:rPr lang="en-US" dirty="0" smtClean="0">
                <a:latin typeface="Comic Sans MS" pitchFamily="66" charset="0"/>
              </a:rPr>
              <a:t>…………………………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Work Time:    </a:t>
            </a:r>
            <a:r>
              <a:rPr lang="en-US" dirty="0" smtClean="0">
                <a:latin typeface="Comic Sans MS" pitchFamily="66" charset="0"/>
              </a:rPr>
              <a:t>………………………..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Vehicle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r>
              <a:rPr lang="en-US" dirty="0" smtClean="0">
                <a:latin typeface="Comic Sans MS" pitchFamily="66" charset="0"/>
              </a:rPr>
              <a:t>        </a:t>
            </a:r>
            <a:r>
              <a:rPr lang="en-US" dirty="0" smtClean="0">
                <a:latin typeface="Comic Sans MS" pitchFamily="66" charset="0"/>
              </a:rPr>
              <a:t>………………………………..</a:t>
            </a:r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2051" name="Picture 3" descr="E:\me\9\power points\g9 l4 1396\pics\police\147124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156" y="0"/>
            <a:ext cx="3321844" cy="23622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2416126"/>
            <a:ext cx="1981372" cy="175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416" y="4322995"/>
            <a:ext cx="2359356" cy="17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631</Words>
  <Application>Microsoft Office PowerPoint</Application>
  <PresentationFormat>On-screen Show (4:3)</PresentationFormat>
  <Paragraphs>141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Comic Sans MS</vt:lpstr>
      <vt:lpstr>Office Theme</vt:lpstr>
      <vt:lpstr>Services  grade 9 lesson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 Plays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Monolog</vt:lpstr>
      <vt:lpstr>say about these people</vt:lpstr>
      <vt:lpstr>say about these people</vt:lpstr>
      <vt:lpstr>say about these people</vt:lpstr>
      <vt:lpstr>PowerPoint Presentation</vt:lpstr>
      <vt:lpstr>PowerPoint Presentation</vt:lpstr>
      <vt:lpstr>Write about these people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services</dc:title>
  <dc:creator>Manzel e ma</dc:creator>
  <cp:lastModifiedBy>kouchakzadehali@yahoo.com</cp:lastModifiedBy>
  <cp:revision>134</cp:revision>
  <dcterms:created xsi:type="dcterms:W3CDTF">2006-08-16T00:00:00Z</dcterms:created>
  <dcterms:modified xsi:type="dcterms:W3CDTF">2020-01-11T19:40:08Z</dcterms:modified>
</cp:coreProperties>
</file>