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87" r:id="rId2"/>
    <p:sldId id="288" r:id="rId3"/>
    <p:sldId id="256" r:id="rId4"/>
    <p:sldId id="292" r:id="rId5"/>
    <p:sldId id="264" r:id="rId6"/>
    <p:sldId id="261" r:id="rId7"/>
    <p:sldId id="257" r:id="rId8"/>
    <p:sldId id="269" r:id="rId9"/>
    <p:sldId id="291" r:id="rId10"/>
    <p:sldId id="293" r:id="rId11"/>
    <p:sldId id="262" r:id="rId12"/>
    <p:sldId id="289" r:id="rId13"/>
    <p:sldId id="258" r:id="rId14"/>
    <p:sldId id="259" r:id="rId15"/>
    <p:sldId id="290" r:id="rId16"/>
    <p:sldId id="278" r:id="rId17"/>
    <p:sldId id="279" r:id="rId18"/>
    <p:sldId id="266" r:id="rId19"/>
    <p:sldId id="260" r:id="rId20"/>
    <p:sldId id="271" r:id="rId21"/>
    <p:sldId id="273" r:id="rId22"/>
    <p:sldId id="274" r:id="rId23"/>
    <p:sldId id="270" r:id="rId24"/>
    <p:sldId id="275" r:id="rId25"/>
    <p:sldId id="276" r:id="rId26"/>
    <p:sldId id="265" r:id="rId27"/>
    <p:sldId id="277" r:id="rId28"/>
    <p:sldId id="280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80" autoAdjust="0"/>
    <p:restoredTop sz="86410"/>
  </p:normalViewPr>
  <p:slideViewPr>
    <p:cSldViewPr snapToGrid="0">
      <p:cViewPr varScale="1">
        <p:scale>
          <a:sx n="64" d="100"/>
          <a:sy n="64" d="100"/>
        </p:scale>
        <p:origin x="1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1197F-5BB3-46C4-AE32-2005F9B37CD6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24AD7-4046-4DE9-AC23-D9B96DE34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24AD7-4046-4DE9-AC23-D9B96DE34B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9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2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9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7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9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9AC2-AAEF-4CA3-BF1B-52E62DAE40C7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ACE3-C038-4BCC-889B-39F74A49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2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5206" y="0"/>
            <a:ext cx="57067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520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08" y="128789"/>
            <a:ext cx="5301590" cy="10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42"/>
            <a:ext cx="12191999" cy="6863041"/>
          </a:xfrm>
        </p:spPr>
      </p:pic>
    </p:spTree>
    <p:extLst>
      <p:ext uri="{BB962C8B-B14F-4D97-AF65-F5344CB8AC3E}">
        <p14:creationId xmlns:p14="http://schemas.microsoft.com/office/powerpoint/2010/main" val="11642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52"/>
            <a:ext cx="12192001" cy="6868552"/>
          </a:xfrm>
        </p:spPr>
      </p:pic>
    </p:spTree>
    <p:extLst>
      <p:ext uri="{BB962C8B-B14F-4D97-AF65-F5344CB8AC3E}">
        <p14:creationId xmlns:p14="http://schemas.microsoft.com/office/powerpoint/2010/main" val="194977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06267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86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7839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45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9102"/>
          </a:xfrm>
        </p:spPr>
      </p:pic>
    </p:spTree>
    <p:extLst>
      <p:ext uri="{BB962C8B-B14F-4D97-AF65-F5344CB8AC3E}">
        <p14:creationId xmlns:p14="http://schemas.microsoft.com/office/powerpoint/2010/main" val="168030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03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099"/>
            <a:ext cx="12192000" cy="687409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889" t="3171" r="1472" b="44249"/>
          <a:stretch/>
        </p:blipFill>
        <p:spPr>
          <a:xfrm rot="20467965">
            <a:off x="432480" y="643884"/>
            <a:ext cx="3257528" cy="20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34"/>
          </a:xfrm>
        </p:spPr>
      </p:pic>
    </p:spTree>
    <p:extLst>
      <p:ext uri="{BB962C8B-B14F-4D97-AF65-F5344CB8AC3E}">
        <p14:creationId xmlns:p14="http://schemas.microsoft.com/office/powerpoint/2010/main" val="2765997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34"/>
          </a:xfrm>
        </p:spPr>
      </p:pic>
    </p:spTree>
    <p:extLst>
      <p:ext uri="{BB962C8B-B14F-4D97-AF65-F5344CB8AC3E}">
        <p14:creationId xmlns:p14="http://schemas.microsoft.com/office/powerpoint/2010/main" val="398581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31"/>
          </a:xfrm>
        </p:spPr>
      </p:pic>
    </p:spTree>
    <p:extLst>
      <p:ext uri="{BB962C8B-B14F-4D97-AF65-F5344CB8AC3E}">
        <p14:creationId xmlns:p14="http://schemas.microsoft.com/office/powerpoint/2010/main" val="58490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2910"/>
          </a:xfrm>
        </p:spPr>
      </p:pic>
    </p:spTree>
    <p:extLst>
      <p:ext uri="{BB962C8B-B14F-4D97-AF65-F5344CB8AC3E}">
        <p14:creationId xmlns:p14="http://schemas.microsoft.com/office/powerpoint/2010/main" val="13021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5907"/>
          </a:xfrm>
        </p:spPr>
      </p:pic>
    </p:spTree>
    <p:extLst>
      <p:ext uri="{BB962C8B-B14F-4D97-AF65-F5344CB8AC3E}">
        <p14:creationId xmlns:p14="http://schemas.microsoft.com/office/powerpoint/2010/main" val="147288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677"/>
          </a:xfrm>
        </p:spPr>
      </p:pic>
    </p:spTree>
    <p:extLst>
      <p:ext uri="{BB962C8B-B14F-4D97-AF65-F5344CB8AC3E}">
        <p14:creationId xmlns:p14="http://schemas.microsoft.com/office/powerpoint/2010/main" val="161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1"/>
            <a:ext cx="12192000" cy="6863971"/>
          </a:xfrm>
        </p:spPr>
      </p:pic>
    </p:spTree>
    <p:extLst>
      <p:ext uri="{BB962C8B-B14F-4D97-AF65-F5344CB8AC3E}">
        <p14:creationId xmlns:p14="http://schemas.microsoft.com/office/powerpoint/2010/main" val="14006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255"/>
          </a:xfrm>
        </p:spPr>
      </p:pic>
    </p:spTree>
    <p:extLst>
      <p:ext uri="{BB962C8B-B14F-4D97-AF65-F5344CB8AC3E}">
        <p14:creationId xmlns:p14="http://schemas.microsoft.com/office/powerpoint/2010/main" val="2863575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754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5243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2706" r="18772" b="3126"/>
          <a:stretch/>
        </p:blipFill>
        <p:spPr>
          <a:xfrm>
            <a:off x="4984124" y="-1"/>
            <a:ext cx="7207877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316" r="50611" b="5721"/>
          <a:stretch/>
        </p:blipFill>
        <p:spPr>
          <a:xfrm>
            <a:off x="-1" y="1"/>
            <a:ext cx="498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2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100000">
              <a:schemeClr val="accent5">
                <a:lumMod val="89000"/>
              </a:schemeClr>
            </a:gs>
            <a:gs pos="0">
              <a:schemeClr val="accent5">
                <a:lumMod val="75000"/>
              </a:schemeClr>
            </a:gs>
            <a:gs pos="100000">
              <a:schemeClr val="accent5">
                <a:lumMod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1026" r="915" b="1538"/>
          <a:stretch/>
        </p:blipFill>
        <p:spPr>
          <a:xfrm>
            <a:off x="1376289" y="0"/>
            <a:ext cx="9439422" cy="6858000"/>
          </a:xfrm>
        </p:spPr>
      </p:pic>
    </p:spTree>
    <p:extLst>
      <p:ext uri="{BB962C8B-B14F-4D97-AF65-F5344CB8AC3E}">
        <p14:creationId xmlns:p14="http://schemas.microsoft.com/office/powerpoint/2010/main" val="1385233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5" y="0"/>
            <a:ext cx="11010330" cy="167425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18" y="1674254"/>
            <a:ext cx="7425365" cy="5183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50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144"/>
          <a:stretch/>
        </p:blipFill>
        <p:spPr>
          <a:xfrm>
            <a:off x="1923245" y="0"/>
            <a:ext cx="83455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0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807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9461" r="6786" b="1287"/>
          <a:stretch/>
        </p:blipFill>
        <p:spPr>
          <a:xfrm>
            <a:off x="6478073" y="0"/>
            <a:ext cx="5713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52"/>
          </a:xfrm>
        </p:spPr>
      </p:pic>
    </p:spTree>
    <p:extLst>
      <p:ext uri="{BB962C8B-B14F-4D97-AF65-F5344CB8AC3E}">
        <p14:creationId xmlns:p14="http://schemas.microsoft.com/office/powerpoint/2010/main" val="34450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21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144"/>
          <a:stretch/>
        </p:blipFill>
        <p:spPr>
          <a:xfrm>
            <a:off x="1923245" y="0"/>
            <a:ext cx="83455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4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5" y="0"/>
            <a:ext cx="11010330" cy="167425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18" y="1674254"/>
            <a:ext cx="7425365" cy="5183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86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100000">
              <a:schemeClr val="accent5">
                <a:lumMod val="89000"/>
              </a:schemeClr>
            </a:gs>
            <a:gs pos="0">
              <a:schemeClr val="accent5">
                <a:lumMod val="75000"/>
              </a:schemeClr>
            </a:gs>
            <a:gs pos="100000">
              <a:schemeClr val="accent5">
                <a:lumMod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1026" r="915" b="1538"/>
          <a:stretch/>
        </p:blipFill>
        <p:spPr>
          <a:xfrm>
            <a:off x="1376289" y="0"/>
            <a:ext cx="9439422" cy="6858000"/>
          </a:xfrm>
        </p:spPr>
      </p:pic>
    </p:spTree>
    <p:extLst>
      <p:ext uri="{BB962C8B-B14F-4D97-AF65-F5344CB8AC3E}">
        <p14:creationId xmlns:p14="http://schemas.microsoft.com/office/powerpoint/2010/main" val="140809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2"/>
            <a:ext cx="12192000" cy="6870662"/>
          </a:xfrm>
        </p:spPr>
      </p:pic>
    </p:spTree>
    <p:extLst>
      <p:ext uri="{BB962C8B-B14F-4D97-AF65-F5344CB8AC3E}">
        <p14:creationId xmlns:p14="http://schemas.microsoft.com/office/powerpoint/2010/main" val="36269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1</Words>
  <Application>Microsoft Office PowerPoint</Application>
  <PresentationFormat>Widescreen</PresentationFormat>
  <Paragraphs>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Malihe</dc:creator>
  <cp:lastModifiedBy>Malihe</cp:lastModifiedBy>
  <cp:revision>18</cp:revision>
  <dcterms:created xsi:type="dcterms:W3CDTF">2014-10-03T10:46:47Z</dcterms:created>
  <dcterms:modified xsi:type="dcterms:W3CDTF">2014-10-21T18:52:21Z</dcterms:modified>
</cp:coreProperties>
</file>