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98" d="100"/>
          <a:sy n="98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8973" y="-904672"/>
            <a:ext cx="7766936" cy="1646302"/>
          </a:xfrm>
        </p:spPr>
        <p:txBody>
          <a:bodyPr/>
          <a:lstStyle/>
          <a:p>
            <a:pPr algn="ctr"/>
            <a:r>
              <a:rPr lang="fa-IR" dirty="0" smtClean="0"/>
              <a:t>به نام خدا 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8973" y="1871837"/>
            <a:ext cx="7766936" cy="1096899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fa-IR" sz="17600" dirty="0" smtClean="0"/>
              <a:t>اقتصاد فصل دوم</a:t>
            </a:r>
          </a:p>
          <a:p>
            <a:pPr algn="ctr"/>
            <a:endParaRPr lang="fa-IR" sz="17600" dirty="0" smtClean="0"/>
          </a:p>
          <a:p>
            <a:pPr algn="ctr"/>
            <a:endParaRPr lang="fa-IR" sz="4500" dirty="0"/>
          </a:p>
          <a:p>
            <a:pPr algn="ctr"/>
            <a:r>
              <a:rPr lang="fa-IR" sz="17600" dirty="0" smtClean="0"/>
              <a:t>گرد اورنده سبحان اثاری </a:t>
            </a:r>
          </a:p>
          <a:p>
            <a:pPr algn="ctr"/>
            <a:endParaRPr lang="fa-IR" sz="17600" dirty="0" smtClean="0"/>
          </a:p>
          <a:p>
            <a:pPr algn="ctr"/>
            <a:endParaRPr lang="fa-IR" sz="4500" dirty="0"/>
          </a:p>
          <a:p>
            <a:pPr algn="ctr"/>
            <a:r>
              <a:rPr lang="fa-IR" sz="17600" dirty="0" smtClean="0"/>
              <a:t>دبیر مربوطه جناب اقای کاشفی  </a:t>
            </a:r>
            <a:endParaRPr lang="fa-IR" sz="17600" dirty="0"/>
          </a:p>
        </p:txBody>
      </p:sp>
    </p:spTree>
    <p:extLst>
      <p:ext uri="{BB962C8B-B14F-4D97-AF65-F5344CB8AC3E}">
        <p14:creationId xmlns:p14="http://schemas.microsoft.com/office/powerpoint/2010/main" val="2906272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اشنایی با شاخص های اقتصادی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میزان تولید کالا و خدمات در یک جامعه نشان دهنده قدرت اقتصادی یک کشور و همچنین نشان دهنده سطح زندگی مردم ان کشور است .به دلیل اینکه تولید بیشتر به معنای در امد بیشتر و مصرف بیشتر و در نتیجه رفاه بیشتر را در پی دارد </a:t>
            </a:r>
          </a:p>
          <a:p>
            <a:endParaRPr lang="fa-IR" dirty="0"/>
          </a:p>
          <a:p>
            <a:r>
              <a:rPr lang="fa-IR" dirty="0" smtClean="0"/>
              <a:t>افزایش مقدار تولید کالا و خدمات در یک جامعه بیانگر موفقیت دولت در عرصه های مختلف اقتصادی است .  </a:t>
            </a:r>
          </a:p>
          <a:p>
            <a:r>
              <a:rPr lang="fa-IR" dirty="0" smtClean="0"/>
              <a:t>برای بررسی وضعیت اقتصادی یک کشور و میزان تغییرات در ان به شاخص ها و متغیر های خاص که توانایی اندازه گیری میزان تولید کالا و خدمات یک کشور را داشته باشد را نیاز داریم .</a:t>
            </a:r>
          </a:p>
          <a:p>
            <a:r>
              <a:rPr lang="fa-IR" dirty="0" smtClean="0"/>
              <a:t>حسابداری ملی شاخص علم اقتصاد است که به بررسی و اندازه گیری میزان فعالیت های اقتصادی در سطح ملی میپردازد .</a:t>
            </a:r>
          </a:p>
          <a:p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686740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..........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sz="2500" dirty="0" smtClean="0"/>
              <a:t>مواردی را نام ببرید که حسابداری ملی به بررسی انها بپردازد ؟؟؟</a:t>
            </a:r>
          </a:p>
          <a:p>
            <a:pPr marL="0" indent="0">
              <a:buNone/>
            </a:pPr>
            <a:endParaRPr lang="fa-IR" sz="2000" dirty="0"/>
          </a:p>
          <a:p>
            <a:pPr marL="0" indent="0">
              <a:buNone/>
            </a:pPr>
            <a:r>
              <a:rPr lang="fa-IR" sz="2000" dirty="0" smtClean="0"/>
              <a:t>1- میزان پس انداز و سرمایه گذاری مردم یک کشور.</a:t>
            </a:r>
          </a:p>
          <a:p>
            <a:pPr marL="0" indent="0">
              <a:buNone/>
            </a:pPr>
            <a:endParaRPr lang="fa-IR" sz="2000" dirty="0"/>
          </a:p>
          <a:p>
            <a:pPr marL="0" indent="0">
              <a:buNone/>
            </a:pPr>
            <a:r>
              <a:rPr lang="fa-IR" sz="2000" dirty="0" smtClean="0"/>
              <a:t>2- سطح زندگی و درامد مردم .</a:t>
            </a:r>
          </a:p>
          <a:p>
            <a:pPr marL="0" indent="0">
              <a:buNone/>
            </a:pPr>
            <a:endParaRPr lang="fa-IR" sz="2000" dirty="0"/>
          </a:p>
          <a:p>
            <a:pPr marL="0" indent="0">
              <a:buNone/>
            </a:pPr>
            <a:r>
              <a:rPr lang="fa-IR" sz="2000" dirty="0" smtClean="0"/>
              <a:t>3-تغییرات ایجاد شده درباره میزان سرمایه گذاری مردم و سطح زندگی انان که باعث اجرای بعضی از سیاست های اقتصادی دولت میشود 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4188451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دو مفهوم زیر را تعریف کنید .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500" dirty="0" smtClean="0"/>
              <a:t>تولید ملی / </a:t>
            </a:r>
          </a:p>
          <a:p>
            <a:r>
              <a:rPr lang="fa-IR" sz="2000" dirty="0" smtClean="0"/>
              <a:t>به مجموعه فعالیت های تولیدی که توسط یک ملت در یک سال خواه در کشور خودشون یا در خارج از کشور خودشون انجام دهند به ان تولید ملی میگویند .</a:t>
            </a:r>
          </a:p>
          <a:p>
            <a:endParaRPr lang="fa-IR" sz="2000" dirty="0"/>
          </a:p>
          <a:p>
            <a:r>
              <a:rPr lang="fa-IR" sz="2500" dirty="0" smtClean="0"/>
              <a:t>تولید داخلی/</a:t>
            </a:r>
          </a:p>
          <a:p>
            <a:r>
              <a:rPr lang="fa-IR" sz="2000" dirty="0" smtClean="0"/>
              <a:t>به مجموعه فعالیت های تولیدی که در داخل یک کشور خواه توسط مردم همان کشور یا توسط خارجیانی که در ان کشور مقیم اند انجام شود را تولید داخلی میگویند .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11346605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مفهوم استهلاک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1887" y="2150862"/>
            <a:ext cx="8596668" cy="3880773"/>
          </a:xfrm>
        </p:spPr>
        <p:txBody>
          <a:bodyPr/>
          <a:lstStyle/>
          <a:p>
            <a:r>
              <a:rPr lang="fa-IR" dirty="0" smtClean="0"/>
              <a:t>بخشی از سرمایه های یک کشور از قبیل ماشین الات ساختمان ها و... که در نتیجه گذشت و زمان استفاده از انها از بین میرود را استهلاک میگویند .</a:t>
            </a:r>
          </a:p>
          <a:p>
            <a:r>
              <a:rPr lang="fa-IR" dirty="0" smtClean="0"/>
              <a:t>قسمتی از تولیدات جامعه را که صرف جایگزینی سرمایه های فرسوده میشود را هزینه استهلاک میگویند .</a:t>
            </a:r>
          </a:p>
          <a:p>
            <a:r>
              <a:rPr lang="fa-IR" dirty="0" smtClean="0"/>
              <a:t>اگر کل تولید جامعه را بدون هزینه استهلاک محاسبه کنیم به ان تولید نا خالص میگوییم .</a:t>
            </a:r>
          </a:p>
          <a:p>
            <a:r>
              <a:rPr lang="fa-IR" dirty="0" smtClean="0"/>
              <a:t>اگر هزینه استهلاک را محاسبه کنیم و تولید را درون انها مورد توجه قرار دهیم به ان تولید خالص میگوییم .</a:t>
            </a:r>
          </a:p>
          <a:p>
            <a:endParaRPr lang="fa-IR" dirty="0"/>
          </a:p>
          <a:p>
            <a:endParaRPr lang="fa-IR" dirty="0" smtClean="0"/>
          </a:p>
          <a:p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974673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ادامه</a:t>
            </a:r>
            <a:endParaRPr lang="fa-IR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400" dirty="0" smtClean="0"/>
              <a:t>میزان بالای تولید ناخالص ملی در یک کشور نشان دهنده چه چیزی است ؟</a:t>
            </a:r>
          </a:p>
          <a:p>
            <a:r>
              <a:rPr lang="fa-IR" sz="2400" dirty="0" smtClean="0"/>
              <a:t>بیانگر قدرت اقتصادی </a:t>
            </a:r>
          </a:p>
          <a:p>
            <a:r>
              <a:rPr lang="fa-IR" sz="2400" dirty="0" smtClean="0"/>
              <a:t>تولید بیشتر</a:t>
            </a:r>
          </a:p>
          <a:p>
            <a:r>
              <a:rPr lang="fa-IR" sz="2400" dirty="0" smtClean="0"/>
              <a:t>بالا بودن بهره وری </a:t>
            </a:r>
          </a:p>
          <a:p>
            <a:r>
              <a:rPr lang="fa-IR" sz="2400" dirty="0" smtClean="0"/>
              <a:t>استفاده بهینه از همه ی عوامل تولید 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66457262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ادامه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400" dirty="0" smtClean="0"/>
              <a:t>تولید نا خالص ملی را تعریف کنید ؟</a:t>
            </a:r>
          </a:p>
          <a:p>
            <a:r>
              <a:rPr lang="fa-IR" sz="2200" dirty="0" smtClean="0"/>
              <a:t>ارزش پولی کلیه کالا ها و خدمات نهایی که اعضای یک ملت در طول یک سال تولید کرده اند .</a:t>
            </a:r>
          </a:p>
          <a:p>
            <a:endParaRPr lang="fa-IR" sz="2200" dirty="0" smtClean="0"/>
          </a:p>
          <a:p>
            <a:r>
              <a:rPr lang="fa-IR" sz="2400" dirty="0" smtClean="0"/>
              <a:t>تولید نا خالص داخلی را تعریف کنید ؟</a:t>
            </a:r>
          </a:p>
          <a:p>
            <a:r>
              <a:rPr lang="fa-IR" sz="2200" dirty="0" smtClean="0"/>
              <a:t>ارزش پولی کلیه کالاها و خدمات نهایی که در طول یک سال در محدوده مرز های یک کشور تئلید میشود .</a:t>
            </a:r>
            <a:endParaRPr lang="fa-IR" sz="2200" dirty="0"/>
          </a:p>
        </p:txBody>
      </p:sp>
    </p:spTree>
    <p:extLst>
      <p:ext uri="{BB962C8B-B14F-4D97-AF65-F5344CB8AC3E}">
        <p14:creationId xmlns:p14="http://schemas.microsoft.com/office/powerpoint/2010/main" val="42311251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446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به نام خدا </vt:lpstr>
      <vt:lpstr>اشنایی با شاخص های اقتصادی </vt:lpstr>
      <vt:lpstr>.......... </vt:lpstr>
      <vt:lpstr>دو مفهوم زیر را تعریف کنید .</vt:lpstr>
      <vt:lpstr>مفهوم استهلاک </vt:lpstr>
      <vt:lpstr>ادامه</vt:lpstr>
      <vt:lpstr>ادامه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115</dc:creator>
  <cp:lastModifiedBy>115</cp:lastModifiedBy>
  <cp:revision>5</cp:revision>
  <dcterms:created xsi:type="dcterms:W3CDTF">2015-11-30T16:38:30Z</dcterms:created>
  <dcterms:modified xsi:type="dcterms:W3CDTF">2015-11-30T17:18:27Z</dcterms:modified>
</cp:coreProperties>
</file>