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069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30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2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50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7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6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0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1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8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83DC30-279C-425F-B324-CC013315F86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71A471-8BE7-4ABC-B131-BE936F1F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5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26" y="1553781"/>
            <a:ext cx="11437846" cy="4731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0783" y="463639"/>
            <a:ext cx="371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Ethernet Switching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8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7521"/>
              </p:ext>
            </p:extLst>
          </p:nvPr>
        </p:nvGraphicFramePr>
        <p:xfrm>
          <a:off x="5782614" y="1197734"/>
          <a:ext cx="5550796" cy="292625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26528"/>
                <a:gridCol w="3624268"/>
              </a:tblGrid>
              <a:tr h="634531">
                <a:tc>
                  <a:txBody>
                    <a:bodyPr/>
                    <a:lstStyle/>
                    <a:p>
                      <a:r>
                        <a:rPr lang="en-US" dirty="0" smtClean="0"/>
                        <a:t>VLAN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 SUBNET</a:t>
                      </a:r>
                      <a:endParaRPr lang="en-US" dirty="0"/>
                    </a:p>
                  </a:txBody>
                  <a:tcPr/>
                </a:tc>
              </a:tr>
              <a:tr h="57293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10.0.0.0/24</a:t>
                      </a:r>
                      <a:endParaRPr lang="en-US" dirty="0"/>
                    </a:p>
                  </a:txBody>
                  <a:tcPr/>
                </a:tc>
              </a:tr>
              <a:tr h="57293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10.10.0.0/24</a:t>
                      </a:r>
                      <a:endParaRPr lang="en-US" dirty="0"/>
                    </a:p>
                  </a:txBody>
                  <a:tcPr/>
                </a:tc>
              </a:tr>
              <a:tr h="57293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10.20.0.0/24</a:t>
                      </a:r>
                      <a:endParaRPr lang="en-US" dirty="0"/>
                    </a:p>
                  </a:txBody>
                  <a:tcPr/>
                </a:tc>
              </a:tr>
              <a:tr h="57293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10.30.0.0/24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70715" y="2081862"/>
            <a:ext cx="5271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STP</a:t>
            </a:r>
          </a:p>
          <a:p>
            <a:r>
              <a:rPr lang="en-US" sz="3600" b="1" dirty="0" smtClean="0"/>
              <a:t>ETHER-CHANNEL</a:t>
            </a:r>
          </a:p>
          <a:p>
            <a:r>
              <a:rPr lang="en-US" sz="3600" b="1" dirty="0" smtClean="0"/>
              <a:t>TRUNKING</a:t>
            </a:r>
          </a:p>
          <a:p>
            <a:r>
              <a:rPr lang="en-US" sz="3600" b="1" dirty="0" smtClean="0"/>
              <a:t>ACCESS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0959" y="4205520"/>
            <a:ext cx="36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Vlan</a:t>
            </a:r>
            <a:r>
              <a:rPr lang="en-US" b="1" dirty="0" smtClean="0"/>
              <a:t> 1 management :10.0.0.10x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52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177</TotalTime>
  <Words>22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Impact</vt:lpstr>
      <vt:lpstr>Main Event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L0ger101</dc:creator>
  <cp:lastModifiedBy>L0ger101</cp:lastModifiedBy>
  <cp:revision>9</cp:revision>
  <dcterms:created xsi:type="dcterms:W3CDTF">2014-04-22T14:13:47Z</dcterms:created>
  <dcterms:modified xsi:type="dcterms:W3CDTF">2014-04-25T18:35:46Z</dcterms:modified>
</cp:coreProperties>
</file>