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78" r:id="rId13"/>
    <p:sldId id="27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6" r:id="rId24"/>
    <p:sldId id="27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14" y="753762"/>
            <a:ext cx="8847437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0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بیابان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137719"/>
            <a:ext cx="8825659" cy="43619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به سرزمین های خشکی که میزان بارندگی سالیانهٔ آنها کمتر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 از 50 میل یمتر باشد، بیابان گفته می شود. بخش عمده ای از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 بیابان های گرم و خشک جهان در مجاورت مدار رأس السرطان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و رأس الجدی واقع شده اند؛ مانند صحرا در آفریقا، ربع الخالی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 در عربستان و لوت در ایران. وقتی سخن از بیابان به میان میآید،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 ما به یاد مناطق گرم می افتیم؛ در حالی که بیابان های سرد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نیز در جهان وجود دارند. بیابان گبی که اطراف آن را کوه فرا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گرفته است، جزء بیابان های سرد جهان است. در این گونه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 بیابانها نیز بارش، ناچیز و حتی در حد صفر است. بیابان ها از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 نظر پوشش گیاهی فقیرند و فقط درختان یا بوته های خاردار،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 که در مقابل خشکی هوا و تبخیر مقاوم اند یا آب را در خود</a:t>
            </a:r>
          </a:p>
          <a:p>
            <a:pPr marL="0" indent="0" algn="ctr">
              <a:buNone/>
            </a:pP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ذخیره </a:t>
            </a:r>
            <a:r>
              <a:rPr lang="fa-IR" dirty="0" smtClean="0">
                <a:solidFill>
                  <a:srgbClr val="817427"/>
                </a:solidFill>
                <a:cs typeface="B Titr" panose="00000700000000000000" pitchFamily="2" charset="-78"/>
              </a:rPr>
              <a:t>میکنند</a:t>
            </a:r>
            <a:r>
              <a:rPr lang="fa-IR" dirty="0">
                <a:solidFill>
                  <a:srgbClr val="817427"/>
                </a:solidFill>
                <a:cs typeface="B Titr" panose="00000700000000000000" pitchFamily="2" charset="-78"/>
              </a:rPr>
              <a:t>، می توانند در آنجا زندگی کنند.</a:t>
            </a:r>
          </a:p>
          <a:p>
            <a:pPr algn="ctr"/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498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97" y="580767"/>
            <a:ext cx="8761413" cy="1248146"/>
          </a:xfrm>
        </p:spPr>
        <p:txBody>
          <a:bodyPr/>
          <a:lstStyle/>
          <a:p>
            <a:pPr algn="ctr"/>
            <a:r>
              <a:rPr lang="fa-IR" dirty="0" smtClean="0"/>
              <a:t>بایوباب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(ساوان)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1031" name="Picture 7" descr="http://sadkhabar.ir/files/fa/news/1393/2/27/227447_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4" y="2821158"/>
            <a:ext cx="8958648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1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69557"/>
            <a:ext cx="8761413" cy="1211075"/>
          </a:xfrm>
        </p:spPr>
        <p:txBody>
          <a:bodyPr/>
          <a:lstStyle/>
          <a:p>
            <a:pPr algn="ctr"/>
            <a:r>
              <a:rPr lang="fa-IR" dirty="0" smtClean="0"/>
              <a:t>شیر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(ساوان)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13318" name="Picture 6" descr="Image result for ‫ساوان‬‎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55" y="2631989"/>
            <a:ext cx="7055708" cy="33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1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81914"/>
            <a:ext cx="8761413" cy="1198718"/>
          </a:xfrm>
        </p:spPr>
        <p:txBody>
          <a:bodyPr/>
          <a:lstStyle/>
          <a:p>
            <a:pPr algn="ctr"/>
            <a:r>
              <a:rPr lang="fa-IR" dirty="0" smtClean="0"/>
              <a:t>فیل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(ساوان)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14338" name="Picture 2" descr="Image result for ‫ساوان‬‎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52" y="2570205"/>
            <a:ext cx="7216346" cy="29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72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69557"/>
            <a:ext cx="8761413" cy="1211075"/>
          </a:xfrm>
        </p:spPr>
        <p:txBody>
          <a:bodyPr/>
          <a:lstStyle/>
          <a:p>
            <a:pPr algn="ctr"/>
            <a:r>
              <a:rPr lang="fa-IR" dirty="0" smtClean="0"/>
              <a:t>بامبو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(جنگل های بارانی استوایی)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persianlab.com/wp-content/uploads/192803_5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62" y="2603500"/>
            <a:ext cx="858794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8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32486"/>
            <a:ext cx="8761413" cy="1248146"/>
          </a:xfrm>
        </p:spPr>
        <p:txBody>
          <a:bodyPr/>
          <a:lstStyle/>
          <a:p>
            <a:pPr algn="ctr"/>
            <a:r>
              <a:rPr lang="fa-IR" dirty="0" smtClean="0"/>
              <a:t>توکا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(جنگل های بارانی استوایی)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aks.roshd.ir/photos/58.15241.medium.asp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24" y="2620962"/>
            <a:ext cx="8408843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39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69557"/>
            <a:ext cx="8761413" cy="1211075"/>
          </a:xfrm>
        </p:spPr>
        <p:txBody>
          <a:bodyPr/>
          <a:lstStyle/>
          <a:p>
            <a:pPr algn="ctr"/>
            <a:r>
              <a:rPr lang="fa-IR" dirty="0" smtClean="0"/>
              <a:t>سمور آبی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(تایگا)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pic.photo-aks.com/photo/animals/others/large/samor_ab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70" y="2603500"/>
            <a:ext cx="805049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50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57200"/>
            <a:ext cx="8761413" cy="1223432"/>
          </a:xfrm>
        </p:spPr>
        <p:txBody>
          <a:bodyPr/>
          <a:lstStyle/>
          <a:p>
            <a:pPr algn="ctr"/>
            <a:r>
              <a:rPr lang="fa-IR" dirty="0" smtClean="0"/>
              <a:t>عقاب کانادا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(تایگا)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images.persianblog.ir/434975_KC9yUsg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90" y="2603500"/>
            <a:ext cx="758704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07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69557"/>
            <a:ext cx="8761413" cy="1211075"/>
          </a:xfrm>
        </p:spPr>
        <p:txBody>
          <a:bodyPr/>
          <a:lstStyle/>
          <a:p>
            <a:pPr algn="ctr"/>
            <a:r>
              <a:rPr lang="fa-IR" dirty="0" smtClean="0"/>
              <a:t>جنگل های مخروطی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(تایگا)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6146" name="Picture 2" descr="http://www.ecosystema.ru/08nature/world/sai/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24" y="2603500"/>
            <a:ext cx="795164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46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69557"/>
            <a:ext cx="8761413" cy="1211075"/>
          </a:xfrm>
        </p:spPr>
        <p:txBody>
          <a:bodyPr/>
          <a:lstStyle/>
          <a:p>
            <a:pPr algn="ctr"/>
            <a:r>
              <a:rPr lang="fa-IR" dirty="0" smtClean="0"/>
              <a:t>گرگ قطبی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(توندرا)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7170" name="Picture 2" descr="http://media.jamnews.ir/Kashkool/Images/Jamnews-werner-freund-wolves%20%2810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14" y="2603500"/>
            <a:ext cx="806285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5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latin typeface="IPT Davat" panose="00000400000000000000" pitchFamily="2" charset="2"/>
              </a:rPr>
              <a:t>انواع زیست بوم ها</a:t>
            </a:r>
            <a:endParaRPr lang="fa-IR" dirty="0">
              <a:latin typeface="IPT Davat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</a:rPr>
              <a:t>نام ونام خانوادگی </a:t>
            </a:r>
            <a:r>
              <a:rPr lang="fa-IR" sz="3200" dirty="0" smtClean="0"/>
              <a:t>: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</a:rPr>
              <a:t>علیرضا شاهمرادی</a:t>
            </a:r>
          </a:p>
          <a:p>
            <a:pPr marL="0" indent="0" algn="ctr">
              <a:buNone/>
            </a:pPr>
            <a:r>
              <a:rPr lang="fa-IR" sz="3200" dirty="0" smtClean="0">
                <a:solidFill>
                  <a:srgbClr val="FF0000"/>
                </a:solidFill>
              </a:rPr>
              <a:t>مطالعات</a:t>
            </a:r>
          </a:p>
          <a:p>
            <a:pPr marL="0" indent="0" algn="ctr">
              <a:buNone/>
            </a:pP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</a:rPr>
              <a:t>دبیر محترم : </a:t>
            </a:r>
            <a:r>
              <a:rPr lang="fa-IR" sz="3200" dirty="0" smtClean="0">
                <a:solidFill>
                  <a:srgbClr val="0070C0"/>
                </a:solidFill>
              </a:rPr>
              <a:t>جناب آقای سلمانی پور</a:t>
            </a:r>
            <a:endParaRPr lang="fa-I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5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0977 -3.7037E-7 C -0.1569 -3.7037E-7 -0.22735 0.0669 -0.22735 0.11736 L -0.22735 0.24329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69557"/>
            <a:ext cx="8761413" cy="1211075"/>
          </a:xfrm>
        </p:spPr>
        <p:txBody>
          <a:bodyPr/>
          <a:lstStyle/>
          <a:p>
            <a:pPr algn="ctr"/>
            <a:r>
              <a:rPr lang="fa-IR" dirty="0" smtClean="0"/>
              <a:t>خزه و گل سنگ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(توندرا)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8194" name="Picture 2" descr="http://www.inio.ac.ir/Portals/0/%D9%82%D8%B7%D8%A8%20%D8%AC%D9%86%D9%88%D8%A8/P11404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57" y="2665284"/>
            <a:ext cx="807521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57200"/>
            <a:ext cx="8761413" cy="1223432"/>
          </a:xfrm>
        </p:spPr>
        <p:txBody>
          <a:bodyPr/>
          <a:lstStyle/>
          <a:p>
            <a:pPr algn="ctr"/>
            <a:r>
              <a:rPr lang="fa-IR" dirty="0" smtClean="0"/>
              <a:t>مارمولک خاردار استرالیایی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(بیابان)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9218" name="Picture 2" descr="http://cdn.bartarinha.ir/files/fa/news/1393/8/4/382073_5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33" y="2603500"/>
            <a:ext cx="775393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4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57200"/>
            <a:ext cx="8761413" cy="1223432"/>
          </a:xfrm>
        </p:spPr>
        <p:txBody>
          <a:bodyPr/>
          <a:lstStyle/>
          <a:p>
            <a:pPr algn="ctr"/>
            <a:r>
              <a:rPr lang="fa-IR" dirty="0" smtClean="0"/>
              <a:t>صحرای ساهارا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(بیابان)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10242" name="Picture 2" descr="http://www.seemorgh.com/uploads/algeriadeserts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41" y="2603500"/>
            <a:ext cx="801342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5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95416"/>
            <a:ext cx="8761413" cy="1495168"/>
          </a:xfrm>
        </p:spPr>
        <p:txBody>
          <a:bodyPr/>
          <a:lstStyle/>
          <a:p>
            <a:pPr algn="ctr"/>
            <a:r>
              <a:rPr lang="fa-IR" dirty="0" smtClean="0"/>
              <a:t>شتر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(بیایان)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11266" name="Picture 2" descr="http://media-2.web.britannica.com/eb-media/56/7056-004-CF0A50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6" y="2603500"/>
            <a:ext cx="719788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9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00" y="504112"/>
            <a:ext cx="8761413" cy="1645964"/>
          </a:xfrm>
        </p:spPr>
        <p:txBody>
          <a:bodyPr/>
          <a:lstStyle/>
          <a:p>
            <a:pPr algn="ctr"/>
            <a:r>
              <a:rPr lang="fa-IR" dirty="0" smtClean="0"/>
              <a:t>لاک پشت صحرایی</a:t>
            </a:r>
            <a:br>
              <a:rPr lang="fa-IR" dirty="0" smtClean="0"/>
            </a:br>
            <a:r>
              <a:rPr lang="fa-IR" dirty="0" smtClean="0">
                <a:solidFill>
                  <a:srgbClr val="FFC000"/>
                </a:solidFill>
              </a:rPr>
              <a:t>(بیایان)</a:t>
            </a:r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12290" name="Picture 2" descr="http://images.persianblog.ir/674560_HI4dnG9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19" y="2693773"/>
            <a:ext cx="5696465" cy="29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1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/>
              <a:t>باتشکر از همراهیتان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Palace Script MT" panose="030303020206070C0B05" pitchFamily="66" charset="0"/>
              </a:rPr>
              <a:t>Alireza </a:t>
            </a:r>
            <a:r>
              <a:rPr lang="en-US" sz="3600" dirty="0" err="1" smtClean="0">
                <a:solidFill>
                  <a:schemeClr val="tx1"/>
                </a:solidFill>
                <a:latin typeface="Palace Script MT" panose="030303020206070C0B05" pitchFamily="66" charset="0"/>
              </a:rPr>
              <a:t>Shahmoradi</a:t>
            </a:r>
            <a:endParaRPr lang="fa-IR" sz="3600" dirty="0" smtClean="0">
              <a:solidFill>
                <a:schemeClr val="tx1"/>
              </a:solidFill>
              <a:latin typeface="Palace Script MT" panose="030303020206070C0B05" pitchFamily="66" charset="0"/>
            </a:endParaRPr>
          </a:p>
          <a:p>
            <a:pPr algn="ctr"/>
            <a:r>
              <a:rPr lang="fa-IR" sz="3600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برای دانلود پاور پوینت به سایت زیر مراجعه فرمایید</a:t>
            </a:r>
            <a:endParaRPr lang="en-US" sz="3600" dirty="0" smtClean="0">
              <a:solidFill>
                <a:schemeClr val="tx1"/>
              </a:solidFill>
              <a:latin typeface="Edwardian Script ITC" panose="030303020407070D0804" pitchFamily="66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Funclip.blog.ir</a:t>
            </a:r>
            <a:endParaRPr lang="fa-IR" sz="3600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4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جنگل های بارانی استوایی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/>
            <a:r>
              <a:rPr lang="fa-IR" sz="2000" b="1" dirty="0">
                <a:solidFill>
                  <a:srgbClr val="0070C0"/>
                </a:solidFill>
                <a:latin typeface="F_asal" pitchFamily="2" charset="0"/>
                <a:cs typeface="B Titr" panose="00000700000000000000" pitchFamily="2" charset="-78"/>
              </a:rPr>
              <a:t>جنگل های باران‌های استوائی پیچیده ترین زیست بوم ‌های جهان است .  این زیست بوم در ارتفاعات پایین منطقه استوائی پیدا می شود جائی که همیشه گرم ومرطوب است . درختان جنگلهای بارانی توسط سایه شاخ و برگ متراکم بالائی و در هم تنیدگی درختان جنگلی متمایز می شوند .  ارتفاع این سایبانها ممکن است به بیش از 50 متر ( 160 فوت  )برسد . سایبانهای ضخیم به نور آفتاب و باران بندرت اجازه می دهند که به کف جنگل که پوشش کم تراکمی دارند نفوذ نمایند . خاک آنها مواد غذائی ناچیـــزی دارد و بسـیاری از گیاهان قادر هستـــند اندک مواد غـــذائی موجـــود را جذب و ذخیره نمایند .</a:t>
            </a:r>
            <a:endParaRPr lang="fa-IR" sz="2000" dirty="0">
              <a:solidFill>
                <a:srgbClr val="0070C0"/>
              </a:solidFill>
              <a:latin typeface="F_asal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662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تایگا </a:t>
            </a:r>
            <a:r>
              <a:rPr lang="fa-IR" dirty="0" smtClean="0">
                <a:solidFill>
                  <a:srgbClr val="FF0000"/>
                </a:solidFill>
              </a:rPr>
              <a:t>(</a:t>
            </a:r>
            <a:r>
              <a:rPr lang="fa-IR" dirty="0" smtClean="0"/>
              <a:t>جنگل های مخروطی شمالی</a:t>
            </a:r>
            <a:r>
              <a:rPr lang="fa-IR" dirty="0" smtClean="0">
                <a:solidFill>
                  <a:srgbClr val="FF0000"/>
                </a:solidFill>
              </a:rPr>
              <a:t>)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جنگل های مخروطی شمالی را بنام تایگای روسیه می شناسیم ، نواری در امتداد  آلاسکا ، کاندا ، روسیه ، و چین یافت شده ودر جاهایی که زمستانهایی با دوره سرمای طولانی هستند . مخروطیان عبارتند از : صنوبر ،کاج سیاه ، شاه درخت و گیاهان غالب حتی گل سنگ ها و همچنین خزه‌ها  زیادی  که در تمام مانداب ها و باتلاق های تمام مناطق رشد می کنند</a:t>
            </a:r>
            <a:endParaRPr lang="fa-IR" sz="20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5606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توندرا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توندرای مناطق جلگه‌ای فاقد درخت است ودر نیمکره شمالی در قسمت شمال جنگل های مخروطی و در نیمکره جنوبی در پنینسولای قطب جنوب قرار دارد . در این زیست بوم درختان به دلیل برودت ، یخبندان دائمی و وجود یک لایه یخ زده در زیر خاک نمی توانند جان سالم ببرند</a:t>
            </a:r>
            <a:endParaRPr lang="fa-IR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7649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زیست گیاهی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sz="2000" b="1" dirty="0">
                <a:solidFill>
                  <a:srgbClr val="00B050"/>
                </a:solidFill>
                <a:cs typeface="B Titr" panose="00000700000000000000" pitchFamily="2" charset="-78"/>
              </a:rPr>
              <a:t>زیست گیاهی تمایل اندکی به رشد ونمو در سطح زمین دارد . در تابستان تعداد زیادی از پرندگان به توندرا مهاجرت می کنند تا از حشرات آن تغذیه نمایند . جانوران دیگر یافت شده در این منطقه شامل : گوزن شمالی ، گرگ ، روباه و موش های آبی است. یک زیست بوم مشابهی بنام زیست بوم کوهستانی نامیده می‌شود که در مناطق بلند کوهستانی در نقاط مختلف  جهان یافت شده است .   گیاه بعلت شرایط طاقت فرسای دارای رشد پایینی در علفزارهای مناطق کوهستانی است 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80466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زیست بوم کویر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زیست بوم کویر  با بارش 254 میلیمتر ( 10 اینچ) در سال و درجه حرارت بالا تعریف شده است .  گیاهان بیابانی برای مقابله با کمبود رطوبت و حفظ آب دارای ویژگی های از قبیل رنگ روش ، برگهای کوچک ، ضخیم و یا مومی هستند .  اغلب حیواناتی که در بیابان زندگی می کنند به همراه محیطشان دارای رنگ روشنی هستند . و بدلیل حرارت بالای روز معمولا در شب فعال‌تر هستند</a:t>
            </a:r>
            <a:endParaRPr lang="fa-IR" sz="20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812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تایگا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68722"/>
            <a:ext cx="8825659" cy="34163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a-IR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زیست </a:t>
            </a: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بوم تایگا از گسترده ترین زیست بوم هاست و در جنوب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 توندرا و در قاره های آسیا، اروپا و آمریکای شمالی گسترش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یافته است. در این منطقه، در 6 ماه از سال میانگین دما کمتر از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 صفر درجه است. بارندگی بین 250 تا 500 میلی متر و زمین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همیشه مرطوب است. ناحیهٔ تایگا به داشتن جنگل های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مخروطیان و سوزنی برگ ها معروف است. درختان این ناحیه،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 مانند کاج و سرو، همیشه سبزند و برگ ریزان ندارند. تقریباً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تمام جنگل های کشور کانادا از نوع تایگاست. این جنگل ها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بخش عمده ای از چوب نرم برای تولید کاغذ را تأمین می کنند.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 در زمستان، برخی از جانوران این منطقه نیز به نواحی گرمتر</a:t>
            </a:r>
          </a:p>
          <a:p>
            <a:pPr marL="0" indent="0" algn="ctr">
              <a:buNone/>
            </a:pPr>
            <a:r>
              <a:rPr lang="fa-IR" sz="80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مجاور مهاجرت می کنند.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306333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ساوان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/>
              <a:t> 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ساوان منطقهٔ علفزارها با درختان تک و منفرد است که در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 مجاورت جنگل های استوایی واقع شده است. بیشترین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 وسعت ساوان در قارهٔ آفریقاست. آب و هوای ساوان در تمام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 طول سال، گرم است و در آن، دو فصل خشک، و مرطوب وجود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 دارد. ساوان از نظر تنوع جانوری بسیار غنی است. در ساوان،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علف خواران تنومند چون گورخر، فیل، زرافه و کرگدن فراوان اند و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 گوشت خواران درنده، چون شیر از این گیاه خواران تغذیه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 میکنند. درختان بائوباب از گون ههای گیاهی مشهور ساوان</a:t>
            </a:r>
          </a:p>
          <a:p>
            <a:pPr marL="0" indent="0" algn="ctr">
              <a:buNone/>
            </a:pPr>
            <a:r>
              <a:rPr lang="fa-IR" sz="2100" dirty="0">
                <a:solidFill>
                  <a:srgbClr val="0070C0"/>
                </a:solidFill>
                <a:cs typeface="B Titr" panose="00000700000000000000" pitchFamily="2" charset="-78"/>
              </a:rPr>
              <a:t> هستند.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23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175</Words>
  <Application>Microsoft Office PowerPoint</Application>
  <PresentationFormat>Widescreen</PresentationFormat>
  <Paragraphs>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 Titr</vt:lpstr>
      <vt:lpstr>Century Gothic</vt:lpstr>
      <vt:lpstr>Edwardian Script ITC</vt:lpstr>
      <vt:lpstr>F_asal</vt:lpstr>
      <vt:lpstr>IPT Davat</vt:lpstr>
      <vt:lpstr>Palace Script MT</vt:lpstr>
      <vt:lpstr>Times New Roman</vt:lpstr>
      <vt:lpstr>Wingdings 3</vt:lpstr>
      <vt:lpstr>Ion Boardroom</vt:lpstr>
      <vt:lpstr>PowerPoint Presentation</vt:lpstr>
      <vt:lpstr>انواع زیست بوم ها</vt:lpstr>
      <vt:lpstr>جنگل های بارانی استوایی</vt:lpstr>
      <vt:lpstr>تایگا (جنگل های مخروطی شمالی)</vt:lpstr>
      <vt:lpstr>توندرا</vt:lpstr>
      <vt:lpstr>زیست گیاهی</vt:lpstr>
      <vt:lpstr>زیست بوم کویر</vt:lpstr>
      <vt:lpstr>تایگا</vt:lpstr>
      <vt:lpstr>ساوان</vt:lpstr>
      <vt:lpstr>بیابان</vt:lpstr>
      <vt:lpstr>بایوباب (ساوان) </vt:lpstr>
      <vt:lpstr>شیر (ساوان)</vt:lpstr>
      <vt:lpstr>فیل (ساوان)</vt:lpstr>
      <vt:lpstr>بامبو (جنگل های بارانی استوایی)</vt:lpstr>
      <vt:lpstr>توکا (جنگل های بارانی استوایی)</vt:lpstr>
      <vt:lpstr>سمور آبی (تایگا)</vt:lpstr>
      <vt:lpstr>عقاب کانادا (تایگا)</vt:lpstr>
      <vt:lpstr>جنگل های مخروطی (تایگا)</vt:lpstr>
      <vt:lpstr>گرگ قطبی (توندرا)</vt:lpstr>
      <vt:lpstr>خزه و گل سنگ (توندرا)</vt:lpstr>
      <vt:lpstr>مارمولک خاردار استرالیایی (بیابان)</vt:lpstr>
      <vt:lpstr>صحرای ساهارا (بیابان)</vt:lpstr>
      <vt:lpstr>شتر (بیایان)</vt:lpstr>
      <vt:lpstr>لاک پشت صحرایی (بیایان)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</dc:creator>
  <cp:lastModifiedBy>Alireza</cp:lastModifiedBy>
  <cp:revision>9</cp:revision>
  <dcterms:created xsi:type="dcterms:W3CDTF">2017-11-13T16:20:47Z</dcterms:created>
  <dcterms:modified xsi:type="dcterms:W3CDTF">2017-11-13T18:03:29Z</dcterms:modified>
</cp:coreProperties>
</file>