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4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1039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50236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48526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70847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1345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89006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91756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4198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71482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0522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9727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D1B7D-0D55-451B-813C-D9ABA3A7B961}" type="datetimeFigureOut">
              <a:rPr lang="fa-IR" smtClean="0"/>
              <a:t>08/06/1435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1A52A-0D21-4D4C-9263-0082437CE3D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6084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روشهای برقراری ارتباط دو ماشین در شبکه</a:t>
            </a:r>
            <a:br>
              <a:rPr lang="fa-IR" dirty="0" smtClean="0"/>
            </a:b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روش برقراری ارتباط بین گیرنده و فرستنده را </a:t>
            </a:r>
            <a:r>
              <a:rPr lang="fa-IR" dirty="0" err="1" smtClean="0">
                <a:solidFill>
                  <a:schemeClr val="accent6">
                    <a:lumMod val="75000"/>
                  </a:schemeClr>
                </a:solidFill>
              </a:rPr>
              <a:t>سوئیچینگ</a:t>
            </a:r>
            <a:r>
              <a:rPr lang="fa-IR" dirty="0" smtClean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fa-IR" dirty="0" err="1" smtClean="0">
                <a:solidFill>
                  <a:schemeClr val="accent6">
                    <a:lumMod val="75000"/>
                  </a:schemeClr>
                </a:solidFill>
              </a:rPr>
              <a:t>راهگزینی</a:t>
            </a:r>
            <a:r>
              <a:rPr lang="fa-IR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fa-IR" dirty="0" smtClean="0"/>
              <a:t>گویند.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904867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/>
            </a:r>
            <a:br>
              <a:rPr lang="fa-IR" dirty="0" smtClean="0"/>
            </a:br>
            <a:r>
              <a:rPr lang="fa-IR" dirty="0" err="1" smtClean="0"/>
              <a:t>سوئیچ</a:t>
            </a:r>
            <a:r>
              <a:rPr lang="fa-IR" dirty="0" smtClean="0"/>
              <a:t> های بسته یا سلول : </a:t>
            </a:r>
            <a:br>
              <a:rPr lang="fa-IR" dirty="0" smtClean="0"/>
            </a:b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با توجه به مشکلات </a:t>
            </a:r>
            <a:r>
              <a:rPr lang="fa-IR" dirty="0" err="1" smtClean="0"/>
              <a:t>سوئیچینگ</a:t>
            </a:r>
            <a:r>
              <a:rPr lang="fa-IR" dirty="0" smtClean="0"/>
              <a:t> پیام روش دیگری به نام </a:t>
            </a:r>
            <a:r>
              <a:rPr lang="fa-IR" dirty="0" err="1" smtClean="0"/>
              <a:t>سوئیچینگ</a:t>
            </a:r>
            <a:r>
              <a:rPr lang="fa-IR" dirty="0" smtClean="0"/>
              <a:t> بسته یا سلول مطرح می گردد . در </a:t>
            </a:r>
            <a:r>
              <a:rPr lang="fa-IR" dirty="0" err="1" smtClean="0"/>
              <a:t>سوئیچینگ</a:t>
            </a:r>
            <a:r>
              <a:rPr lang="fa-IR" dirty="0" smtClean="0"/>
              <a:t> پیام مشکلاتی نظیر عدم محدودیت پیام یا طول پیام و همچنین کمبود حافظه باعث شده است که روش سلول و بسته مطرح شود 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200641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تعریف </a:t>
            </a:r>
            <a:r>
              <a:rPr lang="fa-IR" dirty="0" err="1" smtClean="0"/>
              <a:t>سوئیچینگ</a:t>
            </a:r>
            <a:r>
              <a:rPr lang="fa-IR" dirty="0" smtClean="0"/>
              <a:t> بسته یا سلول </a:t>
            </a:r>
            <a:r>
              <a:rPr lang="en-US" dirty="0" smtClean="0"/>
              <a:t>Packet &amp; Cell :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روشی است همانند </a:t>
            </a:r>
            <a:r>
              <a:rPr lang="fa-IR" dirty="0" err="1" smtClean="0"/>
              <a:t>سوئیچینگ</a:t>
            </a:r>
            <a:r>
              <a:rPr lang="fa-IR" dirty="0" smtClean="0"/>
              <a:t> پیام با همان ساختار به طوریکه از یک کامپیوتر در جهت </a:t>
            </a:r>
            <a:r>
              <a:rPr lang="fa-IR" dirty="0" err="1" smtClean="0"/>
              <a:t>جابه</a:t>
            </a:r>
            <a:r>
              <a:rPr lang="fa-IR" dirty="0" smtClean="0"/>
              <a:t> جایی پیام ها و داده ها استفاده می شود . با این تفاوت که »»»»»</a:t>
            </a:r>
          </a:p>
          <a:p>
            <a:r>
              <a:rPr lang="fa-IR" dirty="0" smtClean="0"/>
              <a:t>ارسال کننده پیام را به اندازه های مساوی و کوچکتر تقسیم می کند و سپس آن ها را ارسال می کند . در </a:t>
            </a:r>
            <a:r>
              <a:rPr lang="fa-IR" dirty="0" err="1" smtClean="0"/>
              <a:t>سوئیچینگ</a:t>
            </a:r>
            <a:r>
              <a:rPr lang="fa-IR" dirty="0" smtClean="0"/>
              <a:t> سلول طول پیام ثابت است . </a:t>
            </a:r>
            <a:r>
              <a:rPr lang="fa-IR" smtClean="0"/>
              <a:t>و در شبکه ها استفاده می شود .</a:t>
            </a:r>
          </a:p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4062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انواع </a:t>
            </a:r>
            <a:r>
              <a:rPr lang="fa-IR" dirty="0" err="1" smtClean="0"/>
              <a:t>سوئیچینگ</a:t>
            </a:r>
            <a:r>
              <a:rPr lang="fa-IR" dirty="0" smtClean="0"/>
              <a:t> :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 smtClean="0"/>
          </a:p>
          <a:p>
            <a:r>
              <a:rPr lang="fa-IR" dirty="0" smtClean="0"/>
              <a:t>1.       </a:t>
            </a:r>
            <a:r>
              <a:rPr lang="fa-IR" dirty="0" err="1" smtClean="0"/>
              <a:t>سوئیچینگ</a:t>
            </a:r>
            <a:r>
              <a:rPr lang="fa-IR" dirty="0" smtClean="0"/>
              <a:t> مداری </a:t>
            </a:r>
          </a:p>
          <a:p>
            <a:endParaRPr lang="fa-IR" dirty="0" smtClean="0"/>
          </a:p>
          <a:p>
            <a:r>
              <a:rPr lang="fa-IR" dirty="0" smtClean="0"/>
              <a:t>2.       </a:t>
            </a:r>
            <a:r>
              <a:rPr lang="fa-IR" dirty="0" err="1" smtClean="0"/>
              <a:t>سوئیچینگ</a:t>
            </a:r>
            <a:r>
              <a:rPr lang="fa-IR" dirty="0" smtClean="0"/>
              <a:t> پیام </a:t>
            </a:r>
          </a:p>
          <a:p>
            <a:endParaRPr lang="fa-IR" dirty="0" smtClean="0"/>
          </a:p>
          <a:p>
            <a:r>
              <a:rPr lang="fa-IR" dirty="0" smtClean="0"/>
              <a:t>3.       </a:t>
            </a:r>
            <a:r>
              <a:rPr lang="fa-IR" dirty="0" err="1" smtClean="0"/>
              <a:t>سوئیچینگ</a:t>
            </a:r>
            <a:r>
              <a:rPr lang="fa-IR" dirty="0" smtClean="0"/>
              <a:t> بسته یا سلول 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27585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a-IR" dirty="0" err="1" smtClean="0"/>
              <a:t>سوئیچینگ</a:t>
            </a:r>
            <a:r>
              <a:rPr lang="fa-IR" dirty="0" smtClean="0"/>
              <a:t> مدار چیست ؟</a:t>
            </a:r>
          </a:p>
          <a:p>
            <a:endParaRPr lang="fa-IR" dirty="0" smtClean="0"/>
          </a:p>
          <a:p>
            <a:r>
              <a:rPr lang="fa-IR" dirty="0" smtClean="0"/>
              <a:t>روشی است که در آن بین دو ماشین یک اتصال فیزیکی دائم وجود دارد و ماشین از این رسانه فیزیکی برای تبادل و انتقال اطلاعات استفاده می نمایند . </a:t>
            </a:r>
          </a:p>
          <a:p>
            <a:r>
              <a:rPr lang="fa-IR" dirty="0" smtClean="0"/>
              <a:t>مانند : </a:t>
            </a:r>
          </a:p>
          <a:p>
            <a:r>
              <a:rPr lang="fa-IR" dirty="0" err="1" smtClean="0"/>
              <a:t>بسترهای</a:t>
            </a:r>
            <a:r>
              <a:rPr lang="fa-IR" dirty="0" smtClean="0"/>
              <a:t> تلفن مخابرات (انتقال صدا ) </a:t>
            </a:r>
          </a:p>
          <a:p>
            <a:r>
              <a:rPr lang="fa-IR" dirty="0" smtClean="0"/>
              <a:t>بدین ترتیب خطوط ارتباطی گیرنده و فرستنده از نظر الکتریکی به هم متصل بوده و یک مدار بسته وجود دارد . </a:t>
            </a:r>
          </a:p>
          <a:p>
            <a:r>
              <a:rPr lang="fa-IR" dirty="0" smtClean="0"/>
              <a:t>در عمل </a:t>
            </a:r>
            <a:r>
              <a:rPr lang="fa-IR" dirty="0" err="1" smtClean="0"/>
              <a:t>سوئیچینگ</a:t>
            </a:r>
            <a:r>
              <a:rPr lang="fa-IR" dirty="0" smtClean="0"/>
              <a:t> برای برقرار شدن ارتباط نیاز به یک عمل شماره گیری داریم . در سیستم های </a:t>
            </a:r>
            <a:r>
              <a:rPr lang="en-US" dirty="0" smtClean="0"/>
              <a:t>Digital </a:t>
            </a:r>
            <a:r>
              <a:rPr lang="fa-IR" dirty="0" smtClean="0"/>
              <a:t>این عمل توسط چند </a:t>
            </a:r>
            <a:r>
              <a:rPr lang="fa-IR" dirty="0" err="1" smtClean="0"/>
              <a:t>رله</a:t>
            </a:r>
            <a:r>
              <a:rPr lang="fa-IR" dirty="0" smtClean="0"/>
              <a:t> انجام می شود .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950894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حال ممکن است سوالی پیش آید مبنی بر اینکه آیا این روش </a:t>
            </a:r>
            <a:r>
              <a:rPr lang="fa-IR" dirty="0" err="1" smtClean="0"/>
              <a:t>سوئیچینگ</a:t>
            </a:r>
            <a:r>
              <a:rPr lang="fa-IR" dirty="0" smtClean="0"/>
              <a:t> برای شبکه قابل استفاده می باشد یا خیر ؟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به علت وجود شماره گیری این گونه از </a:t>
            </a:r>
            <a:r>
              <a:rPr lang="fa-IR" dirty="0" err="1" smtClean="0"/>
              <a:t>سوئیچینگ</a:t>
            </a:r>
            <a:r>
              <a:rPr lang="fa-IR" dirty="0" smtClean="0"/>
              <a:t> برای شبکه های کامپیوتری استفاده </a:t>
            </a:r>
            <a:r>
              <a:rPr lang="fa-IR" dirty="0" err="1" smtClean="0"/>
              <a:t>نمی</a:t>
            </a:r>
            <a:r>
              <a:rPr lang="fa-IR" dirty="0" smtClean="0"/>
              <a:t> شود ، زیرا عمل شماره گیری باعث تلف شدن زمان شده و برخی از داده ها منتقل </a:t>
            </a:r>
            <a:r>
              <a:rPr lang="fa-IR" dirty="0" err="1" smtClean="0"/>
              <a:t>نمی</a:t>
            </a:r>
            <a:r>
              <a:rPr lang="fa-IR" dirty="0" smtClean="0"/>
              <a:t> شوند .</a:t>
            </a:r>
          </a:p>
          <a:p>
            <a:endParaRPr lang="fa-IR" dirty="0" smtClean="0"/>
          </a:p>
          <a:p>
            <a:r>
              <a:rPr lang="fa-IR" dirty="0" smtClean="0"/>
              <a:t>در روش </a:t>
            </a:r>
            <a:r>
              <a:rPr lang="fa-IR" dirty="0" err="1" smtClean="0"/>
              <a:t>سوئیچینگ</a:t>
            </a:r>
            <a:r>
              <a:rPr lang="fa-IR" dirty="0" smtClean="0"/>
              <a:t> مداری بین دو نود که یک مسیر ارتباطی دارد </a:t>
            </a:r>
            <a:r>
              <a:rPr lang="fa-IR" dirty="0" err="1" smtClean="0"/>
              <a:t>نمی</a:t>
            </a:r>
            <a:r>
              <a:rPr lang="fa-IR" dirty="0" smtClean="0"/>
              <a:t> توانیم ماشین های دیگر را متصل کنیم . و تا زمان بسته بودن این کانال ارتباطی این عمل مقدور </a:t>
            </a:r>
            <a:r>
              <a:rPr lang="fa-IR" dirty="0" err="1" smtClean="0"/>
              <a:t>نمی</a:t>
            </a:r>
            <a:r>
              <a:rPr lang="fa-IR" dirty="0" smtClean="0"/>
              <a:t> باشد 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065075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err="1" smtClean="0"/>
              <a:t>سوئیچینگ</a:t>
            </a:r>
            <a:r>
              <a:rPr lang="fa-IR" dirty="0" smtClean="0"/>
              <a:t> مداری به دلایل زیر در </a:t>
            </a:r>
            <a:r>
              <a:rPr lang="fa-IR" dirty="0" err="1" smtClean="0"/>
              <a:t>شیکه</a:t>
            </a:r>
            <a:r>
              <a:rPr lang="fa-IR" dirty="0" smtClean="0"/>
              <a:t> های کامپیوتر ی استفاده </a:t>
            </a:r>
            <a:r>
              <a:rPr lang="fa-IR" dirty="0" err="1" smtClean="0"/>
              <a:t>نمی</a:t>
            </a:r>
            <a:r>
              <a:rPr lang="fa-IR" dirty="0" smtClean="0"/>
              <a:t> شود :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•شماره گیری (اتلاف وقت ) </a:t>
            </a:r>
          </a:p>
          <a:p>
            <a:r>
              <a:rPr lang="fa-IR" dirty="0" smtClean="0"/>
              <a:t>•بسته بودن مسیر ارتباطی و در صورت باز بودن هم یک </a:t>
            </a:r>
            <a:r>
              <a:rPr lang="en-US" dirty="0" smtClean="0"/>
              <a:t>Node </a:t>
            </a:r>
            <a:r>
              <a:rPr lang="fa-IR" dirty="0" smtClean="0"/>
              <a:t>می تواند با یک </a:t>
            </a:r>
            <a:r>
              <a:rPr lang="en-US" dirty="0" smtClean="0"/>
              <a:t>Node </a:t>
            </a:r>
            <a:r>
              <a:rPr lang="fa-IR" dirty="0" smtClean="0"/>
              <a:t>دیگر ارتباط برقرار کند </a:t>
            </a:r>
          </a:p>
          <a:p>
            <a:r>
              <a:rPr lang="fa-IR" dirty="0" smtClean="0"/>
              <a:t>•اتصال فیزیکی همیشه باید برقرار باشد </a:t>
            </a:r>
          </a:p>
          <a:p>
            <a:r>
              <a:rPr lang="fa-IR" dirty="0" smtClean="0"/>
              <a:t>•خطوط انتقال </a:t>
            </a:r>
            <a:r>
              <a:rPr lang="fa-IR" dirty="0" err="1" smtClean="0"/>
              <a:t>سوئیچینگ</a:t>
            </a:r>
            <a:r>
              <a:rPr lang="fa-IR" dirty="0" smtClean="0"/>
              <a:t> مداری صوت (</a:t>
            </a:r>
            <a:r>
              <a:rPr lang="fa-IR" dirty="0" err="1" smtClean="0"/>
              <a:t>آنالوگ</a:t>
            </a:r>
            <a:r>
              <a:rPr lang="fa-IR" dirty="0" smtClean="0"/>
              <a:t> ، پیوسته ) است . ولی در شبکه های </a:t>
            </a:r>
            <a:r>
              <a:rPr lang="en-US" dirty="0" smtClean="0"/>
              <a:t>Digital </a:t>
            </a:r>
            <a:r>
              <a:rPr lang="fa-IR" dirty="0" smtClean="0"/>
              <a:t>گسسته می باشد .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454234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/>
            </a:r>
            <a:br>
              <a:rPr lang="fa-IR" dirty="0" smtClean="0"/>
            </a:br>
            <a:r>
              <a:rPr lang="fa-IR" dirty="0" err="1" smtClean="0"/>
              <a:t>سوئیچینگ</a:t>
            </a:r>
            <a:r>
              <a:rPr lang="fa-IR" dirty="0" smtClean="0"/>
              <a:t> پیام </a:t>
            </a:r>
            <a:r>
              <a:rPr lang="en-US" dirty="0" smtClean="0"/>
              <a:t>Message :</a:t>
            </a:r>
            <a:br>
              <a:rPr lang="en-US" dirty="0" smtClean="0"/>
            </a:b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در این </a:t>
            </a:r>
            <a:r>
              <a:rPr lang="fa-IR" dirty="0" err="1" smtClean="0"/>
              <a:t>سوئیچینگ</a:t>
            </a:r>
            <a:r>
              <a:rPr lang="fa-IR" dirty="0" smtClean="0"/>
              <a:t> که تنها برای انتقال داده استفاده می شود همانند روش </a:t>
            </a:r>
            <a:r>
              <a:rPr lang="fa-IR" dirty="0" err="1" smtClean="0"/>
              <a:t>سوئیچینگ</a:t>
            </a:r>
            <a:r>
              <a:rPr lang="fa-IR" dirty="0" smtClean="0"/>
              <a:t> مداری یک ارتباط ثابت و دائمی با مرکز </a:t>
            </a:r>
            <a:r>
              <a:rPr lang="en-US" dirty="0" smtClean="0"/>
              <a:t>Switch </a:t>
            </a:r>
            <a:r>
              <a:rPr lang="fa-IR" dirty="0" smtClean="0"/>
              <a:t>وجود دارد که در مرکز </a:t>
            </a:r>
            <a:r>
              <a:rPr lang="en-US" dirty="0" smtClean="0"/>
              <a:t>Switch </a:t>
            </a:r>
            <a:r>
              <a:rPr lang="fa-IR" dirty="0" smtClean="0"/>
              <a:t>یک کامپیوتر با تعداد </a:t>
            </a:r>
            <a:r>
              <a:rPr lang="en-US" dirty="0" smtClean="0"/>
              <a:t>Port </a:t>
            </a:r>
            <a:r>
              <a:rPr lang="fa-IR" dirty="0" smtClean="0"/>
              <a:t>های زیادی قرار داده شده است که وظیفه دارد کلیه ورودی ها و خروجی ها را انجام دهد .</a:t>
            </a:r>
          </a:p>
          <a:p>
            <a:r>
              <a:rPr lang="fa-IR" dirty="0" smtClean="0"/>
              <a:t>"این کامپیوتر مجهز به حافظه اصلی و حافظه جانبی می باشد "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868871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چند نمونه از </a:t>
            </a:r>
            <a:r>
              <a:rPr lang="fa-IR" dirty="0" err="1" smtClean="0"/>
              <a:t>سوئیچینگ</a:t>
            </a:r>
            <a:r>
              <a:rPr lang="fa-IR" dirty="0" smtClean="0"/>
              <a:t> پیام :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•سیستم </a:t>
            </a:r>
            <a:r>
              <a:rPr lang="fa-IR" dirty="0" err="1" smtClean="0"/>
              <a:t>پیجر</a:t>
            </a:r>
            <a:r>
              <a:rPr lang="fa-IR" dirty="0" smtClean="0"/>
              <a:t> </a:t>
            </a:r>
          </a:p>
          <a:p>
            <a:r>
              <a:rPr lang="fa-IR" dirty="0" smtClean="0"/>
              <a:t>•سیستم انتقال صوت در تلفن همراه </a:t>
            </a:r>
          </a:p>
          <a:p>
            <a:r>
              <a:rPr lang="fa-IR" dirty="0" smtClean="0"/>
              <a:t>•سیستم انتقال اطلاعات در </a:t>
            </a:r>
            <a:r>
              <a:rPr lang="fa-IR" dirty="0" err="1" smtClean="0"/>
              <a:t>پیجر</a:t>
            </a:r>
            <a:r>
              <a:rPr lang="fa-IR" dirty="0" smtClean="0"/>
              <a:t>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828468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در اینگونه از روشهای </a:t>
            </a:r>
            <a:r>
              <a:rPr lang="fa-IR" dirty="0" err="1" smtClean="0"/>
              <a:t>سوئیچینگ</a:t>
            </a:r>
            <a:r>
              <a:rPr lang="fa-IR" dirty="0" smtClean="0"/>
              <a:t> هر ایستگاه که تمایل به انتقال اطلاعات داشته باشد پس از آماده سازی داده های خود یک شناسنامه به این داده ها اضافه کرده و آنها را در قالب پیام به مرکز </a:t>
            </a:r>
            <a:r>
              <a:rPr lang="fa-IR" dirty="0" err="1" smtClean="0"/>
              <a:t>سوئیچ</a:t>
            </a:r>
            <a:r>
              <a:rPr lang="fa-IR" dirty="0" smtClean="0"/>
              <a:t> (کامپیوتر مرکزی ) می فرستد . در این روش هیچ </a:t>
            </a:r>
            <a:r>
              <a:rPr lang="fa-IR" dirty="0" err="1" smtClean="0"/>
              <a:t>ایستگاهی</a:t>
            </a:r>
            <a:r>
              <a:rPr lang="fa-IR" dirty="0" smtClean="0"/>
              <a:t> مجبور نیست قبل از ارسال پیام اقدام به برقراری ارتباط فیزیکی نماید و به محض اینکه داده ها آماده ارسال شد عمل انتقال صورت می پذیرد به همین علت این ایستگاه ها هیچ وقت اشغال </a:t>
            </a:r>
            <a:r>
              <a:rPr lang="fa-IR" dirty="0" err="1" smtClean="0"/>
              <a:t>نمی</a:t>
            </a:r>
            <a:r>
              <a:rPr lang="fa-IR" dirty="0" smtClean="0"/>
              <a:t> باشد 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78597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مشکلات </a:t>
            </a:r>
            <a:r>
              <a:rPr lang="fa-IR" dirty="0" err="1" smtClean="0"/>
              <a:t>سوئیچینگ</a:t>
            </a:r>
            <a:r>
              <a:rPr lang="fa-IR" dirty="0" smtClean="0"/>
              <a:t> پیام :</a:t>
            </a:r>
            <a:br>
              <a:rPr lang="fa-IR" dirty="0" smtClean="0"/>
            </a:b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•به دلیل اندازه حافظه و طول پیام </a:t>
            </a:r>
          </a:p>
          <a:p>
            <a:r>
              <a:rPr lang="fa-IR" dirty="0" smtClean="0"/>
              <a:t>•هر مرکز </a:t>
            </a:r>
            <a:r>
              <a:rPr lang="fa-IR" dirty="0" err="1" smtClean="0"/>
              <a:t>سوئیچ</a:t>
            </a:r>
            <a:r>
              <a:rPr lang="fa-IR" dirty="0" smtClean="0"/>
              <a:t> باید حافظه زیادی داشته باشد </a:t>
            </a:r>
          </a:p>
          <a:p>
            <a:r>
              <a:rPr lang="fa-IR" dirty="0" smtClean="0"/>
              <a:t>•در صورت خرابی در ارسال بیت های داده امکان ارسال مجدد وجود داشته باشد </a:t>
            </a:r>
          </a:p>
          <a:p>
            <a:r>
              <a:rPr lang="fa-IR" dirty="0" smtClean="0"/>
              <a:t>•هر مرکز وظیفه دارد کلی پیام را دریافت و سپس آن را به کانال مناسب در خواست شده هدایت نماید .</a:t>
            </a:r>
          </a:p>
          <a:p>
            <a:endParaRPr lang="fa-IR" dirty="0" smtClean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77231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638</Words>
  <Application>Microsoft Office PowerPoint</Application>
  <PresentationFormat>Widescreen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  روشهای برقراری ارتباط دو ماشین در شبکه </vt:lpstr>
      <vt:lpstr>انواع سوئیچینگ : </vt:lpstr>
      <vt:lpstr>PowerPoint Presentation</vt:lpstr>
      <vt:lpstr>حال ممکن است سوالی پیش آید مبنی بر اینکه آیا این روش سوئیچینگ برای شبکه قابل استفاده می باشد یا خیر ؟</vt:lpstr>
      <vt:lpstr>سوئیچینگ مداری به دلایل زیر در شیکه های کامپیوتر ی استفاده نمی شود :</vt:lpstr>
      <vt:lpstr> سوئیچینگ پیام Message : </vt:lpstr>
      <vt:lpstr>چند نمونه از سوئیچینگ پیام :</vt:lpstr>
      <vt:lpstr>PowerPoint Presentation</vt:lpstr>
      <vt:lpstr> مشکلات سوئیچینگ پیام : </vt:lpstr>
      <vt:lpstr> سوئیچ های بسته یا سلول :  </vt:lpstr>
      <vt:lpstr>تعریف سوئیچینگ بسته یا سلول Packet &amp; Cell 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روشهای برقراری ارتباط دو ماشین در شبکه</dc:title>
  <dc:creator>mhhafezipour</dc:creator>
  <cp:lastModifiedBy>mhhafezipour</cp:lastModifiedBy>
  <cp:revision>12</cp:revision>
  <dcterms:created xsi:type="dcterms:W3CDTF">2014-04-08T18:27:24Z</dcterms:created>
  <dcterms:modified xsi:type="dcterms:W3CDTF">2014-04-08T19:03:49Z</dcterms:modified>
</cp:coreProperties>
</file>