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B25A9A-D980-493D-9229-8C6DC65F34AA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5AC864-7358-418D-BABC-15D9499210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558086" cy="14700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Alexander Fleming</a:t>
            </a:r>
          </a:p>
        </p:txBody>
      </p:sp>
      <p:pic>
        <p:nvPicPr>
          <p:cNvPr id="22532" name="Picture 4" descr="http://storage.competir.com/post/alexander-fleming-kn/Images/alexander-flem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4" t="1961" r="6061" b="1961"/>
          <a:stretch>
            <a:fillRect/>
          </a:stretch>
        </p:blipFill>
        <p:spPr bwMode="auto">
          <a:xfrm>
            <a:off x="5000628" y="2073242"/>
            <a:ext cx="4394166" cy="4784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4"/>
            <a:ext cx="7786742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that 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time, Farmer Fleming's son graduated from St. Mary's Hospital Medical School in London , and went on to become known throughout the world as the noted Sir Alexander Fleming, the discoverer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Penicillin.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Years afterward, the nobleman's son was stricken with pneumonia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saved him?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Penicillin</a:t>
            </a:r>
          </a:p>
          <a:p>
            <a:pPr indent="0" algn="just">
              <a:lnSpc>
                <a:spcPct val="15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43042" y="4857760"/>
            <a:ext cx="7143800" cy="1785950"/>
          </a:xfrm>
          <a:prstGeom prst="wedgeRectCallout">
            <a:avLst>
              <a:gd name="adj1" fmla="val -35400"/>
              <a:gd name="adj2" fmla="val -7414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پسر فارمر فلمينگ از دانشكده پزشكي سنت ماري در لندن فارغ التحصيل شد.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همين طور ادامه داد تا در سراسر جهان به عنوان سر الكساندر فلمينگ كاشف پنسيلين مشهور شد.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سال ها بعد، پسر اشراف زاده به ذات الريه مبتلا شد.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چه چيزي نجاتش داد؟ پنسيلين.</a:t>
            </a:r>
          </a:p>
        </p:txBody>
      </p:sp>
      <p:sp>
        <p:nvSpPr>
          <p:cNvPr id="2050" name="AutoShape 2" descr="Image result for Penici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Penici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Penicil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upload.wikimedia.org/wikipedia/commons/8/82/Penicillin-c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2214578" cy="1516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285992"/>
            <a:ext cx="6636854" cy="38909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THE END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000108"/>
            <a:ext cx="7715304" cy="5097467"/>
          </a:xfrm>
        </p:spPr>
        <p:txBody>
          <a:bodyPr/>
          <a:lstStyle/>
          <a:p>
            <a:pPr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His name was Fleming, and he was a poor Scottish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farmer.</a:t>
            </a:r>
          </a:p>
          <a:p>
            <a:pPr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214546" y="5500702"/>
            <a:ext cx="5214974" cy="714380"/>
          </a:xfrm>
          <a:prstGeom prst="wedgeRectCallout">
            <a:avLst>
              <a:gd name="adj1" fmla="val -49993"/>
              <a:gd name="adj2" fmla="val -13294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کشاورز فقیر اسکاتلندی بود و فلمینگ نام داشت.</a:t>
            </a:r>
            <a:endParaRPr lang="en-US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www.thescottishfarmer.co.uk/sites/default/files/2013/1/19825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00240"/>
            <a:ext cx="4972997" cy="315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714356"/>
            <a:ext cx="7686700" cy="54118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day, while trying to eke out a living for his family, he heard a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help coming from a nearby bog.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dropped his tools and ran to 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bog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285852" y="5072074"/>
            <a:ext cx="7429552" cy="1428760"/>
          </a:xfrm>
          <a:prstGeom prst="wedgeRectCallout">
            <a:avLst>
              <a:gd name="adj1" fmla="val -34182"/>
              <a:gd name="adj2" fmla="val -7379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يك روز، در حالي كه به دنبال امرار معاش خانواده اش بود، از باتلاقي در آن نزديكي صداي درخواست كمك را شنید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وسايلش را بر روي زمين انداخت و به سمت باتلاق دوید.</a:t>
            </a:r>
            <a:endParaRPr lang="en-US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Image result for cry for help coming cart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643050"/>
            <a:ext cx="1476686" cy="1643074"/>
          </a:xfrm>
          <a:prstGeom prst="rect">
            <a:avLst/>
          </a:prstGeom>
          <a:noFill/>
        </p:spPr>
      </p:pic>
      <p:pic>
        <p:nvPicPr>
          <p:cNvPr id="10244" name="Picture 4" descr="http://www.airninja.com/pictures/savannah/savannah_b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1475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There, mired to his waist in black muck, was a terrified boy screaming and struggling to free himself.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Fleming saved the lad from what could have been a slow and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terrifying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285852" y="5072074"/>
            <a:ext cx="7429552" cy="1428760"/>
          </a:xfrm>
          <a:prstGeom prst="wedgeRectCallout">
            <a:avLst>
              <a:gd name="adj1" fmla="val -27469"/>
              <a:gd name="adj2" fmla="val -7088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پسری وحشت زده که تا كمر در باتلاق فرو رفته بود، فرياد مي زد و تلاش مي كرد تا خودش را آزاد كند.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فارمر فلمينگ او را از مرگي تدریجی و وحشتناك نجات می دهد.</a:t>
            </a:r>
            <a:endParaRPr lang="en-US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www.miyanali.com/usr/belak---city/gal92.jpg?157651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57628"/>
            <a:ext cx="3704797" cy="279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928670"/>
            <a:ext cx="7686700" cy="5643602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next day, a fancy carriage pulled up to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Scotsman's sparse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surroundings.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elegantly dressed nobleman stepped out and introduced himself as the father of the boy Farmer Fleming had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saved.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00496" y="5286364"/>
            <a:ext cx="4857784" cy="1428784"/>
          </a:xfrm>
          <a:prstGeom prst="wedgeRectCallout">
            <a:avLst>
              <a:gd name="adj1" fmla="val -70133"/>
              <a:gd name="adj2" fmla="val 49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روز بعد، كالسكه اي مجلل به منزل محقر فارمر فلمينگ رسید.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مرد اشراف زاده خود را به عنوان پدر پسري معرفي کرد كه فارمر فلمينگ نجاتش داده بود.</a:t>
            </a:r>
            <a:endParaRPr lang="en-US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www.uplooder.net/img/image/26/408f87bf61ba7bccc5bf606cd0bd24f4/2_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000108"/>
            <a:ext cx="7643866" cy="5168905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want to repay you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said the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nobleman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7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saved my son's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life.</a:t>
            </a: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abcteach.com/free/16th_century_nobleman_rg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"/>
          <a:stretch>
            <a:fillRect/>
          </a:stretch>
        </p:blipFill>
        <p:spPr bwMode="auto">
          <a:xfrm>
            <a:off x="5857884" y="1142984"/>
            <a:ext cx="2000264" cy="3800502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1428728" y="5072074"/>
            <a:ext cx="7215238" cy="1143008"/>
          </a:xfrm>
          <a:prstGeom prst="wedgeRectCallout">
            <a:avLst>
              <a:gd name="adj1" fmla="val -29891"/>
              <a:gd name="adj2" fmla="val -9369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اشراف زاده گفت: " مي خواهم جبران كنم ". "شما زندگي پسرم را نجات دادی".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571480"/>
            <a:ext cx="7829576" cy="585791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"No, I can't accept payment for what I did," the Scottish farmer replied, waving off the offer.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moment, the farmer's own son came to the door of the family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hovel.</a:t>
            </a:r>
          </a:p>
          <a:p>
            <a:pPr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928794" y="4714884"/>
            <a:ext cx="6858048" cy="1143008"/>
          </a:xfrm>
          <a:prstGeom prst="wedgeRectCallout">
            <a:avLst>
              <a:gd name="adj1" fmla="val -32512"/>
              <a:gd name="adj2" fmla="val -8157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کشاورز اسکاتلندی جواب داد: " من نمي توانم براي كاري كه انجام داده مقدس ام پولی بگيرم". پيشنهادش را نمی پذیرد. در همين لحظه پسر كشاورز وارد كلبه 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71612"/>
            <a:ext cx="7929618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"Is that your son?" the nobleman asked. "Yes," the farmer replied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proudly.</a:t>
            </a:r>
          </a:p>
          <a:p>
            <a:pPr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"I'll make you a deal. Let me take him and give him a good education.</a:t>
            </a:r>
          </a:p>
          <a:p>
            <a:pPr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71802" y="5286388"/>
            <a:ext cx="5643602" cy="1143008"/>
          </a:xfrm>
          <a:prstGeom prst="wedgeRectCallout">
            <a:avLst>
              <a:gd name="adj1" fmla="val -51157"/>
              <a:gd name="adj2" fmla="val -9369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اشراف زاده پرسید: " پسر شماست؟”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كشاورز با افتخار جواب داد:"بله"</a:t>
            </a:r>
          </a:p>
          <a:p>
            <a:pPr algn="just" rtl="1">
              <a:lnSpc>
                <a:spcPct val="150000"/>
              </a:lnSpc>
            </a:pPr>
            <a:endParaRPr lang="fa-I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7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If the lad is anything like his father, he'll grow to a man you can be proud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of.</a:t>
            </a:r>
          </a:p>
          <a:p>
            <a:pPr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285984" y="4714884"/>
            <a:ext cx="6429420" cy="1143008"/>
          </a:xfrm>
          <a:prstGeom prst="wedgeRectCallout">
            <a:avLst>
              <a:gd name="adj1" fmla="val -36539"/>
              <a:gd name="adj2" fmla="val -840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با هم معامله مي كنيم. اجازه بدهيد او را همراه خودم ببرم تا تحصيل كند. اگر شبيه پدرش باشد، به مردي تبديل خواهد شد كه تو به او افتخار خواهي كرد.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</TotalTime>
  <Words>544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Alexander Fleming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arta</dc:creator>
  <cp:lastModifiedBy>arta</cp:lastModifiedBy>
  <cp:revision>28</cp:revision>
  <dcterms:created xsi:type="dcterms:W3CDTF">2015-03-30T05:17:24Z</dcterms:created>
  <dcterms:modified xsi:type="dcterms:W3CDTF">2015-04-06T13:31:52Z</dcterms:modified>
</cp:coreProperties>
</file>