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" y="191589"/>
            <a:ext cx="10232572" cy="627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01.Free as a Bir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90473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034" y="1481188"/>
            <a:ext cx="9448800" cy="1825096"/>
          </a:xfrm>
        </p:spPr>
        <p:txBody>
          <a:bodyPr/>
          <a:lstStyle/>
          <a:p>
            <a:r>
              <a:rPr lang="fa-IR" dirty="0" smtClean="0"/>
              <a:t>توضیح مساحت و حجم دایره 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05691"/>
            <a:ext cx="9448800" cy="306541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به دست آوردن محیط مساحت دایره را یونانی ها کشف کردند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به دست آوردن محیط دایره یک فرمول دارد </a:t>
            </a:r>
            <a:r>
              <a:rPr lang="en-US" dirty="0" smtClean="0"/>
              <a:t>p×3/14</a:t>
            </a:r>
            <a:r>
              <a:rPr lang="fa-IR" dirty="0" smtClean="0"/>
              <a:t> یا قطر </a:t>
            </a:r>
            <a:r>
              <a:rPr lang="en-US" dirty="0" smtClean="0"/>
              <a:t>×</a:t>
            </a:r>
            <a:r>
              <a:rPr lang="fa-IR" dirty="0" smtClean="0"/>
              <a:t> 3/14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879" y="152911"/>
            <a:ext cx="9448800" cy="1322972"/>
          </a:xfrm>
        </p:spPr>
        <p:txBody>
          <a:bodyPr/>
          <a:lstStyle/>
          <a:p>
            <a:pPr algn="r" rtl="1"/>
            <a:r>
              <a:rPr lang="fa-IR" dirty="0" smtClean="0"/>
              <a:t>مثال: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67393" y="1516022"/>
            <a:ext cx="2386149" cy="227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6" name="Straight Connector 5"/>
          <p:cNvCxnSpPr>
            <a:stCxn id="4" idx="2"/>
            <a:endCxn id="4" idx="6"/>
          </p:cNvCxnSpPr>
          <p:nvPr/>
        </p:nvCxnSpPr>
        <p:spPr>
          <a:xfrm>
            <a:off x="1467393" y="2652491"/>
            <a:ext cx="23861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70163" y="2612350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2569029" y="2612350"/>
            <a:ext cx="145866" cy="1221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458788" y="1968138"/>
            <a:ext cx="7146871" cy="246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 smtClean="0">
                <a:solidFill>
                  <a:srgbClr val="00B0F0"/>
                </a:solidFill>
              </a:rPr>
              <a:t>قطر این دایره 4 است ما برای حل این مسئله 4 را در عدد پی ضرب می کنیم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0.03426 C 0.06472 0.03426 0.12071 0.09027 0.12071 0.15926 C 0.12071 0.22824 0.06472 0.28426 -0.00429 0.28426 C -0.0733 0.28426 -0.12929 0.22824 -0.12929 0.15926 C -0.12929 0.09027 -0.0733 0.03426 -0.00429 0.0342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2435" y="3503551"/>
            <a:ext cx="7933509" cy="1306286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مساحت:</a:t>
            </a:r>
            <a:r>
              <a:rPr lang="fa-IR" dirty="0" smtClean="0">
                <a:solidFill>
                  <a:schemeClr val="accent6"/>
                </a:solidFill>
              </a:rPr>
              <a:t>در این روش قطر را نصف می کنیم و شعاع به دست می آید شعاع دایره را دو بار در خودش </a:t>
            </a:r>
            <a:br>
              <a:rPr lang="fa-IR" dirty="0" smtClean="0">
                <a:solidFill>
                  <a:schemeClr val="accent6"/>
                </a:solidFill>
              </a:rPr>
            </a:br>
            <a:r>
              <a:rPr lang="fa-IR" dirty="0" smtClean="0">
                <a:solidFill>
                  <a:schemeClr val="accent6"/>
                </a:solidFill>
              </a:rPr>
              <a:t>ضرب می کنیم ودر عدد پی ضرب می کنیم (قطر 4 است)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58" y="2031803"/>
            <a:ext cx="2395936" cy="2286198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656958" y="3174902"/>
            <a:ext cx="2395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85258" y="3105233"/>
            <a:ext cx="130627" cy="1393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67</TotalTime>
  <Words>72</Words>
  <Application>Microsoft Office PowerPoint</Application>
  <PresentationFormat>Widescreen</PresentationFormat>
  <Paragraphs>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PowerPoint Presentation</vt:lpstr>
      <vt:lpstr>توضیح مساحت و حجم دایره ها</vt:lpstr>
      <vt:lpstr>به دست آوردن محیط مساحت دایره را یونانی ها کشف کردند </vt:lpstr>
      <vt:lpstr>به دست آوردن محیط دایره یک فرمول دارد p×3/14 یا قطر × 3/14 </vt:lpstr>
      <vt:lpstr>مثال: </vt:lpstr>
      <vt:lpstr>مساحت:در این روش قطر را نصف می کنیم و شعاع به دست می آید شعاع دایره را دو بار در خودش  ضرب می کنیم ودر عدد پی ضرب می کنیم (قطر 4 است)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توضیح مساحت و حجم دایره ها</dc:title>
  <dc:creator>ParsanAfzar</dc:creator>
  <cp:lastModifiedBy>ParsanAfzar</cp:lastModifiedBy>
  <cp:revision>8</cp:revision>
  <dcterms:created xsi:type="dcterms:W3CDTF">2019-03-21T10:43:38Z</dcterms:created>
  <dcterms:modified xsi:type="dcterms:W3CDTF">2019-03-23T08:36:08Z</dcterms:modified>
</cp:coreProperties>
</file>