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7A85-B6BB-4B37-A6B7-9F19C7A6617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44B-406E-487C-A67E-5D4090092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15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7A85-B6BB-4B37-A6B7-9F19C7A6617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44B-406E-487C-A67E-5D4090092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2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7A85-B6BB-4B37-A6B7-9F19C7A6617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44B-406E-487C-A67E-5D4090092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5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7A85-B6BB-4B37-A6B7-9F19C7A6617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44B-406E-487C-A67E-5D4090092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7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7A85-B6BB-4B37-A6B7-9F19C7A6617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44B-406E-487C-A67E-5D4090092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6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7A85-B6BB-4B37-A6B7-9F19C7A6617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44B-406E-487C-A67E-5D4090092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54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7A85-B6BB-4B37-A6B7-9F19C7A6617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44B-406E-487C-A67E-5D4090092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5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7A85-B6BB-4B37-A6B7-9F19C7A6617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44B-406E-487C-A67E-5D4090092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4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7A85-B6BB-4B37-A6B7-9F19C7A6617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44B-406E-487C-A67E-5D4090092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7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7A85-B6BB-4B37-A6B7-9F19C7A6617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44B-406E-487C-A67E-5D4090092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1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7A85-B6BB-4B37-A6B7-9F19C7A6617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44B-406E-487C-A67E-5D4090092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9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B7A85-B6BB-4B37-A6B7-9F19C7A6617C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4E44B-406E-487C-A67E-5D4090092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99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527050" y="1289672"/>
            <a:ext cx="10515600" cy="1500187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۷- یک صندوق با وزن ۵۰ </a:t>
            </a:r>
            <a:r>
              <a:rPr lang="en-US" dirty="0" smtClean="0">
                <a:solidFill>
                  <a:schemeClr val="tx1"/>
                </a:solidFill>
              </a:rPr>
              <a:t>N </a:t>
            </a:r>
            <a:r>
              <a:rPr lang="fa-IR" dirty="0">
                <a:solidFill>
                  <a:schemeClr val="tx1"/>
                </a:solidFill>
              </a:rPr>
              <a:t> </a:t>
            </a:r>
            <a:r>
              <a:rPr lang="fa-IR" dirty="0" smtClean="0">
                <a:solidFill>
                  <a:schemeClr val="tx1"/>
                </a:solidFill>
              </a:rPr>
              <a:t>بر روی یک سطح افقی قرار دارد. یک شخص با  نیروی افقی  ۱۰ </a:t>
            </a:r>
            <a:r>
              <a:rPr lang="en-US" dirty="0" smtClean="0">
                <a:solidFill>
                  <a:schemeClr val="tx1"/>
                </a:solidFill>
              </a:rPr>
              <a:t>N</a:t>
            </a:r>
            <a:r>
              <a:rPr lang="fa-IR" dirty="0" smtClean="0">
                <a:solidFill>
                  <a:schemeClr val="tx1"/>
                </a:solidFill>
              </a:rPr>
              <a:t> آن را می کشد اما صندوق حرکت نمی کند. برای اینکه شروع به حرکت کند شخص دیگری با نیروی عمودی آن را به سمت بالا می کشد. اگر ضریب اصطکاک ایستایی ۰/۴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fa-IR" dirty="0" smtClean="0">
                <a:solidFill>
                  <a:schemeClr val="tx1"/>
                </a:solidFill>
              </a:rPr>
              <a:t> باشد کمترین نیروی عمودی که باعث حرکت صندوق می شود کدام است؟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6"/>
          <p:cNvSpPr txBox="1">
            <a:spLocks/>
          </p:cNvSpPr>
          <p:nvPr/>
        </p:nvSpPr>
        <p:spPr>
          <a:xfrm>
            <a:off x="792094" y="3164856"/>
            <a:ext cx="10515600" cy="1500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dirty="0" smtClean="0">
                <a:solidFill>
                  <a:schemeClr val="tx1"/>
                </a:solidFill>
              </a:rPr>
              <a:t>۵۷- مسافری با وزن ۸۰۰ </a:t>
            </a:r>
            <a:r>
              <a:rPr lang="en-US" dirty="0" smtClean="0">
                <a:solidFill>
                  <a:schemeClr val="tx1"/>
                </a:solidFill>
              </a:rPr>
              <a:t>N</a:t>
            </a:r>
            <a:r>
              <a:rPr lang="fa-IR" dirty="0" smtClean="0">
                <a:solidFill>
                  <a:schemeClr val="tx1"/>
                </a:solidFill>
              </a:rPr>
              <a:t> در یک خودرو نشسته است. هنگامی که خودرو با سرعت ۱۳ </a:t>
            </a:r>
            <a:r>
              <a:rPr lang="en-US" dirty="0" smtClean="0">
                <a:solidFill>
                  <a:schemeClr val="tx1"/>
                </a:solidFill>
              </a:rPr>
              <a:t>m/s</a:t>
            </a:r>
            <a:r>
              <a:rPr lang="fa-IR" dirty="0" smtClean="0">
                <a:solidFill>
                  <a:schemeClr val="tx1"/>
                </a:solidFill>
              </a:rPr>
              <a:t> چرخش به چپ می کند مسافر  با نیروی ۲۰۰ </a:t>
            </a:r>
            <a:r>
              <a:rPr lang="en-US" dirty="0" smtClean="0">
                <a:solidFill>
                  <a:schemeClr val="tx1"/>
                </a:solidFill>
              </a:rPr>
              <a:t>N</a:t>
            </a:r>
            <a:r>
              <a:rPr lang="fa-IR" dirty="0" smtClean="0">
                <a:solidFill>
                  <a:schemeClr val="tx1"/>
                </a:solidFill>
              </a:rPr>
              <a:t> به درب خودرو برخورد می کند و به آن نیرو وارد می کند. اگر درب معیوب خودرو تحت نیروی ۸۰۰ </a:t>
            </a:r>
            <a:r>
              <a:rPr lang="en-US" dirty="0" smtClean="0">
                <a:solidFill>
                  <a:schemeClr val="tx1"/>
                </a:solidFill>
              </a:rPr>
              <a:t>N</a:t>
            </a:r>
            <a:r>
              <a:rPr lang="fa-IR" dirty="0" smtClean="0">
                <a:solidFill>
                  <a:schemeClr val="tx1"/>
                </a:solidFill>
              </a:rPr>
              <a:t> باز شود کمترین سرعتی که با آن مسافر از خودرو به بیرون پرت می شود کدام است؟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954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Iranpoury</dc:creator>
  <cp:lastModifiedBy>Iranpoury</cp:lastModifiedBy>
  <cp:revision>3</cp:revision>
  <dcterms:created xsi:type="dcterms:W3CDTF">2020-04-24T19:44:52Z</dcterms:created>
  <dcterms:modified xsi:type="dcterms:W3CDTF">2020-04-24T20:07:46Z</dcterms:modified>
</cp:coreProperties>
</file>