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a-I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A98716B-2E77-4030-9BCA-685D49322ECF}" type="datetimeFigureOut">
              <a:rPr lang="fa-IR" smtClean="0"/>
              <a:t>02/19/1438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90D07CB-3A7E-447D-BB16-3DC4511E991C}" type="slidenum">
              <a:rPr lang="fa-IR" smtClean="0"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2400" dirty="0" smtClean="0">
                <a:cs typeface="B Davat" panose="00000400000000000000" pitchFamily="2" charset="-78"/>
              </a:rPr>
              <a:t>تهیه کنندگان:محمدرضا عزتی و محمدرضا همرنگ</a:t>
            </a:r>
            <a:endParaRPr lang="fa-IR" sz="2400" dirty="0">
              <a:cs typeface="B Davat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a-IR" sz="72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به نام خداوند بخشنده مهربان</a:t>
            </a:r>
            <a:endParaRPr lang="fa-IR" sz="72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582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پایان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27048"/>
            <a:ext cx="8482144" cy="4998296"/>
          </a:xfrm>
        </p:spPr>
        <p:txBody>
          <a:bodyPr>
            <a:normAutofit/>
          </a:bodyPr>
          <a:lstStyle/>
          <a:p>
            <a:pPr algn="ctr"/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در این فصل ما با برخی از مسئولیت های خود در زندگی  آشنا شدیم.</a:t>
            </a:r>
          </a:p>
          <a:p>
            <a:pPr marL="0" indent="0" algn="ctr">
              <a:buNone/>
            </a:pPr>
            <a:endParaRPr lang="fa-IR" sz="2800" b="1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ctr"/>
            <a:r>
              <a:rPr lang="en-US" sz="7200" b="1" dirty="0" smtClean="0">
                <a:latin typeface="Adobe Caslon Pro" pitchFamily="18" charset="0"/>
                <a:cs typeface="Adobe Arabic" panose="02040503050201020203" pitchFamily="18" charset="-78"/>
              </a:rPr>
              <a:t>M-ejtemaee.blog.ir</a:t>
            </a:r>
          </a:p>
          <a:p>
            <a:endParaRPr lang="en-US" sz="2800" b="1" dirty="0" smtClean="0">
              <a:latin typeface="Adobe Caslon Pro" pitchFamily="18" charset="0"/>
              <a:cs typeface="Adobe Arabic" panose="02040503050201020203" pitchFamily="18" charset="-78"/>
            </a:endParaRPr>
          </a:p>
          <a:p>
            <a:endParaRPr lang="fa-IR" sz="2800" b="1" dirty="0" smtClean="0">
              <a:latin typeface="Adobe Caslon Pro" pitchFamily="18" charset="0"/>
              <a:cs typeface="Adobe Arabic" panose="02040503050201020203" pitchFamily="18" charset="-78"/>
            </a:endParaRPr>
          </a:p>
          <a:p>
            <a:pPr marL="0" indent="0">
              <a:buNone/>
            </a:pPr>
            <a:endParaRPr lang="en-US" sz="2800" b="1" dirty="0">
              <a:latin typeface="Adobe Caslon Pro" pitchFamily="18" charset="0"/>
              <a:cs typeface="Adobe Arabic" panose="02040503050201020203" pitchFamily="18" charset="-78"/>
            </a:endParaRPr>
          </a:p>
          <a:p>
            <a:r>
              <a:rPr lang="fa-IR" sz="2800" b="1" dirty="0">
                <a:latin typeface="Adobe Caslon Pro" pitchFamily="18" charset="0"/>
                <a:cs typeface="Adobe Arabic" panose="02040503050201020203" pitchFamily="18" charset="-78"/>
              </a:rPr>
              <a:t>دبیرستان غیر دولتی موعود|کلاس 701|دبیر:جناب آقای برومند</a:t>
            </a:r>
          </a:p>
          <a:p>
            <a:endParaRPr lang="fa-IR" sz="2800" b="1" dirty="0">
              <a:latin typeface="Adobe Caslon Pro" pitchFamily="18" charset="0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937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968152"/>
          </a:xfrm>
        </p:spPr>
        <p:txBody>
          <a:bodyPr>
            <a:noAutofit/>
          </a:bodyPr>
          <a:lstStyle/>
          <a:p>
            <a:r>
              <a:rPr lang="fa-IR" sz="6600" dirty="0" smtClean="0">
                <a:cs typeface="B Davat" panose="00000400000000000000" pitchFamily="2" charset="-78"/>
              </a:rPr>
              <a:t>من مسئول هستم</a:t>
            </a:r>
            <a:endParaRPr lang="fa-IR" sz="3600" dirty="0">
              <a:cs typeface="B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دیگران نیز حقوقی دارند. به عبارت دیگر ما در روابطی 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که با </a:t>
            </a:r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دیگران برقرار می کنیم 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دارای «حقوق متقابل» هستیم.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همراه با هر حق، مسئولیت ها و تکالیفی وجود دارد و این دو به منزلهٔ دو کفه ترازو هستند که باید تعادل آنها 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حفظ شود؛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پس همان طور که ما حقوقی داریم، مسئول هم هستیم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مسئولیت یعنی وظایفی که هر یک از ما به عهده داریم و انتظار می رود آنها را انجام دهیم.</a:t>
            </a:r>
          </a:p>
        </p:txBody>
      </p:sp>
    </p:spTree>
    <p:extLst>
      <p:ext uri="{BB962C8B-B14F-4D97-AF65-F5344CB8AC3E}">
        <p14:creationId xmlns:p14="http://schemas.microsoft.com/office/powerpoint/2010/main" val="221853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• من در نزد خداوند مسئول هستم.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31840" y="1527048"/>
            <a:ext cx="5673832" cy="4422232"/>
          </a:xfrm>
        </p:spPr>
        <p:txBody>
          <a:bodyPr>
            <a:normAutofit fontScale="85000" lnSpcReduction="20000"/>
          </a:bodyPr>
          <a:lstStyle/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خداوند متعال نعمت های فراوانی به من عطا کرده است. عقل و فکر و استعداد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و توانایی؛ خانواده؛ معلم؛ خوراک و پوشاک و صدها نعمت دیگر... . وظیفهٔ من این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است که خداوند را عبادت کنم، شکرگزار نعمت هایش باشم و از دستورات او که برای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سعادت و خوشبختی من است پیروی کنم.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شکرگزاری، استفادهٔ صحیح از نعمت ها، قدر نعمت ها را دانستن و به هدر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ندادن آنها است.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خداوند از اعمال و رفتار من و از آنچه در قلب 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من می </a:t>
            </a:r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گذرد آگاه است.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19" y="2471440"/>
            <a:ext cx="2824080" cy="1944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10544" y="3211395"/>
            <a:ext cx="229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-1461301" y="295639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16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...این از فضل پروردگار من است تا مرا آزمایش</a:t>
            </a:r>
          </a:p>
          <a:p>
            <a:r>
              <a:rPr lang="fa-IR" sz="16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كند كه آیا شكر می كنم یا كفر می ورزم؟</a:t>
            </a:r>
            <a:endParaRPr lang="fa-IR" sz="16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367" y="3613666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سوره نمل آیه 40</a:t>
            </a:r>
            <a:endParaRPr lang="fa-IR" dirty="0">
              <a:solidFill>
                <a:srgbClr val="FF0000"/>
              </a:solidFill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013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• من نسبت به خودم مسئول هستم.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527048"/>
            <a:ext cx="8554152" cy="4638256"/>
          </a:xfrm>
        </p:spPr>
        <p:txBody>
          <a:bodyPr>
            <a:noAutofit/>
          </a:bodyPr>
          <a:lstStyle/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یکی از مسئولیت های مهمّ من مراقبت از خودم است. بدن من یکی از شگفتی های خلقت است.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هریک از اعضای بدن از ده ها بخش تشکیل شده که مانند یک دستگاه پیچیده و برنامه ریزی شده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وظایفی را به عهده دارد.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من با خوردن غذای مناسب و پرهیز از غذاها یا مواد مضر، رعایت بهداشت و نظافت، خواب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کافی و ورزش از بدنم مراقبت می کنم. من از بدن خودم در مقابل موقعیت های خطرناک مثل سرما </a:t>
            </a:r>
            <a:r>
              <a:rPr lang="fa-IR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یاگرمای </a:t>
            </a:r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شدید، ترقّه بازی، عبور از خیابان و جاده با بی احتیاطی و نظایر آن محافظت می کنم.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من باید تلاش کنم استعدادهای خودم را بشناسم و آنها را شکوفا کنم.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من از یک جنبهٔ دیگر هم مراقب اعضای بدنم هستم. تلاش می کنم با زبانم دروغ نگویم یا غیبت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نکنم. با دست و </a:t>
            </a:r>
            <a:r>
              <a:rPr lang="fa-IR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پایم </a:t>
            </a:r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کار خطا یا گناه انجام ندهم و مراقب اعمال و رفتار خود باشم.</a:t>
            </a:r>
          </a:p>
        </p:txBody>
      </p:sp>
    </p:spTree>
    <p:extLst>
      <p:ext uri="{BB962C8B-B14F-4D97-AF65-F5344CB8AC3E}">
        <p14:creationId xmlns:p14="http://schemas.microsoft.com/office/powerpoint/2010/main" val="297204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• من نسبت به دیگران مسئول هستم.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27048"/>
            <a:ext cx="8482144" cy="4710264"/>
          </a:xfrm>
        </p:spPr>
        <p:txBody>
          <a:bodyPr>
            <a:noAutofit/>
          </a:bodyPr>
          <a:lstStyle/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من در کار های خانه با پدر و مادرم همکاری می کنم. وظایف شخصی خودم را 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بردوش </a:t>
            </a:r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دیگران نمی گذارم. از پدر و مادرم اطاعت می کنم و به نصیحت هایشان گوش می 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دهم؛چون آنهاخوشبختی </a:t>
            </a:r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مرا می خواهند.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من به خواهران و برادرانم کمک و از آنها مراقبت می نمایم.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می دانم باید به اعضای خانواده ام احترام بگذارم و هرگز نباید با پدر و مادر با 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تندیو </a:t>
            </a:r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گستاخی صحبت کنم. از هر تصمیم یا کاری که باعث ناراحتی آنها می شود خودداری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می کنم.</a:t>
            </a:r>
          </a:p>
        </p:txBody>
      </p:sp>
    </p:spTree>
    <p:extLst>
      <p:ext uri="{BB962C8B-B14F-4D97-AF65-F5344CB8AC3E}">
        <p14:creationId xmlns:p14="http://schemas.microsoft.com/office/powerpoint/2010/main" val="6621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• من نسبت به دیگران مسئول هستم</a:t>
            </a:r>
            <a:r>
              <a:rPr lang="fa-IR" dirty="0" smtClean="0"/>
              <a:t>.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مقررات و نظم کلاس و مدرسه را رعایت می کنم.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در مدرسه همه تلاش می کنند تا من بیاموزم و پیشرفت کنم. با معلمان و دیگر مسئولان مدرسه با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ادب و احترام برخورد می کنم.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به توصیه های معلم گوش می کنم و سعی می کنم درس ها را خوب یاد بگیرم و تکالیفم را به موقع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انجام دهم. با هم کلاسی هایم مهربان هستم و به آنها کمک می کنم.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از اموال عمومی مدرسه که متعلق به همه است محافظت می کنم.</a:t>
            </a:r>
          </a:p>
        </p:txBody>
      </p:sp>
    </p:spTree>
    <p:extLst>
      <p:ext uri="{BB962C8B-B14F-4D97-AF65-F5344CB8AC3E}">
        <p14:creationId xmlns:p14="http://schemas.microsoft.com/office/powerpoint/2010/main" val="14366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• من نسبت به دیگران مسئول هستم.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27048"/>
            <a:ext cx="8482144" cy="4638256"/>
          </a:xfrm>
        </p:spPr>
        <p:txBody>
          <a:bodyPr>
            <a:noAutofit/>
          </a:bodyPr>
          <a:lstStyle/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در محل زندگی ام طوری رفتار می کنم که همسایگان آزرده نشوند.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برای حفظ امنیت با اهالی محل و مسئولان همکاری می کنم.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من در برابر خون شهیدانی که برای انقلاب اسلامی و دفاع از میهن جان 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دادندمسئول </a:t>
            </a:r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هستم.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من وظیفه دارم به همراه هم وطنانم برای پیشرفت و آبادانی کشورم تلاش کنم.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وظیفه دارم از وحدت و استقلال میهن دفاع کنم.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من علاوه بر کشورم در برابر مسلمانان جهان و همهٔ انسان ها، مسئول هستم.</a:t>
            </a:r>
          </a:p>
        </p:txBody>
      </p:sp>
    </p:spTree>
    <p:extLst>
      <p:ext uri="{BB962C8B-B14F-4D97-AF65-F5344CB8AC3E}">
        <p14:creationId xmlns:p14="http://schemas.microsoft.com/office/powerpoint/2010/main" val="11266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• من نسبت به محیط زندگی خود و عالم آفرینش مسئول هستم.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من </a:t>
            </a:r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نسبت به محیط زندگی خود و عالم آفرینش مسئول هستم.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آب و خاک و نور و هوا و گیاه و جانوران نشانه های عظمت خلقت خداوند و نعمت 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هایی برای </a:t>
            </a:r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ما هستند.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باید برای آباد کردن محیط زندگی ام تلاش کنم.</a:t>
            </a:r>
          </a:p>
          <a:p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سعی می کنم بهداشت و پاکیزگی را در محیط زندگی ام حفظ کنم؛ به محیط زیست </a:t>
            </a:r>
            <a:r>
              <a:rPr lang="fa-IR" sz="28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آسیب نرسانم </a:t>
            </a:r>
            <a:r>
              <a:rPr lang="fa-IR" sz="28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و نظم طبیعت را برهم نزنم.</a:t>
            </a:r>
          </a:p>
        </p:txBody>
      </p:sp>
    </p:spTree>
    <p:extLst>
      <p:ext uri="{BB962C8B-B14F-4D97-AF65-F5344CB8AC3E}">
        <p14:creationId xmlns:p14="http://schemas.microsoft.com/office/powerpoint/2010/main" val="96583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واژه نامه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a-IR" sz="2400" b="1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حقوق طبیعی: </a:t>
            </a:r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حقوقی که خداوند به دلیل مقام انسان برای همهٔ انسان ها قائل شده و در نهاد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آدمیان قرار داده و از تولد تا مرگ با انسان ها همراه است و ربطی به کشور، زبان، نژاد و… ندارد.</a:t>
            </a:r>
          </a:p>
          <a:p>
            <a:r>
              <a:rPr lang="fa-IR" sz="2400" b="1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نیاز های مادی و معنوی: </a:t>
            </a:r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به نیاز هایی مانند پوشاک، خوراک و ابزار و وسایل زندگی نیاز های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مادی و به نیاز هایی چون نیاز به خداپرستی، محبت، احترام، زیبایی، همدلی، همکاری و کمال نیاز </a:t>
            </a:r>
            <a:r>
              <a:rPr lang="fa-IR" sz="2400" b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های معنوی </a:t>
            </a:r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می گویند.</a:t>
            </a:r>
          </a:p>
          <a:p>
            <a:r>
              <a:rPr lang="fa-IR" sz="2400" b="1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تبعه: </a:t>
            </a:r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تبعهٔ یک کشور بودن، یعنی تعلّق به آن کشور داشتن و از قوانین و مقررات آن کشور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پیروی کردن. برای مثال ما تبعهٔ ایران هستیم. جمع این کلمه اَتباع است.</a:t>
            </a:r>
          </a:p>
          <a:p>
            <a:r>
              <a:rPr lang="fa-IR" sz="2400" b="1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توان مالی: </a:t>
            </a:r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یعنی مقدار پولی که فرد می تواند برای خریدن وسایل مورد نیاز خود بپردازد،</a:t>
            </a:r>
          </a:p>
          <a:p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بودجه.</a:t>
            </a:r>
          </a:p>
          <a:p>
            <a:r>
              <a:rPr lang="fa-IR" sz="2400" b="1" dirty="0">
                <a:solidFill>
                  <a:srgbClr val="FF0000"/>
                </a:solidFill>
                <a:latin typeface="Adobe Arabic" panose="02040503050201020203" pitchFamily="18" charset="-78"/>
                <a:cs typeface="Adobe Arabic" panose="02040503050201020203" pitchFamily="18" charset="-78"/>
              </a:rPr>
              <a:t>تبعیض: </a:t>
            </a:r>
            <a:r>
              <a:rPr lang="fa-IR" sz="2400" b="1" dirty="0">
                <a:latin typeface="Adobe Arabic" panose="02040503050201020203" pitchFamily="18" charset="-78"/>
                <a:cs typeface="Adobe Arabic" panose="02040503050201020203" pitchFamily="18" charset="-78"/>
              </a:rPr>
              <a:t>رفتار نابرابر با افرادی که حقوق یکسان دارند.</a:t>
            </a:r>
          </a:p>
        </p:txBody>
      </p:sp>
    </p:spTree>
    <p:extLst>
      <p:ext uri="{BB962C8B-B14F-4D97-AF65-F5344CB8AC3E}">
        <p14:creationId xmlns:p14="http://schemas.microsoft.com/office/powerpoint/2010/main" val="422075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</TotalTime>
  <Words>950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به نام خداوند بخشنده مهربان</vt:lpstr>
      <vt:lpstr>من مسئول هستم</vt:lpstr>
      <vt:lpstr>• من در نزد خداوند مسئول هستم.</vt:lpstr>
      <vt:lpstr>• من نسبت به خودم مسئول هستم.</vt:lpstr>
      <vt:lpstr>• من نسبت به دیگران مسئول هستم.</vt:lpstr>
      <vt:lpstr>• من نسبت به دیگران مسئول هستم.</vt:lpstr>
      <vt:lpstr>• من نسبت به دیگران مسئول هستم.</vt:lpstr>
      <vt:lpstr>• من نسبت به محیط زندگی خود و عالم آفرینش مسئول هستم.</vt:lpstr>
      <vt:lpstr>واژه نامه</vt:lpstr>
      <vt:lpstr>پایان</vt:lpstr>
    </vt:vector>
  </TitlesOfParts>
  <Company>Novin Pendar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خداوند بخشنده مهربان</dc:title>
  <dc:creator>Novin Pendar</dc:creator>
  <cp:lastModifiedBy>Novin Pendar</cp:lastModifiedBy>
  <cp:revision>3</cp:revision>
  <dcterms:created xsi:type="dcterms:W3CDTF">2016-11-19T12:00:03Z</dcterms:created>
  <dcterms:modified xsi:type="dcterms:W3CDTF">2016-11-19T12:24:26Z</dcterms:modified>
</cp:coreProperties>
</file>