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3" r:id="rId10"/>
    <p:sldId id="274" r:id="rId11"/>
    <p:sldId id="275" r:id="rId12"/>
    <p:sldId id="276" r:id="rId13"/>
    <p:sldId id="277" r:id="rId14"/>
    <p:sldId id="279" r:id="rId15"/>
    <p:sldId id="282" r:id="rId16"/>
    <p:sldId id="291" r:id="rId17"/>
    <p:sldId id="288" r:id="rId18"/>
    <p:sldId id="290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2" r:id="rId27"/>
    <p:sldId id="303" r:id="rId28"/>
    <p:sldId id="300" r:id="rId29"/>
    <p:sldId id="30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7D09-8DBA-4D51-91A6-5C472B2AF135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4A88-64B7-4E99-9A14-73FD5312E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7D09-8DBA-4D51-91A6-5C472B2AF135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4A88-64B7-4E99-9A14-73FD5312E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7D09-8DBA-4D51-91A6-5C472B2AF135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4A88-64B7-4E99-9A14-73FD5312E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7D09-8DBA-4D51-91A6-5C472B2AF135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4A88-64B7-4E99-9A14-73FD5312E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7D09-8DBA-4D51-91A6-5C472B2AF135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4A88-64B7-4E99-9A14-73FD5312E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7D09-8DBA-4D51-91A6-5C472B2AF135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4A88-64B7-4E99-9A14-73FD5312E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7D09-8DBA-4D51-91A6-5C472B2AF135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4A88-64B7-4E99-9A14-73FD5312E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7D09-8DBA-4D51-91A6-5C472B2AF135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4A88-64B7-4E99-9A14-73FD5312E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7D09-8DBA-4D51-91A6-5C472B2AF135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4A88-64B7-4E99-9A14-73FD5312E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7D09-8DBA-4D51-91A6-5C472B2AF135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4A88-64B7-4E99-9A14-73FD5312E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7D09-8DBA-4D51-91A6-5C472B2AF135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4A88-64B7-4E99-9A14-73FD5312E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A7D09-8DBA-4D51-91A6-5C472B2AF135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74A88-64B7-4E99-9A14-73FD5312E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image" Target="../media/image24.jpeg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6.jpeg"/><Relationship Id="rId4" Type="http://schemas.openxmlformats.org/officeDocument/2006/relationships/image" Target="../media/image28.jpeg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71799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Lesson one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6000" b="1" dirty="0" smtClean="0"/>
              <a:t>Prospect 3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5400" b="1" dirty="0" smtClean="0">
                <a:solidFill>
                  <a:srgbClr val="FF0000"/>
                </a:solidFill>
                <a:latin typeface="Comic Sans MS" pitchFamily="66" charset="0"/>
              </a:rPr>
              <a:t>Personality</a:t>
            </a:r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91000"/>
            <a:ext cx="7239000" cy="1752600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 Kuchakzadeh</a:t>
            </a:r>
          </a:p>
          <a:p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More at  t.me/kuchakzadeh</a:t>
            </a:r>
            <a:endParaRPr 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1398</a:t>
            </a:r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3516369-Illustration-of-girl-spilling-her-food-Stock-Vector-cartoon-girl-accid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1640" y="685800"/>
            <a:ext cx="364236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819400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Is she careful?</a:t>
            </a:r>
          </a:p>
          <a:p>
            <a:r>
              <a:rPr lang="en-US" sz="3600" dirty="0" smtClean="0">
                <a:latin typeface="Comic Sans MS" pitchFamily="66" charset="0"/>
              </a:rPr>
              <a:t>No, she isn’t.</a:t>
            </a:r>
          </a:p>
          <a:p>
            <a:r>
              <a:rPr lang="en-US" sz="3600" dirty="0" smtClean="0">
                <a:latin typeface="Comic Sans MS" pitchFamily="66" charset="0"/>
              </a:rPr>
              <a:t>What is she like?</a:t>
            </a:r>
          </a:p>
          <a:p>
            <a:r>
              <a:rPr lang="en-US" sz="3600" dirty="0" smtClean="0">
                <a:latin typeface="Comic Sans MS" pitchFamily="66" charset="0"/>
              </a:rPr>
              <a:t>She is careless.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6146" name="Picture 2" descr="C:\Users\Manzel e ma\Desktop\New folder\Image5997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3481387" cy="2362125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20521832">
            <a:off x="4143309" y="2671008"/>
            <a:ext cx="1450562" cy="414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39124-Royalty-Free-RF-Clip-Art-Illustration-Of-A-Cartoon-Nervous-Politician-Approaching-A-Podium.jpg"/>
          <p:cNvPicPr>
            <a:picLocks noChangeAspect="1"/>
          </p:cNvPicPr>
          <p:nvPr/>
        </p:nvPicPr>
        <p:blipFill>
          <a:blip r:embed="rId2" cstate="print"/>
          <a:srcRect r="10479"/>
          <a:stretch>
            <a:fillRect/>
          </a:stretch>
        </p:blipFill>
        <p:spPr>
          <a:xfrm>
            <a:off x="5181600" y="1371600"/>
            <a:ext cx="3200400" cy="3211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39624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Is he pleasant?</a:t>
            </a:r>
          </a:p>
          <a:p>
            <a:r>
              <a:rPr lang="en-US" sz="3600" dirty="0" smtClean="0">
                <a:latin typeface="Comic Sans MS" pitchFamily="66" charset="0"/>
              </a:rPr>
              <a:t>No, he isn’t.</a:t>
            </a:r>
          </a:p>
          <a:p>
            <a:r>
              <a:rPr lang="en-US" sz="3600" dirty="0" smtClean="0">
                <a:latin typeface="Comic Sans MS" pitchFamily="66" charset="0"/>
              </a:rPr>
              <a:t>What is he like?</a:t>
            </a:r>
          </a:p>
          <a:p>
            <a:r>
              <a:rPr lang="en-US" sz="3600" dirty="0" smtClean="0">
                <a:latin typeface="Comic Sans MS" pitchFamily="66" charset="0"/>
              </a:rPr>
              <a:t>He is nervous.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7170" name="Picture 2" descr="C:\Users\Manzel e ma\Desktop\New folder\main-qimg-268b185130d56ba88838ad28e60e77f9-c-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3352800" cy="3358369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19607194">
            <a:off x="4143308" y="3337855"/>
            <a:ext cx="1450562" cy="414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positphotos_13950323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3347" y="228600"/>
            <a:ext cx="3610653" cy="3429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3434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Is he polite?</a:t>
            </a:r>
          </a:p>
          <a:p>
            <a:r>
              <a:rPr lang="en-US" sz="3600" dirty="0" smtClean="0">
                <a:latin typeface="Comic Sans MS" pitchFamily="66" charset="0"/>
              </a:rPr>
              <a:t>No, he isn’t.</a:t>
            </a:r>
          </a:p>
          <a:p>
            <a:r>
              <a:rPr lang="en-US" sz="3600" dirty="0" smtClean="0">
                <a:latin typeface="Comic Sans MS" pitchFamily="66" charset="0"/>
              </a:rPr>
              <a:t>What is he like?</a:t>
            </a:r>
          </a:p>
          <a:p>
            <a:r>
              <a:rPr lang="en-US" sz="3600" dirty="0" smtClean="0">
                <a:latin typeface="Comic Sans MS" pitchFamily="66" charset="0"/>
              </a:rPr>
              <a:t>He is rude.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8194" name="Picture 2" descr="C:\Users\Manzel e ma\Desktop\New folder\a-vector-illustration-of-muslim-boy-kissing-his-father-hand-J28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3563310" cy="38100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19607194">
            <a:off x="4033547" y="3868650"/>
            <a:ext cx="1450562" cy="414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lfish-clip-art-8374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219200"/>
            <a:ext cx="47625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41910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Is he generous?</a:t>
            </a:r>
          </a:p>
          <a:p>
            <a:r>
              <a:rPr lang="en-US" sz="3600" dirty="0" smtClean="0">
                <a:latin typeface="Comic Sans MS" pitchFamily="66" charset="0"/>
              </a:rPr>
              <a:t>No, he isn’t.</a:t>
            </a:r>
          </a:p>
          <a:p>
            <a:r>
              <a:rPr lang="en-US" sz="3600" dirty="0" smtClean="0">
                <a:latin typeface="Comic Sans MS" pitchFamily="66" charset="0"/>
              </a:rPr>
              <a:t>What is he like?</a:t>
            </a:r>
          </a:p>
          <a:p>
            <a:r>
              <a:rPr lang="en-US" sz="3600" dirty="0" smtClean="0">
                <a:latin typeface="Comic Sans MS" pitchFamily="66" charset="0"/>
              </a:rPr>
              <a:t>He is selfish.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Picture 2" descr="http://www.christmas-clipart.com/free_christmas_clip_art_images/generous_santa_claus_delivering_christmas_gifts_0521-1009-1013-0500_SM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381000"/>
            <a:ext cx="2749686" cy="24384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 rot="16200000">
            <a:off x="6454102" y="3756698"/>
            <a:ext cx="764762" cy="414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2672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Is he shy?</a:t>
            </a:r>
          </a:p>
          <a:p>
            <a:r>
              <a:rPr lang="en-US" sz="3600" dirty="0" smtClean="0">
                <a:latin typeface="Comic Sans MS" pitchFamily="66" charset="0"/>
              </a:rPr>
              <a:t>No, he isn’t.</a:t>
            </a:r>
          </a:p>
          <a:p>
            <a:r>
              <a:rPr lang="en-US" sz="3600" dirty="0" smtClean="0">
                <a:latin typeface="Comic Sans MS" pitchFamily="66" charset="0"/>
              </a:rPr>
              <a:t>What is he like?</a:t>
            </a:r>
          </a:p>
          <a:p>
            <a:r>
              <a:rPr lang="en-US" sz="3600" dirty="0" smtClean="0">
                <a:latin typeface="Comic Sans MS" pitchFamily="66" charset="0"/>
              </a:rPr>
              <a:t>He is brave.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Picture 4" descr="s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1641231" cy="2286000"/>
          </a:xfrm>
          <a:prstGeom prst="rect">
            <a:avLst/>
          </a:prstGeom>
        </p:spPr>
      </p:pic>
      <p:pic>
        <p:nvPicPr>
          <p:cNvPr id="9218" name="Picture 2" descr="C:\Users\Manzel e ma\Desktop\New folder\spiderman_screen_ps4_002_1465875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33400"/>
            <a:ext cx="5278508" cy="29718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 rot="19607194">
            <a:off x="4033547" y="3868650"/>
            <a:ext cx="1450562" cy="414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views.123rf.com/images/natsuk/natsuk1203/natsuk120300029/12905167-helpful-children-to-help-the-old-man-color-vector-Stock-Vector-helping-people-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"/>
            <a:ext cx="3657600" cy="485620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28194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Is he selfish?</a:t>
            </a:r>
          </a:p>
          <a:p>
            <a:r>
              <a:rPr lang="en-US" sz="3600" dirty="0" smtClean="0">
                <a:latin typeface="Comic Sans MS" pitchFamily="66" charset="0"/>
              </a:rPr>
              <a:t>No, he isn’t.</a:t>
            </a:r>
          </a:p>
          <a:p>
            <a:r>
              <a:rPr lang="en-US" sz="3600" dirty="0" smtClean="0">
                <a:latin typeface="Comic Sans MS" pitchFamily="66" charset="0"/>
              </a:rPr>
              <a:t>What is he like?</a:t>
            </a:r>
          </a:p>
          <a:p>
            <a:r>
              <a:rPr lang="en-US" sz="3600" dirty="0" smtClean="0">
                <a:latin typeface="Comic Sans MS" pitchFamily="66" charset="0"/>
              </a:rPr>
              <a:t>He is helpful.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Picture 4" descr="selfish-clip-art-8374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914400"/>
            <a:ext cx="2513542" cy="1447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flipV="1">
            <a:off x="4038600" y="2971800"/>
            <a:ext cx="1096833" cy="263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362200"/>
            <a:ext cx="558518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Is he/she ………………?</a:t>
            </a:r>
          </a:p>
          <a:p>
            <a:r>
              <a:rPr lang="en-US" sz="4400" dirty="0" smtClean="0">
                <a:latin typeface="Comic Sans MS" pitchFamily="66" charset="0"/>
              </a:rPr>
              <a:t>No,………………………</a:t>
            </a:r>
          </a:p>
          <a:p>
            <a:r>
              <a:rPr lang="en-US" sz="4400" dirty="0" smtClean="0">
                <a:latin typeface="Comic Sans MS" pitchFamily="66" charset="0"/>
              </a:rPr>
              <a:t>Who is ……………..?</a:t>
            </a:r>
          </a:p>
          <a:p>
            <a:r>
              <a:rPr lang="en-US" sz="4400" dirty="0" smtClean="0">
                <a:latin typeface="Comic Sans MS" pitchFamily="66" charset="0"/>
              </a:rPr>
              <a:t>No. …… is ………………….</a:t>
            </a:r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"/>
          <a:ext cx="9144000" cy="670559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8653">
                <a:tc>
                  <a:txBody>
                    <a:bodyPr/>
                    <a:lstStyle/>
                    <a:p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9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66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 descr="fghfgh.jpg"/>
          <p:cNvPicPr>
            <a:picLocks noChangeAspect="1"/>
          </p:cNvPicPr>
          <p:nvPr/>
        </p:nvPicPr>
        <p:blipFill>
          <a:blip r:embed="rId2" cstate="print"/>
          <a:srcRect b="7522"/>
          <a:stretch>
            <a:fillRect/>
          </a:stretch>
        </p:blipFill>
        <p:spPr>
          <a:xfrm>
            <a:off x="152400" y="762000"/>
            <a:ext cx="2058878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-228600"/>
            <a:ext cx="53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http://images.clipartpanda.com/laziness-clipart-clip-art-television-727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76600"/>
            <a:ext cx="2222156" cy="1981200"/>
          </a:xfrm>
          <a:prstGeom prst="rect">
            <a:avLst/>
          </a:prstGeom>
          <a:noFill/>
        </p:spPr>
      </p:pic>
      <p:pic>
        <p:nvPicPr>
          <p:cNvPr id="7" name="Picture 6" descr="sh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533400"/>
            <a:ext cx="1676400" cy="2334986"/>
          </a:xfrm>
          <a:prstGeom prst="rect">
            <a:avLst/>
          </a:prstGeom>
        </p:spPr>
      </p:pic>
      <p:pic>
        <p:nvPicPr>
          <p:cNvPr id="8" name="Picture 7" descr="talking-on-the-phone-clipart-friends-talking-on-phon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971800"/>
            <a:ext cx="2057400" cy="2557054"/>
          </a:xfrm>
          <a:prstGeom prst="rect">
            <a:avLst/>
          </a:prstGeom>
        </p:spPr>
      </p:pic>
      <p:pic>
        <p:nvPicPr>
          <p:cNvPr id="9" name="Picture 2" descr="http://www.christmas-clipart.com/free_christmas_clip_art_images/generous_santa_claus_delivering_christmas_gifts_0521-1009-1013-0500_SM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9881" y="3276600"/>
            <a:ext cx="2234119" cy="1981200"/>
          </a:xfrm>
          <a:prstGeom prst="rect">
            <a:avLst/>
          </a:prstGeom>
          <a:noFill/>
        </p:spPr>
      </p:pic>
      <p:pic>
        <p:nvPicPr>
          <p:cNvPr id="10" name="Picture 9" descr="selfish-clip-art-83744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914400"/>
            <a:ext cx="2341033" cy="1905000"/>
          </a:xfrm>
          <a:prstGeom prst="rect">
            <a:avLst/>
          </a:prstGeom>
        </p:spPr>
      </p:pic>
      <p:pic>
        <p:nvPicPr>
          <p:cNvPr id="11" name="Picture 2" descr="http://previews.123rf.com/images/zetwe/zetwe1402/zetwe140200001/26038512-cruel-wife-Stock-Vecto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3276600"/>
            <a:ext cx="2203399" cy="1752599"/>
          </a:xfrm>
          <a:prstGeom prst="rect">
            <a:avLst/>
          </a:prstGeom>
          <a:noFill/>
        </p:spPr>
      </p:pic>
      <p:pic>
        <p:nvPicPr>
          <p:cNvPr id="12" name="Picture 11" descr="2645bff0709e4cf23bcaff66909658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4600" y="457200"/>
            <a:ext cx="1828800" cy="267674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24200" y="-152400"/>
            <a:ext cx="45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2600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48600" y="-228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400" y="5715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5638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38800" y="5638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96200" y="5638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"/>
          <a:ext cx="9144000" cy="670559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8653">
                <a:tc>
                  <a:txBody>
                    <a:bodyPr/>
                    <a:lstStyle/>
                    <a:p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9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66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-228600"/>
            <a:ext cx="53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4200" y="-152400"/>
            <a:ext cx="45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2600" y="-228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48600" y="-228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400" y="5715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5638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38800" y="5638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96200" y="5638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" name="Picture 19" descr="Depositphotos_13950323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"/>
            <a:ext cx="2057400" cy="2243358"/>
          </a:xfrm>
          <a:prstGeom prst="rect">
            <a:avLst/>
          </a:prstGeom>
        </p:spPr>
      </p:pic>
      <p:pic>
        <p:nvPicPr>
          <p:cNvPr id="21" name="Picture 20" descr="man-at-a-neat-desk_gg4075260.jpg"/>
          <p:cNvPicPr>
            <a:picLocks noChangeAspect="1"/>
          </p:cNvPicPr>
          <p:nvPr/>
        </p:nvPicPr>
        <p:blipFill>
          <a:blip r:embed="rId3" cstate="print"/>
          <a:srcRect b="6587"/>
          <a:stretch>
            <a:fillRect/>
          </a:stretch>
        </p:blipFill>
        <p:spPr>
          <a:xfrm>
            <a:off x="4572000" y="3200400"/>
            <a:ext cx="2285999" cy="2037805"/>
          </a:xfrm>
          <a:prstGeom prst="rect">
            <a:avLst/>
          </a:prstGeom>
        </p:spPr>
      </p:pic>
      <p:pic>
        <p:nvPicPr>
          <p:cNvPr id="22" name="Picture 21" descr="34220269-A-brave-fireman-on-a-white-background-Stock-Vec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685800"/>
            <a:ext cx="1847733" cy="2209800"/>
          </a:xfrm>
          <a:prstGeom prst="rect">
            <a:avLst/>
          </a:prstGeom>
        </p:spPr>
      </p:pic>
      <p:pic>
        <p:nvPicPr>
          <p:cNvPr id="23" name="Picture 22" descr="f0f7647e11133562dfdf85ba6ba5c4b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048000"/>
            <a:ext cx="1276350" cy="2275233"/>
          </a:xfrm>
          <a:prstGeom prst="rect">
            <a:avLst/>
          </a:prstGeom>
        </p:spPr>
      </p:pic>
      <p:pic>
        <p:nvPicPr>
          <p:cNvPr id="24" name="Picture 23" descr="439124-Royalty-Free-RF-Clip-Art-Illustration-Of-A-Cartoon-Nervous-Politician-Approaching-A-Podium.jpg"/>
          <p:cNvPicPr>
            <a:picLocks noChangeAspect="1"/>
          </p:cNvPicPr>
          <p:nvPr/>
        </p:nvPicPr>
        <p:blipFill>
          <a:blip r:embed="rId6" cstate="print"/>
          <a:srcRect r="10479"/>
          <a:stretch>
            <a:fillRect/>
          </a:stretch>
        </p:blipFill>
        <p:spPr>
          <a:xfrm>
            <a:off x="2286000" y="3048000"/>
            <a:ext cx="2354326" cy="2362200"/>
          </a:xfrm>
          <a:prstGeom prst="rect">
            <a:avLst/>
          </a:prstGeom>
        </p:spPr>
      </p:pic>
      <p:pic>
        <p:nvPicPr>
          <p:cNvPr id="25" name="Picture 24" descr="Parks-and-Rec-Characters-as-Saturday-Morning-Cartoons-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3124200"/>
            <a:ext cx="2430683" cy="2057400"/>
          </a:xfrm>
          <a:prstGeom prst="rect">
            <a:avLst/>
          </a:prstGeom>
        </p:spPr>
      </p:pic>
      <p:pic>
        <p:nvPicPr>
          <p:cNvPr id="26" name="Picture 25" descr="sad-couple-cry-cartoon-vector-illustration-crying-upset-argument-divorce-adultery-concept-35705143.jpg"/>
          <p:cNvPicPr>
            <a:picLocks noChangeAspect="1"/>
          </p:cNvPicPr>
          <p:nvPr/>
        </p:nvPicPr>
        <p:blipFill>
          <a:blip r:embed="rId8" cstate="print"/>
          <a:srcRect r="8676"/>
          <a:stretch>
            <a:fillRect/>
          </a:stretch>
        </p:blipFill>
        <p:spPr>
          <a:xfrm>
            <a:off x="2286000" y="533400"/>
            <a:ext cx="2316773" cy="2362200"/>
          </a:xfrm>
          <a:prstGeom prst="rect">
            <a:avLst/>
          </a:prstGeom>
        </p:spPr>
      </p:pic>
      <p:pic>
        <p:nvPicPr>
          <p:cNvPr id="27" name="Picture 26" descr="مجموعه-10-کلیپ-خنده-دار-از-جناب-خان.jpg"/>
          <p:cNvPicPr>
            <a:picLocks noChangeAspect="1"/>
          </p:cNvPicPr>
          <p:nvPr/>
        </p:nvPicPr>
        <p:blipFill>
          <a:blip r:embed="rId9" cstate="print"/>
          <a:srcRect t="15555" b="15556"/>
          <a:stretch>
            <a:fillRect/>
          </a:stretch>
        </p:blipFill>
        <p:spPr>
          <a:xfrm>
            <a:off x="4572001" y="609600"/>
            <a:ext cx="23622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role plays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ghfgh.jpg"/>
          <p:cNvPicPr>
            <a:picLocks noChangeAspect="1"/>
          </p:cNvPicPr>
          <p:nvPr/>
        </p:nvPicPr>
        <p:blipFill>
          <a:blip r:embed="rId2" cstate="print"/>
          <a:srcRect b="7522"/>
          <a:stretch>
            <a:fillRect/>
          </a:stretch>
        </p:blipFill>
        <p:spPr>
          <a:xfrm>
            <a:off x="5334000" y="685800"/>
            <a:ext cx="3414781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28194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Is he lazy?</a:t>
            </a:r>
          </a:p>
          <a:p>
            <a:r>
              <a:rPr lang="en-US" sz="3600" dirty="0" smtClean="0">
                <a:latin typeface="Comic Sans MS" pitchFamily="66" charset="0"/>
              </a:rPr>
              <a:t>No, he isn’t.</a:t>
            </a:r>
          </a:p>
          <a:p>
            <a:r>
              <a:rPr lang="en-US" sz="3600" dirty="0" smtClean="0">
                <a:latin typeface="Comic Sans MS" pitchFamily="66" charset="0"/>
              </a:rPr>
              <a:t>What is he like?</a:t>
            </a:r>
          </a:p>
          <a:p>
            <a:r>
              <a:rPr lang="en-US" sz="3600" dirty="0" smtClean="0">
                <a:latin typeface="Comic Sans MS" pitchFamily="66" charset="0"/>
              </a:rPr>
              <a:t>He is hardworking.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Picture 2" descr="http://images.clipartpanda.com/laziness-clipart-clip-art-television-727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"/>
            <a:ext cx="2590800" cy="2309871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 rot="20815145">
            <a:off x="3300647" y="2784480"/>
            <a:ext cx="1758987" cy="414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8153400" cy="3505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Name:           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Akbar Abdi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Age:               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59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Nationality:   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Iranian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Personality:   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………………..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28600"/>
            <a:ext cx="1876425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895600"/>
            <a:ext cx="815340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Name:            </a:t>
            </a:r>
            <a:r>
              <a:rPr lang="en-US" sz="3200" b="1" dirty="0" smtClean="0">
                <a:latin typeface="Comic Sans MS" pitchFamily="66" charset="0"/>
                <a:cs typeface="Aharoni" pitchFamily="2" charset="-79"/>
              </a:rPr>
              <a:t>Albert Einstien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Age: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Aharoni" pitchFamily="2" charset="-79"/>
              </a:rPr>
              <a:t>76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Nationality: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Aharoni" pitchFamily="2" charset="-79"/>
              </a:rPr>
              <a:t>German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Personality: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Aharoni" pitchFamily="2" charset="-79"/>
              </a:rPr>
              <a:t>………………………….</a:t>
            </a:r>
          </a:p>
        </p:txBody>
      </p:sp>
      <p:pic>
        <p:nvPicPr>
          <p:cNvPr id="1026" name="Picture 2" descr="C:\Users\Manzel e ma\Desktop\New folder\Albert-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"/>
            <a:ext cx="4324350" cy="2650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anzel e ma\Desktop\g9 l3 role plays\Kim-Jong-un-North-Korea-850x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1570" y="0"/>
            <a:ext cx="4839955" cy="25908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743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Name:            </a:t>
            </a:r>
            <a:r>
              <a:rPr lang="en-US" sz="3200" b="1" dirty="0" smtClean="0">
                <a:latin typeface="Comic Sans MS" pitchFamily="66" charset="0"/>
                <a:cs typeface="Aharoni" pitchFamily="2" charset="-79"/>
              </a:rPr>
              <a:t>Kim </a:t>
            </a:r>
            <a:r>
              <a:rPr lang="en-US" sz="3200" b="1" dirty="0" err="1" smtClean="0">
                <a:latin typeface="Comic Sans MS" pitchFamily="66" charset="0"/>
                <a:cs typeface="Aharoni" pitchFamily="2" charset="-79"/>
              </a:rPr>
              <a:t>Jong</a:t>
            </a:r>
            <a:r>
              <a:rPr lang="en-US" sz="3200" b="1" dirty="0" smtClean="0">
                <a:latin typeface="Comic Sans MS" pitchFamily="66" charset="0"/>
                <a:cs typeface="Aharoni" pitchFamily="2" charset="-79"/>
              </a:rPr>
              <a:t> Un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Age: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Aharoni" pitchFamily="2" charset="-79"/>
              </a:rPr>
              <a:t>35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Nationality: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Aharoni" pitchFamily="2" charset="-79"/>
              </a:rPr>
              <a:t>Korean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Personality: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Aharoni" pitchFamily="2" charset="-79"/>
              </a:rPr>
              <a:t>………………………..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5448" y="407903"/>
            <a:ext cx="1743075" cy="2619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Name:            </a:t>
            </a:r>
            <a:r>
              <a:rPr lang="en-US" sz="3200" b="1" dirty="0" smtClean="0">
                <a:latin typeface="Comic Sans MS" pitchFamily="66" charset="0"/>
                <a:cs typeface="Aharoni" pitchFamily="2" charset="-79"/>
              </a:rPr>
              <a:t>Cristiano Ronaldo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Age: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Aharoni" pitchFamily="2" charset="-79"/>
              </a:rPr>
              <a:t>34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Nationality:   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Portuguese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Personality: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Aharoni" pitchFamily="2" charset="-79"/>
              </a:rPr>
              <a:t>…………………………..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Manzel e ma\Desktop\g9 l3 role plays\269b1910ec77f8d5cbb9823779024b16--jet-li-jackie-ch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691" y="0"/>
            <a:ext cx="3017309" cy="4525963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057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Name: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Aharoni" pitchFamily="2" charset="-79"/>
              </a:rPr>
              <a:t>Jackie Chan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Age: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Aharoni" pitchFamily="2" charset="-79"/>
              </a:rPr>
              <a:t>64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Nationality: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Aharoni" pitchFamily="2" charset="-79"/>
              </a:rPr>
              <a:t>Chinese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Personality: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Aharoni" pitchFamily="2" charset="-79"/>
              </a:rPr>
              <a:t>……………………..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Monologue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these people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17637"/>
            <a:ext cx="8686800" cy="5403477"/>
          </a:xfrm>
        </p:spPr>
      </p:pic>
    </p:spTree>
    <p:extLst>
      <p:ext uri="{BB962C8B-B14F-4D97-AF65-F5344CB8AC3E}">
        <p14:creationId xmlns="" xmlns:p14="http://schemas.microsoft.com/office/powerpoint/2010/main" val="15240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about these people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8305800" cy="5562600"/>
          </a:xfrm>
        </p:spPr>
      </p:pic>
    </p:spTree>
    <p:extLst>
      <p:ext uri="{BB962C8B-B14F-4D97-AF65-F5344CB8AC3E}">
        <p14:creationId xmlns="" xmlns:p14="http://schemas.microsoft.com/office/powerpoint/2010/main" val="34562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838200"/>
            <a:ext cx="5943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2800" dirty="0" smtClean="0"/>
              <a:t>Hello, I am Rowan Atkinson and my artist name is Mr. Bean. I am British. I live in London. I am a comedian. I am good at acting in movies. My favorite food is pasta and I can cook it very well but I cannot make a cake. People say I am very funny but I am a bit serious in real life. I have a good family. I have a son and a daughter. They are kind and helpful. We are a happy family. </a:t>
            </a:r>
          </a:p>
          <a:p>
            <a:pPr algn="justLow"/>
            <a:endParaRPr lang="en-US" sz="2800" dirty="0"/>
          </a:p>
        </p:txBody>
      </p:sp>
      <p:pic>
        <p:nvPicPr>
          <p:cNvPr id="10242" name="Picture 2" descr="C:\Users\Manzel e ma\Desktop\New folder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7620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Write about your family and friends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Hello, I am ………………… I am a …………… boy.</a:t>
            </a:r>
          </a:p>
          <a:p>
            <a:r>
              <a:rPr lang="en-US" dirty="0" smtClean="0"/>
              <a:t>My brother, ……………… is a …………… boy.</a:t>
            </a:r>
          </a:p>
          <a:p>
            <a:r>
              <a:rPr lang="en-US" dirty="0" smtClean="0"/>
              <a:t>My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94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6576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Is he fool?</a:t>
            </a:r>
          </a:p>
          <a:p>
            <a:r>
              <a:rPr lang="en-US" sz="3600" dirty="0" smtClean="0">
                <a:latin typeface="Comic Sans MS" pitchFamily="66" charset="0"/>
              </a:rPr>
              <a:t>No, he isn’t.</a:t>
            </a:r>
          </a:p>
          <a:p>
            <a:r>
              <a:rPr lang="en-US" sz="3600" dirty="0" smtClean="0">
                <a:latin typeface="Comic Sans MS" pitchFamily="66" charset="0"/>
              </a:rPr>
              <a:t>What is he like?</a:t>
            </a:r>
          </a:p>
          <a:p>
            <a:r>
              <a:rPr lang="en-US" sz="3600" dirty="0" smtClean="0">
                <a:latin typeface="Comic Sans MS" pitchFamily="66" charset="0"/>
              </a:rPr>
              <a:t>He is clever.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1026" name="Picture 2" descr="C:\Users\Manzel e ma\Desktop\New folder\Albert-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274" y="0"/>
            <a:ext cx="4848726" cy="2971800"/>
          </a:xfrm>
          <a:prstGeom prst="rect">
            <a:avLst/>
          </a:prstGeom>
          <a:noFill/>
        </p:spPr>
      </p:pic>
      <p:pic>
        <p:nvPicPr>
          <p:cNvPr id="1027" name="Picture 3" descr="C:\Users\Manzel e ma\Desktop\New folder\ges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1839376" cy="182245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 rot="19633019">
            <a:off x="2639048" y="2881627"/>
            <a:ext cx="1758987" cy="414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lking-on-the-phone-clipart-friends-talking-on-phon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0"/>
            <a:ext cx="3429000" cy="4261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28194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Are they quiet?</a:t>
            </a:r>
          </a:p>
          <a:p>
            <a:r>
              <a:rPr lang="en-US" sz="3600" dirty="0" smtClean="0">
                <a:latin typeface="Comic Sans MS" pitchFamily="66" charset="0"/>
              </a:rPr>
              <a:t>No, they aren’t.</a:t>
            </a:r>
          </a:p>
          <a:p>
            <a:r>
              <a:rPr lang="en-US" sz="3600" dirty="0" smtClean="0">
                <a:latin typeface="Comic Sans MS" pitchFamily="66" charset="0"/>
              </a:rPr>
              <a:t>What are they like?</a:t>
            </a:r>
          </a:p>
          <a:p>
            <a:r>
              <a:rPr lang="en-US" sz="3600" dirty="0" smtClean="0">
                <a:latin typeface="Comic Sans MS" pitchFamily="66" charset="0"/>
              </a:rPr>
              <a:t>They are talkative.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Picture 4" descr="f0f7647e11133562dfdf85ba6ba5c4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04800"/>
            <a:ext cx="1325137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n-at-a-neat-desk_gg4075260.jpg"/>
          <p:cNvPicPr>
            <a:picLocks noChangeAspect="1"/>
          </p:cNvPicPr>
          <p:nvPr/>
        </p:nvPicPr>
        <p:blipFill>
          <a:blip r:embed="rId2" cstate="print"/>
          <a:srcRect b="6587"/>
          <a:stretch>
            <a:fillRect/>
          </a:stretch>
        </p:blipFill>
        <p:spPr>
          <a:xfrm>
            <a:off x="5029200" y="304800"/>
            <a:ext cx="4114799" cy="36680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38862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Is he dirty?</a:t>
            </a:r>
          </a:p>
          <a:p>
            <a:r>
              <a:rPr lang="en-US" sz="3600" dirty="0" smtClean="0">
                <a:latin typeface="Comic Sans MS" pitchFamily="66" charset="0"/>
              </a:rPr>
              <a:t>No, he isn’t.</a:t>
            </a:r>
          </a:p>
          <a:p>
            <a:r>
              <a:rPr lang="en-US" sz="3600" dirty="0" smtClean="0">
                <a:latin typeface="Comic Sans MS" pitchFamily="66" charset="0"/>
              </a:rPr>
              <a:t>What is he like?</a:t>
            </a:r>
          </a:p>
          <a:p>
            <a:r>
              <a:rPr lang="en-US" sz="3600" dirty="0" smtClean="0">
                <a:latin typeface="Comic Sans MS" pitchFamily="66" charset="0"/>
              </a:rPr>
              <a:t>He is neat.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2050" name="Picture 2" descr="C:\Users\Manzel e ma\Desktop\New folder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2895600" cy="2586147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19633019">
            <a:off x="3248648" y="3110227"/>
            <a:ext cx="1758987" cy="414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d-couple-cry-cartoon-vector-illustration-crying-upset-argument-divorce-adultery-concept-35705143.jpg"/>
          <p:cNvPicPr>
            <a:picLocks noChangeAspect="1"/>
          </p:cNvPicPr>
          <p:nvPr/>
        </p:nvPicPr>
        <p:blipFill>
          <a:blip r:embed="rId2" cstate="print"/>
          <a:srcRect r="8676"/>
          <a:stretch>
            <a:fillRect/>
          </a:stretch>
        </p:blipFill>
        <p:spPr>
          <a:xfrm>
            <a:off x="5776546" y="0"/>
            <a:ext cx="3138854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8100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Are they happy?</a:t>
            </a:r>
          </a:p>
          <a:p>
            <a:r>
              <a:rPr lang="en-US" sz="3600" dirty="0" smtClean="0">
                <a:latin typeface="Comic Sans MS" pitchFamily="66" charset="0"/>
              </a:rPr>
              <a:t>No, they aren’t.</a:t>
            </a:r>
          </a:p>
          <a:p>
            <a:r>
              <a:rPr lang="en-US" sz="3600" dirty="0" smtClean="0">
                <a:latin typeface="Comic Sans MS" pitchFamily="66" charset="0"/>
              </a:rPr>
              <a:t>What are they like?</a:t>
            </a:r>
          </a:p>
          <a:p>
            <a:r>
              <a:rPr lang="en-US" sz="3600" dirty="0" smtClean="0">
                <a:latin typeface="Comic Sans MS" pitchFamily="66" charset="0"/>
              </a:rPr>
              <a:t>They are upset.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3074" name="Picture 2" descr="C:\Users\Manzel e ma\Desktop\New folder\wood_laughter_marqu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4057650" cy="2281769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19633019">
            <a:off x="4925048" y="3643628"/>
            <a:ext cx="1758987" cy="414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1910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Are they serious?</a:t>
            </a:r>
          </a:p>
          <a:p>
            <a:r>
              <a:rPr lang="en-US" sz="3600" dirty="0" smtClean="0">
                <a:latin typeface="Comic Sans MS" pitchFamily="66" charset="0"/>
              </a:rPr>
              <a:t>No, they aren’t.</a:t>
            </a:r>
          </a:p>
          <a:p>
            <a:r>
              <a:rPr lang="en-US" sz="3600" dirty="0" smtClean="0">
                <a:latin typeface="Comic Sans MS" pitchFamily="66" charset="0"/>
              </a:rPr>
              <a:t>What are they like?</a:t>
            </a:r>
          </a:p>
          <a:p>
            <a:r>
              <a:rPr lang="en-US" sz="3600" dirty="0" smtClean="0">
                <a:latin typeface="Comic Sans MS" pitchFamily="66" charset="0"/>
              </a:rPr>
              <a:t>They are funny.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4098" name="Picture 2" descr="C:\Users\Manzel e ma\Desktop\New folder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6934" y="457200"/>
            <a:ext cx="5012266" cy="28194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 rot="19633019">
            <a:off x="2181847" y="3491228"/>
            <a:ext cx="1758987" cy="414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arks-and-Rec-Characters-as-Saturday-Morning-Cartoons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762000"/>
            <a:ext cx="2430683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45bff0709e4cf23bcaff6690965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2999" y="228600"/>
            <a:ext cx="2551001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819400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Is she cruel?</a:t>
            </a:r>
          </a:p>
          <a:p>
            <a:r>
              <a:rPr lang="en-US" sz="3600" dirty="0" smtClean="0">
                <a:latin typeface="Comic Sans MS" pitchFamily="66" charset="0"/>
              </a:rPr>
              <a:t>No, she isn’t.</a:t>
            </a:r>
          </a:p>
          <a:p>
            <a:r>
              <a:rPr lang="en-US" sz="3600" dirty="0" smtClean="0">
                <a:latin typeface="Comic Sans MS" pitchFamily="66" charset="0"/>
              </a:rPr>
              <a:t>What is she like?</a:t>
            </a:r>
          </a:p>
          <a:p>
            <a:r>
              <a:rPr lang="en-US" sz="3600" dirty="0" smtClean="0">
                <a:latin typeface="Comic Sans MS" pitchFamily="66" charset="0"/>
              </a:rPr>
              <a:t>She is kind and patient.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7" name="Picture 2" descr="http://previews.123rf.com/images/zetwe/zetwe1402/zetwe140200001/26038512-cruel-wife-Stock-V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1"/>
            <a:ext cx="3161400" cy="25146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 rot="20521832">
            <a:off x="4239249" y="2424428"/>
            <a:ext cx="1758987" cy="414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5814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Is he happy?</a:t>
            </a:r>
          </a:p>
          <a:p>
            <a:r>
              <a:rPr lang="en-US" sz="3600" dirty="0" smtClean="0">
                <a:latin typeface="Comic Sans MS" pitchFamily="66" charset="0"/>
              </a:rPr>
              <a:t>No, he isn’t.</a:t>
            </a:r>
          </a:p>
          <a:p>
            <a:r>
              <a:rPr lang="en-US" sz="3600" dirty="0" smtClean="0">
                <a:latin typeface="Comic Sans MS" pitchFamily="66" charset="0"/>
              </a:rPr>
              <a:t>What is he like?</a:t>
            </a:r>
          </a:p>
          <a:p>
            <a:r>
              <a:rPr lang="en-US" sz="3600" dirty="0" smtClean="0">
                <a:latin typeface="Comic Sans MS" pitchFamily="66" charset="0"/>
              </a:rPr>
              <a:t>He is angry.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122" name="Picture 2" descr="C:\Users\Manzel e ma\Desktop\New folder\19f8156ca6607f8d326e6ed6c7db5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4772" y="381000"/>
            <a:ext cx="3629228" cy="5715000"/>
          </a:xfrm>
          <a:prstGeom prst="rect">
            <a:avLst/>
          </a:prstGeom>
          <a:noFill/>
        </p:spPr>
      </p:pic>
      <p:pic>
        <p:nvPicPr>
          <p:cNvPr id="5" name="Picture 2" descr="C:\Users\Manzel e ma\Desktop\New folder\wood_laughter_marqu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4057650" cy="2281769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 rot="20521832">
            <a:off x="3754786" y="3385432"/>
            <a:ext cx="1758987" cy="414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496</Words>
  <Application>Microsoft Office PowerPoint</Application>
  <PresentationFormat>On-screen Show (4:3)</PresentationFormat>
  <Paragraphs>111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Lesson one Prospect 3 Personality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role plays</vt:lpstr>
      <vt:lpstr>Slide 20</vt:lpstr>
      <vt:lpstr>Slide 21</vt:lpstr>
      <vt:lpstr>Slide 22</vt:lpstr>
      <vt:lpstr>Slide 23</vt:lpstr>
      <vt:lpstr>Slide 24</vt:lpstr>
      <vt:lpstr>Monologue</vt:lpstr>
      <vt:lpstr>Talk about these people</vt:lpstr>
      <vt:lpstr>Talk about these people</vt:lpstr>
      <vt:lpstr>Slide 28</vt:lpstr>
      <vt:lpstr>Write about your family and friends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RPM</dc:creator>
  <cp:lastModifiedBy>DATA SYSTEM</cp:lastModifiedBy>
  <cp:revision>57</cp:revision>
  <dcterms:created xsi:type="dcterms:W3CDTF">2015-09-11T07:12:23Z</dcterms:created>
  <dcterms:modified xsi:type="dcterms:W3CDTF">2019-10-01T20:21:23Z</dcterms:modified>
</cp:coreProperties>
</file>