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sldIdLst>
    <p:sldId id="262" r:id="rId3"/>
    <p:sldId id="317" r:id="rId4"/>
    <p:sldId id="301" r:id="rId5"/>
    <p:sldId id="308" r:id="rId6"/>
    <p:sldId id="309" r:id="rId7"/>
    <p:sldId id="310" r:id="rId8"/>
    <p:sldId id="311" r:id="rId9"/>
    <p:sldId id="312" r:id="rId10"/>
    <p:sldId id="303" r:id="rId11"/>
    <p:sldId id="304" r:id="rId12"/>
    <p:sldId id="305" r:id="rId13"/>
    <p:sldId id="306" r:id="rId14"/>
    <p:sldId id="318" r:id="rId15"/>
    <p:sldId id="313" r:id="rId16"/>
    <p:sldId id="314" r:id="rId17"/>
    <p:sldId id="315" r:id="rId18"/>
    <p:sldId id="316" r:id="rId19"/>
    <p:sldId id="320" r:id="rId20"/>
    <p:sldId id="319" r:id="rId2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33"/>
    <a:srgbClr val="FF7C80"/>
    <a:srgbClr val="00CC99"/>
    <a:srgbClr val="E6AF00"/>
    <a:srgbClr val="FFE38B"/>
    <a:srgbClr val="006C31"/>
    <a:srgbClr val="333399"/>
    <a:srgbClr val="9933FF"/>
    <a:srgbClr val="A9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>
        <p:scale>
          <a:sx n="100" d="100"/>
          <a:sy n="100" d="100"/>
        </p:scale>
        <p:origin x="-120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562" y="3307356"/>
            <a:ext cx="7710278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3562" y="4777380"/>
            <a:ext cx="771027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3563" y="1807361"/>
            <a:ext cx="771667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4524" y="675723"/>
            <a:ext cx="1595709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3563" y="675724"/>
            <a:ext cx="592318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219200"/>
            <a:ext cx="84201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26670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92617" y="230189"/>
            <a:ext cx="220133" cy="6503987"/>
            <a:chOff x="112" y="145"/>
            <a:chExt cx="128" cy="4097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9525927" y="220664"/>
            <a:ext cx="214973" cy="6408737"/>
            <a:chOff x="5539" y="139"/>
            <a:chExt cx="125" cy="4037"/>
          </a:xfrm>
        </p:grpSpPr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447146" y="6477000"/>
            <a:ext cx="9410700" cy="228600"/>
            <a:chOff x="260" y="4080"/>
            <a:chExt cx="5472" cy="144"/>
          </a:xfrm>
        </p:grpSpPr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82550" y="176214"/>
            <a:ext cx="9474333" cy="161925"/>
            <a:chOff x="48" y="111"/>
            <a:chExt cx="5509" cy="102"/>
          </a:xfrm>
        </p:grpSpPr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sp>
        <p:nvSpPr>
          <p:cNvPr id="5428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4289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42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85BC30-5743-4A21-9743-215F4A559978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742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allAtOnce" animBg="1"/>
      <p:bldP spid="5427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42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43E49-75A1-496E-A232-3D98BFF5F9BA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20175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C4BFA-1A38-4563-9BC8-66D1D9EF0BB2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70805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295400"/>
            <a:ext cx="4127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295400"/>
            <a:ext cx="4127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31630-1EB3-4D4D-8321-BB173A21BC16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90477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EC82-02D6-4EDF-9C27-909039196D80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0620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F4060-9B88-4A30-8406-3B6760EAA564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38259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B051-4254-4A9C-AF13-58F787C5C0CB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66340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015F-483D-4838-97CA-92EFF0C5C045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669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F6A01-7957-4A2E-A8AF-8D1D6D2804A3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79963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41502-C87A-4C82-9B54-D785F937C8C8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71241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5475" y="381000"/>
            <a:ext cx="2187575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381000"/>
            <a:ext cx="63976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0870-4826-4F69-8E63-36A5B933F067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65329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381000"/>
            <a:ext cx="866775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42950" y="1295400"/>
            <a:ext cx="8420100" cy="4648200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2750" y="6015038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015038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9500" y="6015038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0281277B-740B-4635-B41D-D2B614576322}" type="slidenum">
              <a:rPr lang="fa-IR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228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3" y="3308581"/>
            <a:ext cx="7710276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3563" y="4777381"/>
            <a:ext cx="7710276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3" y="675725"/>
            <a:ext cx="771667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3563" y="1809750"/>
            <a:ext cx="3760550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1888" y="1809749"/>
            <a:ext cx="375834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968" y="1812927"/>
            <a:ext cx="34101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563" y="2389190"/>
            <a:ext cx="3760550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8072" y="1812927"/>
            <a:ext cx="340436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1887" y="2389190"/>
            <a:ext cx="3760548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2" y="446088"/>
            <a:ext cx="288237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709" y="446088"/>
            <a:ext cx="4636525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562" y="1631950"/>
            <a:ext cx="288237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63" y="1387058"/>
            <a:ext cx="377150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563" y="2500312"/>
            <a:ext cx="3771503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AFD7-2FCB-4B84-B4F3-F551F3D37A46}" type="datetimeFigureOut">
              <a:rPr lang="en-US" smtClean="0">
                <a:solidFill>
                  <a:srgbClr val="434342"/>
                </a:solidFill>
              </a:rPr>
              <a:pPr/>
              <a:t>12/14/2014</a:t>
            </a:fld>
            <a:endParaRPr lang="en-US">
              <a:solidFill>
                <a:srgbClr val="43434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770-AEB4-4358-BCBE-A33B00AB702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11992" y="993076"/>
            <a:ext cx="2001066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283200" y="1600200"/>
            <a:ext cx="371475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0" y="-16"/>
            <a:ext cx="10023375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3563" y="675725"/>
            <a:ext cx="771887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3563" y="1807361"/>
            <a:ext cx="7718871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3789" y="595181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9DAFD7-2FCB-4B84-B4F3-F551F3D37A46}" type="datetimeFigureOut">
              <a:rPr lang="en-US" smtClean="0"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358" y="5951811"/>
            <a:ext cx="56944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80" y="5951811"/>
            <a:ext cx="65897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492770-AEB4-4358-BCBE-A33B00AB70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381000"/>
            <a:ext cx="86677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95400"/>
            <a:ext cx="84201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015038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015038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9500" y="6015038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E4D73-EC47-4B1D-A047-A15E7B76A4CD}" type="slidenum">
              <a:rPr lang="fa-IR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808080"/>
              </a:solidFill>
            </a:endParaRPr>
          </a:p>
        </p:txBody>
      </p: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192617" y="230189"/>
            <a:ext cx="220133" cy="6503987"/>
            <a:chOff x="112" y="145"/>
            <a:chExt cx="128" cy="4097"/>
          </a:xfrm>
        </p:grpSpPr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3258" name="Group 10"/>
          <p:cNvGrpSpPr>
            <a:grpSpLocks/>
          </p:cNvGrpSpPr>
          <p:nvPr/>
        </p:nvGrpSpPr>
        <p:grpSpPr bwMode="auto">
          <a:xfrm>
            <a:off x="9525927" y="220664"/>
            <a:ext cx="214973" cy="6408737"/>
            <a:chOff x="5539" y="139"/>
            <a:chExt cx="125" cy="4037"/>
          </a:xfrm>
        </p:grpSpPr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grpSp>
        <p:nvGrpSpPr>
          <p:cNvPr id="53261" name="Group 13"/>
          <p:cNvGrpSpPr>
            <a:grpSpLocks/>
          </p:cNvGrpSpPr>
          <p:nvPr/>
        </p:nvGrpSpPr>
        <p:grpSpPr bwMode="auto">
          <a:xfrm>
            <a:off x="447146" y="6477000"/>
            <a:ext cx="9410700" cy="228600"/>
            <a:chOff x="260" y="4080"/>
            <a:chExt cx="5472" cy="144"/>
          </a:xfrm>
        </p:grpSpPr>
        <p:sp>
          <p:nvSpPr>
            <p:cNvPr id="5326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82550" y="176214"/>
            <a:ext cx="9474333" cy="161925"/>
            <a:chOff x="48" y="111"/>
            <a:chExt cx="5509" cy="102"/>
          </a:xfrm>
        </p:grpSpPr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53266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  <p:grpSp>
        <p:nvGrpSpPr>
          <p:cNvPr id="53267" name="Group 19"/>
          <p:cNvGrpSpPr>
            <a:grpSpLocks/>
          </p:cNvGrpSpPr>
          <p:nvPr/>
        </p:nvGrpSpPr>
        <p:grpSpPr bwMode="auto">
          <a:xfrm>
            <a:off x="77392" y="176214"/>
            <a:ext cx="9474332" cy="161925"/>
            <a:chOff x="48" y="111"/>
            <a:chExt cx="5509" cy="102"/>
          </a:xfrm>
        </p:grpSpPr>
        <p:sp>
          <p:nvSpPr>
            <p:cNvPr id="5326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srgbClr val="F8F8F8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712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FF99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046" y="692532"/>
            <a:ext cx="7641338" cy="1400530"/>
          </a:xfrm>
          <a:solidFill>
            <a:srgbClr val="FFCCFF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FE2F1"/>
                </a:solidFill>
                <a:cs typeface="B Homa" pitchFamily="2" charset="-78"/>
              </a:rPr>
              <a:t>بسم الله الرحمن الرحیم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6FE2F1"/>
              </a:solidFill>
              <a:cs typeface="B Homa" pitchFamily="2" charset="-78"/>
            </a:endParaRP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1181107" y="2400305"/>
            <a:ext cx="6981824" cy="3220671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6FE2F1"/>
                </a:solidFill>
                <a:cs typeface="B Homa" pitchFamily="2" charset="-78"/>
              </a:rPr>
              <a:t>لباس  </a:t>
            </a:r>
            <a:endParaRPr lang="fa-IR" sz="8000" b="1" dirty="0" smtClean="0">
              <a:ln w="22225">
                <a:solidFill>
                  <a:srgbClr val="C0504D"/>
                </a:solidFill>
                <a:prstDash val="solid"/>
              </a:ln>
              <a:solidFill>
                <a:srgbClr val="6FE2F1"/>
              </a:solidFill>
              <a:cs typeface="B Homa" pitchFamily="2" charset="-78"/>
            </a:endParaRPr>
          </a:p>
          <a:p>
            <a:pPr algn="ctr"/>
            <a:r>
              <a:rPr lang="fa-IR" sz="80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6FE2F1"/>
                </a:solidFill>
                <a:cs typeface="B Homa" pitchFamily="2" charset="-78"/>
              </a:rPr>
              <a:t>شب </a:t>
            </a:r>
            <a:r>
              <a:rPr lang="fa-IR" sz="8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6FE2F1"/>
                </a:solidFill>
                <a:cs typeface="B Homa" pitchFamily="2" charset="-78"/>
              </a:rPr>
              <a:t>و عروس</a:t>
            </a:r>
            <a:endParaRPr lang="en-US" dirty="0">
              <a:solidFill>
                <a:srgbClr val="7030A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4506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665556" y="5859234"/>
            <a:ext cx="554250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 descr="C:\Documents and Settings\ali\Desktop\New Folder (2)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9188"/>
            <a:ext cx="7296150" cy="454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631950" y="5638798"/>
            <a:ext cx="531509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2" name="Picture 2" descr="C:\Documents and Settings\ali\Desktop\New Folder (2)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93" y="1052510"/>
            <a:ext cx="7403357" cy="4519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689775" y="5840184"/>
            <a:ext cx="532859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146" name="Picture 2" descr="C:\Documents and Settings\ali\Desktop\New Folder (2)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147763"/>
            <a:ext cx="6724650" cy="452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16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696382" y="5848349"/>
            <a:ext cx="513235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76363"/>
            <a:ext cx="7543800" cy="410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74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689490" y="5670096"/>
            <a:ext cx="513235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419225"/>
            <a:ext cx="7038975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747454" y="5821134"/>
            <a:ext cx="513235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4" name="Picture 2" descr="C:\Documents and Settings\ali\Desktop\New Folder (2)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76363"/>
            <a:ext cx="7543800" cy="410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863887" y="5951762"/>
            <a:ext cx="513235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218" name="Picture 2" descr="C:\Documents and Settings\ali\Desktop\New Folder (2)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966788"/>
            <a:ext cx="6791325" cy="492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12" y="1422398"/>
            <a:ext cx="7058725" cy="4187825"/>
          </a:xfrm>
          <a:prstGeom prst="rect">
            <a:avLst/>
          </a:prstGeom>
          <a:noFill/>
          <a:ln w="508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4543648" y="5774188"/>
            <a:ext cx="457051" cy="493941"/>
          </a:xfrm>
          <a:prstGeom prst="actionButtonHom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7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rgbClr val="CCECFF">
                <a:gamma/>
                <a:shade val="72941"/>
                <a:invGamma/>
              </a:srgbClr>
            </a:gs>
            <a:gs pos="100000">
              <a:srgbClr val="CCE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 descr="LAKE"/>
          <p:cNvSpPr txBox="1">
            <a:spLocks noChangeArrowheads="1"/>
          </p:cNvSpPr>
          <p:nvPr/>
        </p:nvSpPr>
        <p:spPr bwMode="auto">
          <a:xfrm>
            <a:off x="741231" y="765175"/>
            <a:ext cx="858004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fontAlgn="base">
              <a:spcBef>
                <a:spcPct val="50000"/>
              </a:spcBef>
              <a:spcAft>
                <a:spcPct val="0"/>
              </a:spcAft>
            </a:pPr>
            <a:r>
              <a:rPr lang="fa-IR" sz="7200" b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تشكر:</a:t>
            </a:r>
            <a:endParaRPr lang="en-US" sz="3200" b="1" smtClean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44387" name="Text Box 3" descr="LAKE"/>
          <p:cNvSpPr txBox="1">
            <a:spLocks noChangeArrowheads="1"/>
          </p:cNvSpPr>
          <p:nvPr/>
        </p:nvSpPr>
        <p:spPr bwMode="auto">
          <a:xfrm>
            <a:off x="1209016" y="1878014"/>
            <a:ext cx="7955756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arenR"/>
            </a:pPr>
            <a:r>
              <a:rPr lang="fa-IR" sz="2400" b="1" smtClean="0">
                <a:solidFill>
                  <a:srgbClr val="0000FF"/>
                </a:solidFill>
                <a:cs typeface="Yagut" pitchFamily="2" charset="-78"/>
              </a:rPr>
              <a:t>جناب ﺁقاي دكتر سيروس شميلي</a:t>
            </a:r>
          </a:p>
          <a:p>
            <a:pPr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arenR"/>
            </a:pPr>
            <a:r>
              <a:rPr lang="fa-IR" sz="2400" b="1" smtClean="0">
                <a:solidFill>
                  <a:srgbClr val="0000FF"/>
                </a:solidFill>
                <a:cs typeface="Yagut" pitchFamily="2" charset="-78"/>
              </a:rPr>
              <a:t>جناب ﺁقاي دكتر علي اميني</a:t>
            </a:r>
          </a:p>
          <a:p>
            <a:pPr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arenR"/>
            </a:pPr>
            <a:r>
              <a:rPr lang="fa-IR" sz="2400" b="1" smtClean="0">
                <a:solidFill>
                  <a:srgbClr val="0000FF"/>
                </a:solidFill>
                <a:cs typeface="Yagut" pitchFamily="2" charset="-78"/>
              </a:rPr>
              <a:t>سركار خانم دكتر شهربانو عريان</a:t>
            </a:r>
          </a:p>
          <a:p>
            <a:pPr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arenR"/>
            </a:pPr>
            <a:r>
              <a:rPr lang="fa-IR" sz="2400" b="1" smtClean="0">
                <a:solidFill>
                  <a:srgbClr val="0000FF"/>
                </a:solidFill>
                <a:cs typeface="Yagut" pitchFamily="2" charset="-78"/>
              </a:rPr>
              <a:t>جناب ﺁقاي دكتر نصرالله رستگار پوياني</a:t>
            </a:r>
          </a:p>
          <a:p>
            <a:pPr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arenR"/>
            </a:pPr>
            <a:r>
              <a:rPr lang="fa-IR" sz="2400" b="1" smtClean="0">
                <a:solidFill>
                  <a:srgbClr val="0000FF"/>
                </a:solidFill>
                <a:cs typeface="Yagut" pitchFamily="2" charset="-78"/>
              </a:rPr>
              <a:t>سركار خانم دكتر كاشانيان</a:t>
            </a:r>
          </a:p>
          <a:p>
            <a:pPr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arenR"/>
            </a:pPr>
            <a:r>
              <a:rPr lang="fa-IR" sz="2400" b="1" smtClean="0">
                <a:solidFill>
                  <a:srgbClr val="0000FF"/>
                </a:solidFill>
                <a:cs typeface="Yagut" pitchFamily="2" charset="-78"/>
              </a:rPr>
              <a:t>جناب ﺁقاي دكتر بيدمشكي پور</a:t>
            </a:r>
          </a:p>
          <a:p>
            <a:pPr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arenR"/>
            </a:pPr>
            <a:r>
              <a:rPr lang="fa-IR" sz="2400" b="1" smtClean="0">
                <a:solidFill>
                  <a:srgbClr val="0000FF"/>
                </a:solidFill>
                <a:cs typeface="Yagut" pitchFamily="2" charset="-78"/>
              </a:rPr>
              <a:t>جناب ﺁقاي دكتر شريفي</a:t>
            </a:r>
          </a:p>
          <a:p>
            <a:pPr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arenR"/>
            </a:pPr>
            <a:r>
              <a:rPr lang="fa-IR" sz="2400" b="1" smtClean="0">
                <a:solidFill>
                  <a:srgbClr val="0000FF"/>
                </a:solidFill>
                <a:cs typeface="Yagut" pitchFamily="2" charset="-78"/>
              </a:rPr>
              <a:t>و كليه دوستان و كساني كه در اين تحقيق مرا ياري نمودند</a:t>
            </a:r>
          </a:p>
          <a:p>
            <a:pPr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arenR"/>
            </a:pPr>
            <a:endParaRPr lang="fa-IR" sz="2400" b="1" smtClean="0">
              <a:solidFill>
                <a:srgbClr val="0000FF"/>
              </a:solidFill>
              <a:cs typeface="Yagut" pitchFamily="2" charset="-78"/>
            </a:endParaRPr>
          </a:p>
          <a:p>
            <a:pPr rtl="1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AutoNum type="arabicParenR"/>
            </a:pPr>
            <a:endParaRPr lang="fa-IR" sz="2400" b="1" smtClean="0">
              <a:solidFill>
                <a:srgbClr val="006600"/>
              </a:solidFill>
              <a:cs typeface="Yagut" pitchFamily="2" charset="-78"/>
            </a:endParaRPr>
          </a:p>
          <a:p>
            <a:pPr rtl="1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8F8F8"/>
              </a:solidFill>
            </a:endParaRPr>
          </a:p>
        </p:txBody>
      </p:sp>
      <p:sp>
        <p:nvSpPr>
          <p:cNvPr id="144390" name="Rectangle 6" descr="3442625-lg"/>
          <p:cNvSpPr>
            <a:spLocks noGrp="1" noChangeArrowheads="1"/>
          </p:cNvSpPr>
          <p:nvPr>
            <p:ph type="body" idx="1"/>
          </p:nvPr>
        </p:nvSpPr>
        <p:spPr>
          <a:xfrm>
            <a:off x="428230" y="404816"/>
            <a:ext cx="8970433" cy="6048375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144391" name="WordArt 7"/>
          <p:cNvSpPr>
            <a:spLocks noChangeArrowheads="1" noChangeShapeType="1" noTextEdit="1"/>
          </p:cNvSpPr>
          <p:nvPr/>
        </p:nvSpPr>
        <p:spPr bwMode="auto">
          <a:xfrm>
            <a:off x="4034633" y="3109914"/>
            <a:ext cx="3883290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  <a:endParaRPr lang="fa-IR" sz="3600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2135567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5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21" y="692532"/>
            <a:ext cx="7641338" cy="1400530"/>
          </a:xfrm>
          <a:solidFill>
            <a:srgbClr val="FFCCFF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طیبه افتخاری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1390657" y="2400305"/>
            <a:ext cx="6981824" cy="3220671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Homa" pitchFamily="2" charset="-78"/>
              </a:rPr>
              <a:t>هنرآموز کاردانش پوراندخت هاشمیان1</a:t>
            </a:r>
          </a:p>
          <a:p>
            <a:pPr algn="ctr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Homa" pitchFamily="2" charset="-78"/>
              </a:rPr>
              <a:t> </a:t>
            </a:r>
            <a:r>
              <a:rPr lang="fa-IR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itchFamily="2" charset="-78"/>
              </a:rPr>
              <a:t>(آموزش و پرورش ناحیه 1)</a:t>
            </a:r>
            <a:endParaRPr lang="en-US" sz="9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253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762">
              <a:srgbClr val="E2E2E2"/>
            </a:gs>
            <a:gs pos="32900">
              <a:srgbClr val="00FFCC"/>
            </a:gs>
            <a:gs pos="8000">
              <a:schemeClr val="tx2">
                <a:lumMod val="60000"/>
                <a:lumOff val="40000"/>
              </a:schemeClr>
            </a:gs>
            <a:gs pos="91000">
              <a:srgbClr val="6FE2F1"/>
            </a:gs>
            <a:gs pos="0">
              <a:srgbClr val="A99BFF"/>
            </a:gs>
            <a:gs pos="83000">
              <a:srgbClr val="A99BFF"/>
            </a:gs>
            <a:gs pos="100000">
              <a:schemeClr val="bg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559614" y="6244317"/>
            <a:ext cx="716416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3" y="847165"/>
            <a:ext cx="7046259" cy="5020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2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632898" y="6315302"/>
            <a:ext cx="573541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05">
            <a:off x="1676407" y="836616"/>
            <a:ext cx="6486524" cy="518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618728" y="6030685"/>
            <a:ext cx="592350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1" name="Picture 3" descr="C:\Documents and Settings\ali\Desktop\New Folder (2)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252538"/>
            <a:ext cx="7639050" cy="435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835241" y="3552825"/>
            <a:ext cx="556291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4550" y="723900"/>
            <a:ext cx="2552700" cy="2828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4819650" y="723899"/>
            <a:ext cx="2552700" cy="28289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tx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114550" y="3705225"/>
            <a:ext cx="2552700" cy="28289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chemeClr val="tx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819650" y="3705224"/>
            <a:ext cx="2552700" cy="282892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79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309817" y="6357257"/>
            <a:ext cx="592350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3" descr="C:\Documents and Settings\ali\Desktop\New Folder (2)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857250"/>
            <a:ext cx="67246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677376" y="6033307"/>
            <a:ext cx="556291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 descr="C:\Documents and Settings\ali\Desktop\New Folder (2)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37" y="904875"/>
            <a:ext cx="7025568" cy="479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4747316" y="6343649"/>
            <a:ext cx="487575" cy="326572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4" y="890133"/>
            <a:ext cx="6781800" cy="5303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2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lling a Product or">
  <a:themeElements>
    <a:clrScheme name="Selling a Product or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erspective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Selling a Product or 1">
    <a:dk1>
      <a:srgbClr val="808080"/>
    </a:dk1>
    <a:lt1>
      <a:srgbClr val="F8F8F8"/>
    </a:lt1>
    <a:dk2>
      <a:srgbClr val="000000"/>
    </a:dk2>
    <a:lt2>
      <a:srgbClr val="FFFFFF"/>
    </a:lt2>
    <a:accent1>
      <a:srgbClr val="6699FF"/>
    </a:accent1>
    <a:accent2>
      <a:srgbClr val="9933FF"/>
    </a:accent2>
    <a:accent3>
      <a:srgbClr val="AAAAAA"/>
    </a:accent3>
    <a:accent4>
      <a:srgbClr val="D4D4D4"/>
    </a:accent4>
    <a:accent5>
      <a:srgbClr val="B8CAFF"/>
    </a:accent5>
    <a:accent6>
      <a:srgbClr val="8A2DE7"/>
    </a:accent6>
    <a:hlink>
      <a:srgbClr val="00FFFF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71</Words>
  <Application>Microsoft Office PowerPoint</Application>
  <PresentationFormat>A4 Paper (210x297 mm)</PresentationFormat>
  <Paragraphs>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Spring</vt:lpstr>
      <vt:lpstr>Selling a Product or</vt:lpstr>
      <vt:lpstr>بسم الله الرحمن الرحیم</vt:lpstr>
      <vt:lpstr>طیبه افتخاری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لباس شب</dc:title>
  <dc:creator>افتخاری</dc:creator>
  <cp:lastModifiedBy>erfan</cp:lastModifiedBy>
  <cp:revision>64</cp:revision>
  <dcterms:created xsi:type="dcterms:W3CDTF">2014-03-05T11:05:25Z</dcterms:created>
  <dcterms:modified xsi:type="dcterms:W3CDTF">2014-12-14T22:10:36Z</dcterms:modified>
</cp:coreProperties>
</file>