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5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C49087-A0AE-4DE5-830D-6602A2685F01}" type="doc">
      <dgm:prSet loTypeId="urn:microsoft.com/office/officeart/2005/8/layout/radial3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58B7DA2-EEBC-4744-A871-A781451EFC40}">
      <dgm:prSet phldrT="[Text]" custT="1"/>
      <dgm:spPr>
        <a:solidFill>
          <a:srgbClr val="00B050"/>
        </a:solidFill>
      </dgm:spPr>
      <dgm:t>
        <a:bodyPr/>
        <a:lstStyle/>
        <a:p>
          <a:r>
            <a:rPr lang="fa-IR" sz="3600" b="1" dirty="0" smtClean="0">
              <a:solidFill>
                <a:schemeClr val="bg1"/>
              </a:solidFill>
              <a:cs typeface="B Mitra" pitchFamily="2" charset="-78"/>
            </a:rPr>
            <a:t>آثار توقف در مرحله ای از مراحل رشد</a:t>
          </a:r>
          <a:endParaRPr lang="en-US" sz="3600" b="1" dirty="0">
            <a:solidFill>
              <a:schemeClr val="bg1"/>
            </a:solidFill>
            <a:cs typeface="B Mitra" pitchFamily="2" charset="-78"/>
          </a:endParaRPr>
        </a:p>
      </dgm:t>
    </dgm:pt>
    <dgm:pt modelId="{7B6E772B-AC0B-4EB8-8CF2-02AE3F16021D}" type="parTrans" cxnId="{1262A9B4-AF59-4D36-993B-7AEBB4C92D1B}">
      <dgm:prSet/>
      <dgm:spPr/>
      <dgm:t>
        <a:bodyPr/>
        <a:lstStyle/>
        <a:p>
          <a:endParaRPr lang="en-US"/>
        </a:p>
      </dgm:t>
    </dgm:pt>
    <dgm:pt modelId="{5CCEB85B-716C-4967-A2AB-5E43208731CA}" type="sibTrans" cxnId="{1262A9B4-AF59-4D36-993B-7AEBB4C92D1B}">
      <dgm:prSet/>
      <dgm:spPr/>
      <dgm:t>
        <a:bodyPr/>
        <a:lstStyle/>
        <a:p>
          <a:endParaRPr lang="en-US"/>
        </a:p>
      </dgm:t>
    </dgm:pt>
    <dgm:pt modelId="{8C91842D-CE61-4CCB-8AAD-42AE4D4CDA99}">
      <dgm:prSet phldrT="[Text]" custT="1"/>
      <dgm:spPr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8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بی معنا شدن بسیاری از افعال برای فرد</a:t>
          </a:r>
          <a:endParaRPr lang="en-US" sz="1800" b="1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A04DB006-38E6-4A0B-888C-1B5774D86316}" type="parTrans" cxnId="{4823E113-1190-4A5D-A025-1EF4C34090E0}">
      <dgm:prSet/>
      <dgm:spPr/>
      <dgm:t>
        <a:bodyPr/>
        <a:lstStyle/>
        <a:p>
          <a:endParaRPr lang="en-US"/>
        </a:p>
      </dgm:t>
    </dgm:pt>
    <dgm:pt modelId="{9EFE2EE0-AF3C-4A73-8377-FE0E8F773C80}" type="sibTrans" cxnId="{4823E113-1190-4A5D-A025-1EF4C34090E0}">
      <dgm:prSet/>
      <dgm:spPr/>
      <dgm:t>
        <a:bodyPr/>
        <a:lstStyle/>
        <a:p>
          <a:endParaRPr lang="en-US"/>
        </a:p>
      </dgm:t>
    </dgm:pt>
    <dgm:pt modelId="{024F0592-CC3F-4145-81CE-89CE96615752}">
      <dgm:prSet phldrT="[Text]" custT="1"/>
      <dgm:spPr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8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خلود در همان مرحله</a:t>
          </a:r>
          <a:endParaRPr lang="en-US" sz="1800" b="1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766B9540-01F6-4F10-806B-C955CEA51A46}" type="parTrans" cxnId="{3DE9E671-6E8C-4279-A7EC-696520C8C5A5}">
      <dgm:prSet/>
      <dgm:spPr/>
      <dgm:t>
        <a:bodyPr/>
        <a:lstStyle/>
        <a:p>
          <a:endParaRPr lang="en-US"/>
        </a:p>
      </dgm:t>
    </dgm:pt>
    <dgm:pt modelId="{F467FF7E-5E6F-4EA8-ABD0-5F48888A6BF2}" type="sibTrans" cxnId="{3DE9E671-6E8C-4279-A7EC-696520C8C5A5}">
      <dgm:prSet/>
      <dgm:spPr/>
      <dgm:t>
        <a:bodyPr/>
        <a:lstStyle/>
        <a:p>
          <a:endParaRPr lang="en-US"/>
        </a:p>
      </dgm:t>
    </dgm:pt>
    <dgm:pt modelId="{55CB947C-F878-4163-AC51-72C249E893E4}">
      <dgm:prSet phldrT="[Text]" custT="1"/>
      <dgm:spPr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r>
            <a:rPr lang="fa-IR" sz="18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سلب امکان عمل در بسیاری از محدوده های استعداد فرد</a:t>
          </a:r>
          <a:endParaRPr lang="en-US" sz="1800" b="1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BEC94E59-3ECB-4B41-AF3F-B80E158EF32F}" type="parTrans" cxnId="{BDB859F4-01A2-48F2-AE6A-99863637CA34}">
      <dgm:prSet/>
      <dgm:spPr/>
      <dgm:t>
        <a:bodyPr/>
        <a:lstStyle/>
        <a:p>
          <a:endParaRPr lang="en-US"/>
        </a:p>
      </dgm:t>
    </dgm:pt>
    <dgm:pt modelId="{42EB5139-CDA5-403C-8D86-10DF568E785B}" type="sibTrans" cxnId="{BDB859F4-01A2-48F2-AE6A-99863637CA34}">
      <dgm:prSet/>
      <dgm:spPr/>
      <dgm:t>
        <a:bodyPr/>
        <a:lstStyle/>
        <a:p>
          <a:endParaRPr lang="en-US"/>
        </a:p>
      </dgm:t>
    </dgm:pt>
    <dgm:pt modelId="{F29E7E0E-B290-4D3F-BEFB-969491AA096E}" type="pres">
      <dgm:prSet presAssocID="{F1C49087-A0AE-4DE5-830D-6602A2685F01}" presName="composite" presStyleCnt="0">
        <dgm:presLayoutVars>
          <dgm:chMax val="1"/>
          <dgm:dir/>
          <dgm:resizeHandles val="exact"/>
        </dgm:presLayoutVars>
      </dgm:prSet>
      <dgm:spPr/>
    </dgm:pt>
    <dgm:pt modelId="{4179390B-5B33-43FB-87D6-055564CC34E9}" type="pres">
      <dgm:prSet presAssocID="{F1C49087-A0AE-4DE5-830D-6602A2685F01}" presName="radial" presStyleCnt="0">
        <dgm:presLayoutVars>
          <dgm:animLvl val="ctr"/>
        </dgm:presLayoutVars>
      </dgm:prSet>
      <dgm:spPr/>
    </dgm:pt>
    <dgm:pt modelId="{A42B6695-CABF-449E-AC8B-4E73EF6DC8DC}" type="pres">
      <dgm:prSet presAssocID="{858B7DA2-EEBC-4744-A871-A781451EFC40}" presName="centerShape" presStyleLbl="vennNode1" presStyleIdx="0" presStyleCnt="4" custScaleX="114930" custScaleY="108169"/>
      <dgm:spPr/>
      <dgm:t>
        <a:bodyPr/>
        <a:lstStyle/>
        <a:p>
          <a:endParaRPr lang="en-US"/>
        </a:p>
      </dgm:t>
    </dgm:pt>
    <dgm:pt modelId="{4E15C595-1ADE-4B5B-911E-97AD40E1EE3A}" type="pres">
      <dgm:prSet presAssocID="{8C91842D-CE61-4CCB-8AAD-42AE4D4CDA99}" presName="node" presStyleLbl="vennNode1" presStyleIdx="1" presStyleCnt="4">
        <dgm:presLayoutVars>
          <dgm:bulletEnabled val="1"/>
        </dgm:presLayoutVars>
      </dgm:prSet>
      <dgm:spPr/>
    </dgm:pt>
    <dgm:pt modelId="{11F892B4-5C4D-4A0A-98A7-9287675DE894}" type="pres">
      <dgm:prSet presAssocID="{024F0592-CC3F-4145-81CE-89CE96615752}" presName="node" presStyleLbl="venn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DD55D7-7F75-48E0-A0A7-F881B9E9F3ED}" type="pres">
      <dgm:prSet presAssocID="{55CB947C-F878-4163-AC51-72C249E893E4}" presName="node" presStyleLbl="venn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29C6F38-EE3C-4C62-A001-F5F30B00AE16}" type="presOf" srcId="{024F0592-CC3F-4145-81CE-89CE96615752}" destId="{11F892B4-5C4D-4A0A-98A7-9287675DE894}" srcOrd="0" destOrd="0" presId="urn:microsoft.com/office/officeart/2005/8/layout/radial3"/>
    <dgm:cxn modelId="{BDB859F4-01A2-48F2-AE6A-99863637CA34}" srcId="{858B7DA2-EEBC-4744-A871-A781451EFC40}" destId="{55CB947C-F878-4163-AC51-72C249E893E4}" srcOrd="2" destOrd="0" parTransId="{BEC94E59-3ECB-4B41-AF3F-B80E158EF32F}" sibTransId="{42EB5139-CDA5-403C-8D86-10DF568E785B}"/>
    <dgm:cxn modelId="{2BAD2BE2-6A58-475D-8F9A-3A95A3726F22}" type="presOf" srcId="{55CB947C-F878-4163-AC51-72C249E893E4}" destId="{88DD55D7-7F75-48E0-A0A7-F881B9E9F3ED}" srcOrd="0" destOrd="0" presId="urn:microsoft.com/office/officeart/2005/8/layout/radial3"/>
    <dgm:cxn modelId="{3DE9E671-6E8C-4279-A7EC-696520C8C5A5}" srcId="{858B7DA2-EEBC-4744-A871-A781451EFC40}" destId="{024F0592-CC3F-4145-81CE-89CE96615752}" srcOrd="1" destOrd="0" parTransId="{766B9540-01F6-4F10-806B-C955CEA51A46}" sibTransId="{F467FF7E-5E6F-4EA8-ABD0-5F48888A6BF2}"/>
    <dgm:cxn modelId="{B9264446-FEB9-4B8D-991F-ADC31AC1B4EB}" type="presOf" srcId="{F1C49087-A0AE-4DE5-830D-6602A2685F01}" destId="{F29E7E0E-B290-4D3F-BEFB-969491AA096E}" srcOrd="0" destOrd="0" presId="urn:microsoft.com/office/officeart/2005/8/layout/radial3"/>
    <dgm:cxn modelId="{5082B892-5160-4FB4-BE05-4C84BB4CDF75}" type="presOf" srcId="{8C91842D-CE61-4CCB-8AAD-42AE4D4CDA99}" destId="{4E15C595-1ADE-4B5B-911E-97AD40E1EE3A}" srcOrd="0" destOrd="0" presId="urn:microsoft.com/office/officeart/2005/8/layout/radial3"/>
    <dgm:cxn modelId="{4823E113-1190-4A5D-A025-1EF4C34090E0}" srcId="{858B7DA2-EEBC-4744-A871-A781451EFC40}" destId="{8C91842D-CE61-4CCB-8AAD-42AE4D4CDA99}" srcOrd="0" destOrd="0" parTransId="{A04DB006-38E6-4A0B-888C-1B5774D86316}" sibTransId="{9EFE2EE0-AF3C-4A73-8377-FE0E8F773C80}"/>
    <dgm:cxn modelId="{1262A9B4-AF59-4D36-993B-7AEBB4C92D1B}" srcId="{F1C49087-A0AE-4DE5-830D-6602A2685F01}" destId="{858B7DA2-EEBC-4744-A871-A781451EFC40}" srcOrd="0" destOrd="0" parTransId="{7B6E772B-AC0B-4EB8-8CF2-02AE3F16021D}" sibTransId="{5CCEB85B-716C-4967-A2AB-5E43208731CA}"/>
    <dgm:cxn modelId="{F138D07B-7568-4ED3-B26C-6E87737642FE}" type="presOf" srcId="{858B7DA2-EEBC-4744-A871-A781451EFC40}" destId="{A42B6695-CABF-449E-AC8B-4E73EF6DC8DC}" srcOrd="0" destOrd="0" presId="urn:microsoft.com/office/officeart/2005/8/layout/radial3"/>
    <dgm:cxn modelId="{C1D9B765-2C4B-4711-90A3-1BBF85AF5022}" type="presParOf" srcId="{F29E7E0E-B290-4D3F-BEFB-969491AA096E}" destId="{4179390B-5B33-43FB-87D6-055564CC34E9}" srcOrd="0" destOrd="0" presId="urn:microsoft.com/office/officeart/2005/8/layout/radial3"/>
    <dgm:cxn modelId="{D25240D2-62FD-4BBF-A6AB-B250486A79A6}" type="presParOf" srcId="{4179390B-5B33-43FB-87D6-055564CC34E9}" destId="{A42B6695-CABF-449E-AC8B-4E73EF6DC8DC}" srcOrd="0" destOrd="0" presId="urn:microsoft.com/office/officeart/2005/8/layout/radial3"/>
    <dgm:cxn modelId="{93C2B113-940D-4C69-A23B-DE3BD9CBB86C}" type="presParOf" srcId="{4179390B-5B33-43FB-87D6-055564CC34E9}" destId="{4E15C595-1ADE-4B5B-911E-97AD40E1EE3A}" srcOrd="1" destOrd="0" presId="urn:microsoft.com/office/officeart/2005/8/layout/radial3"/>
    <dgm:cxn modelId="{2A41F84D-E6E8-410B-ABCE-227A448501BD}" type="presParOf" srcId="{4179390B-5B33-43FB-87D6-055564CC34E9}" destId="{11F892B4-5C4D-4A0A-98A7-9287675DE894}" srcOrd="2" destOrd="0" presId="urn:microsoft.com/office/officeart/2005/8/layout/radial3"/>
    <dgm:cxn modelId="{2EBC91F0-6C7D-40E4-A4F3-76512078EDA1}" type="presParOf" srcId="{4179390B-5B33-43FB-87D6-055564CC34E9}" destId="{88DD55D7-7F75-48E0-A0A7-F881B9E9F3ED}" srcOrd="3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14C0347-F710-44E1-9F9A-3B44CBCD3B42}" type="doc">
      <dgm:prSet loTypeId="urn:microsoft.com/office/officeart/2009/3/layout/StepUpProcess" loCatId="process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7E3EAA9-694F-4912-B76E-1E73CFAF052D}">
      <dgm:prSet phldrT="[Text]" custT="1"/>
      <dgm:spPr>
        <a:noFill/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/>
          <a:r>
            <a:rPr lang="fa-IR" sz="1800" b="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تشخیص نیاز (طلب)</a:t>
          </a:r>
        </a:p>
        <a:p>
          <a:pPr algn="ctr"/>
          <a:endParaRPr lang="en-US" sz="1800" b="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12808CE5-48FF-4E0F-8DF0-A904BB1A7A6A}" type="parTrans" cxnId="{994F6C80-1E4C-476A-8674-E74D85922149}">
      <dgm:prSet/>
      <dgm:spPr/>
      <dgm:t>
        <a:bodyPr/>
        <a:lstStyle/>
        <a:p>
          <a:endParaRPr lang="en-US"/>
        </a:p>
      </dgm:t>
    </dgm:pt>
    <dgm:pt modelId="{BC441E40-591C-41B9-816C-669DFADF9FE9}" type="sibTrans" cxnId="{994F6C80-1E4C-476A-8674-E74D85922149}">
      <dgm:prSet/>
      <dgm:spPr/>
      <dgm:t>
        <a:bodyPr/>
        <a:lstStyle/>
        <a:p>
          <a:endParaRPr lang="en-US"/>
        </a:p>
      </dgm:t>
    </dgm:pt>
    <dgm:pt modelId="{2B17F724-D566-400F-9CB4-379E59F70779}">
      <dgm:prSet phldrT="[Text]" custT="1"/>
      <dgm:spPr>
        <a:noFill/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/>
          <a:r>
            <a:rPr lang="fa-IR" sz="1800" b="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فهم دلخواه و پذیرش (ایمان)</a:t>
          </a:r>
          <a:endParaRPr lang="en-US" sz="1800" b="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99B45AD0-1B53-4950-9F98-1FAB63103EE4}" type="parTrans" cxnId="{910692D8-F137-4463-8FBE-57C1806A5A1C}">
      <dgm:prSet/>
      <dgm:spPr/>
      <dgm:t>
        <a:bodyPr/>
        <a:lstStyle/>
        <a:p>
          <a:endParaRPr lang="en-US"/>
        </a:p>
      </dgm:t>
    </dgm:pt>
    <dgm:pt modelId="{5164CFE9-0C07-4D03-A6F0-1B943AB15062}" type="sibTrans" cxnId="{910692D8-F137-4463-8FBE-57C1806A5A1C}">
      <dgm:prSet/>
      <dgm:spPr/>
      <dgm:t>
        <a:bodyPr/>
        <a:lstStyle/>
        <a:p>
          <a:endParaRPr lang="en-US"/>
        </a:p>
      </dgm:t>
    </dgm:pt>
    <dgm:pt modelId="{7F2343CD-03D7-41D0-A660-951025D5D903}">
      <dgm:prSet phldrT="[Text]" custT="1"/>
      <dgm:spPr>
        <a:noFill/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/>
          <a:r>
            <a:rPr lang="fa-IR" sz="24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اراده</a:t>
          </a:r>
          <a:endParaRPr lang="en-US" sz="2400" b="1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6DBA3EE6-B4C2-4B2D-99C2-90E6904EF8AC}" type="parTrans" cxnId="{A961F599-D0AB-4D47-8CDF-3963FC55719C}">
      <dgm:prSet/>
      <dgm:spPr/>
      <dgm:t>
        <a:bodyPr/>
        <a:lstStyle/>
        <a:p>
          <a:endParaRPr lang="en-US"/>
        </a:p>
      </dgm:t>
    </dgm:pt>
    <dgm:pt modelId="{AEAF6B8B-F1C0-457A-AAA1-645ACB925410}" type="sibTrans" cxnId="{A961F599-D0AB-4D47-8CDF-3963FC55719C}">
      <dgm:prSet/>
      <dgm:spPr/>
      <dgm:t>
        <a:bodyPr/>
        <a:lstStyle/>
        <a:p>
          <a:endParaRPr lang="en-US"/>
        </a:p>
      </dgm:t>
    </dgm:pt>
    <dgm:pt modelId="{FD9D53F7-0E02-4547-B656-51BE5E521EA7}">
      <dgm:prSet phldrT="[Text]" custT="1"/>
      <dgm:spPr>
        <a:noFill/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/>
          <a:r>
            <a:rPr lang="fa-IR" sz="24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عزم</a:t>
          </a:r>
          <a:endParaRPr lang="en-US" sz="2400" b="1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8E1C8E87-8CC5-4C0F-A487-02A4479CE0DE}" type="parTrans" cxnId="{A9A5D9A4-EC9B-49E3-847A-D5CA8F2AF9D8}">
      <dgm:prSet/>
      <dgm:spPr/>
      <dgm:t>
        <a:bodyPr/>
        <a:lstStyle/>
        <a:p>
          <a:endParaRPr lang="en-US"/>
        </a:p>
      </dgm:t>
    </dgm:pt>
    <dgm:pt modelId="{E29DC387-02D8-4CA1-ABD2-C6EAFC3EC602}" type="sibTrans" cxnId="{A9A5D9A4-EC9B-49E3-847A-D5CA8F2AF9D8}">
      <dgm:prSet/>
      <dgm:spPr/>
      <dgm:t>
        <a:bodyPr/>
        <a:lstStyle/>
        <a:p>
          <a:endParaRPr lang="en-US"/>
        </a:p>
      </dgm:t>
    </dgm:pt>
    <dgm:pt modelId="{84BCA146-1B4D-485A-AEDF-071329FAD4D2}">
      <dgm:prSet phldrT="[Text]" custT="1"/>
      <dgm:spPr>
        <a:noFill/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/>
          <a:r>
            <a:rPr lang="fa-IR" sz="24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نیت </a:t>
          </a:r>
          <a:endParaRPr lang="en-US" sz="2400" b="1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140161B8-A9A9-4A8A-8915-2E0E9E1B1D09}" type="parTrans" cxnId="{AA2343F0-3ADA-4609-8436-1587CB774935}">
      <dgm:prSet/>
      <dgm:spPr/>
      <dgm:t>
        <a:bodyPr/>
        <a:lstStyle/>
        <a:p>
          <a:endParaRPr lang="en-US"/>
        </a:p>
      </dgm:t>
    </dgm:pt>
    <dgm:pt modelId="{EB4E7890-4AF4-473B-B556-2D9A66FAC436}" type="sibTrans" cxnId="{AA2343F0-3ADA-4609-8436-1587CB774935}">
      <dgm:prSet/>
      <dgm:spPr/>
      <dgm:t>
        <a:bodyPr/>
        <a:lstStyle/>
        <a:p>
          <a:endParaRPr lang="en-US"/>
        </a:p>
      </dgm:t>
    </dgm:pt>
    <dgm:pt modelId="{029E8471-42D0-47FF-8875-0B860870BA1B}">
      <dgm:prSet phldrT="[Text]" custT="1"/>
      <dgm:spPr>
        <a:noFill/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  <dgm:t>
        <a:bodyPr/>
        <a:lstStyle/>
        <a:p>
          <a:pPr algn="ctr"/>
          <a:r>
            <a:rPr lang="fa-IR" sz="24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قصد</a:t>
          </a:r>
          <a:endParaRPr lang="en-US" sz="2400" b="1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gm:t>
    </dgm:pt>
    <dgm:pt modelId="{7A99AE9C-FD58-4965-8D1A-E5BEA257A89E}" type="parTrans" cxnId="{FC477257-C6F8-47A9-AFBE-0CFB2BF93501}">
      <dgm:prSet/>
      <dgm:spPr/>
      <dgm:t>
        <a:bodyPr/>
        <a:lstStyle/>
        <a:p>
          <a:endParaRPr lang="en-US"/>
        </a:p>
      </dgm:t>
    </dgm:pt>
    <dgm:pt modelId="{A10F024F-7D67-4DE1-802D-99F196D76600}" type="sibTrans" cxnId="{FC477257-C6F8-47A9-AFBE-0CFB2BF93501}">
      <dgm:prSet/>
      <dgm:spPr/>
      <dgm:t>
        <a:bodyPr/>
        <a:lstStyle/>
        <a:p>
          <a:endParaRPr lang="en-US"/>
        </a:p>
      </dgm:t>
    </dgm:pt>
    <dgm:pt modelId="{6F54B99E-FD39-4C08-880C-1CEF01593E83}" type="pres">
      <dgm:prSet presAssocID="{B14C0347-F710-44E1-9F9A-3B44CBCD3B42}" presName="rootnode" presStyleCnt="0">
        <dgm:presLayoutVars>
          <dgm:chMax/>
          <dgm:chPref/>
          <dgm:dir/>
          <dgm:animLvl val="lvl"/>
        </dgm:presLayoutVars>
      </dgm:prSet>
      <dgm:spPr/>
    </dgm:pt>
    <dgm:pt modelId="{9B1179B1-EEA8-46A1-A4EF-739F1D31268A}" type="pres">
      <dgm:prSet presAssocID="{37E3EAA9-694F-4912-B76E-1E73CFAF052D}" presName="composite" presStyleCnt="0"/>
      <dgm:spPr/>
    </dgm:pt>
    <dgm:pt modelId="{620F457A-AB4D-4D44-8332-6387BD5FD9F5}" type="pres">
      <dgm:prSet presAssocID="{37E3EAA9-694F-4912-B76E-1E73CFAF052D}" presName="LShape" presStyleLbl="alignNode1" presStyleIdx="0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AF7B1E5C-1C6B-45C9-9EAD-CBF394D923C2}" type="pres">
      <dgm:prSet presAssocID="{37E3EAA9-694F-4912-B76E-1E73CFAF052D}" presName="ParentText" presStyleLbl="revTx" presStyleIdx="0" presStyleCnt="6" custScaleY="117038" custLinFactNeighborY="322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F7290D5-923B-4E66-A2D4-11C26CA1DC44}" type="pres">
      <dgm:prSet presAssocID="{37E3EAA9-694F-4912-B76E-1E73CFAF052D}" presName="Triangle" presStyleLbl="alignNode1" presStyleIdx="1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F028811C-18A3-475D-AA70-8B4666D19A79}" type="pres">
      <dgm:prSet presAssocID="{BC441E40-591C-41B9-816C-669DFADF9FE9}" presName="sibTrans" presStyleCnt="0"/>
      <dgm:spPr/>
    </dgm:pt>
    <dgm:pt modelId="{5FE54D3B-1680-4DB9-BA53-B963F7EBDD7F}" type="pres">
      <dgm:prSet presAssocID="{BC441E40-591C-41B9-816C-669DFADF9FE9}" presName="space" presStyleCnt="0"/>
      <dgm:spPr/>
    </dgm:pt>
    <dgm:pt modelId="{3028C7AD-BACD-4ED2-AC99-D0748CDB3B07}" type="pres">
      <dgm:prSet presAssocID="{2B17F724-D566-400F-9CB4-379E59F70779}" presName="composite" presStyleCnt="0"/>
      <dgm:spPr/>
    </dgm:pt>
    <dgm:pt modelId="{F0860317-AEE4-49D6-8463-9174A7AB3EE2}" type="pres">
      <dgm:prSet presAssocID="{2B17F724-D566-400F-9CB4-379E59F70779}" presName="LShape" presStyleLbl="alignNode1" presStyleIdx="2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C7F4FF5E-7A91-4AEF-9A9A-17965DFE0FC4}" type="pres">
      <dgm:prSet presAssocID="{2B17F724-D566-400F-9CB4-379E59F70779}" presName="ParentText" presStyleLbl="revTx" presStyleIdx="1" presStyleCnt="6" custScaleY="121314" custLinFactNeighborY="12039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07345C-ECA0-44C0-A0DF-58C5476AD2E3}" type="pres">
      <dgm:prSet presAssocID="{2B17F724-D566-400F-9CB4-379E59F70779}" presName="Triangle" presStyleLbl="alignNode1" presStyleIdx="3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8ED6B828-C89D-4496-9F64-FFFC7EE194BE}" type="pres">
      <dgm:prSet presAssocID="{5164CFE9-0C07-4D03-A6F0-1B943AB15062}" presName="sibTrans" presStyleCnt="0"/>
      <dgm:spPr/>
    </dgm:pt>
    <dgm:pt modelId="{2C059B95-2385-4C10-B6D2-214845DF0C17}" type="pres">
      <dgm:prSet presAssocID="{5164CFE9-0C07-4D03-A6F0-1B943AB15062}" presName="space" presStyleCnt="0"/>
      <dgm:spPr/>
    </dgm:pt>
    <dgm:pt modelId="{7EA0F24B-4056-44FD-B82D-0DE9DF889B5A}" type="pres">
      <dgm:prSet presAssocID="{7F2343CD-03D7-41D0-A660-951025D5D903}" presName="composite" presStyleCnt="0"/>
      <dgm:spPr/>
    </dgm:pt>
    <dgm:pt modelId="{202AEC71-723B-45B5-8A01-752B6F21DDD2}" type="pres">
      <dgm:prSet presAssocID="{7F2343CD-03D7-41D0-A660-951025D5D903}" presName="LShape" presStyleLbl="alignNode1" presStyleIdx="4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6A8ED18C-E557-4BDA-97ED-D295978EDE56}" type="pres">
      <dgm:prSet presAssocID="{7F2343CD-03D7-41D0-A660-951025D5D903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F433D02-3237-4653-8FEB-AD2642835FA3}" type="pres">
      <dgm:prSet presAssocID="{7F2343CD-03D7-41D0-A660-951025D5D903}" presName="Triangle" presStyleLbl="alignNode1" presStyleIdx="5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87CEEB19-0558-42CF-A04F-36499B1BA590}" type="pres">
      <dgm:prSet presAssocID="{AEAF6B8B-F1C0-457A-AAA1-645ACB925410}" presName="sibTrans" presStyleCnt="0"/>
      <dgm:spPr/>
    </dgm:pt>
    <dgm:pt modelId="{DF9DD7C7-ABC3-4A3B-982E-DC57A75FDE56}" type="pres">
      <dgm:prSet presAssocID="{AEAF6B8B-F1C0-457A-AAA1-645ACB925410}" presName="space" presStyleCnt="0"/>
      <dgm:spPr/>
    </dgm:pt>
    <dgm:pt modelId="{31512EF0-A374-458E-9A81-0C6EA991A4EB}" type="pres">
      <dgm:prSet presAssocID="{FD9D53F7-0E02-4547-B656-51BE5E521EA7}" presName="composite" presStyleCnt="0"/>
      <dgm:spPr/>
    </dgm:pt>
    <dgm:pt modelId="{70A6DF3C-82DB-44FB-839E-903364D753BB}" type="pres">
      <dgm:prSet presAssocID="{FD9D53F7-0E02-4547-B656-51BE5E521EA7}" presName="LShape" presStyleLbl="alignNode1" presStyleIdx="6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82E3EB9E-2B59-47A1-BB29-7C7059E81EED}" type="pres">
      <dgm:prSet presAssocID="{FD9D53F7-0E02-4547-B656-51BE5E521EA7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3F39660-F196-4471-97CF-84F8A7EC30CB}" type="pres">
      <dgm:prSet presAssocID="{FD9D53F7-0E02-4547-B656-51BE5E521EA7}" presName="Triangle" presStyleLbl="alignNode1" presStyleIdx="7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4B3B5179-330A-4376-90A4-F539232220C7}" type="pres">
      <dgm:prSet presAssocID="{E29DC387-02D8-4CA1-ABD2-C6EAFC3EC602}" presName="sibTrans" presStyleCnt="0"/>
      <dgm:spPr/>
    </dgm:pt>
    <dgm:pt modelId="{1A126FEC-C324-4E12-867C-90BBC0F750AB}" type="pres">
      <dgm:prSet presAssocID="{E29DC387-02D8-4CA1-ABD2-C6EAFC3EC602}" presName="space" presStyleCnt="0"/>
      <dgm:spPr/>
    </dgm:pt>
    <dgm:pt modelId="{451FB91B-831D-45CF-A761-306E6992D59C}" type="pres">
      <dgm:prSet presAssocID="{84BCA146-1B4D-485A-AEDF-071329FAD4D2}" presName="composite" presStyleCnt="0"/>
      <dgm:spPr/>
    </dgm:pt>
    <dgm:pt modelId="{7CCC7A28-0A14-4B40-9A90-9FFC27DB84E5}" type="pres">
      <dgm:prSet presAssocID="{84BCA146-1B4D-485A-AEDF-071329FAD4D2}" presName="LShape" presStyleLbl="alignNode1" presStyleIdx="8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149B5696-219C-4981-8078-F269E6FEAB34}" type="pres">
      <dgm:prSet presAssocID="{84BCA146-1B4D-485A-AEDF-071329FAD4D2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E863FC-A23E-47DB-B610-23D5A5491C31}" type="pres">
      <dgm:prSet presAssocID="{84BCA146-1B4D-485A-AEDF-071329FAD4D2}" presName="Triangle" presStyleLbl="alignNode1" presStyleIdx="9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64C743EA-0850-4377-BD1A-612CF2316C30}" type="pres">
      <dgm:prSet presAssocID="{EB4E7890-4AF4-473B-B556-2D9A66FAC436}" presName="sibTrans" presStyleCnt="0"/>
      <dgm:spPr/>
    </dgm:pt>
    <dgm:pt modelId="{8B4A7AAE-D905-41FD-9BE4-AFF240B26323}" type="pres">
      <dgm:prSet presAssocID="{EB4E7890-4AF4-473B-B556-2D9A66FAC436}" presName="space" presStyleCnt="0"/>
      <dgm:spPr/>
    </dgm:pt>
    <dgm:pt modelId="{7D5E9B1A-194B-486C-96C8-ACFE1A941654}" type="pres">
      <dgm:prSet presAssocID="{029E8471-42D0-47FF-8875-0B860870BA1B}" presName="composite" presStyleCnt="0"/>
      <dgm:spPr/>
    </dgm:pt>
    <dgm:pt modelId="{BBA6B036-4CAF-49B3-92F0-D276ABC7068A}" type="pres">
      <dgm:prSet presAssocID="{029E8471-42D0-47FF-8875-0B860870BA1B}" presName="LShape" presStyleLbl="alignNode1" presStyleIdx="10" presStyleCnt="11"/>
      <dgm:spPr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gm:spPr>
    </dgm:pt>
    <dgm:pt modelId="{E68C1F4B-A773-4E12-B6B5-2AD08AF781CA}" type="pres">
      <dgm:prSet presAssocID="{029E8471-42D0-47FF-8875-0B860870BA1B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C477257-C6F8-47A9-AFBE-0CFB2BF93501}" srcId="{B14C0347-F710-44E1-9F9A-3B44CBCD3B42}" destId="{029E8471-42D0-47FF-8875-0B860870BA1B}" srcOrd="5" destOrd="0" parTransId="{7A99AE9C-FD58-4965-8D1A-E5BEA257A89E}" sibTransId="{A10F024F-7D67-4DE1-802D-99F196D76600}"/>
    <dgm:cxn modelId="{D01CF2F8-1546-42FB-89F9-E666BEC03172}" type="presOf" srcId="{37E3EAA9-694F-4912-B76E-1E73CFAF052D}" destId="{AF7B1E5C-1C6B-45C9-9EAD-CBF394D923C2}" srcOrd="0" destOrd="0" presId="urn:microsoft.com/office/officeart/2009/3/layout/StepUpProcess"/>
    <dgm:cxn modelId="{910692D8-F137-4463-8FBE-57C1806A5A1C}" srcId="{B14C0347-F710-44E1-9F9A-3B44CBCD3B42}" destId="{2B17F724-D566-400F-9CB4-379E59F70779}" srcOrd="1" destOrd="0" parTransId="{99B45AD0-1B53-4950-9F98-1FAB63103EE4}" sibTransId="{5164CFE9-0C07-4D03-A6F0-1B943AB15062}"/>
    <dgm:cxn modelId="{AA2343F0-3ADA-4609-8436-1587CB774935}" srcId="{B14C0347-F710-44E1-9F9A-3B44CBCD3B42}" destId="{84BCA146-1B4D-485A-AEDF-071329FAD4D2}" srcOrd="4" destOrd="0" parTransId="{140161B8-A9A9-4A8A-8915-2E0E9E1B1D09}" sibTransId="{EB4E7890-4AF4-473B-B556-2D9A66FAC436}"/>
    <dgm:cxn modelId="{513C585F-D381-4CAF-9122-0A9923C5810E}" type="presOf" srcId="{7F2343CD-03D7-41D0-A660-951025D5D903}" destId="{6A8ED18C-E557-4BDA-97ED-D295978EDE56}" srcOrd="0" destOrd="0" presId="urn:microsoft.com/office/officeart/2009/3/layout/StepUpProcess"/>
    <dgm:cxn modelId="{7CAB03E2-D65F-4493-8B5C-C88EDB50C8AC}" type="presOf" srcId="{2B17F724-D566-400F-9CB4-379E59F70779}" destId="{C7F4FF5E-7A91-4AEF-9A9A-17965DFE0FC4}" srcOrd="0" destOrd="0" presId="urn:microsoft.com/office/officeart/2009/3/layout/StepUpProcess"/>
    <dgm:cxn modelId="{994F6C80-1E4C-476A-8674-E74D85922149}" srcId="{B14C0347-F710-44E1-9F9A-3B44CBCD3B42}" destId="{37E3EAA9-694F-4912-B76E-1E73CFAF052D}" srcOrd="0" destOrd="0" parTransId="{12808CE5-48FF-4E0F-8DF0-A904BB1A7A6A}" sibTransId="{BC441E40-591C-41B9-816C-669DFADF9FE9}"/>
    <dgm:cxn modelId="{F72BBE41-D70D-4D3C-B276-53F6D80EE8B9}" type="presOf" srcId="{029E8471-42D0-47FF-8875-0B860870BA1B}" destId="{E68C1F4B-A773-4E12-B6B5-2AD08AF781CA}" srcOrd="0" destOrd="0" presId="urn:microsoft.com/office/officeart/2009/3/layout/StepUpProcess"/>
    <dgm:cxn modelId="{A961F599-D0AB-4D47-8CDF-3963FC55719C}" srcId="{B14C0347-F710-44E1-9F9A-3B44CBCD3B42}" destId="{7F2343CD-03D7-41D0-A660-951025D5D903}" srcOrd="2" destOrd="0" parTransId="{6DBA3EE6-B4C2-4B2D-99C2-90E6904EF8AC}" sibTransId="{AEAF6B8B-F1C0-457A-AAA1-645ACB925410}"/>
    <dgm:cxn modelId="{7DB1868E-414B-47F4-BE4D-F6309A96476E}" type="presOf" srcId="{FD9D53F7-0E02-4547-B656-51BE5E521EA7}" destId="{82E3EB9E-2B59-47A1-BB29-7C7059E81EED}" srcOrd="0" destOrd="0" presId="urn:microsoft.com/office/officeart/2009/3/layout/StepUpProcess"/>
    <dgm:cxn modelId="{A9A5D9A4-EC9B-49E3-847A-D5CA8F2AF9D8}" srcId="{B14C0347-F710-44E1-9F9A-3B44CBCD3B42}" destId="{FD9D53F7-0E02-4547-B656-51BE5E521EA7}" srcOrd="3" destOrd="0" parTransId="{8E1C8E87-8CC5-4C0F-A487-02A4479CE0DE}" sibTransId="{E29DC387-02D8-4CA1-ABD2-C6EAFC3EC602}"/>
    <dgm:cxn modelId="{47B6BB40-718F-45C4-A036-E85E294B5D45}" type="presOf" srcId="{84BCA146-1B4D-485A-AEDF-071329FAD4D2}" destId="{149B5696-219C-4981-8078-F269E6FEAB34}" srcOrd="0" destOrd="0" presId="urn:microsoft.com/office/officeart/2009/3/layout/StepUpProcess"/>
    <dgm:cxn modelId="{FDD21EE7-07CE-46A9-9451-2E498EC7140A}" type="presOf" srcId="{B14C0347-F710-44E1-9F9A-3B44CBCD3B42}" destId="{6F54B99E-FD39-4C08-880C-1CEF01593E83}" srcOrd="0" destOrd="0" presId="urn:microsoft.com/office/officeart/2009/3/layout/StepUpProcess"/>
    <dgm:cxn modelId="{E4A05F40-6EDE-4ADB-87CF-3BA1809FA467}" type="presParOf" srcId="{6F54B99E-FD39-4C08-880C-1CEF01593E83}" destId="{9B1179B1-EEA8-46A1-A4EF-739F1D31268A}" srcOrd="0" destOrd="0" presId="urn:microsoft.com/office/officeart/2009/3/layout/StepUpProcess"/>
    <dgm:cxn modelId="{A9946916-44DC-4989-9DAC-E5C3065814FA}" type="presParOf" srcId="{9B1179B1-EEA8-46A1-A4EF-739F1D31268A}" destId="{620F457A-AB4D-4D44-8332-6387BD5FD9F5}" srcOrd="0" destOrd="0" presId="urn:microsoft.com/office/officeart/2009/3/layout/StepUpProcess"/>
    <dgm:cxn modelId="{F0AE067F-498B-4A36-97E2-F5CE72248B70}" type="presParOf" srcId="{9B1179B1-EEA8-46A1-A4EF-739F1D31268A}" destId="{AF7B1E5C-1C6B-45C9-9EAD-CBF394D923C2}" srcOrd="1" destOrd="0" presId="urn:microsoft.com/office/officeart/2009/3/layout/StepUpProcess"/>
    <dgm:cxn modelId="{024D8BEF-922C-4340-B9F9-EE47DB66E1D5}" type="presParOf" srcId="{9B1179B1-EEA8-46A1-A4EF-739F1D31268A}" destId="{9F7290D5-923B-4E66-A2D4-11C26CA1DC44}" srcOrd="2" destOrd="0" presId="urn:microsoft.com/office/officeart/2009/3/layout/StepUpProcess"/>
    <dgm:cxn modelId="{60755D2F-D859-4C5C-8330-1DA5AE2E5B61}" type="presParOf" srcId="{6F54B99E-FD39-4C08-880C-1CEF01593E83}" destId="{F028811C-18A3-475D-AA70-8B4666D19A79}" srcOrd="1" destOrd="0" presId="urn:microsoft.com/office/officeart/2009/3/layout/StepUpProcess"/>
    <dgm:cxn modelId="{B6E1F075-DEDB-4E66-B477-D87E1AD25148}" type="presParOf" srcId="{F028811C-18A3-475D-AA70-8B4666D19A79}" destId="{5FE54D3B-1680-4DB9-BA53-B963F7EBDD7F}" srcOrd="0" destOrd="0" presId="urn:microsoft.com/office/officeart/2009/3/layout/StepUpProcess"/>
    <dgm:cxn modelId="{49408A61-6E61-45D4-804A-A61EB771DD52}" type="presParOf" srcId="{6F54B99E-FD39-4C08-880C-1CEF01593E83}" destId="{3028C7AD-BACD-4ED2-AC99-D0748CDB3B07}" srcOrd="2" destOrd="0" presId="urn:microsoft.com/office/officeart/2009/3/layout/StepUpProcess"/>
    <dgm:cxn modelId="{5D0B283A-3D1B-424F-A572-A5FDC90B1ECF}" type="presParOf" srcId="{3028C7AD-BACD-4ED2-AC99-D0748CDB3B07}" destId="{F0860317-AEE4-49D6-8463-9174A7AB3EE2}" srcOrd="0" destOrd="0" presId="urn:microsoft.com/office/officeart/2009/3/layout/StepUpProcess"/>
    <dgm:cxn modelId="{3E11BB39-CA5E-464E-8581-CCEFD4608124}" type="presParOf" srcId="{3028C7AD-BACD-4ED2-AC99-D0748CDB3B07}" destId="{C7F4FF5E-7A91-4AEF-9A9A-17965DFE0FC4}" srcOrd="1" destOrd="0" presId="urn:microsoft.com/office/officeart/2009/3/layout/StepUpProcess"/>
    <dgm:cxn modelId="{D8262736-68D3-4A7E-96CB-49D213215E50}" type="presParOf" srcId="{3028C7AD-BACD-4ED2-AC99-D0748CDB3B07}" destId="{8007345C-ECA0-44C0-A0DF-58C5476AD2E3}" srcOrd="2" destOrd="0" presId="urn:microsoft.com/office/officeart/2009/3/layout/StepUpProcess"/>
    <dgm:cxn modelId="{02D1E62D-604E-4D58-9739-34C8DC3913EE}" type="presParOf" srcId="{6F54B99E-FD39-4C08-880C-1CEF01593E83}" destId="{8ED6B828-C89D-4496-9F64-FFFC7EE194BE}" srcOrd="3" destOrd="0" presId="urn:microsoft.com/office/officeart/2009/3/layout/StepUpProcess"/>
    <dgm:cxn modelId="{E72E8F14-65E8-437B-B956-9FE7C3297DBF}" type="presParOf" srcId="{8ED6B828-C89D-4496-9F64-FFFC7EE194BE}" destId="{2C059B95-2385-4C10-B6D2-214845DF0C17}" srcOrd="0" destOrd="0" presId="urn:microsoft.com/office/officeart/2009/3/layout/StepUpProcess"/>
    <dgm:cxn modelId="{59487654-BA96-4996-B5D7-0E4FA7F817DB}" type="presParOf" srcId="{6F54B99E-FD39-4C08-880C-1CEF01593E83}" destId="{7EA0F24B-4056-44FD-B82D-0DE9DF889B5A}" srcOrd="4" destOrd="0" presId="urn:microsoft.com/office/officeart/2009/3/layout/StepUpProcess"/>
    <dgm:cxn modelId="{3D6489C3-9E61-4E31-8668-26F80BAF803A}" type="presParOf" srcId="{7EA0F24B-4056-44FD-B82D-0DE9DF889B5A}" destId="{202AEC71-723B-45B5-8A01-752B6F21DDD2}" srcOrd="0" destOrd="0" presId="urn:microsoft.com/office/officeart/2009/3/layout/StepUpProcess"/>
    <dgm:cxn modelId="{976DB6F4-EB21-443B-B0A0-1C261333C038}" type="presParOf" srcId="{7EA0F24B-4056-44FD-B82D-0DE9DF889B5A}" destId="{6A8ED18C-E557-4BDA-97ED-D295978EDE56}" srcOrd="1" destOrd="0" presId="urn:microsoft.com/office/officeart/2009/3/layout/StepUpProcess"/>
    <dgm:cxn modelId="{E9FFFCA1-A558-42A6-AB03-526268EF62B6}" type="presParOf" srcId="{7EA0F24B-4056-44FD-B82D-0DE9DF889B5A}" destId="{FF433D02-3237-4653-8FEB-AD2642835FA3}" srcOrd="2" destOrd="0" presId="urn:microsoft.com/office/officeart/2009/3/layout/StepUpProcess"/>
    <dgm:cxn modelId="{C8E385AD-C4AC-4453-BDD9-2A0790356BE9}" type="presParOf" srcId="{6F54B99E-FD39-4C08-880C-1CEF01593E83}" destId="{87CEEB19-0558-42CF-A04F-36499B1BA590}" srcOrd="5" destOrd="0" presId="urn:microsoft.com/office/officeart/2009/3/layout/StepUpProcess"/>
    <dgm:cxn modelId="{20656B89-9CDD-4688-9386-3270E94F7449}" type="presParOf" srcId="{87CEEB19-0558-42CF-A04F-36499B1BA590}" destId="{DF9DD7C7-ABC3-4A3B-982E-DC57A75FDE56}" srcOrd="0" destOrd="0" presId="urn:microsoft.com/office/officeart/2009/3/layout/StepUpProcess"/>
    <dgm:cxn modelId="{2ED4C940-2A40-4D56-829B-0CB773B40A36}" type="presParOf" srcId="{6F54B99E-FD39-4C08-880C-1CEF01593E83}" destId="{31512EF0-A374-458E-9A81-0C6EA991A4EB}" srcOrd="6" destOrd="0" presId="urn:microsoft.com/office/officeart/2009/3/layout/StepUpProcess"/>
    <dgm:cxn modelId="{5ADED6F4-41A0-4F1D-BAFF-3AB030F2EEC9}" type="presParOf" srcId="{31512EF0-A374-458E-9A81-0C6EA991A4EB}" destId="{70A6DF3C-82DB-44FB-839E-903364D753BB}" srcOrd="0" destOrd="0" presId="urn:microsoft.com/office/officeart/2009/3/layout/StepUpProcess"/>
    <dgm:cxn modelId="{3CE032D0-F99E-4DD4-82CF-2D647F8DC1C5}" type="presParOf" srcId="{31512EF0-A374-458E-9A81-0C6EA991A4EB}" destId="{82E3EB9E-2B59-47A1-BB29-7C7059E81EED}" srcOrd="1" destOrd="0" presId="urn:microsoft.com/office/officeart/2009/3/layout/StepUpProcess"/>
    <dgm:cxn modelId="{CAF20478-16B4-4EE1-9123-752AAA556718}" type="presParOf" srcId="{31512EF0-A374-458E-9A81-0C6EA991A4EB}" destId="{A3F39660-F196-4471-97CF-84F8A7EC30CB}" srcOrd="2" destOrd="0" presId="urn:microsoft.com/office/officeart/2009/3/layout/StepUpProcess"/>
    <dgm:cxn modelId="{C2B2B98B-22D6-4426-B7C3-C869A9DA09A7}" type="presParOf" srcId="{6F54B99E-FD39-4C08-880C-1CEF01593E83}" destId="{4B3B5179-330A-4376-90A4-F539232220C7}" srcOrd="7" destOrd="0" presId="urn:microsoft.com/office/officeart/2009/3/layout/StepUpProcess"/>
    <dgm:cxn modelId="{6B167263-3A67-48A8-B120-198C2188895C}" type="presParOf" srcId="{4B3B5179-330A-4376-90A4-F539232220C7}" destId="{1A126FEC-C324-4E12-867C-90BBC0F750AB}" srcOrd="0" destOrd="0" presId="urn:microsoft.com/office/officeart/2009/3/layout/StepUpProcess"/>
    <dgm:cxn modelId="{974EED6A-CCA6-4C2E-868A-AF1C71C4F6BE}" type="presParOf" srcId="{6F54B99E-FD39-4C08-880C-1CEF01593E83}" destId="{451FB91B-831D-45CF-A761-306E6992D59C}" srcOrd="8" destOrd="0" presId="urn:microsoft.com/office/officeart/2009/3/layout/StepUpProcess"/>
    <dgm:cxn modelId="{87CADDDD-7DB7-45F0-A3CE-F6F24AED8297}" type="presParOf" srcId="{451FB91B-831D-45CF-A761-306E6992D59C}" destId="{7CCC7A28-0A14-4B40-9A90-9FFC27DB84E5}" srcOrd="0" destOrd="0" presId="urn:microsoft.com/office/officeart/2009/3/layout/StepUpProcess"/>
    <dgm:cxn modelId="{2992245F-1C8F-45F1-A1F6-D1215346CD57}" type="presParOf" srcId="{451FB91B-831D-45CF-A761-306E6992D59C}" destId="{149B5696-219C-4981-8078-F269E6FEAB34}" srcOrd="1" destOrd="0" presId="urn:microsoft.com/office/officeart/2009/3/layout/StepUpProcess"/>
    <dgm:cxn modelId="{BBC9B8FB-8188-4408-B48A-E7EA8A72252B}" type="presParOf" srcId="{451FB91B-831D-45CF-A761-306E6992D59C}" destId="{2AE863FC-A23E-47DB-B610-23D5A5491C31}" srcOrd="2" destOrd="0" presId="urn:microsoft.com/office/officeart/2009/3/layout/StepUpProcess"/>
    <dgm:cxn modelId="{74B259B7-3ABE-499D-843D-2A1740DA8CDF}" type="presParOf" srcId="{6F54B99E-FD39-4C08-880C-1CEF01593E83}" destId="{64C743EA-0850-4377-BD1A-612CF2316C30}" srcOrd="9" destOrd="0" presId="urn:microsoft.com/office/officeart/2009/3/layout/StepUpProcess"/>
    <dgm:cxn modelId="{D6618B3B-262F-4BF9-8BA3-99691C659839}" type="presParOf" srcId="{64C743EA-0850-4377-BD1A-612CF2316C30}" destId="{8B4A7AAE-D905-41FD-9BE4-AFF240B26323}" srcOrd="0" destOrd="0" presId="urn:microsoft.com/office/officeart/2009/3/layout/StepUpProcess"/>
    <dgm:cxn modelId="{3F594DB0-D872-4B64-A988-033515F89729}" type="presParOf" srcId="{6F54B99E-FD39-4C08-880C-1CEF01593E83}" destId="{7D5E9B1A-194B-486C-96C8-ACFE1A941654}" srcOrd="10" destOrd="0" presId="urn:microsoft.com/office/officeart/2009/3/layout/StepUpProcess"/>
    <dgm:cxn modelId="{05FE77CE-1C01-4925-9080-10624587F205}" type="presParOf" srcId="{7D5E9B1A-194B-486C-96C8-ACFE1A941654}" destId="{BBA6B036-4CAF-49B3-92F0-D276ABC7068A}" srcOrd="0" destOrd="0" presId="urn:microsoft.com/office/officeart/2009/3/layout/StepUpProcess"/>
    <dgm:cxn modelId="{E0307A86-ACD7-41D6-89B4-8474499E99F4}" type="presParOf" srcId="{7D5E9B1A-194B-486C-96C8-ACFE1A941654}" destId="{E68C1F4B-A773-4E12-B6B5-2AD08AF781CA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2B6695-CABF-449E-AC8B-4E73EF6DC8DC}">
      <dsp:nvSpPr>
        <dsp:cNvPr id="0" name=""/>
        <dsp:cNvSpPr/>
      </dsp:nvSpPr>
      <dsp:spPr>
        <a:xfrm>
          <a:off x="2357490" y="1448255"/>
          <a:ext cx="3819419" cy="3594734"/>
        </a:xfrm>
        <a:prstGeom prst="ellipse">
          <a:avLst/>
        </a:prstGeom>
        <a:solidFill>
          <a:srgbClr val="00B050"/>
        </a:soli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600" b="1" kern="1200" dirty="0" smtClean="0">
              <a:solidFill>
                <a:schemeClr val="bg1"/>
              </a:solidFill>
              <a:cs typeface="B Mitra" pitchFamily="2" charset="-78"/>
            </a:rPr>
            <a:t>آثار توقف در مرحله ای از مراحل رشد</a:t>
          </a:r>
          <a:endParaRPr lang="en-US" sz="3600" b="1" kern="1200" dirty="0">
            <a:solidFill>
              <a:schemeClr val="bg1"/>
            </a:solidFill>
            <a:cs typeface="B Mitra" pitchFamily="2" charset="-78"/>
          </a:endParaRPr>
        </a:p>
      </dsp:txBody>
      <dsp:txXfrm>
        <a:off x="2916831" y="1974692"/>
        <a:ext cx="2700737" cy="2541860"/>
      </dsp:txXfrm>
    </dsp:sp>
    <dsp:sp modelId="{4E15C595-1ADE-4B5B-911E-97AD40E1EE3A}">
      <dsp:nvSpPr>
        <dsp:cNvPr id="0" name=""/>
        <dsp:cNvSpPr/>
      </dsp:nvSpPr>
      <dsp:spPr>
        <a:xfrm>
          <a:off x="3436385" y="252718"/>
          <a:ext cx="1661628" cy="1661628"/>
        </a:xfrm>
        <a:prstGeom prst="ellipse">
          <a:avLst/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بی معنا شدن بسیاری از افعال برای فرد</a:t>
          </a:r>
          <a:endParaRPr lang="en-US" sz="1800" b="1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3679725" y="496058"/>
        <a:ext cx="1174948" cy="1174948"/>
      </dsp:txXfrm>
    </dsp:sp>
    <dsp:sp modelId="{11F892B4-5C4D-4A0A-98A7-9287675DE894}">
      <dsp:nvSpPr>
        <dsp:cNvPr id="0" name=""/>
        <dsp:cNvSpPr/>
      </dsp:nvSpPr>
      <dsp:spPr>
        <a:xfrm>
          <a:off x="5308810" y="3495852"/>
          <a:ext cx="1661628" cy="1661628"/>
        </a:xfrm>
        <a:prstGeom prst="ellipse">
          <a:avLst/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خلود در همان مرحله</a:t>
          </a:r>
          <a:endParaRPr lang="en-US" sz="1800" b="1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5552150" y="3739192"/>
        <a:ext cx="1174948" cy="1174948"/>
      </dsp:txXfrm>
    </dsp:sp>
    <dsp:sp modelId="{88DD55D7-7F75-48E0-A0A7-F881B9E9F3ED}">
      <dsp:nvSpPr>
        <dsp:cNvPr id="0" name=""/>
        <dsp:cNvSpPr/>
      </dsp:nvSpPr>
      <dsp:spPr>
        <a:xfrm>
          <a:off x="1563961" y="3495852"/>
          <a:ext cx="1661628" cy="1661628"/>
        </a:xfrm>
        <a:prstGeom prst="ellipse">
          <a:avLst/>
        </a:prstGeom>
        <a:solidFill>
          <a:srgbClr val="00B050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1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سلب امکان عمل در بسیاری از محدوده های استعداد فرد</a:t>
          </a:r>
          <a:endParaRPr lang="en-US" sz="1800" b="1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1807301" y="3739192"/>
        <a:ext cx="1174948" cy="117494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0F457A-AB4D-4D44-8332-6387BD5FD9F5}">
      <dsp:nvSpPr>
        <dsp:cNvPr id="0" name=""/>
        <dsp:cNvSpPr/>
      </dsp:nvSpPr>
      <dsp:spPr>
        <a:xfrm rot="5400000">
          <a:off x="276027" y="2642112"/>
          <a:ext cx="812579" cy="1352114"/>
        </a:xfrm>
        <a:prstGeom prst="corner">
          <a:avLst>
            <a:gd name="adj1" fmla="val 16120"/>
            <a:gd name="adj2" fmla="val 1611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F7B1E5C-1C6B-45C9-9EAD-CBF394D923C2}">
      <dsp:nvSpPr>
        <dsp:cNvPr id="0" name=""/>
        <dsp:cNvSpPr/>
      </dsp:nvSpPr>
      <dsp:spPr>
        <a:xfrm>
          <a:off x="140387" y="2989478"/>
          <a:ext cx="1220696" cy="1252320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0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تشخیص نیاز (طلب)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800" b="0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140387" y="2989478"/>
        <a:ext cx="1220696" cy="1252320"/>
      </dsp:txXfrm>
    </dsp:sp>
    <dsp:sp modelId="{9F7290D5-923B-4E66-A2D4-11C26CA1DC44}">
      <dsp:nvSpPr>
        <dsp:cNvPr id="0" name=""/>
        <dsp:cNvSpPr/>
      </dsp:nvSpPr>
      <dsp:spPr>
        <a:xfrm>
          <a:off x="1130764" y="2542568"/>
          <a:ext cx="230320" cy="230320"/>
        </a:xfrm>
        <a:prstGeom prst="triangle">
          <a:avLst>
            <a:gd name="adj" fmla="val 10000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0860317-AEE4-49D6-8463-9174A7AB3EE2}">
      <dsp:nvSpPr>
        <dsp:cNvPr id="0" name=""/>
        <dsp:cNvSpPr/>
      </dsp:nvSpPr>
      <dsp:spPr>
        <a:xfrm rot="5400000">
          <a:off x="1770398" y="2158297"/>
          <a:ext cx="812579" cy="1352114"/>
        </a:xfrm>
        <a:prstGeom prst="corner">
          <a:avLst>
            <a:gd name="adj1" fmla="val 16120"/>
            <a:gd name="adj2" fmla="val 1611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7F4FF5E-7A91-4AEF-9A9A-17965DFE0FC4}">
      <dsp:nvSpPr>
        <dsp:cNvPr id="0" name=""/>
        <dsp:cNvSpPr/>
      </dsp:nvSpPr>
      <dsp:spPr>
        <a:xfrm>
          <a:off x="1634758" y="2577075"/>
          <a:ext cx="1220696" cy="1298074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1800" b="0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فهم دلخواه و پذیرش (ایمان)</a:t>
          </a:r>
          <a:endParaRPr lang="en-US" sz="1800" b="0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1634758" y="2577075"/>
        <a:ext cx="1220696" cy="1298074"/>
      </dsp:txXfrm>
    </dsp:sp>
    <dsp:sp modelId="{8007345C-ECA0-44C0-A0DF-58C5476AD2E3}">
      <dsp:nvSpPr>
        <dsp:cNvPr id="0" name=""/>
        <dsp:cNvSpPr/>
      </dsp:nvSpPr>
      <dsp:spPr>
        <a:xfrm>
          <a:off x="2625135" y="2058753"/>
          <a:ext cx="230320" cy="230320"/>
        </a:xfrm>
        <a:prstGeom prst="triangle">
          <a:avLst>
            <a:gd name="adj" fmla="val 10000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2AEC71-723B-45B5-8A01-752B6F21DDD2}">
      <dsp:nvSpPr>
        <dsp:cNvPr id="0" name=""/>
        <dsp:cNvSpPr/>
      </dsp:nvSpPr>
      <dsp:spPr>
        <a:xfrm rot="5400000">
          <a:off x="3264769" y="1788513"/>
          <a:ext cx="812579" cy="1352114"/>
        </a:xfrm>
        <a:prstGeom prst="corner">
          <a:avLst>
            <a:gd name="adj1" fmla="val 16120"/>
            <a:gd name="adj2" fmla="val 1611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A8ED18C-E557-4BDA-97ED-D295978EDE56}">
      <dsp:nvSpPr>
        <dsp:cNvPr id="0" name=""/>
        <dsp:cNvSpPr/>
      </dsp:nvSpPr>
      <dsp:spPr>
        <a:xfrm>
          <a:off x="3129129" y="2192504"/>
          <a:ext cx="1220696" cy="107001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اراده</a:t>
          </a:r>
          <a:endParaRPr lang="en-US" sz="2400" b="1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3129129" y="2192504"/>
        <a:ext cx="1220696" cy="1070012"/>
      </dsp:txXfrm>
    </dsp:sp>
    <dsp:sp modelId="{FF433D02-3237-4653-8FEB-AD2642835FA3}">
      <dsp:nvSpPr>
        <dsp:cNvPr id="0" name=""/>
        <dsp:cNvSpPr/>
      </dsp:nvSpPr>
      <dsp:spPr>
        <a:xfrm>
          <a:off x="4119506" y="1688969"/>
          <a:ext cx="230320" cy="230320"/>
        </a:xfrm>
        <a:prstGeom prst="triangle">
          <a:avLst>
            <a:gd name="adj" fmla="val 10000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0A6DF3C-82DB-44FB-839E-903364D753BB}">
      <dsp:nvSpPr>
        <dsp:cNvPr id="0" name=""/>
        <dsp:cNvSpPr/>
      </dsp:nvSpPr>
      <dsp:spPr>
        <a:xfrm rot="5400000">
          <a:off x="4759140" y="1418730"/>
          <a:ext cx="812579" cy="1352114"/>
        </a:xfrm>
        <a:prstGeom prst="corner">
          <a:avLst>
            <a:gd name="adj1" fmla="val 16120"/>
            <a:gd name="adj2" fmla="val 1611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2E3EB9E-2B59-47A1-BB29-7C7059E81EED}">
      <dsp:nvSpPr>
        <dsp:cNvPr id="0" name=""/>
        <dsp:cNvSpPr/>
      </dsp:nvSpPr>
      <dsp:spPr>
        <a:xfrm>
          <a:off x="4623501" y="1822721"/>
          <a:ext cx="1220696" cy="107001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عزم</a:t>
          </a:r>
          <a:endParaRPr lang="en-US" sz="2400" b="1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4623501" y="1822721"/>
        <a:ext cx="1220696" cy="1070012"/>
      </dsp:txXfrm>
    </dsp:sp>
    <dsp:sp modelId="{A3F39660-F196-4471-97CF-84F8A7EC30CB}">
      <dsp:nvSpPr>
        <dsp:cNvPr id="0" name=""/>
        <dsp:cNvSpPr/>
      </dsp:nvSpPr>
      <dsp:spPr>
        <a:xfrm>
          <a:off x="5613877" y="1319185"/>
          <a:ext cx="230320" cy="230320"/>
        </a:xfrm>
        <a:prstGeom prst="triangle">
          <a:avLst>
            <a:gd name="adj" fmla="val 10000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CCC7A28-0A14-4B40-9A90-9FFC27DB84E5}">
      <dsp:nvSpPr>
        <dsp:cNvPr id="0" name=""/>
        <dsp:cNvSpPr/>
      </dsp:nvSpPr>
      <dsp:spPr>
        <a:xfrm rot="5400000">
          <a:off x="6253512" y="1048946"/>
          <a:ext cx="812579" cy="1352114"/>
        </a:xfrm>
        <a:prstGeom prst="corner">
          <a:avLst>
            <a:gd name="adj1" fmla="val 16120"/>
            <a:gd name="adj2" fmla="val 1611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9B5696-219C-4981-8078-F269E6FEAB34}">
      <dsp:nvSpPr>
        <dsp:cNvPr id="0" name=""/>
        <dsp:cNvSpPr/>
      </dsp:nvSpPr>
      <dsp:spPr>
        <a:xfrm>
          <a:off x="6117872" y="1452937"/>
          <a:ext cx="1220696" cy="107001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نیت </a:t>
          </a:r>
          <a:endParaRPr lang="en-US" sz="2400" b="1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6117872" y="1452937"/>
        <a:ext cx="1220696" cy="1070012"/>
      </dsp:txXfrm>
    </dsp:sp>
    <dsp:sp modelId="{2AE863FC-A23E-47DB-B610-23D5A5491C31}">
      <dsp:nvSpPr>
        <dsp:cNvPr id="0" name=""/>
        <dsp:cNvSpPr/>
      </dsp:nvSpPr>
      <dsp:spPr>
        <a:xfrm>
          <a:off x="7108248" y="949402"/>
          <a:ext cx="230320" cy="230320"/>
        </a:xfrm>
        <a:prstGeom prst="triangle">
          <a:avLst>
            <a:gd name="adj" fmla="val 10000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A6B036-4CAF-49B3-92F0-D276ABC7068A}">
      <dsp:nvSpPr>
        <dsp:cNvPr id="0" name=""/>
        <dsp:cNvSpPr/>
      </dsp:nvSpPr>
      <dsp:spPr>
        <a:xfrm rot="5400000">
          <a:off x="7747883" y="679162"/>
          <a:ext cx="812579" cy="1352114"/>
        </a:xfrm>
        <a:prstGeom prst="corner">
          <a:avLst>
            <a:gd name="adj1" fmla="val 16120"/>
            <a:gd name="adj2" fmla="val 16110"/>
          </a:avLst>
        </a:prstGeom>
        <a:solidFill>
          <a:srgbClr val="F151D3"/>
        </a:solidFill>
        <a:ln>
          <a:noFill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8C1F4B-A773-4E12-B6B5-2AD08AF781CA}">
      <dsp:nvSpPr>
        <dsp:cNvPr id="0" name=""/>
        <dsp:cNvSpPr/>
      </dsp:nvSpPr>
      <dsp:spPr>
        <a:xfrm>
          <a:off x="7612243" y="1083153"/>
          <a:ext cx="1220696" cy="1070012"/>
        </a:xfrm>
        <a:prstGeom prst="rect">
          <a:avLst/>
        </a:prstGeom>
        <a:noFill/>
        <a:ln w="9525" cap="flat" cmpd="sng" algn="ctr">
          <a:noFill/>
          <a:prstDash val="solid"/>
        </a:ln>
        <a:effectLst/>
        <a:scene3d>
          <a:camera prst="orthographicFront">
            <a:rot lat="0" lon="0" rev="0"/>
          </a:camera>
          <a:lightRig rig="chilly" dir="t">
            <a:rot lat="0" lon="0" rev="18480000"/>
          </a:lightRig>
        </a:scene3d>
        <a:sp3d prstMaterial="clear">
          <a:bevelT h="63500"/>
        </a:sp3d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400" b="1" kern="1200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rPr>
            <a:t>قصد</a:t>
          </a:r>
          <a:endParaRPr lang="en-US" sz="2400" b="1" kern="1200" dirty="0">
            <a:solidFill>
              <a:schemeClr val="tx1">
                <a:lumMod val="10000"/>
                <a:lumOff val="90000"/>
              </a:schemeClr>
            </a:solidFill>
            <a:cs typeface="B Mitra" pitchFamily="2" charset="-78"/>
          </a:endParaRPr>
        </a:p>
      </dsp:txBody>
      <dsp:txXfrm>
        <a:off x="7612243" y="1083153"/>
        <a:ext cx="1220696" cy="1070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7/14/2012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3810000" y="2743200"/>
            <a:ext cx="381000" cy="381000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ounded Rectangle 5"/>
          <p:cNvSpPr/>
          <p:nvPr/>
        </p:nvSpPr>
        <p:spPr>
          <a:xfrm rot="18006118">
            <a:off x="5735629" y="184027"/>
            <a:ext cx="2820473" cy="3239651"/>
          </a:xfrm>
          <a:custGeom>
            <a:avLst/>
            <a:gdLst>
              <a:gd name="connsiteX0" fmla="*/ 0 w 2057400"/>
              <a:gd name="connsiteY0" fmla="*/ 467582 h 1905000"/>
              <a:gd name="connsiteX1" fmla="*/ 467582 w 2057400"/>
              <a:gd name="connsiteY1" fmla="*/ 0 h 1905000"/>
              <a:gd name="connsiteX2" fmla="*/ 1589818 w 2057400"/>
              <a:gd name="connsiteY2" fmla="*/ 0 h 1905000"/>
              <a:gd name="connsiteX3" fmla="*/ 2057400 w 2057400"/>
              <a:gd name="connsiteY3" fmla="*/ 467582 h 1905000"/>
              <a:gd name="connsiteX4" fmla="*/ 2057400 w 2057400"/>
              <a:gd name="connsiteY4" fmla="*/ 1437418 h 1905000"/>
              <a:gd name="connsiteX5" fmla="*/ 1589818 w 2057400"/>
              <a:gd name="connsiteY5" fmla="*/ 1905000 h 1905000"/>
              <a:gd name="connsiteX6" fmla="*/ 467582 w 2057400"/>
              <a:gd name="connsiteY6" fmla="*/ 1905000 h 1905000"/>
              <a:gd name="connsiteX7" fmla="*/ 0 w 2057400"/>
              <a:gd name="connsiteY7" fmla="*/ 1437418 h 1905000"/>
              <a:gd name="connsiteX8" fmla="*/ 0 w 2057400"/>
              <a:gd name="connsiteY8" fmla="*/ 467582 h 1905000"/>
              <a:gd name="connsiteX0" fmla="*/ 0 w 2057400"/>
              <a:gd name="connsiteY0" fmla="*/ 467582 h 1905000"/>
              <a:gd name="connsiteX1" fmla="*/ 467582 w 2057400"/>
              <a:gd name="connsiteY1" fmla="*/ 0 h 1905000"/>
              <a:gd name="connsiteX2" fmla="*/ 1243455 w 2057400"/>
              <a:gd name="connsiteY2" fmla="*/ 318654 h 1905000"/>
              <a:gd name="connsiteX3" fmla="*/ 2057400 w 2057400"/>
              <a:gd name="connsiteY3" fmla="*/ 467582 h 1905000"/>
              <a:gd name="connsiteX4" fmla="*/ 2057400 w 2057400"/>
              <a:gd name="connsiteY4" fmla="*/ 1437418 h 1905000"/>
              <a:gd name="connsiteX5" fmla="*/ 1589818 w 2057400"/>
              <a:gd name="connsiteY5" fmla="*/ 1905000 h 1905000"/>
              <a:gd name="connsiteX6" fmla="*/ 467582 w 2057400"/>
              <a:gd name="connsiteY6" fmla="*/ 1905000 h 1905000"/>
              <a:gd name="connsiteX7" fmla="*/ 0 w 2057400"/>
              <a:gd name="connsiteY7" fmla="*/ 1437418 h 1905000"/>
              <a:gd name="connsiteX8" fmla="*/ 0 w 2057400"/>
              <a:gd name="connsiteY8" fmla="*/ 467582 h 1905000"/>
              <a:gd name="connsiteX0" fmla="*/ 0 w 2057400"/>
              <a:gd name="connsiteY0" fmla="*/ 467582 h 3054927"/>
              <a:gd name="connsiteX1" fmla="*/ 467582 w 2057400"/>
              <a:gd name="connsiteY1" fmla="*/ 0 h 3054927"/>
              <a:gd name="connsiteX2" fmla="*/ 1243455 w 2057400"/>
              <a:gd name="connsiteY2" fmla="*/ 318654 h 3054927"/>
              <a:gd name="connsiteX3" fmla="*/ 2057400 w 2057400"/>
              <a:gd name="connsiteY3" fmla="*/ 467582 h 3054927"/>
              <a:gd name="connsiteX4" fmla="*/ 2057400 w 2057400"/>
              <a:gd name="connsiteY4" fmla="*/ 1437418 h 3054927"/>
              <a:gd name="connsiteX5" fmla="*/ 1368145 w 2057400"/>
              <a:gd name="connsiteY5" fmla="*/ 3054927 h 3054927"/>
              <a:gd name="connsiteX6" fmla="*/ 467582 w 2057400"/>
              <a:gd name="connsiteY6" fmla="*/ 1905000 h 3054927"/>
              <a:gd name="connsiteX7" fmla="*/ 0 w 2057400"/>
              <a:gd name="connsiteY7" fmla="*/ 1437418 h 3054927"/>
              <a:gd name="connsiteX8" fmla="*/ 0 w 2057400"/>
              <a:gd name="connsiteY8" fmla="*/ 467582 h 3054927"/>
              <a:gd name="connsiteX0" fmla="*/ 0 w 2057400"/>
              <a:gd name="connsiteY0" fmla="*/ 467582 h 3054927"/>
              <a:gd name="connsiteX1" fmla="*/ 467582 w 2057400"/>
              <a:gd name="connsiteY1" fmla="*/ 0 h 3054927"/>
              <a:gd name="connsiteX2" fmla="*/ 1243455 w 2057400"/>
              <a:gd name="connsiteY2" fmla="*/ 318654 h 3054927"/>
              <a:gd name="connsiteX3" fmla="*/ 2057400 w 2057400"/>
              <a:gd name="connsiteY3" fmla="*/ 467582 h 3054927"/>
              <a:gd name="connsiteX4" fmla="*/ 2057400 w 2057400"/>
              <a:gd name="connsiteY4" fmla="*/ 1437418 h 3054927"/>
              <a:gd name="connsiteX5" fmla="*/ 1368145 w 2057400"/>
              <a:gd name="connsiteY5" fmla="*/ 3054927 h 3054927"/>
              <a:gd name="connsiteX6" fmla="*/ 249382 w 2057400"/>
              <a:gd name="connsiteY6" fmla="*/ 2445327 h 3054927"/>
              <a:gd name="connsiteX7" fmla="*/ 467582 w 2057400"/>
              <a:gd name="connsiteY7" fmla="*/ 1905000 h 3054927"/>
              <a:gd name="connsiteX8" fmla="*/ 0 w 2057400"/>
              <a:gd name="connsiteY8" fmla="*/ 1437418 h 3054927"/>
              <a:gd name="connsiteX9" fmla="*/ 0 w 2057400"/>
              <a:gd name="connsiteY9" fmla="*/ 467582 h 3054927"/>
              <a:gd name="connsiteX0" fmla="*/ 0 w 2057400"/>
              <a:gd name="connsiteY0" fmla="*/ 467582 h 3054927"/>
              <a:gd name="connsiteX1" fmla="*/ 467582 w 2057400"/>
              <a:gd name="connsiteY1" fmla="*/ 0 h 3054927"/>
              <a:gd name="connsiteX2" fmla="*/ 1243455 w 2057400"/>
              <a:gd name="connsiteY2" fmla="*/ 318654 h 3054927"/>
              <a:gd name="connsiteX3" fmla="*/ 2057400 w 2057400"/>
              <a:gd name="connsiteY3" fmla="*/ 467582 h 3054927"/>
              <a:gd name="connsiteX4" fmla="*/ 2057400 w 2057400"/>
              <a:gd name="connsiteY4" fmla="*/ 1437418 h 3054927"/>
              <a:gd name="connsiteX5" fmla="*/ 1368145 w 2057400"/>
              <a:gd name="connsiteY5" fmla="*/ 3054927 h 3054927"/>
              <a:gd name="connsiteX6" fmla="*/ 249382 w 2057400"/>
              <a:gd name="connsiteY6" fmla="*/ 2445327 h 3054927"/>
              <a:gd name="connsiteX7" fmla="*/ 467582 w 2057400"/>
              <a:gd name="connsiteY7" fmla="*/ 1905000 h 3054927"/>
              <a:gd name="connsiteX8" fmla="*/ 318655 w 2057400"/>
              <a:gd name="connsiteY8" fmla="*/ 897091 h 3054927"/>
              <a:gd name="connsiteX9" fmla="*/ 0 w 2057400"/>
              <a:gd name="connsiteY9" fmla="*/ 467582 h 3054927"/>
              <a:gd name="connsiteX0" fmla="*/ 0 w 2057400"/>
              <a:gd name="connsiteY0" fmla="*/ 467582 h 2548886"/>
              <a:gd name="connsiteX1" fmla="*/ 467582 w 2057400"/>
              <a:gd name="connsiteY1" fmla="*/ 0 h 2548886"/>
              <a:gd name="connsiteX2" fmla="*/ 1243455 w 2057400"/>
              <a:gd name="connsiteY2" fmla="*/ 318654 h 2548886"/>
              <a:gd name="connsiteX3" fmla="*/ 2057400 w 2057400"/>
              <a:gd name="connsiteY3" fmla="*/ 467582 h 2548886"/>
              <a:gd name="connsiteX4" fmla="*/ 2057400 w 2057400"/>
              <a:gd name="connsiteY4" fmla="*/ 1437418 h 2548886"/>
              <a:gd name="connsiteX5" fmla="*/ 1575964 w 2057400"/>
              <a:gd name="connsiteY5" fmla="*/ 2417618 h 2548886"/>
              <a:gd name="connsiteX6" fmla="*/ 249382 w 2057400"/>
              <a:gd name="connsiteY6" fmla="*/ 2445327 h 2548886"/>
              <a:gd name="connsiteX7" fmla="*/ 467582 w 2057400"/>
              <a:gd name="connsiteY7" fmla="*/ 1905000 h 2548886"/>
              <a:gd name="connsiteX8" fmla="*/ 318655 w 2057400"/>
              <a:gd name="connsiteY8" fmla="*/ 897091 h 2548886"/>
              <a:gd name="connsiteX9" fmla="*/ 0 w 2057400"/>
              <a:gd name="connsiteY9" fmla="*/ 467582 h 2548886"/>
              <a:gd name="connsiteX0" fmla="*/ 0 w 2057400"/>
              <a:gd name="connsiteY0" fmla="*/ 467582 h 2548886"/>
              <a:gd name="connsiteX1" fmla="*/ 467582 w 2057400"/>
              <a:gd name="connsiteY1" fmla="*/ 0 h 2548886"/>
              <a:gd name="connsiteX2" fmla="*/ 1243455 w 2057400"/>
              <a:gd name="connsiteY2" fmla="*/ 318654 h 2548886"/>
              <a:gd name="connsiteX3" fmla="*/ 2057400 w 2057400"/>
              <a:gd name="connsiteY3" fmla="*/ 467582 h 2548886"/>
              <a:gd name="connsiteX4" fmla="*/ 2057400 w 2057400"/>
              <a:gd name="connsiteY4" fmla="*/ 1437418 h 2548886"/>
              <a:gd name="connsiteX5" fmla="*/ 1575964 w 2057400"/>
              <a:gd name="connsiteY5" fmla="*/ 2417618 h 2548886"/>
              <a:gd name="connsiteX6" fmla="*/ 249382 w 2057400"/>
              <a:gd name="connsiteY6" fmla="*/ 2445327 h 2548886"/>
              <a:gd name="connsiteX7" fmla="*/ 467582 w 2057400"/>
              <a:gd name="connsiteY7" fmla="*/ 1905000 h 2548886"/>
              <a:gd name="connsiteX8" fmla="*/ 734291 w 2057400"/>
              <a:gd name="connsiteY8" fmla="*/ 869382 h 2548886"/>
              <a:gd name="connsiteX9" fmla="*/ 0 w 2057400"/>
              <a:gd name="connsiteY9" fmla="*/ 467582 h 2548886"/>
              <a:gd name="connsiteX0" fmla="*/ 0 w 2057400"/>
              <a:gd name="connsiteY0" fmla="*/ 467582 h 2548886"/>
              <a:gd name="connsiteX1" fmla="*/ 467582 w 2057400"/>
              <a:gd name="connsiteY1" fmla="*/ 0 h 2548886"/>
              <a:gd name="connsiteX2" fmla="*/ 1243455 w 2057400"/>
              <a:gd name="connsiteY2" fmla="*/ 318654 h 2548886"/>
              <a:gd name="connsiteX3" fmla="*/ 2057400 w 2057400"/>
              <a:gd name="connsiteY3" fmla="*/ 467582 h 2548886"/>
              <a:gd name="connsiteX4" fmla="*/ 2057400 w 2057400"/>
              <a:gd name="connsiteY4" fmla="*/ 1437418 h 2548886"/>
              <a:gd name="connsiteX5" fmla="*/ 1575964 w 2057400"/>
              <a:gd name="connsiteY5" fmla="*/ 2417618 h 2548886"/>
              <a:gd name="connsiteX6" fmla="*/ 249382 w 2057400"/>
              <a:gd name="connsiteY6" fmla="*/ 2445327 h 2548886"/>
              <a:gd name="connsiteX7" fmla="*/ 467582 w 2057400"/>
              <a:gd name="connsiteY7" fmla="*/ 1905000 h 2548886"/>
              <a:gd name="connsiteX8" fmla="*/ 554182 w 2057400"/>
              <a:gd name="connsiteY8" fmla="*/ 938655 h 2548886"/>
              <a:gd name="connsiteX9" fmla="*/ 0 w 2057400"/>
              <a:gd name="connsiteY9" fmla="*/ 467582 h 2548886"/>
              <a:gd name="connsiteX0" fmla="*/ 0 w 2057400"/>
              <a:gd name="connsiteY0" fmla="*/ 467582 h 2548886"/>
              <a:gd name="connsiteX1" fmla="*/ 467582 w 2057400"/>
              <a:gd name="connsiteY1" fmla="*/ 0 h 2548886"/>
              <a:gd name="connsiteX2" fmla="*/ 1243455 w 2057400"/>
              <a:gd name="connsiteY2" fmla="*/ 318654 h 2548886"/>
              <a:gd name="connsiteX3" fmla="*/ 2057400 w 2057400"/>
              <a:gd name="connsiteY3" fmla="*/ 467582 h 2548886"/>
              <a:gd name="connsiteX4" fmla="*/ 2057400 w 2057400"/>
              <a:gd name="connsiteY4" fmla="*/ 1437418 h 2548886"/>
              <a:gd name="connsiteX5" fmla="*/ 1575964 w 2057400"/>
              <a:gd name="connsiteY5" fmla="*/ 2417618 h 2548886"/>
              <a:gd name="connsiteX6" fmla="*/ 249382 w 2057400"/>
              <a:gd name="connsiteY6" fmla="*/ 2445327 h 2548886"/>
              <a:gd name="connsiteX7" fmla="*/ 467582 w 2057400"/>
              <a:gd name="connsiteY7" fmla="*/ 1905000 h 2548886"/>
              <a:gd name="connsiteX8" fmla="*/ 554182 w 2057400"/>
              <a:gd name="connsiteY8" fmla="*/ 938655 h 2548886"/>
              <a:gd name="connsiteX9" fmla="*/ 0 w 2057400"/>
              <a:gd name="connsiteY9" fmla="*/ 574964 h 2548886"/>
              <a:gd name="connsiteX10" fmla="*/ 0 w 2057400"/>
              <a:gd name="connsiteY10" fmla="*/ 467582 h 2548886"/>
              <a:gd name="connsiteX0" fmla="*/ 0 w 2057400"/>
              <a:gd name="connsiteY0" fmla="*/ 467582 h 2548886"/>
              <a:gd name="connsiteX1" fmla="*/ 467582 w 2057400"/>
              <a:gd name="connsiteY1" fmla="*/ 0 h 2548886"/>
              <a:gd name="connsiteX2" fmla="*/ 1243455 w 2057400"/>
              <a:gd name="connsiteY2" fmla="*/ 318654 h 2548886"/>
              <a:gd name="connsiteX3" fmla="*/ 1932709 w 2057400"/>
              <a:gd name="connsiteY3" fmla="*/ 716964 h 2548886"/>
              <a:gd name="connsiteX4" fmla="*/ 2057400 w 2057400"/>
              <a:gd name="connsiteY4" fmla="*/ 1437418 h 2548886"/>
              <a:gd name="connsiteX5" fmla="*/ 1575964 w 2057400"/>
              <a:gd name="connsiteY5" fmla="*/ 2417618 h 2548886"/>
              <a:gd name="connsiteX6" fmla="*/ 249382 w 2057400"/>
              <a:gd name="connsiteY6" fmla="*/ 2445327 h 2548886"/>
              <a:gd name="connsiteX7" fmla="*/ 467582 w 2057400"/>
              <a:gd name="connsiteY7" fmla="*/ 1905000 h 2548886"/>
              <a:gd name="connsiteX8" fmla="*/ 554182 w 2057400"/>
              <a:gd name="connsiteY8" fmla="*/ 938655 h 2548886"/>
              <a:gd name="connsiteX9" fmla="*/ 0 w 2057400"/>
              <a:gd name="connsiteY9" fmla="*/ 574964 h 2548886"/>
              <a:gd name="connsiteX10" fmla="*/ 0 w 2057400"/>
              <a:gd name="connsiteY10" fmla="*/ 467582 h 2548886"/>
              <a:gd name="connsiteX0" fmla="*/ 0 w 2029691"/>
              <a:gd name="connsiteY0" fmla="*/ 467582 h 2548886"/>
              <a:gd name="connsiteX1" fmla="*/ 467582 w 2029691"/>
              <a:gd name="connsiteY1" fmla="*/ 0 h 2548886"/>
              <a:gd name="connsiteX2" fmla="*/ 1243455 w 2029691"/>
              <a:gd name="connsiteY2" fmla="*/ 318654 h 2548886"/>
              <a:gd name="connsiteX3" fmla="*/ 1932709 w 2029691"/>
              <a:gd name="connsiteY3" fmla="*/ 716964 h 2548886"/>
              <a:gd name="connsiteX4" fmla="*/ 2029691 w 2029691"/>
              <a:gd name="connsiteY4" fmla="*/ 1589818 h 2548886"/>
              <a:gd name="connsiteX5" fmla="*/ 1575964 w 2029691"/>
              <a:gd name="connsiteY5" fmla="*/ 2417618 h 2548886"/>
              <a:gd name="connsiteX6" fmla="*/ 249382 w 2029691"/>
              <a:gd name="connsiteY6" fmla="*/ 2445327 h 2548886"/>
              <a:gd name="connsiteX7" fmla="*/ 467582 w 2029691"/>
              <a:gd name="connsiteY7" fmla="*/ 1905000 h 2548886"/>
              <a:gd name="connsiteX8" fmla="*/ 554182 w 2029691"/>
              <a:gd name="connsiteY8" fmla="*/ 938655 h 2548886"/>
              <a:gd name="connsiteX9" fmla="*/ 0 w 2029691"/>
              <a:gd name="connsiteY9" fmla="*/ 574964 h 2548886"/>
              <a:gd name="connsiteX10" fmla="*/ 0 w 2029691"/>
              <a:gd name="connsiteY10" fmla="*/ 467582 h 2548886"/>
              <a:gd name="connsiteX0" fmla="*/ 0 w 2029691"/>
              <a:gd name="connsiteY0" fmla="*/ 467582 h 2597727"/>
              <a:gd name="connsiteX1" fmla="*/ 467582 w 2029691"/>
              <a:gd name="connsiteY1" fmla="*/ 0 h 2597727"/>
              <a:gd name="connsiteX2" fmla="*/ 1243455 w 2029691"/>
              <a:gd name="connsiteY2" fmla="*/ 318654 h 2597727"/>
              <a:gd name="connsiteX3" fmla="*/ 1932709 w 2029691"/>
              <a:gd name="connsiteY3" fmla="*/ 716964 h 2597727"/>
              <a:gd name="connsiteX4" fmla="*/ 2029691 w 2029691"/>
              <a:gd name="connsiteY4" fmla="*/ 1589818 h 2597727"/>
              <a:gd name="connsiteX5" fmla="*/ 1575964 w 2029691"/>
              <a:gd name="connsiteY5" fmla="*/ 2597727 h 2597727"/>
              <a:gd name="connsiteX6" fmla="*/ 249382 w 2029691"/>
              <a:gd name="connsiteY6" fmla="*/ 2445327 h 2597727"/>
              <a:gd name="connsiteX7" fmla="*/ 467582 w 2029691"/>
              <a:gd name="connsiteY7" fmla="*/ 1905000 h 2597727"/>
              <a:gd name="connsiteX8" fmla="*/ 554182 w 2029691"/>
              <a:gd name="connsiteY8" fmla="*/ 938655 h 2597727"/>
              <a:gd name="connsiteX9" fmla="*/ 0 w 2029691"/>
              <a:gd name="connsiteY9" fmla="*/ 574964 h 2597727"/>
              <a:gd name="connsiteX10" fmla="*/ 0 w 2029691"/>
              <a:gd name="connsiteY10" fmla="*/ 467582 h 2597727"/>
              <a:gd name="connsiteX0" fmla="*/ 0 w 2029691"/>
              <a:gd name="connsiteY0" fmla="*/ 467582 h 2597727"/>
              <a:gd name="connsiteX1" fmla="*/ 467582 w 2029691"/>
              <a:gd name="connsiteY1" fmla="*/ 0 h 2597727"/>
              <a:gd name="connsiteX2" fmla="*/ 1243455 w 2029691"/>
              <a:gd name="connsiteY2" fmla="*/ 318654 h 2597727"/>
              <a:gd name="connsiteX3" fmla="*/ 1932709 w 2029691"/>
              <a:gd name="connsiteY3" fmla="*/ 716964 h 2597727"/>
              <a:gd name="connsiteX4" fmla="*/ 2029691 w 2029691"/>
              <a:gd name="connsiteY4" fmla="*/ 1589818 h 2597727"/>
              <a:gd name="connsiteX5" fmla="*/ 1575964 w 2029691"/>
              <a:gd name="connsiteY5" fmla="*/ 2597727 h 2597727"/>
              <a:gd name="connsiteX6" fmla="*/ 249382 w 2029691"/>
              <a:gd name="connsiteY6" fmla="*/ 2445327 h 2597727"/>
              <a:gd name="connsiteX7" fmla="*/ 675400 w 2029691"/>
              <a:gd name="connsiteY7" fmla="*/ 1780309 h 2597727"/>
              <a:gd name="connsiteX8" fmla="*/ 554182 w 2029691"/>
              <a:gd name="connsiteY8" fmla="*/ 938655 h 2597727"/>
              <a:gd name="connsiteX9" fmla="*/ 0 w 2029691"/>
              <a:gd name="connsiteY9" fmla="*/ 574964 h 2597727"/>
              <a:gd name="connsiteX10" fmla="*/ 0 w 2029691"/>
              <a:gd name="connsiteY10" fmla="*/ 467582 h 2597727"/>
              <a:gd name="connsiteX0" fmla="*/ 0 w 2029691"/>
              <a:gd name="connsiteY0" fmla="*/ 467582 h 2597727"/>
              <a:gd name="connsiteX1" fmla="*/ 467582 w 2029691"/>
              <a:gd name="connsiteY1" fmla="*/ 0 h 2597727"/>
              <a:gd name="connsiteX2" fmla="*/ 1243455 w 2029691"/>
              <a:gd name="connsiteY2" fmla="*/ 318654 h 2597727"/>
              <a:gd name="connsiteX3" fmla="*/ 1932709 w 2029691"/>
              <a:gd name="connsiteY3" fmla="*/ 716964 h 2597727"/>
              <a:gd name="connsiteX4" fmla="*/ 2029691 w 2029691"/>
              <a:gd name="connsiteY4" fmla="*/ 1589818 h 2597727"/>
              <a:gd name="connsiteX5" fmla="*/ 1575964 w 2029691"/>
              <a:gd name="connsiteY5" fmla="*/ 2597727 h 2597727"/>
              <a:gd name="connsiteX6" fmla="*/ 249382 w 2029691"/>
              <a:gd name="connsiteY6" fmla="*/ 2445327 h 2597727"/>
              <a:gd name="connsiteX7" fmla="*/ 675400 w 2029691"/>
              <a:gd name="connsiteY7" fmla="*/ 1780309 h 2597727"/>
              <a:gd name="connsiteX8" fmla="*/ 374074 w 2029691"/>
              <a:gd name="connsiteY8" fmla="*/ 1101436 h 2597727"/>
              <a:gd name="connsiteX9" fmla="*/ 554182 w 2029691"/>
              <a:gd name="connsiteY9" fmla="*/ 938655 h 2597727"/>
              <a:gd name="connsiteX10" fmla="*/ 0 w 2029691"/>
              <a:gd name="connsiteY10" fmla="*/ 574964 h 2597727"/>
              <a:gd name="connsiteX11" fmla="*/ 0 w 2029691"/>
              <a:gd name="connsiteY11" fmla="*/ 467582 h 2597727"/>
              <a:gd name="connsiteX0" fmla="*/ 0 w 2029691"/>
              <a:gd name="connsiteY0" fmla="*/ 467582 h 2667000"/>
              <a:gd name="connsiteX1" fmla="*/ 467582 w 2029691"/>
              <a:gd name="connsiteY1" fmla="*/ 0 h 2667000"/>
              <a:gd name="connsiteX2" fmla="*/ 1243455 w 2029691"/>
              <a:gd name="connsiteY2" fmla="*/ 318654 h 2667000"/>
              <a:gd name="connsiteX3" fmla="*/ 1932709 w 2029691"/>
              <a:gd name="connsiteY3" fmla="*/ 716964 h 2667000"/>
              <a:gd name="connsiteX4" fmla="*/ 2029691 w 2029691"/>
              <a:gd name="connsiteY4" fmla="*/ 1589818 h 2667000"/>
              <a:gd name="connsiteX5" fmla="*/ 1659091 w 2029691"/>
              <a:gd name="connsiteY5" fmla="*/ 2667000 h 2667000"/>
              <a:gd name="connsiteX6" fmla="*/ 249382 w 2029691"/>
              <a:gd name="connsiteY6" fmla="*/ 2445327 h 2667000"/>
              <a:gd name="connsiteX7" fmla="*/ 675400 w 2029691"/>
              <a:gd name="connsiteY7" fmla="*/ 1780309 h 2667000"/>
              <a:gd name="connsiteX8" fmla="*/ 374074 w 2029691"/>
              <a:gd name="connsiteY8" fmla="*/ 1101436 h 2667000"/>
              <a:gd name="connsiteX9" fmla="*/ 554182 w 2029691"/>
              <a:gd name="connsiteY9" fmla="*/ 938655 h 2667000"/>
              <a:gd name="connsiteX10" fmla="*/ 0 w 2029691"/>
              <a:gd name="connsiteY10" fmla="*/ 574964 h 2667000"/>
              <a:gd name="connsiteX11" fmla="*/ 0 w 2029691"/>
              <a:gd name="connsiteY11" fmla="*/ 467582 h 2667000"/>
              <a:gd name="connsiteX0" fmla="*/ 0 w 2029691"/>
              <a:gd name="connsiteY0" fmla="*/ 467582 h 2667000"/>
              <a:gd name="connsiteX1" fmla="*/ 467582 w 2029691"/>
              <a:gd name="connsiteY1" fmla="*/ 0 h 2667000"/>
              <a:gd name="connsiteX2" fmla="*/ 1243455 w 2029691"/>
              <a:gd name="connsiteY2" fmla="*/ 318654 h 2667000"/>
              <a:gd name="connsiteX3" fmla="*/ 1932709 w 2029691"/>
              <a:gd name="connsiteY3" fmla="*/ 716964 h 2667000"/>
              <a:gd name="connsiteX4" fmla="*/ 2029691 w 2029691"/>
              <a:gd name="connsiteY4" fmla="*/ 1589818 h 2667000"/>
              <a:gd name="connsiteX5" fmla="*/ 1659091 w 2029691"/>
              <a:gd name="connsiteY5" fmla="*/ 2667000 h 2667000"/>
              <a:gd name="connsiteX6" fmla="*/ 249382 w 2029691"/>
              <a:gd name="connsiteY6" fmla="*/ 2445327 h 2667000"/>
              <a:gd name="connsiteX7" fmla="*/ 675400 w 2029691"/>
              <a:gd name="connsiteY7" fmla="*/ 1780309 h 2667000"/>
              <a:gd name="connsiteX8" fmla="*/ 374074 w 2029691"/>
              <a:gd name="connsiteY8" fmla="*/ 1101436 h 2667000"/>
              <a:gd name="connsiteX9" fmla="*/ 554182 w 2029691"/>
              <a:gd name="connsiteY9" fmla="*/ 938655 h 2667000"/>
              <a:gd name="connsiteX10" fmla="*/ 0 w 2029691"/>
              <a:gd name="connsiteY10" fmla="*/ 574964 h 2667000"/>
              <a:gd name="connsiteX11" fmla="*/ 0 w 2029691"/>
              <a:gd name="connsiteY11" fmla="*/ 467582 h 266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29691" h="2667000">
                <a:moveTo>
                  <a:pt x="0" y="467582"/>
                </a:moveTo>
                <a:cubicBezTo>
                  <a:pt x="0" y="209344"/>
                  <a:pt x="209344" y="0"/>
                  <a:pt x="467582" y="0"/>
                </a:cubicBezTo>
                <a:cubicBezTo>
                  <a:pt x="841661" y="0"/>
                  <a:pt x="869376" y="318654"/>
                  <a:pt x="1243455" y="318654"/>
                </a:cubicBezTo>
                <a:cubicBezTo>
                  <a:pt x="1501693" y="318654"/>
                  <a:pt x="1932709" y="458726"/>
                  <a:pt x="1932709" y="716964"/>
                </a:cubicBezTo>
                <a:lnTo>
                  <a:pt x="2029691" y="1589818"/>
                </a:lnTo>
                <a:cubicBezTo>
                  <a:pt x="2029691" y="1848056"/>
                  <a:pt x="1917329" y="2667000"/>
                  <a:pt x="1659091" y="2667000"/>
                </a:cubicBezTo>
                <a:cubicBezTo>
                  <a:pt x="1253843" y="2048165"/>
                  <a:pt x="529939" y="2814781"/>
                  <a:pt x="249382" y="2445327"/>
                </a:cubicBezTo>
                <a:lnTo>
                  <a:pt x="675400" y="1780309"/>
                </a:lnTo>
                <a:cubicBezTo>
                  <a:pt x="719273" y="1542473"/>
                  <a:pt x="394277" y="1241712"/>
                  <a:pt x="374074" y="1101436"/>
                </a:cubicBezTo>
                <a:cubicBezTo>
                  <a:pt x="353871" y="961160"/>
                  <a:pt x="639619" y="1012546"/>
                  <a:pt x="554182" y="938655"/>
                </a:cubicBezTo>
                <a:cubicBezTo>
                  <a:pt x="383309" y="789715"/>
                  <a:pt x="170873" y="723904"/>
                  <a:pt x="0" y="574964"/>
                </a:cubicBezTo>
                <a:lnTo>
                  <a:pt x="0" y="467582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  </a:t>
            </a:r>
          </a:p>
          <a:p>
            <a:pPr algn="ctr"/>
            <a:endParaRPr lang="fa-IR" sz="36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3600" b="1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36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endParaRPr lang="fa-IR" sz="3600" b="1" dirty="0" smtClean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28854" y="381000"/>
            <a:ext cx="28956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3600" b="1" dirty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درس دهم</a:t>
            </a:r>
          </a:p>
          <a:p>
            <a:pPr algn="ctr"/>
            <a:endParaRPr lang="fa-IR" sz="3600" b="1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  <a:p>
            <a:pPr algn="ctr"/>
            <a:r>
              <a:rPr lang="fa-IR" sz="6600" b="1" dirty="0" smtClean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cs typeface="B Mitra" pitchFamily="2" charset="-78"/>
              </a:rPr>
              <a:t>فعل</a:t>
            </a:r>
            <a:endParaRPr lang="en-US" sz="66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813670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9" presetID="8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30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76200" y="124690"/>
            <a:ext cx="7380230" cy="1932709"/>
          </a:xfrm>
          <a:custGeom>
            <a:avLst/>
            <a:gdLst>
              <a:gd name="connsiteX0" fmla="*/ 0 w 7620000"/>
              <a:gd name="connsiteY0" fmla="*/ 330207 h 1066800"/>
              <a:gd name="connsiteX1" fmla="*/ 330207 w 7620000"/>
              <a:gd name="connsiteY1" fmla="*/ 0 h 1066800"/>
              <a:gd name="connsiteX2" fmla="*/ 7289793 w 7620000"/>
              <a:gd name="connsiteY2" fmla="*/ 0 h 1066800"/>
              <a:gd name="connsiteX3" fmla="*/ 7620000 w 7620000"/>
              <a:gd name="connsiteY3" fmla="*/ 330207 h 1066800"/>
              <a:gd name="connsiteX4" fmla="*/ 7620000 w 7620000"/>
              <a:gd name="connsiteY4" fmla="*/ 736593 h 1066800"/>
              <a:gd name="connsiteX5" fmla="*/ 7289793 w 7620000"/>
              <a:gd name="connsiteY5" fmla="*/ 1066800 h 1066800"/>
              <a:gd name="connsiteX6" fmla="*/ 330207 w 7620000"/>
              <a:gd name="connsiteY6" fmla="*/ 1066800 h 1066800"/>
              <a:gd name="connsiteX7" fmla="*/ 0 w 7620000"/>
              <a:gd name="connsiteY7" fmla="*/ 736593 h 1066800"/>
              <a:gd name="connsiteX8" fmla="*/ 0 w 7620000"/>
              <a:gd name="connsiteY8" fmla="*/ 330207 h 1066800"/>
              <a:gd name="connsiteX0" fmla="*/ 0 w 7620000"/>
              <a:gd name="connsiteY0" fmla="*/ 330207 h 1066800"/>
              <a:gd name="connsiteX1" fmla="*/ 330207 w 7620000"/>
              <a:gd name="connsiteY1" fmla="*/ 0 h 1066800"/>
              <a:gd name="connsiteX2" fmla="*/ 7289793 w 7620000"/>
              <a:gd name="connsiteY2" fmla="*/ 0 h 1066800"/>
              <a:gd name="connsiteX3" fmla="*/ 7620000 w 7620000"/>
              <a:gd name="connsiteY3" fmla="*/ 330207 h 1066800"/>
              <a:gd name="connsiteX4" fmla="*/ 7620000 w 7620000"/>
              <a:gd name="connsiteY4" fmla="*/ 736593 h 1066800"/>
              <a:gd name="connsiteX5" fmla="*/ 7289793 w 7620000"/>
              <a:gd name="connsiteY5" fmla="*/ 1066800 h 1066800"/>
              <a:gd name="connsiteX6" fmla="*/ 1244607 w 7620000"/>
              <a:gd name="connsiteY6" fmla="*/ 872837 h 1066800"/>
              <a:gd name="connsiteX7" fmla="*/ 0 w 7620000"/>
              <a:gd name="connsiteY7" fmla="*/ 736593 h 1066800"/>
              <a:gd name="connsiteX8" fmla="*/ 0 w 7620000"/>
              <a:gd name="connsiteY8" fmla="*/ 330207 h 1066800"/>
              <a:gd name="connsiteX0" fmla="*/ 0 w 7620000"/>
              <a:gd name="connsiteY0" fmla="*/ 330207 h 1341278"/>
              <a:gd name="connsiteX1" fmla="*/ 330207 w 7620000"/>
              <a:gd name="connsiteY1" fmla="*/ 0 h 1341278"/>
              <a:gd name="connsiteX2" fmla="*/ 7289793 w 7620000"/>
              <a:gd name="connsiteY2" fmla="*/ 0 h 1341278"/>
              <a:gd name="connsiteX3" fmla="*/ 7620000 w 7620000"/>
              <a:gd name="connsiteY3" fmla="*/ 330207 h 1341278"/>
              <a:gd name="connsiteX4" fmla="*/ 7620000 w 7620000"/>
              <a:gd name="connsiteY4" fmla="*/ 736593 h 1341278"/>
              <a:gd name="connsiteX5" fmla="*/ 7289793 w 7620000"/>
              <a:gd name="connsiteY5" fmla="*/ 1066800 h 1341278"/>
              <a:gd name="connsiteX6" fmla="*/ 1244607 w 7620000"/>
              <a:gd name="connsiteY6" fmla="*/ 872837 h 1341278"/>
              <a:gd name="connsiteX7" fmla="*/ 0 w 7620000"/>
              <a:gd name="connsiteY7" fmla="*/ 736593 h 1341278"/>
              <a:gd name="connsiteX8" fmla="*/ 817418 w 7620000"/>
              <a:gd name="connsiteY8" fmla="*/ 1330036 h 1341278"/>
              <a:gd name="connsiteX9" fmla="*/ 0 w 7620000"/>
              <a:gd name="connsiteY9" fmla="*/ 330207 h 1341278"/>
              <a:gd name="connsiteX0" fmla="*/ 71457 w 7691457"/>
              <a:gd name="connsiteY0" fmla="*/ 330207 h 1330036"/>
              <a:gd name="connsiteX1" fmla="*/ 401664 w 7691457"/>
              <a:gd name="connsiteY1" fmla="*/ 0 h 1330036"/>
              <a:gd name="connsiteX2" fmla="*/ 7361250 w 7691457"/>
              <a:gd name="connsiteY2" fmla="*/ 0 h 1330036"/>
              <a:gd name="connsiteX3" fmla="*/ 7691457 w 7691457"/>
              <a:gd name="connsiteY3" fmla="*/ 330207 h 1330036"/>
              <a:gd name="connsiteX4" fmla="*/ 7691457 w 7691457"/>
              <a:gd name="connsiteY4" fmla="*/ 736593 h 1330036"/>
              <a:gd name="connsiteX5" fmla="*/ 7361250 w 7691457"/>
              <a:gd name="connsiteY5" fmla="*/ 1066800 h 1330036"/>
              <a:gd name="connsiteX6" fmla="*/ 1316064 w 7691457"/>
              <a:gd name="connsiteY6" fmla="*/ 872837 h 1330036"/>
              <a:gd name="connsiteX7" fmla="*/ 71457 w 7691457"/>
              <a:gd name="connsiteY7" fmla="*/ 736593 h 1330036"/>
              <a:gd name="connsiteX8" fmla="*/ 888875 w 7691457"/>
              <a:gd name="connsiteY8" fmla="*/ 1330036 h 1330036"/>
              <a:gd name="connsiteX9" fmla="*/ 71457 w 7691457"/>
              <a:gd name="connsiteY9" fmla="*/ 330207 h 1330036"/>
              <a:gd name="connsiteX0" fmla="*/ 251567 w 7691457"/>
              <a:gd name="connsiteY0" fmla="*/ 371770 h 1330036"/>
              <a:gd name="connsiteX1" fmla="*/ 401664 w 7691457"/>
              <a:gd name="connsiteY1" fmla="*/ 0 h 1330036"/>
              <a:gd name="connsiteX2" fmla="*/ 7361250 w 7691457"/>
              <a:gd name="connsiteY2" fmla="*/ 0 h 1330036"/>
              <a:gd name="connsiteX3" fmla="*/ 7691457 w 7691457"/>
              <a:gd name="connsiteY3" fmla="*/ 330207 h 1330036"/>
              <a:gd name="connsiteX4" fmla="*/ 7691457 w 7691457"/>
              <a:gd name="connsiteY4" fmla="*/ 736593 h 1330036"/>
              <a:gd name="connsiteX5" fmla="*/ 7361250 w 7691457"/>
              <a:gd name="connsiteY5" fmla="*/ 1066800 h 1330036"/>
              <a:gd name="connsiteX6" fmla="*/ 1316064 w 7691457"/>
              <a:gd name="connsiteY6" fmla="*/ 872837 h 1330036"/>
              <a:gd name="connsiteX7" fmla="*/ 71457 w 7691457"/>
              <a:gd name="connsiteY7" fmla="*/ 736593 h 1330036"/>
              <a:gd name="connsiteX8" fmla="*/ 888875 w 7691457"/>
              <a:gd name="connsiteY8" fmla="*/ 1330036 h 1330036"/>
              <a:gd name="connsiteX9" fmla="*/ 251567 w 7691457"/>
              <a:gd name="connsiteY9" fmla="*/ 371770 h 1330036"/>
              <a:gd name="connsiteX0" fmla="*/ 251567 w 7691457"/>
              <a:gd name="connsiteY0" fmla="*/ 371770 h 1330036"/>
              <a:gd name="connsiteX1" fmla="*/ 401664 w 7691457"/>
              <a:gd name="connsiteY1" fmla="*/ 0 h 1330036"/>
              <a:gd name="connsiteX2" fmla="*/ 7361250 w 7691457"/>
              <a:gd name="connsiteY2" fmla="*/ 0 h 1330036"/>
              <a:gd name="connsiteX3" fmla="*/ 7151130 w 7691457"/>
              <a:gd name="connsiteY3" fmla="*/ 745843 h 1330036"/>
              <a:gd name="connsiteX4" fmla="*/ 7691457 w 7691457"/>
              <a:gd name="connsiteY4" fmla="*/ 736593 h 1330036"/>
              <a:gd name="connsiteX5" fmla="*/ 7361250 w 7691457"/>
              <a:gd name="connsiteY5" fmla="*/ 1066800 h 1330036"/>
              <a:gd name="connsiteX6" fmla="*/ 1316064 w 7691457"/>
              <a:gd name="connsiteY6" fmla="*/ 872837 h 1330036"/>
              <a:gd name="connsiteX7" fmla="*/ 71457 w 7691457"/>
              <a:gd name="connsiteY7" fmla="*/ 736593 h 1330036"/>
              <a:gd name="connsiteX8" fmla="*/ 888875 w 7691457"/>
              <a:gd name="connsiteY8" fmla="*/ 1330036 h 1330036"/>
              <a:gd name="connsiteX9" fmla="*/ 251567 w 7691457"/>
              <a:gd name="connsiteY9" fmla="*/ 371770 h 1330036"/>
              <a:gd name="connsiteX0" fmla="*/ 251567 w 7415360"/>
              <a:gd name="connsiteY0" fmla="*/ 411031 h 1369297"/>
              <a:gd name="connsiteX1" fmla="*/ 401664 w 7415360"/>
              <a:gd name="connsiteY1" fmla="*/ 39261 h 1369297"/>
              <a:gd name="connsiteX2" fmla="*/ 7361250 w 7415360"/>
              <a:gd name="connsiteY2" fmla="*/ 39261 h 1369297"/>
              <a:gd name="connsiteX3" fmla="*/ 7151130 w 7415360"/>
              <a:gd name="connsiteY3" fmla="*/ 785104 h 1369297"/>
              <a:gd name="connsiteX4" fmla="*/ 7206548 w 7415360"/>
              <a:gd name="connsiteY4" fmla="*/ 0 h 1369297"/>
              <a:gd name="connsiteX5" fmla="*/ 7361250 w 7415360"/>
              <a:gd name="connsiteY5" fmla="*/ 1106061 h 1369297"/>
              <a:gd name="connsiteX6" fmla="*/ 1316064 w 7415360"/>
              <a:gd name="connsiteY6" fmla="*/ 912098 h 1369297"/>
              <a:gd name="connsiteX7" fmla="*/ 71457 w 7415360"/>
              <a:gd name="connsiteY7" fmla="*/ 775854 h 1369297"/>
              <a:gd name="connsiteX8" fmla="*/ 888875 w 7415360"/>
              <a:gd name="connsiteY8" fmla="*/ 1369297 h 1369297"/>
              <a:gd name="connsiteX9" fmla="*/ 251567 w 7415360"/>
              <a:gd name="connsiteY9" fmla="*/ 411031 h 1369297"/>
              <a:gd name="connsiteX0" fmla="*/ 251567 w 7409580"/>
              <a:gd name="connsiteY0" fmla="*/ 411031 h 1369297"/>
              <a:gd name="connsiteX1" fmla="*/ 401664 w 7409580"/>
              <a:gd name="connsiteY1" fmla="*/ 39261 h 1369297"/>
              <a:gd name="connsiteX2" fmla="*/ 7361250 w 7409580"/>
              <a:gd name="connsiteY2" fmla="*/ 39261 h 1369297"/>
              <a:gd name="connsiteX3" fmla="*/ 7151130 w 7409580"/>
              <a:gd name="connsiteY3" fmla="*/ 785104 h 1369297"/>
              <a:gd name="connsiteX4" fmla="*/ 7206548 w 7409580"/>
              <a:gd name="connsiteY4" fmla="*/ 0 h 1369297"/>
              <a:gd name="connsiteX5" fmla="*/ 7361250 w 7409580"/>
              <a:gd name="connsiteY5" fmla="*/ 1106061 h 1369297"/>
              <a:gd name="connsiteX6" fmla="*/ 1316064 w 7409580"/>
              <a:gd name="connsiteY6" fmla="*/ 912098 h 1369297"/>
              <a:gd name="connsiteX7" fmla="*/ 71457 w 7409580"/>
              <a:gd name="connsiteY7" fmla="*/ 775854 h 1369297"/>
              <a:gd name="connsiteX8" fmla="*/ 888875 w 7409580"/>
              <a:gd name="connsiteY8" fmla="*/ 1369297 h 1369297"/>
              <a:gd name="connsiteX9" fmla="*/ 251567 w 7409580"/>
              <a:gd name="connsiteY9" fmla="*/ 411031 h 1369297"/>
              <a:gd name="connsiteX0" fmla="*/ 251567 w 7409580"/>
              <a:gd name="connsiteY0" fmla="*/ 411031 h 1369297"/>
              <a:gd name="connsiteX1" fmla="*/ 401664 w 7409580"/>
              <a:gd name="connsiteY1" fmla="*/ 39261 h 1369297"/>
              <a:gd name="connsiteX2" fmla="*/ 7361250 w 7409580"/>
              <a:gd name="connsiteY2" fmla="*/ 39261 h 1369297"/>
              <a:gd name="connsiteX3" fmla="*/ 7151130 w 7409580"/>
              <a:gd name="connsiteY3" fmla="*/ 785104 h 1369297"/>
              <a:gd name="connsiteX4" fmla="*/ 7206548 w 7409580"/>
              <a:gd name="connsiteY4" fmla="*/ 0 h 1369297"/>
              <a:gd name="connsiteX5" fmla="*/ 7361250 w 7409580"/>
              <a:gd name="connsiteY5" fmla="*/ 1106061 h 1369297"/>
              <a:gd name="connsiteX6" fmla="*/ 6527676 w 7409580"/>
              <a:gd name="connsiteY6" fmla="*/ 1009080 h 1369297"/>
              <a:gd name="connsiteX7" fmla="*/ 1316064 w 7409580"/>
              <a:gd name="connsiteY7" fmla="*/ 912098 h 1369297"/>
              <a:gd name="connsiteX8" fmla="*/ 71457 w 7409580"/>
              <a:gd name="connsiteY8" fmla="*/ 775854 h 1369297"/>
              <a:gd name="connsiteX9" fmla="*/ 888875 w 7409580"/>
              <a:gd name="connsiteY9" fmla="*/ 1369297 h 1369297"/>
              <a:gd name="connsiteX10" fmla="*/ 251567 w 7409580"/>
              <a:gd name="connsiteY10" fmla="*/ 411031 h 1369297"/>
              <a:gd name="connsiteX0" fmla="*/ 251567 w 7409580"/>
              <a:gd name="connsiteY0" fmla="*/ 411031 h 1369297"/>
              <a:gd name="connsiteX1" fmla="*/ 401664 w 7409580"/>
              <a:gd name="connsiteY1" fmla="*/ 39261 h 1369297"/>
              <a:gd name="connsiteX2" fmla="*/ 7361250 w 7409580"/>
              <a:gd name="connsiteY2" fmla="*/ 39261 h 1369297"/>
              <a:gd name="connsiteX3" fmla="*/ 7151130 w 7409580"/>
              <a:gd name="connsiteY3" fmla="*/ 785104 h 1369297"/>
              <a:gd name="connsiteX4" fmla="*/ 7206548 w 7409580"/>
              <a:gd name="connsiteY4" fmla="*/ 0 h 1369297"/>
              <a:gd name="connsiteX5" fmla="*/ 7361250 w 7409580"/>
              <a:gd name="connsiteY5" fmla="*/ 1106061 h 1369297"/>
              <a:gd name="connsiteX6" fmla="*/ 6513821 w 7409580"/>
              <a:gd name="connsiteY6" fmla="*/ 510317 h 1369297"/>
              <a:gd name="connsiteX7" fmla="*/ 1316064 w 7409580"/>
              <a:gd name="connsiteY7" fmla="*/ 912098 h 1369297"/>
              <a:gd name="connsiteX8" fmla="*/ 71457 w 7409580"/>
              <a:gd name="connsiteY8" fmla="*/ 775854 h 1369297"/>
              <a:gd name="connsiteX9" fmla="*/ 888875 w 7409580"/>
              <a:gd name="connsiteY9" fmla="*/ 1369297 h 1369297"/>
              <a:gd name="connsiteX10" fmla="*/ 251567 w 7409580"/>
              <a:gd name="connsiteY10" fmla="*/ 411031 h 1369297"/>
              <a:gd name="connsiteX0" fmla="*/ 251567 w 7409580"/>
              <a:gd name="connsiteY0" fmla="*/ 411031 h 1369297"/>
              <a:gd name="connsiteX1" fmla="*/ 401664 w 7409580"/>
              <a:gd name="connsiteY1" fmla="*/ 39261 h 1369297"/>
              <a:gd name="connsiteX2" fmla="*/ 7361250 w 7409580"/>
              <a:gd name="connsiteY2" fmla="*/ 39261 h 1369297"/>
              <a:gd name="connsiteX3" fmla="*/ 7151130 w 7409580"/>
              <a:gd name="connsiteY3" fmla="*/ 785104 h 1369297"/>
              <a:gd name="connsiteX4" fmla="*/ 7206548 w 7409580"/>
              <a:gd name="connsiteY4" fmla="*/ 0 h 1369297"/>
              <a:gd name="connsiteX5" fmla="*/ 7361250 w 7409580"/>
              <a:gd name="connsiteY5" fmla="*/ 1106061 h 1369297"/>
              <a:gd name="connsiteX6" fmla="*/ 6513821 w 7409580"/>
              <a:gd name="connsiteY6" fmla="*/ 801262 h 1369297"/>
              <a:gd name="connsiteX7" fmla="*/ 1316064 w 7409580"/>
              <a:gd name="connsiteY7" fmla="*/ 912098 h 1369297"/>
              <a:gd name="connsiteX8" fmla="*/ 71457 w 7409580"/>
              <a:gd name="connsiteY8" fmla="*/ 775854 h 1369297"/>
              <a:gd name="connsiteX9" fmla="*/ 888875 w 7409580"/>
              <a:gd name="connsiteY9" fmla="*/ 1369297 h 1369297"/>
              <a:gd name="connsiteX10" fmla="*/ 251567 w 7409580"/>
              <a:gd name="connsiteY10" fmla="*/ 411031 h 1369297"/>
              <a:gd name="connsiteX0" fmla="*/ 251567 w 7409580"/>
              <a:gd name="connsiteY0" fmla="*/ 371770 h 1330036"/>
              <a:gd name="connsiteX1" fmla="*/ 401664 w 7409580"/>
              <a:gd name="connsiteY1" fmla="*/ 0 h 1330036"/>
              <a:gd name="connsiteX2" fmla="*/ 7361250 w 7409580"/>
              <a:gd name="connsiteY2" fmla="*/ 0 h 1330036"/>
              <a:gd name="connsiteX3" fmla="*/ 7151130 w 7409580"/>
              <a:gd name="connsiteY3" fmla="*/ 745843 h 1330036"/>
              <a:gd name="connsiteX4" fmla="*/ 7095712 w 7409580"/>
              <a:gd name="connsiteY4" fmla="*/ 168557 h 1330036"/>
              <a:gd name="connsiteX5" fmla="*/ 7361250 w 7409580"/>
              <a:gd name="connsiteY5" fmla="*/ 1066800 h 1330036"/>
              <a:gd name="connsiteX6" fmla="*/ 6513821 w 7409580"/>
              <a:gd name="connsiteY6" fmla="*/ 762001 h 1330036"/>
              <a:gd name="connsiteX7" fmla="*/ 1316064 w 7409580"/>
              <a:gd name="connsiteY7" fmla="*/ 872837 h 1330036"/>
              <a:gd name="connsiteX8" fmla="*/ 71457 w 7409580"/>
              <a:gd name="connsiteY8" fmla="*/ 736593 h 1330036"/>
              <a:gd name="connsiteX9" fmla="*/ 888875 w 7409580"/>
              <a:gd name="connsiteY9" fmla="*/ 1330036 h 1330036"/>
              <a:gd name="connsiteX10" fmla="*/ 251567 w 7409580"/>
              <a:gd name="connsiteY10" fmla="*/ 371770 h 1330036"/>
              <a:gd name="connsiteX0" fmla="*/ 251567 w 7409580"/>
              <a:gd name="connsiteY0" fmla="*/ 371770 h 1330036"/>
              <a:gd name="connsiteX1" fmla="*/ 401664 w 7409580"/>
              <a:gd name="connsiteY1" fmla="*/ 0 h 1330036"/>
              <a:gd name="connsiteX2" fmla="*/ 7361250 w 7409580"/>
              <a:gd name="connsiteY2" fmla="*/ 0 h 1330036"/>
              <a:gd name="connsiteX3" fmla="*/ 7151130 w 7409580"/>
              <a:gd name="connsiteY3" fmla="*/ 745843 h 1330036"/>
              <a:gd name="connsiteX4" fmla="*/ 6998730 w 7409580"/>
              <a:gd name="connsiteY4" fmla="*/ 487211 h 1330036"/>
              <a:gd name="connsiteX5" fmla="*/ 7361250 w 7409580"/>
              <a:gd name="connsiteY5" fmla="*/ 1066800 h 1330036"/>
              <a:gd name="connsiteX6" fmla="*/ 6513821 w 7409580"/>
              <a:gd name="connsiteY6" fmla="*/ 762001 h 1330036"/>
              <a:gd name="connsiteX7" fmla="*/ 1316064 w 7409580"/>
              <a:gd name="connsiteY7" fmla="*/ 872837 h 1330036"/>
              <a:gd name="connsiteX8" fmla="*/ 71457 w 7409580"/>
              <a:gd name="connsiteY8" fmla="*/ 736593 h 1330036"/>
              <a:gd name="connsiteX9" fmla="*/ 888875 w 7409580"/>
              <a:gd name="connsiteY9" fmla="*/ 1330036 h 1330036"/>
              <a:gd name="connsiteX10" fmla="*/ 251567 w 7409580"/>
              <a:gd name="connsiteY10" fmla="*/ 371770 h 1330036"/>
              <a:gd name="connsiteX0" fmla="*/ 251567 w 7409580"/>
              <a:gd name="connsiteY0" fmla="*/ 371770 h 1458815"/>
              <a:gd name="connsiteX1" fmla="*/ 401664 w 7409580"/>
              <a:gd name="connsiteY1" fmla="*/ 0 h 1458815"/>
              <a:gd name="connsiteX2" fmla="*/ 7361250 w 7409580"/>
              <a:gd name="connsiteY2" fmla="*/ 0 h 1458815"/>
              <a:gd name="connsiteX3" fmla="*/ 7151130 w 7409580"/>
              <a:gd name="connsiteY3" fmla="*/ 745843 h 1458815"/>
              <a:gd name="connsiteX4" fmla="*/ 6846330 w 7409580"/>
              <a:gd name="connsiteY4" fmla="*/ 792011 h 1458815"/>
              <a:gd name="connsiteX5" fmla="*/ 7361250 w 7409580"/>
              <a:gd name="connsiteY5" fmla="*/ 1066800 h 1458815"/>
              <a:gd name="connsiteX6" fmla="*/ 6513821 w 7409580"/>
              <a:gd name="connsiteY6" fmla="*/ 762001 h 1458815"/>
              <a:gd name="connsiteX7" fmla="*/ 1316064 w 7409580"/>
              <a:gd name="connsiteY7" fmla="*/ 872837 h 1458815"/>
              <a:gd name="connsiteX8" fmla="*/ 71457 w 7409580"/>
              <a:gd name="connsiteY8" fmla="*/ 736593 h 1458815"/>
              <a:gd name="connsiteX9" fmla="*/ 888875 w 7409580"/>
              <a:gd name="connsiteY9" fmla="*/ 1330036 h 1458815"/>
              <a:gd name="connsiteX10" fmla="*/ 251567 w 7409580"/>
              <a:gd name="connsiteY10" fmla="*/ 371770 h 1458815"/>
              <a:gd name="connsiteX0" fmla="*/ 251567 w 7379960"/>
              <a:gd name="connsiteY0" fmla="*/ 371770 h 1458815"/>
              <a:gd name="connsiteX1" fmla="*/ 401664 w 7379960"/>
              <a:gd name="connsiteY1" fmla="*/ 0 h 1458815"/>
              <a:gd name="connsiteX2" fmla="*/ 6959469 w 7379960"/>
              <a:gd name="connsiteY2" fmla="*/ 13855 h 1458815"/>
              <a:gd name="connsiteX3" fmla="*/ 7151130 w 7379960"/>
              <a:gd name="connsiteY3" fmla="*/ 745843 h 1458815"/>
              <a:gd name="connsiteX4" fmla="*/ 6846330 w 7379960"/>
              <a:gd name="connsiteY4" fmla="*/ 792011 h 1458815"/>
              <a:gd name="connsiteX5" fmla="*/ 7361250 w 7379960"/>
              <a:gd name="connsiteY5" fmla="*/ 1066800 h 1458815"/>
              <a:gd name="connsiteX6" fmla="*/ 6513821 w 7379960"/>
              <a:gd name="connsiteY6" fmla="*/ 762001 h 1458815"/>
              <a:gd name="connsiteX7" fmla="*/ 1316064 w 7379960"/>
              <a:gd name="connsiteY7" fmla="*/ 872837 h 1458815"/>
              <a:gd name="connsiteX8" fmla="*/ 71457 w 7379960"/>
              <a:gd name="connsiteY8" fmla="*/ 736593 h 1458815"/>
              <a:gd name="connsiteX9" fmla="*/ 888875 w 7379960"/>
              <a:gd name="connsiteY9" fmla="*/ 1330036 h 1458815"/>
              <a:gd name="connsiteX10" fmla="*/ 251567 w 7379960"/>
              <a:gd name="connsiteY10" fmla="*/ 371770 h 1458815"/>
              <a:gd name="connsiteX0" fmla="*/ 251567 w 7379960"/>
              <a:gd name="connsiteY0" fmla="*/ 399479 h 1486524"/>
              <a:gd name="connsiteX1" fmla="*/ 401664 w 7379960"/>
              <a:gd name="connsiteY1" fmla="*/ 27709 h 1486524"/>
              <a:gd name="connsiteX2" fmla="*/ 7167287 w 7379960"/>
              <a:gd name="connsiteY2" fmla="*/ 0 h 1486524"/>
              <a:gd name="connsiteX3" fmla="*/ 7151130 w 7379960"/>
              <a:gd name="connsiteY3" fmla="*/ 773552 h 1486524"/>
              <a:gd name="connsiteX4" fmla="*/ 6846330 w 7379960"/>
              <a:gd name="connsiteY4" fmla="*/ 819720 h 1486524"/>
              <a:gd name="connsiteX5" fmla="*/ 7361250 w 7379960"/>
              <a:gd name="connsiteY5" fmla="*/ 1094509 h 1486524"/>
              <a:gd name="connsiteX6" fmla="*/ 6513821 w 7379960"/>
              <a:gd name="connsiteY6" fmla="*/ 789710 h 1486524"/>
              <a:gd name="connsiteX7" fmla="*/ 1316064 w 7379960"/>
              <a:gd name="connsiteY7" fmla="*/ 900546 h 1486524"/>
              <a:gd name="connsiteX8" fmla="*/ 71457 w 7379960"/>
              <a:gd name="connsiteY8" fmla="*/ 764302 h 1486524"/>
              <a:gd name="connsiteX9" fmla="*/ 888875 w 7379960"/>
              <a:gd name="connsiteY9" fmla="*/ 1357745 h 1486524"/>
              <a:gd name="connsiteX10" fmla="*/ 251567 w 7379960"/>
              <a:gd name="connsiteY10" fmla="*/ 399479 h 1486524"/>
              <a:gd name="connsiteX0" fmla="*/ 251567 w 7379960"/>
              <a:gd name="connsiteY0" fmla="*/ 551880 h 1638925"/>
              <a:gd name="connsiteX1" fmla="*/ 457083 w 7379960"/>
              <a:gd name="connsiteY1" fmla="*/ 0 h 1638925"/>
              <a:gd name="connsiteX2" fmla="*/ 7167287 w 7379960"/>
              <a:gd name="connsiteY2" fmla="*/ 152401 h 1638925"/>
              <a:gd name="connsiteX3" fmla="*/ 7151130 w 7379960"/>
              <a:gd name="connsiteY3" fmla="*/ 925953 h 1638925"/>
              <a:gd name="connsiteX4" fmla="*/ 6846330 w 7379960"/>
              <a:gd name="connsiteY4" fmla="*/ 972121 h 1638925"/>
              <a:gd name="connsiteX5" fmla="*/ 7361250 w 7379960"/>
              <a:gd name="connsiteY5" fmla="*/ 1246910 h 1638925"/>
              <a:gd name="connsiteX6" fmla="*/ 6513821 w 7379960"/>
              <a:gd name="connsiteY6" fmla="*/ 942111 h 1638925"/>
              <a:gd name="connsiteX7" fmla="*/ 1316064 w 7379960"/>
              <a:gd name="connsiteY7" fmla="*/ 1052947 h 1638925"/>
              <a:gd name="connsiteX8" fmla="*/ 71457 w 7379960"/>
              <a:gd name="connsiteY8" fmla="*/ 916703 h 1638925"/>
              <a:gd name="connsiteX9" fmla="*/ 888875 w 7379960"/>
              <a:gd name="connsiteY9" fmla="*/ 1510146 h 1638925"/>
              <a:gd name="connsiteX10" fmla="*/ 251567 w 7379960"/>
              <a:gd name="connsiteY10" fmla="*/ 551880 h 1638925"/>
              <a:gd name="connsiteX0" fmla="*/ 251567 w 7379960"/>
              <a:gd name="connsiteY0" fmla="*/ 399479 h 1486524"/>
              <a:gd name="connsiteX1" fmla="*/ 360101 w 7379960"/>
              <a:gd name="connsiteY1" fmla="*/ 96981 h 1486524"/>
              <a:gd name="connsiteX2" fmla="*/ 7167287 w 7379960"/>
              <a:gd name="connsiteY2" fmla="*/ 0 h 1486524"/>
              <a:gd name="connsiteX3" fmla="*/ 7151130 w 7379960"/>
              <a:gd name="connsiteY3" fmla="*/ 773552 h 1486524"/>
              <a:gd name="connsiteX4" fmla="*/ 6846330 w 7379960"/>
              <a:gd name="connsiteY4" fmla="*/ 819720 h 1486524"/>
              <a:gd name="connsiteX5" fmla="*/ 7361250 w 7379960"/>
              <a:gd name="connsiteY5" fmla="*/ 1094509 h 1486524"/>
              <a:gd name="connsiteX6" fmla="*/ 6513821 w 7379960"/>
              <a:gd name="connsiteY6" fmla="*/ 789710 h 1486524"/>
              <a:gd name="connsiteX7" fmla="*/ 1316064 w 7379960"/>
              <a:gd name="connsiteY7" fmla="*/ 900546 h 1486524"/>
              <a:gd name="connsiteX8" fmla="*/ 71457 w 7379960"/>
              <a:gd name="connsiteY8" fmla="*/ 764302 h 1486524"/>
              <a:gd name="connsiteX9" fmla="*/ 888875 w 7379960"/>
              <a:gd name="connsiteY9" fmla="*/ 1357745 h 1486524"/>
              <a:gd name="connsiteX10" fmla="*/ 251567 w 7379960"/>
              <a:gd name="connsiteY10" fmla="*/ 399479 h 1486524"/>
              <a:gd name="connsiteX0" fmla="*/ 251567 w 7379960"/>
              <a:gd name="connsiteY0" fmla="*/ 399479 h 1486524"/>
              <a:gd name="connsiteX1" fmla="*/ 360101 w 7379960"/>
              <a:gd name="connsiteY1" fmla="*/ 13853 h 1486524"/>
              <a:gd name="connsiteX2" fmla="*/ 7167287 w 7379960"/>
              <a:gd name="connsiteY2" fmla="*/ 0 h 1486524"/>
              <a:gd name="connsiteX3" fmla="*/ 7151130 w 7379960"/>
              <a:gd name="connsiteY3" fmla="*/ 773552 h 1486524"/>
              <a:gd name="connsiteX4" fmla="*/ 6846330 w 7379960"/>
              <a:gd name="connsiteY4" fmla="*/ 819720 h 1486524"/>
              <a:gd name="connsiteX5" fmla="*/ 7361250 w 7379960"/>
              <a:gd name="connsiteY5" fmla="*/ 1094509 h 1486524"/>
              <a:gd name="connsiteX6" fmla="*/ 6513821 w 7379960"/>
              <a:gd name="connsiteY6" fmla="*/ 789710 h 1486524"/>
              <a:gd name="connsiteX7" fmla="*/ 1316064 w 7379960"/>
              <a:gd name="connsiteY7" fmla="*/ 900546 h 1486524"/>
              <a:gd name="connsiteX8" fmla="*/ 71457 w 7379960"/>
              <a:gd name="connsiteY8" fmla="*/ 764302 h 1486524"/>
              <a:gd name="connsiteX9" fmla="*/ 888875 w 7379960"/>
              <a:gd name="connsiteY9" fmla="*/ 1357745 h 1486524"/>
              <a:gd name="connsiteX10" fmla="*/ 251567 w 7379960"/>
              <a:gd name="connsiteY10" fmla="*/ 399479 h 1486524"/>
              <a:gd name="connsiteX0" fmla="*/ 251567 w 7379960"/>
              <a:gd name="connsiteY0" fmla="*/ 399479 h 1486524"/>
              <a:gd name="connsiteX1" fmla="*/ 360101 w 7379960"/>
              <a:gd name="connsiteY1" fmla="*/ 13853 h 1486524"/>
              <a:gd name="connsiteX2" fmla="*/ 7167287 w 7379960"/>
              <a:gd name="connsiteY2" fmla="*/ 0 h 1486524"/>
              <a:gd name="connsiteX3" fmla="*/ 7151130 w 7379960"/>
              <a:gd name="connsiteY3" fmla="*/ 773552 h 1486524"/>
              <a:gd name="connsiteX4" fmla="*/ 6846330 w 7379960"/>
              <a:gd name="connsiteY4" fmla="*/ 819720 h 1486524"/>
              <a:gd name="connsiteX5" fmla="*/ 7361250 w 7379960"/>
              <a:gd name="connsiteY5" fmla="*/ 1094509 h 1486524"/>
              <a:gd name="connsiteX6" fmla="*/ 6513821 w 7379960"/>
              <a:gd name="connsiteY6" fmla="*/ 789710 h 1486524"/>
              <a:gd name="connsiteX7" fmla="*/ 3313422 w 7379960"/>
              <a:gd name="connsiteY7" fmla="*/ 1177636 h 1486524"/>
              <a:gd name="connsiteX8" fmla="*/ 1316064 w 7379960"/>
              <a:gd name="connsiteY8" fmla="*/ 900546 h 1486524"/>
              <a:gd name="connsiteX9" fmla="*/ 71457 w 7379960"/>
              <a:gd name="connsiteY9" fmla="*/ 764302 h 1486524"/>
              <a:gd name="connsiteX10" fmla="*/ 888875 w 7379960"/>
              <a:gd name="connsiteY10" fmla="*/ 1357745 h 1486524"/>
              <a:gd name="connsiteX11" fmla="*/ 251567 w 7379960"/>
              <a:gd name="connsiteY11" fmla="*/ 399479 h 1486524"/>
              <a:gd name="connsiteX0" fmla="*/ 251567 w 7379960"/>
              <a:gd name="connsiteY0" fmla="*/ 399479 h 1486524"/>
              <a:gd name="connsiteX1" fmla="*/ 360101 w 7379960"/>
              <a:gd name="connsiteY1" fmla="*/ 13853 h 1486524"/>
              <a:gd name="connsiteX2" fmla="*/ 7167287 w 7379960"/>
              <a:gd name="connsiteY2" fmla="*/ 0 h 1486524"/>
              <a:gd name="connsiteX3" fmla="*/ 7151130 w 7379960"/>
              <a:gd name="connsiteY3" fmla="*/ 773552 h 1486524"/>
              <a:gd name="connsiteX4" fmla="*/ 6846330 w 7379960"/>
              <a:gd name="connsiteY4" fmla="*/ 819720 h 1486524"/>
              <a:gd name="connsiteX5" fmla="*/ 7361250 w 7379960"/>
              <a:gd name="connsiteY5" fmla="*/ 1094509 h 1486524"/>
              <a:gd name="connsiteX6" fmla="*/ 6513821 w 7379960"/>
              <a:gd name="connsiteY6" fmla="*/ 789710 h 1486524"/>
              <a:gd name="connsiteX7" fmla="*/ 3770622 w 7379960"/>
              <a:gd name="connsiteY7" fmla="*/ 1205345 h 1486524"/>
              <a:gd name="connsiteX8" fmla="*/ 1316064 w 7379960"/>
              <a:gd name="connsiteY8" fmla="*/ 900546 h 1486524"/>
              <a:gd name="connsiteX9" fmla="*/ 71457 w 7379960"/>
              <a:gd name="connsiteY9" fmla="*/ 764302 h 1486524"/>
              <a:gd name="connsiteX10" fmla="*/ 888875 w 7379960"/>
              <a:gd name="connsiteY10" fmla="*/ 1357745 h 1486524"/>
              <a:gd name="connsiteX11" fmla="*/ 251567 w 7379960"/>
              <a:gd name="connsiteY11" fmla="*/ 399479 h 1486524"/>
              <a:gd name="connsiteX0" fmla="*/ 335973 w 7464366"/>
              <a:gd name="connsiteY0" fmla="*/ 399479 h 1486524"/>
              <a:gd name="connsiteX1" fmla="*/ 444507 w 7464366"/>
              <a:gd name="connsiteY1" fmla="*/ 13853 h 1486524"/>
              <a:gd name="connsiteX2" fmla="*/ 7251693 w 7464366"/>
              <a:gd name="connsiteY2" fmla="*/ 0 h 1486524"/>
              <a:gd name="connsiteX3" fmla="*/ 7235536 w 7464366"/>
              <a:gd name="connsiteY3" fmla="*/ 773552 h 1486524"/>
              <a:gd name="connsiteX4" fmla="*/ 6930736 w 7464366"/>
              <a:gd name="connsiteY4" fmla="*/ 819720 h 1486524"/>
              <a:gd name="connsiteX5" fmla="*/ 7445656 w 7464366"/>
              <a:gd name="connsiteY5" fmla="*/ 1094509 h 1486524"/>
              <a:gd name="connsiteX6" fmla="*/ 6598227 w 7464366"/>
              <a:gd name="connsiteY6" fmla="*/ 789710 h 1486524"/>
              <a:gd name="connsiteX7" fmla="*/ 3855028 w 7464366"/>
              <a:gd name="connsiteY7" fmla="*/ 1205345 h 1486524"/>
              <a:gd name="connsiteX8" fmla="*/ 1400470 w 7464366"/>
              <a:gd name="connsiteY8" fmla="*/ 900546 h 1486524"/>
              <a:gd name="connsiteX9" fmla="*/ 155863 w 7464366"/>
              <a:gd name="connsiteY9" fmla="*/ 764302 h 1486524"/>
              <a:gd name="connsiteX10" fmla="*/ 779317 w 7464366"/>
              <a:gd name="connsiteY10" fmla="*/ 1302327 h 1486524"/>
              <a:gd name="connsiteX11" fmla="*/ 335973 w 7464366"/>
              <a:gd name="connsiteY11" fmla="*/ 399479 h 1486524"/>
              <a:gd name="connsiteX0" fmla="*/ 335973 w 7364239"/>
              <a:gd name="connsiteY0" fmla="*/ 399479 h 1335453"/>
              <a:gd name="connsiteX1" fmla="*/ 444507 w 7364239"/>
              <a:gd name="connsiteY1" fmla="*/ 13853 h 1335453"/>
              <a:gd name="connsiteX2" fmla="*/ 7251693 w 7364239"/>
              <a:gd name="connsiteY2" fmla="*/ 0 h 1335453"/>
              <a:gd name="connsiteX3" fmla="*/ 7235536 w 7364239"/>
              <a:gd name="connsiteY3" fmla="*/ 773552 h 1335453"/>
              <a:gd name="connsiteX4" fmla="*/ 6930736 w 7364239"/>
              <a:gd name="connsiteY4" fmla="*/ 819720 h 1335453"/>
              <a:gd name="connsiteX5" fmla="*/ 7320965 w 7364239"/>
              <a:gd name="connsiteY5" fmla="*/ 512618 h 1335453"/>
              <a:gd name="connsiteX6" fmla="*/ 6598227 w 7364239"/>
              <a:gd name="connsiteY6" fmla="*/ 789710 h 1335453"/>
              <a:gd name="connsiteX7" fmla="*/ 3855028 w 7364239"/>
              <a:gd name="connsiteY7" fmla="*/ 1205345 h 1335453"/>
              <a:gd name="connsiteX8" fmla="*/ 1400470 w 7364239"/>
              <a:gd name="connsiteY8" fmla="*/ 900546 h 1335453"/>
              <a:gd name="connsiteX9" fmla="*/ 155863 w 7364239"/>
              <a:gd name="connsiteY9" fmla="*/ 764302 h 1335453"/>
              <a:gd name="connsiteX10" fmla="*/ 779317 w 7364239"/>
              <a:gd name="connsiteY10" fmla="*/ 1302327 h 1335453"/>
              <a:gd name="connsiteX11" fmla="*/ 335973 w 7364239"/>
              <a:gd name="connsiteY11" fmla="*/ 399479 h 1335453"/>
              <a:gd name="connsiteX0" fmla="*/ 335973 w 7364239"/>
              <a:gd name="connsiteY0" fmla="*/ 399479 h 1388894"/>
              <a:gd name="connsiteX1" fmla="*/ 444507 w 7364239"/>
              <a:gd name="connsiteY1" fmla="*/ 13853 h 1388894"/>
              <a:gd name="connsiteX2" fmla="*/ 7251693 w 7364239"/>
              <a:gd name="connsiteY2" fmla="*/ 0 h 1388894"/>
              <a:gd name="connsiteX3" fmla="*/ 7235536 w 7364239"/>
              <a:gd name="connsiteY3" fmla="*/ 773552 h 1388894"/>
              <a:gd name="connsiteX4" fmla="*/ 6930736 w 7364239"/>
              <a:gd name="connsiteY4" fmla="*/ 819720 h 1388894"/>
              <a:gd name="connsiteX5" fmla="*/ 7277101 w 7364239"/>
              <a:gd name="connsiteY5" fmla="*/ 1385455 h 1388894"/>
              <a:gd name="connsiteX6" fmla="*/ 7320965 w 7364239"/>
              <a:gd name="connsiteY6" fmla="*/ 512618 h 1388894"/>
              <a:gd name="connsiteX7" fmla="*/ 6598227 w 7364239"/>
              <a:gd name="connsiteY7" fmla="*/ 789710 h 1388894"/>
              <a:gd name="connsiteX8" fmla="*/ 3855028 w 7364239"/>
              <a:gd name="connsiteY8" fmla="*/ 1205345 h 1388894"/>
              <a:gd name="connsiteX9" fmla="*/ 1400470 w 7364239"/>
              <a:gd name="connsiteY9" fmla="*/ 900546 h 1388894"/>
              <a:gd name="connsiteX10" fmla="*/ 155863 w 7364239"/>
              <a:gd name="connsiteY10" fmla="*/ 764302 h 1388894"/>
              <a:gd name="connsiteX11" fmla="*/ 779317 w 7364239"/>
              <a:gd name="connsiteY11" fmla="*/ 1302327 h 1388894"/>
              <a:gd name="connsiteX12" fmla="*/ 335973 w 7364239"/>
              <a:gd name="connsiteY12" fmla="*/ 399479 h 1388894"/>
              <a:gd name="connsiteX0" fmla="*/ 335973 w 7328758"/>
              <a:gd name="connsiteY0" fmla="*/ 399479 h 1388894"/>
              <a:gd name="connsiteX1" fmla="*/ 444507 w 7328758"/>
              <a:gd name="connsiteY1" fmla="*/ 13853 h 1388894"/>
              <a:gd name="connsiteX2" fmla="*/ 7251693 w 7328758"/>
              <a:gd name="connsiteY2" fmla="*/ 0 h 1388894"/>
              <a:gd name="connsiteX3" fmla="*/ 7235536 w 7328758"/>
              <a:gd name="connsiteY3" fmla="*/ 773552 h 1388894"/>
              <a:gd name="connsiteX4" fmla="*/ 6930736 w 7328758"/>
              <a:gd name="connsiteY4" fmla="*/ 819720 h 1388894"/>
              <a:gd name="connsiteX5" fmla="*/ 7277101 w 7328758"/>
              <a:gd name="connsiteY5" fmla="*/ 1385455 h 1388894"/>
              <a:gd name="connsiteX6" fmla="*/ 7251692 w 7328758"/>
              <a:gd name="connsiteY6" fmla="*/ 900545 h 1388894"/>
              <a:gd name="connsiteX7" fmla="*/ 6598227 w 7328758"/>
              <a:gd name="connsiteY7" fmla="*/ 789710 h 1388894"/>
              <a:gd name="connsiteX8" fmla="*/ 3855028 w 7328758"/>
              <a:gd name="connsiteY8" fmla="*/ 1205345 h 1388894"/>
              <a:gd name="connsiteX9" fmla="*/ 1400470 w 7328758"/>
              <a:gd name="connsiteY9" fmla="*/ 900546 h 1388894"/>
              <a:gd name="connsiteX10" fmla="*/ 155863 w 7328758"/>
              <a:gd name="connsiteY10" fmla="*/ 764302 h 1388894"/>
              <a:gd name="connsiteX11" fmla="*/ 779317 w 7328758"/>
              <a:gd name="connsiteY11" fmla="*/ 1302327 h 1388894"/>
              <a:gd name="connsiteX12" fmla="*/ 335973 w 7328758"/>
              <a:gd name="connsiteY12" fmla="*/ 399479 h 1388894"/>
              <a:gd name="connsiteX0" fmla="*/ 335973 w 7328758"/>
              <a:gd name="connsiteY0" fmla="*/ 399479 h 1696896"/>
              <a:gd name="connsiteX1" fmla="*/ 444507 w 7328758"/>
              <a:gd name="connsiteY1" fmla="*/ 13853 h 1696896"/>
              <a:gd name="connsiteX2" fmla="*/ 7251693 w 7328758"/>
              <a:gd name="connsiteY2" fmla="*/ 0 h 1696896"/>
              <a:gd name="connsiteX3" fmla="*/ 7235536 w 7328758"/>
              <a:gd name="connsiteY3" fmla="*/ 773552 h 1696896"/>
              <a:gd name="connsiteX4" fmla="*/ 6930736 w 7328758"/>
              <a:gd name="connsiteY4" fmla="*/ 819720 h 1696896"/>
              <a:gd name="connsiteX5" fmla="*/ 7277101 w 7328758"/>
              <a:gd name="connsiteY5" fmla="*/ 1385455 h 1696896"/>
              <a:gd name="connsiteX6" fmla="*/ 6822201 w 7328758"/>
              <a:gd name="connsiteY6" fmla="*/ 1676400 h 1696896"/>
              <a:gd name="connsiteX7" fmla="*/ 6598227 w 7328758"/>
              <a:gd name="connsiteY7" fmla="*/ 789710 h 1696896"/>
              <a:gd name="connsiteX8" fmla="*/ 3855028 w 7328758"/>
              <a:gd name="connsiteY8" fmla="*/ 1205345 h 1696896"/>
              <a:gd name="connsiteX9" fmla="*/ 1400470 w 7328758"/>
              <a:gd name="connsiteY9" fmla="*/ 900546 h 1696896"/>
              <a:gd name="connsiteX10" fmla="*/ 155863 w 7328758"/>
              <a:gd name="connsiteY10" fmla="*/ 764302 h 1696896"/>
              <a:gd name="connsiteX11" fmla="*/ 779317 w 7328758"/>
              <a:gd name="connsiteY11" fmla="*/ 1302327 h 1696896"/>
              <a:gd name="connsiteX12" fmla="*/ 335973 w 7328758"/>
              <a:gd name="connsiteY12" fmla="*/ 399479 h 1696896"/>
              <a:gd name="connsiteX0" fmla="*/ 188404 w 7181189"/>
              <a:gd name="connsiteY0" fmla="*/ 399479 h 1696896"/>
              <a:gd name="connsiteX1" fmla="*/ 296938 w 7181189"/>
              <a:gd name="connsiteY1" fmla="*/ 13853 h 1696896"/>
              <a:gd name="connsiteX2" fmla="*/ 7104124 w 7181189"/>
              <a:gd name="connsiteY2" fmla="*/ 0 h 1696896"/>
              <a:gd name="connsiteX3" fmla="*/ 7087967 w 7181189"/>
              <a:gd name="connsiteY3" fmla="*/ 773552 h 1696896"/>
              <a:gd name="connsiteX4" fmla="*/ 6783167 w 7181189"/>
              <a:gd name="connsiteY4" fmla="*/ 819720 h 1696896"/>
              <a:gd name="connsiteX5" fmla="*/ 7129532 w 7181189"/>
              <a:gd name="connsiteY5" fmla="*/ 1385455 h 1696896"/>
              <a:gd name="connsiteX6" fmla="*/ 6674632 w 7181189"/>
              <a:gd name="connsiteY6" fmla="*/ 1676400 h 1696896"/>
              <a:gd name="connsiteX7" fmla="*/ 6450658 w 7181189"/>
              <a:gd name="connsiteY7" fmla="*/ 789710 h 1696896"/>
              <a:gd name="connsiteX8" fmla="*/ 3707459 w 7181189"/>
              <a:gd name="connsiteY8" fmla="*/ 1205345 h 1696896"/>
              <a:gd name="connsiteX9" fmla="*/ 1252901 w 7181189"/>
              <a:gd name="connsiteY9" fmla="*/ 900546 h 1696896"/>
              <a:gd name="connsiteX10" fmla="*/ 368512 w 7181189"/>
              <a:gd name="connsiteY10" fmla="*/ 1664847 h 1696896"/>
              <a:gd name="connsiteX11" fmla="*/ 631748 w 7181189"/>
              <a:gd name="connsiteY11" fmla="*/ 1302327 h 1696896"/>
              <a:gd name="connsiteX12" fmla="*/ 188404 w 7181189"/>
              <a:gd name="connsiteY12" fmla="*/ 399479 h 1696896"/>
              <a:gd name="connsiteX0" fmla="*/ 272070 w 7264855"/>
              <a:gd name="connsiteY0" fmla="*/ 399479 h 1696896"/>
              <a:gd name="connsiteX1" fmla="*/ 380604 w 7264855"/>
              <a:gd name="connsiteY1" fmla="*/ 13853 h 1696896"/>
              <a:gd name="connsiteX2" fmla="*/ 7187790 w 7264855"/>
              <a:gd name="connsiteY2" fmla="*/ 0 h 1696896"/>
              <a:gd name="connsiteX3" fmla="*/ 7171633 w 7264855"/>
              <a:gd name="connsiteY3" fmla="*/ 773552 h 1696896"/>
              <a:gd name="connsiteX4" fmla="*/ 6866833 w 7264855"/>
              <a:gd name="connsiteY4" fmla="*/ 819720 h 1696896"/>
              <a:gd name="connsiteX5" fmla="*/ 7213198 w 7264855"/>
              <a:gd name="connsiteY5" fmla="*/ 1385455 h 1696896"/>
              <a:gd name="connsiteX6" fmla="*/ 6758298 w 7264855"/>
              <a:gd name="connsiteY6" fmla="*/ 1676400 h 1696896"/>
              <a:gd name="connsiteX7" fmla="*/ 6534324 w 7264855"/>
              <a:gd name="connsiteY7" fmla="*/ 789710 h 1696896"/>
              <a:gd name="connsiteX8" fmla="*/ 3791125 w 7264855"/>
              <a:gd name="connsiteY8" fmla="*/ 1205345 h 1696896"/>
              <a:gd name="connsiteX9" fmla="*/ 1336567 w 7264855"/>
              <a:gd name="connsiteY9" fmla="*/ 900546 h 1696896"/>
              <a:gd name="connsiteX10" fmla="*/ 230505 w 7264855"/>
              <a:gd name="connsiteY10" fmla="*/ 708883 h 1696896"/>
              <a:gd name="connsiteX11" fmla="*/ 715414 w 7264855"/>
              <a:gd name="connsiteY11" fmla="*/ 1302327 h 1696896"/>
              <a:gd name="connsiteX12" fmla="*/ 272070 w 7264855"/>
              <a:gd name="connsiteY12" fmla="*/ 399479 h 1696896"/>
              <a:gd name="connsiteX0" fmla="*/ 387445 w 7380230"/>
              <a:gd name="connsiteY0" fmla="*/ 399479 h 1696896"/>
              <a:gd name="connsiteX1" fmla="*/ 495979 w 7380230"/>
              <a:gd name="connsiteY1" fmla="*/ 13853 h 1696896"/>
              <a:gd name="connsiteX2" fmla="*/ 7303165 w 7380230"/>
              <a:gd name="connsiteY2" fmla="*/ 0 h 1696896"/>
              <a:gd name="connsiteX3" fmla="*/ 7287008 w 7380230"/>
              <a:gd name="connsiteY3" fmla="*/ 773552 h 1696896"/>
              <a:gd name="connsiteX4" fmla="*/ 6982208 w 7380230"/>
              <a:gd name="connsiteY4" fmla="*/ 819720 h 1696896"/>
              <a:gd name="connsiteX5" fmla="*/ 7328573 w 7380230"/>
              <a:gd name="connsiteY5" fmla="*/ 1385455 h 1696896"/>
              <a:gd name="connsiteX6" fmla="*/ 6873673 w 7380230"/>
              <a:gd name="connsiteY6" fmla="*/ 1676400 h 1696896"/>
              <a:gd name="connsiteX7" fmla="*/ 6649699 w 7380230"/>
              <a:gd name="connsiteY7" fmla="*/ 789710 h 1696896"/>
              <a:gd name="connsiteX8" fmla="*/ 3906500 w 7380230"/>
              <a:gd name="connsiteY8" fmla="*/ 1205345 h 1696896"/>
              <a:gd name="connsiteX9" fmla="*/ 1451942 w 7380230"/>
              <a:gd name="connsiteY9" fmla="*/ 900546 h 1696896"/>
              <a:gd name="connsiteX10" fmla="*/ 110353 w 7380230"/>
              <a:gd name="connsiteY10" fmla="*/ 764302 h 1696896"/>
              <a:gd name="connsiteX11" fmla="*/ 830789 w 7380230"/>
              <a:gd name="connsiteY11" fmla="*/ 1302327 h 1696896"/>
              <a:gd name="connsiteX12" fmla="*/ 387445 w 7380230"/>
              <a:gd name="connsiteY12" fmla="*/ 399479 h 1696896"/>
              <a:gd name="connsiteX0" fmla="*/ 276609 w 7380230"/>
              <a:gd name="connsiteY0" fmla="*/ 1674097 h 1696896"/>
              <a:gd name="connsiteX1" fmla="*/ 495979 w 7380230"/>
              <a:gd name="connsiteY1" fmla="*/ 13853 h 1696896"/>
              <a:gd name="connsiteX2" fmla="*/ 7303165 w 7380230"/>
              <a:gd name="connsiteY2" fmla="*/ 0 h 1696896"/>
              <a:gd name="connsiteX3" fmla="*/ 7287008 w 7380230"/>
              <a:gd name="connsiteY3" fmla="*/ 773552 h 1696896"/>
              <a:gd name="connsiteX4" fmla="*/ 6982208 w 7380230"/>
              <a:gd name="connsiteY4" fmla="*/ 819720 h 1696896"/>
              <a:gd name="connsiteX5" fmla="*/ 7328573 w 7380230"/>
              <a:gd name="connsiteY5" fmla="*/ 1385455 h 1696896"/>
              <a:gd name="connsiteX6" fmla="*/ 6873673 w 7380230"/>
              <a:gd name="connsiteY6" fmla="*/ 1676400 h 1696896"/>
              <a:gd name="connsiteX7" fmla="*/ 6649699 w 7380230"/>
              <a:gd name="connsiteY7" fmla="*/ 789710 h 1696896"/>
              <a:gd name="connsiteX8" fmla="*/ 3906500 w 7380230"/>
              <a:gd name="connsiteY8" fmla="*/ 1205345 h 1696896"/>
              <a:gd name="connsiteX9" fmla="*/ 1451942 w 7380230"/>
              <a:gd name="connsiteY9" fmla="*/ 900546 h 1696896"/>
              <a:gd name="connsiteX10" fmla="*/ 110353 w 7380230"/>
              <a:gd name="connsiteY10" fmla="*/ 764302 h 1696896"/>
              <a:gd name="connsiteX11" fmla="*/ 830789 w 7380230"/>
              <a:gd name="connsiteY11" fmla="*/ 1302327 h 1696896"/>
              <a:gd name="connsiteX12" fmla="*/ 276609 w 7380230"/>
              <a:gd name="connsiteY12" fmla="*/ 1674097 h 1696896"/>
              <a:gd name="connsiteX0" fmla="*/ 359736 w 7380230"/>
              <a:gd name="connsiteY0" fmla="*/ 1300024 h 1696896"/>
              <a:gd name="connsiteX1" fmla="*/ 495979 w 7380230"/>
              <a:gd name="connsiteY1" fmla="*/ 13853 h 1696896"/>
              <a:gd name="connsiteX2" fmla="*/ 7303165 w 7380230"/>
              <a:gd name="connsiteY2" fmla="*/ 0 h 1696896"/>
              <a:gd name="connsiteX3" fmla="*/ 7287008 w 7380230"/>
              <a:gd name="connsiteY3" fmla="*/ 773552 h 1696896"/>
              <a:gd name="connsiteX4" fmla="*/ 6982208 w 7380230"/>
              <a:gd name="connsiteY4" fmla="*/ 819720 h 1696896"/>
              <a:gd name="connsiteX5" fmla="*/ 7328573 w 7380230"/>
              <a:gd name="connsiteY5" fmla="*/ 1385455 h 1696896"/>
              <a:gd name="connsiteX6" fmla="*/ 6873673 w 7380230"/>
              <a:gd name="connsiteY6" fmla="*/ 1676400 h 1696896"/>
              <a:gd name="connsiteX7" fmla="*/ 6649699 w 7380230"/>
              <a:gd name="connsiteY7" fmla="*/ 789710 h 1696896"/>
              <a:gd name="connsiteX8" fmla="*/ 3906500 w 7380230"/>
              <a:gd name="connsiteY8" fmla="*/ 1205345 h 1696896"/>
              <a:gd name="connsiteX9" fmla="*/ 1451942 w 7380230"/>
              <a:gd name="connsiteY9" fmla="*/ 900546 h 1696896"/>
              <a:gd name="connsiteX10" fmla="*/ 110353 w 7380230"/>
              <a:gd name="connsiteY10" fmla="*/ 764302 h 1696896"/>
              <a:gd name="connsiteX11" fmla="*/ 830789 w 7380230"/>
              <a:gd name="connsiteY11" fmla="*/ 1302327 h 1696896"/>
              <a:gd name="connsiteX12" fmla="*/ 359736 w 7380230"/>
              <a:gd name="connsiteY12" fmla="*/ 1300024 h 1696896"/>
              <a:gd name="connsiteX0" fmla="*/ 304318 w 7380230"/>
              <a:gd name="connsiteY0" fmla="*/ 1521697 h 1696896"/>
              <a:gd name="connsiteX1" fmla="*/ 495979 w 7380230"/>
              <a:gd name="connsiteY1" fmla="*/ 13853 h 1696896"/>
              <a:gd name="connsiteX2" fmla="*/ 7303165 w 7380230"/>
              <a:gd name="connsiteY2" fmla="*/ 0 h 1696896"/>
              <a:gd name="connsiteX3" fmla="*/ 7287008 w 7380230"/>
              <a:gd name="connsiteY3" fmla="*/ 773552 h 1696896"/>
              <a:gd name="connsiteX4" fmla="*/ 6982208 w 7380230"/>
              <a:gd name="connsiteY4" fmla="*/ 819720 h 1696896"/>
              <a:gd name="connsiteX5" fmla="*/ 7328573 w 7380230"/>
              <a:gd name="connsiteY5" fmla="*/ 1385455 h 1696896"/>
              <a:gd name="connsiteX6" fmla="*/ 6873673 w 7380230"/>
              <a:gd name="connsiteY6" fmla="*/ 1676400 h 1696896"/>
              <a:gd name="connsiteX7" fmla="*/ 6649699 w 7380230"/>
              <a:gd name="connsiteY7" fmla="*/ 789710 h 1696896"/>
              <a:gd name="connsiteX8" fmla="*/ 3906500 w 7380230"/>
              <a:gd name="connsiteY8" fmla="*/ 1205345 h 1696896"/>
              <a:gd name="connsiteX9" fmla="*/ 1451942 w 7380230"/>
              <a:gd name="connsiteY9" fmla="*/ 900546 h 1696896"/>
              <a:gd name="connsiteX10" fmla="*/ 110353 w 7380230"/>
              <a:gd name="connsiteY10" fmla="*/ 764302 h 1696896"/>
              <a:gd name="connsiteX11" fmla="*/ 830789 w 7380230"/>
              <a:gd name="connsiteY11" fmla="*/ 1302327 h 1696896"/>
              <a:gd name="connsiteX12" fmla="*/ 304318 w 7380230"/>
              <a:gd name="connsiteY12" fmla="*/ 1521697 h 1696896"/>
              <a:gd name="connsiteX0" fmla="*/ 318172 w 7380230"/>
              <a:gd name="connsiteY0" fmla="*/ 1438570 h 1696896"/>
              <a:gd name="connsiteX1" fmla="*/ 495979 w 7380230"/>
              <a:gd name="connsiteY1" fmla="*/ 13853 h 1696896"/>
              <a:gd name="connsiteX2" fmla="*/ 7303165 w 7380230"/>
              <a:gd name="connsiteY2" fmla="*/ 0 h 1696896"/>
              <a:gd name="connsiteX3" fmla="*/ 7287008 w 7380230"/>
              <a:gd name="connsiteY3" fmla="*/ 773552 h 1696896"/>
              <a:gd name="connsiteX4" fmla="*/ 6982208 w 7380230"/>
              <a:gd name="connsiteY4" fmla="*/ 819720 h 1696896"/>
              <a:gd name="connsiteX5" fmla="*/ 7328573 w 7380230"/>
              <a:gd name="connsiteY5" fmla="*/ 1385455 h 1696896"/>
              <a:gd name="connsiteX6" fmla="*/ 6873673 w 7380230"/>
              <a:gd name="connsiteY6" fmla="*/ 1676400 h 1696896"/>
              <a:gd name="connsiteX7" fmla="*/ 6649699 w 7380230"/>
              <a:gd name="connsiteY7" fmla="*/ 789710 h 1696896"/>
              <a:gd name="connsiteX8" fmla="*/ 3906500 w 7380230"/>
              <a:gd name="connsiteY8" fmla="*/ 1205345 h 1696896"/>
              <a:gd name="connsiteX9" fmla="*/ 1451942 w 7380230"/>
              <a:gd name="connsiteY9" fmla="*/ 900546 h 1696896"/>
              <a:gd name="connsiteX10" fmla="*/ 110353 w 7380230"/>
              <a:gd name="connsiteY10" fmla="*/ 764302 h 1696896"/>
              <a:gd name="connsiteX11" fmla="*/ 830789 w 7380230"/>
              <a:gd name="connsiteY11" fmla="*/ 1302327 h 1696896"/>
              <a:gd name="connsiteX12" fmla="*/ 318172 w 7380230"/>
              <a:gd name="connsiteY12" fmla="*/ 1438570 h 1696896"/>
              <a:gd name="connsiteX0" fmla="*/ 318172 w 7380230"/>
              <a:gd name="connsiteY0" fmla="*/ 1438570 h 1696896"/>
              <a:gd name="connsiteX1" fmla="*/ 495979 w 7380230"/>
              <a:gd name="connsiteY1" fmla="*/ 13853 h 1696896"/>
              <a:gd name="connsiteX2" fmla="*/ 7303165 w 7380230"/>
              <a:gd name="connsiteY2" fmla="*/ 0 h 1696896"/>
              <a:gd name="connsiteX3" fmla="*/ 7287008 w 7380230"/>
              <a:gd name="connsiteY3" fmla="*/ 773552 h 1696896"/>
              <a:gd name="connsiteX4" fmla="*/ 6982208 w 7380230"/>
              <a:gd name="connsiteY4" fmla="*/ 819720 h 1696896"/>
              <a:gd name="connsiteX5" fmla="*/ 7328573 w 7380230"/>
              <a:gd name="connsiteY5" fmla="*/ 1385455 h 1696896"/>
              <a:gd name="connsiteX6" fmla="*/ 6873673 w 7380230"/>
              <a:gd name="connsiteY6" fmla="*/ 1676400 h 1696896"/>
              <a:gd name="connsiteX7" fmla="*/ 6649699 w 7380230"/>
              <a:gd name="connsiteY7" fmla="*/ 789710 h 1696896"/>
              <a:gd name="connsiteX8" fmla="*/ 3906500 w 7380230"/>
              <a:gd name="connsiteY8" fmla="*/ 1205345 h 1696896"/>
              <a:gd name="connsiteX9" fmla="*/ 1451942 w 7380230"/>
              <a:gd name="connsiteY9" fmla="*/ 900546 h 1696896"/>
              <a:gd name="connsiteX10" fmla="*/ 290464 w 7380230"/>
              <a:gd name="connsiteY10" fmla="*/ 1025236 h 1696896"/>
              <a:gd name="connsiteX11" fmla="*/ 110353 w 7380230"/>
              <a:gd name="connsiteY11" fmla="*/ 764302 h 1696896"/>
              <a:gd name="connsiteX12" fmla="*/ 830789 w 7380230"/>
              <a:gd name="connsiteY12" fmla="*/ 1302327 h 1696896"/>
              <a:gd name="connsiteX13" fmla="*/ 318172 w 7380230"/>
              <a:gd name="connsiteY13" fmla="*/ 1438570 h 1696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380230" h="1696896">
                <a:moveTo>
                  <a:pt x="318172" y="1438570"/>
                </a:moveTo>
                <a:cubicBezTo>
                  <a:pt x="318172" y="1256202"/>
                  <a:pt x="313611" y="13853"/>
                  <a:pt x="495979" y="13853"/>
                </a:cubicBezTo>
                <a:lnTo>
                  <a:pt x="7303165" y="0"/>
                </a:lnTo>
                <a:cubicBezTo>
                  <a:pt x="7485533" y="0"/>
                  <a:pt x="7287008" y="591184"/>
                  <a:pt x="7287008" y="773552"/>
                </a:cubicBezTo>
                <a:lnTo>
                  <a:pt x="6982208" y="819720"/>
                </a:lnTo>
                <a:cubicBezTo>
                  <a:pt x="6926790" y="900922"/>
                  <a:pt x="7263535" y="1436639"/>
                  <a:pt x="7328573" y="1385455"/>
                </a:cubicBezTo>
                <a:cubicBezTo>
                  <a:pt x="7393611" y="1334271"/>
                  <a:pt x="6924473" y="1754909"/>
                  <a:pt x="6873673" y="1676400"/>
                </a:cubicBezTo>
                <a:cubicBezTo>
                  <a:pt x="6887528" y="1853816"/>
                  <a:pt x="7657230" y="822037"/>
                  <a:pt x="6649699" y="789710"/>
                </a:cubicBezTo>
                <a:cubicBezTo>
                  <a:pt x="5975061" y="752765"/>
                  <a:pt x="4772793" y="1186872"/>
                  <a:pt x="3906500" y="1205345"/>
                </a:cubicBezTo>
                <a:cubicBezTo>
                  <a:pt x="3040207" y="1223818"/>
                  <a:pt x="2080015" y="965200"/>
                  <a:pt x="1451942" y="900546"/>
                </a:cubicBezTo>
                <a:cubicBezTo>
                  <a:pt x="823869" y="835892"/>
                  <a:pt x="514062" y="1047943"/>
                  <a:pt x="290464" y="1025236"/>
                </a:cubicBezTo>
                <a:cubicBezTo>
                  <a:pt x="66866" y="1002529"/>
                  <a:pt x="-5101" y="683484"/>
                  <a:pt x="110353" y="764302"/>
                </a:cubicBezTo>
                <a:cubicBezTo>
                  <a:pt x="110353" y="648080"/>
                  <a:pt x="-416120" y="1293858"/>
                  <a:pt x="830789" y="1302327"/>
                </a:cubicBezTo>
                <a:lnTo>
                  <a:pt x="318172" y="1438570"/>
                </a:lnTo>
                <a:close/>
              </a:path>
            </a:pathLst>
          </a:cu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152400"/>
            <a:ext cx="5257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2400" b="1" dirty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تثبیت و شکوفایی علم و ایمان در گرو عمل </a:t>
            </a:r>
          </a:p>
          <a:p>
            <a:pPr algn="ctr"/>
            <a:r>
              <a:rPr lang="fa-IR" sz="24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و</a:t>
            </a:r>
          </a:p>
          <a:p>
            <a:pPr algn="ctr"/>
            <a:r>
              <a:rPr lang="fa-IR" sz="24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حوادث </a:t>
            </a:r>
            <a:r>
              <a:rPr lang="fa-IR" sz="2400" b="1" dirty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بستری برای انتخاب احسن عمل</a:t>
            </a:r>
            <a:endParaRPr lang="en-US" sz="2400" b="1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381002" y="2209800"/>
            <a:ext cx="2209801" cy="1417673"/>
          </a:xfrm>
          <a:custGeom>
            <a:avLst/>
            <a:gdLst>
              <a:gd name="connsiteX0" fmla="*/ 0 w 1603374"/>
              <a:gd name="connsiteY0" fmla="*/ 80169 h 801687"/>
              <a:gd name="connsiteX1" fmla="*/ 80169 w 1603374"/>
              <a:gd name="connsiteY1" fmla="*/ 0 h 801687"/>
              <a:gd name="connsiteX2" fmla="*/ 1523205 w 1603374"/>
              <a:gd name="connsiteY2" fmla="*/ 0 h 801687"/>
              <a:gd name="connsiteX3" fmla="*/ 1603374 w 1603374"/>
              <a:gd name="connsiteY3" fmla="*/ 80169 h 801687"/>
              <a:gd name="connsiteX4" fmla="*/ 1603374 w 1603374"/>
              <a:gd name="connsiteY4" fmla="*/ 721518 h 801687"/>
              <a:gd name="connsiteX5" fmla="*/ 1523205 w 1603374"/>
              <a:gd name="connsiteY5" fmla="*/ 801687 h 801687"/>
              <a:gd name="connsiteX6" fmla="*/ 80169 w 1603374"/>
              <a:gd name="connsiteY6" fmla="*/ 801687 h 801687"/>
              <a:gd name="connsiteX7" fmla="*/ 0 w 1603374"/>
              <a:gd name="connsiteY7" fmla="*/ 721518 h 801687"/>
              <a:gd name="connsiteX8" fmla="*/ 0 w 1603374"/>
              <a:gd name="connsiteY8" fmla="*/ 80169 h 80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3374" h="801687">
                <a:moveTo>
                  <a:pt x="0" y="80169"/>
                </a:moveTo>
                <a:cubicBezTo>
                  <a:pt x="0" y="35893"/>
                  <a:pt x="35893" y="0"/>
                  <a:pt x="80169" y="0"/>
                </a:cubicBezTo>
                <a:lnTo>
                  <a:pt x="1523205" y="0"/>
                </a:lnTo>
                <a:cubicBezTo>
                  <a:pt x="1567481" y="0"/>
                  <a:pt x="1603374" y="35893"/>
                  <a:pt x="1603374" y="80169"/>
                </a:cubicBezTo>
                <a:lnTo>
                  <a:pt x="1603374" y="721518"/>
                </a:lnTo>
                <a:cubicBezTo>
                  <a:pt x="1603374" y="765794"/>
                  <a:pt x="1567481" y="801687"/>
                  <a:pt x="1523205" y="801687"/>
                </a:cubicBezTo>
                <a:lnTo>
                  <a:pt x="80169" y="801687"/>
                </a:lnTo>
                <a:cubicBezTo>
                  <a:pt x="35893" y="801687"/>
                  <a:pt x="0" y="765794"/>
                  <a:pt x="0" y="721518"/>
                </a:cubicBezTo>
                <a:lnTo>
                  <a:pt x="0" y="80169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هدایت</a:t>
            </a:r>
            <a:endParaRPr lang="en-US" sz="24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2590801" y="2887242"/>
            <a:ext cx="603118" cy="62789"/>
          </a:xfrm>
          <a:custGeom>
            <a:avLst/>
            <a:gdLst>
              <a:gd name="connsiteX0" fmla="*/ 0 w 641350"/>
              <a:gd name="connsiteY0" fmla="*/ 17753 h 35507"/>
              <a:gd name="connsiteX1" fmla="*/ 641350 w 641350"/>
              <a:gd name="connsiteY1" fmla="*/ 17753 h 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41350" h="35507">
                <a:moveTo>
                  <a:pt x="0" y="17753"/>
                </a:moveTo>
                <a:lnTo>
                  <a:pt x="641350" y="17753"/>
                </a:lnTo>
              </a:path>
            </a:pathLst>
          </a:custGeom>
          <a:noFill/>
          <a:ln>
            <a:solidFill>
              <a:srgbClr val="92D05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341" tIns="1720" rIns="317342" bIns="172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b="1" kern="120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3193920" y="2209800"/>
            <a:ext cx="5111883" cy="1417673"/>
          </a:xfrm>
          <a:custGeom>
            <a:avLst/>
            <a:gdLst>
              <a:gd name="connsiteX0" fmla="*/ 0 w 1603374"/>
              <a:gd name="connsiteY0" fmla="*/ 80169 h 801687"/>
              <a:gd name="connsiteX1" fmla="*/ 80169 w 1603374"/>
              <a:gd name="connsiteY1" fmla="*/ 0 h 801687"/>
              <a:gd name="connsiteX2" fmla="*/ 1523205 w 1603374"/>
              <a:gd name="connsiteY2" fmla="*/ 0 h 801687"/>
              <a:gd name="connsiteX3" fmla="*/ 1603374 w 1603374"/>
              <a:gd name="connsiteY3" fmla="*/ 80169 h 801687"/>
              <a:gd name="connsiteX4" fmla="*/ 1603374 w 1603374"/>
              <a:gd name="connsiteY4" fmla="*/ 721518 h 801687"/>
              <a:gd name="connsiteX5" fmla="*/ 1523205 w 1603374"/>
              <a:gd name="connsiteY5" fmla="*/ 801687 h 801687"/>
              <a:gd name="connsiteX6" fmla="*/ 80169 w 1603374"/>
              <a:gd name="connsiteY6" fmla="*/ 801687 h 801687"/>
              <a:gd name="connsiteX7" fmla="*/ 0 w 1603374"/>
              <a:gd name="connsiteY7" fmla="*/ 721518 h 801687"/>
              <a:gd name="connsiteX8" fmla="*/ 0 w 1603374"/>
              <a:gd name="connsiteY8" fmla="*/ 80169 h 80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3374" h="801687">
                <a:moveTo>
                  <a:pt x="0" y="80169"/>
                </a:moveTo>
                <a:cubicBezTo>
                  <a:pt x="0" y="35893"/>
                  <a:pt x="35893" y="0"/>
                  <a:pt x="80169" y="0"/>
                </a:cubicBezTo>
                <a:lnTo>
                  <a:pt x="1523205" y="0"/>
                </a:lnTo>
                <a:cubicBezTo>
                  <a:pt x="1567481" y="0"/>
                  <a:pt x="1603374" y="35893"/>
                  <a:pt x="1603374" y="80169"/>
                </a:cubicBezTo>
                <a:lnTo>
                  <a:pt x="1603374" y="721518"/>
                </a:lnTo>
                <a:cubicBezTo>
                  <a:pt x="1603374" y="765794"/>
                  <a:pt x="1567481" y="801687"/>
                  <a:pt x="1523205" y="801687"/>
                </a:cubicBezTo>
                <a:lnTo>
                  <a:pt x="80169" y="801687"/>
                </a:lnTo>
                <a:cubicBezTo>
                  <a:pt x="35893" y="801687"/>
                  <a:pt x="0" y="765794"/>
                  <a:pt x="0" y="721518"/>
                </a:cubicBezTo>
                <a:lnTo>
                  <a:pt x="0" y="80169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افزایش ایمان و علم در اثر احسن عمل</a:t>
            </a:r>
            <a:endParaRPr lang="en-US" sz="24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381002" y="3840126"/>
            <a:ext cx="2286000" cy="1417673"/>
          </a:xfrm>
          <a:custGeom>
            <a:avLst/>
            <a:gdLst>
              <a:gd name="connsiteX0" fmla="*/ 0 w 1603374"/>
              <a:gd name="connsiteY0" fmla="*/ 80169 h 801687"/>
              <a:gd name="connsiteX1" fmla="*/ 80169 w 1603374"/>
              <a:gd name="connsiteY1" fmla="*/ 0 h 801687"/>
              <a:gd name="connsiteX2" fmla="*/ 1523205 w 1603374"/>
              <a:gd name="connsiteY2" fmla="*/ 0 h 801687"/>
              <a:gd name="connsiteX3" fmla="*/ 1603374 w 1603374"/>
              <a:gd name="connsiteY3" fmla="*/ 80169 h 801687"/>
              <a:gd name="connsiteX4" fmla="*/ 1603374 w 1603374"/>
              <a:gd name="connsiteY4" fmla="*/ 721518 h 801687"/>
              <a:gd name="connsiteX5" fmla="*/ 1523205 w 1603374"/>
              <a:gd name="connsiteY5" fmla="*/ 801687 h 801687"/>
              <a:gd name="connsiteX6" fmla="*/ 80169 w 1603374"/>
              <a:gd name="connsiteY6" fmla="*/ 801687 h 801687"/>
              <a:gd name="connsiteX7" fmla="*/ 0 w 1603374"/>
              <a:gd name="connsiteY7" fmla="*/ 721518 h 801687"/>
              <a:gd name="connsiteX8" fmla="*/ 0 w 1603374"/>
              <a:gd name="connsiteY8" fmla="*/ 80169 h 80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3374" h="801687">
                <a:moveTo>
                  <a:pt x="0" y="80169"/>
                </a:moveTo>
                <a:cubicBezTo>
                  <a:pt x="0" y="35893"/>
                  <a:pt x="35893" y="0"/>
                  <a:pt x="80169" y="0"/>
                </a:cubicBezTo>
                <a:lnTo>
                  <a:pt x="1523205" y="0"/>
                </a:lnTo>
                <a:cubicBezTo>
                  <a:pt x="1567481" y="0"/>
                  <a:pt x="1603374" y="35893"/>
                  <a:pt x="1603374" y="80169"/>
                </a:cubicBezTo>
                <a:lnTo>
                  <a:pt x="1603374" y="721518"/>
                </a:lnTo>
                <a:cubicBezTo>
                  <a:pt x="1603374" y="765794"/>
                  <a:pt x="1567481" y="801687"/>
                  <a:pt x="1523205" y="801687"/>
                </a:cubicBezTo>
                <a:lnTo>
                  <a:pt x="80169" y="801687"/>
                </a:lnTo>
                <a:cubicBezTo>
                  <a:pt x="35893" y="801687"/>
                  <a:pt x="0" y="765794"/>
                  <a:pt x="0" y="721518"/>
                </a:cubicBezTo>
                <a:lnTo>
                  <a:pt x="0" y="80169"/>
                </a:ln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ضلالت</a:t>
            </a:r>
            <a:endParaRPr lang="en-US" sz="24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2679965" y="4517568"/>
            <a:ext cx="603118" cy="62789"/>
          </a:xfrm>
          <a:custGeom>
            <a:avLst/>
            <a:gdLst>
              <a:gd name="connsiteX0" fmla="*/ 0 w 641350"/>
              <a:gd name="connsiteY0" fmla="*/ 17753 h 35507"/>
              <a:gd name="connsiteX1" fmla="*/ 641350 w 641350"/>
              <a:gd name="connsiteY1" fmla="*/ 17753 h 35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641350" h="35507">
                <a:moveTo>
                  <a:pt x="0" y="17753"/>
                </a:moveTo>
                <a:lnTo>
                  <a:pt x="641350" y="17753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3">
              <a:tint val="8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317341" tIns="1720" rIns="317342" bIns="1720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b="1" kern="120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3283084" y="3840126"/>
            <a:ext cx="5098919" cy="1417673"/>
          </a:xfrm>
          <a:custGeom>
            <a:avLst/>
            <a:gdLst>
              <a:gd name="connsiteX0" fmla="*/ 0 w 1603374"/>
              <a:gd name="connsiteY0" fmla="*/ 80169 h 801687"/>
              <a:gd name="connsiteX1" fmla="*/ 80169 w 1603374"/>
              <a:gd name="connsiteY1" fmla="*/ 0 h 801687"/>
              <a:gd name="connsiteX2" fmla="*/ 1523205 w 1603374"/>
              <a:gd name="connsiteY2" fmla="*/ 0 h 801687"/>
              <a:gd name="connsiteX3" fmla="*/ 1603374 w 1603374"/>
              <a:gd name="connsiteY3" fmla="*/ 80169 h 801687"/>
              <a:gd name="connsiteX4" fmla="*/ 1603374 w 1603374"/>
              <a:gd name="connsiteY4" fmla="*/ 721518 h 801687"/>
              <a:gd name="connsiteX5" fmla="*/ 1523205 w 1603374"/>
              <a:gd name="connsiteY5" fmla="*/ 801687 h 801687"/>
              <a:gd name="connsiteX6" fmla="*/ 80169 w 1603374"/>
              <a:gd name="connsiteY6" fmla="*/ 801687 h 801687"/>
              <a:gd name="connsiteX7" fmla="*/ 0 w 1603374"/>
              <a:gd name="connsiteY7" fmla="*/ 721518 h 801687"/>
              <a:gd name="connsiteX8" fmla="*/ 0 w 1603374"/>
              <a:gd name="connsiteY8" fmla="*/ 80169 h 80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3374" h="801687">
                <a:moveTo>
                  <a:pt x="0" y="80169"/>
                </a:moveTo>
                <a:cubicBezTo>
                  <a:pt x="0" y="35893"/>
                  <a:pt x="35893" y="0"/>
                  <a:pt x="80169" y="0"/>
                </a:cubicBezTo>
                <a:lnTo>
                  <a:pt x="1523205" y="0"/>
                </a:lnTo>
                <a:cubicBezTo>
                  <a:pt x="1567481" y="0"/>
                  <a:pt x="1603374" y="35893"/>
                  <a:pt x="1603374" y="80169"/>
                </a:cubicBezTo>
                <a:lnTo>
                  <a:pt x="1603374" y="721518"/>
                </a:lnTo>
                <a:cubicBezTo>
                  <a:pt x="1603374" y="765794"/>
                  <a:pt x="1567481" y="801687"/>
                  <a:pt x="1523205" y="801687"/>
                </a:cubicBezTo>
                <a:lnTo>
                  <a:pt x="80169" y="801687"/>
                </a:lnTo>
                <a:cubicBezTo>
                  <a:pt x="35893" y="801687"/>
                  <a:pt x="0" y="765794"/>
                  <a:pt x="0" y="721518"/>
                </a:cubicBezTo>
                <a:lnTo>
                  <a:pt x="0" y="80169"/>
                </a:lnTo>
                <a:close/>
              </a:path>
            </a:pathLst>
          </a:custGeom>
          <a:solidFill>
            <a:srgbClr val="C00000"/>
          </a:solidFill>
          <a:ln>
            <a:solidFill>
              <a:srgbClr val="C00000"/>
            </a:solidFill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ct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b="1" kern="120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عدم افزایش علم و ایمان در اثر عمل منجر به سردرگمی و حیرت </a:t>
            </a:r>
            <a:endParaRPr lang="en-US" sz="24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7258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8" grpId="0" animBg="1"/>
      <p:bldP spid="9" grpId="0" animBg="1"/>
      <p:bldP spid="10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620770" y="62345"/>
            <a:ext cx="7380230" cy="77585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b="1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67969"/>
            <a:ext cx="5943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فعل در عرف قرآن و روایات</a:t>
            </a:r>
            <a:endParaRPr lang="en-US" sz="4000" b="1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-457200" y="1066800"/>
            <a:ext cx="9982200" cy="609600"/>
          </a:xfrm>
          <a:custGeom>
            <a:avLst/>
            <a:gdLst>
              <a:gd name="connsiteX0" fmla="*/ 0 w 1603374"/>
              <a:gd name="connsiteY0" fmla="*/ 80169 h 801687"/>
              <a:gd name="connsiteX1" fmla="*/ 80169 w 1603374"/>
              <a:gd name="connsiteY1" fmla="*/ 0 h 801687"/>
              <a:gd name="connsiteX2" fmla="*/ 1523205 w 1603374"/>
              <a:gd name="connsiteY2" fmla="*/ 0 h 801687"/>
              <a:gd name="connsiteX3" fmla="*/ 1603374 w 1603374"/>
              <a:gd name="connsiteY3" fmla="*/ 80169 h 801687"/>
              <a:gd name="connsiteX4" fmla="*/ 1603374 w 1603374"/>
              <a:gd name="connsiteY4" fmla="*/ 721518 h 801687"/>
              <a:gd name="connsiteX5" fmla="*/ 1523205 w 1603374"/>
              <a:gd name="connsiteY5" fmla="*/ 801687 h 801687"/>
              <a:gd name="connsiteX6" fmla="*/ 80169 w 1603374"/>
              <a:gd name="connsiteY6" fmla="*/ 801687 h 801687"/>
              <a:gd name="connsiteX7" fmla="*/ 0 w 1603374"/>
              <a:gd name="connsiteY7" fmla="*/ 721518 h 801687"/>
              <a:gd name="connsiteX8" fmla="*/ 0 w 1603374"/>
              <a:gd name="connsiteY8" fmla="*/ 80169 h 80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03374" h="801687">
                <a:moveTo>
                  <a:pt x="0" y="80169"/>
                </a:moveTo>
                <a:cubicBezTo>
                  <a:pt x="0" y="35893"/>
                  <a:pt x="35893" y="0"/>
                  <a:pt x="80169" y="0"/>
                </a:cubicBezTo>
                <a:lnTo>
                  <a:pt x="1523205" y="0"/>
                </a:lnTo>
                <a:cubicBezTo>
                  <a:pt x="1567481" y="0"/>
                  <a:pt x="1603374" y="35893"/>
                  <a:pt x="1603374" y="80169"/>
                </a:cubicBezTo>
                <a:lnTo>
                  <a:pt x="1603374" y="721518"/>
                </a:lnTo>
                <a:cubicBezTo>
                  <a:pt x="1603374" y="765794"/>
                  <a:pt x="1567481" y="801687"/>
                  <a:pt x="1523205" y="801687"/>
                </a:cubicBezTo>
                <a:lnTo>
                  <a:pt x="80169" y="801687"/>
                </a:lnTo>
                <a:cubicBezTo>
                  <a:pt x="35893" y="801687"/>
                  <a:pt x="0" y="765794"/>
                  <a:pt x="0" y="721518"/>
                </a:cubicBezTo>
                <a:lnTo>
                  <a:pt x="0" y="80169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800" b="1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     تعریف : </a:t>
            </a:r>
            <a:r>
              <a:rPr lang="fa-IR" sz="2400" b="1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فعل باطن عمل هر فرد است که همان اراده ، نیت ، قصد ، عزم و ایمان اوست.</a:t>
            </a:r>
            <a:endParaRPr lang="en-US" sz="24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7" name="Freeform 6"/>
          <p:cNvSpPr/>
          <p:nvPr/>
        </p:nvSpPr>
        <p:spPr>
          <a:xfrm>
            <a:off x="76200" y="3581400"/>
            <a:ext cx="1188720" cy="1188720"/>
          </a:xfrm>
          <a:custGeom>
            <a:avLst/>
            <a:gdLst>
              <a:gd name="connsiteX0" fmla="*/ 0 w 1825625"/>
              <a:gd name="connsiteY0" fmla="*/ 456406 h 912812"/>
              <a:gd name="connsiteX1" fmla="*/ 912813 w 1825625"/>
              <a:gd name="connsiteY1" fmla="*/ 0 h 912812"/>
              <a:gd name="connsiteX2" fmla="*/ 1825626 w 1825625"/>
              <a:gd name="connsiteY2" fmla="*/ 456406 h 912812"/>
              <a:gd name="connsiteX3" fmla="*/ 912813 w 1825625"/>
              <a:gd name="connsiteY3" fmla="*/ 912812 h 912812"/>
              <a:gd name="connsiteX4" fmla="*/ 0 w 1825625"/>
              <a:gd name="connsiteY4" fmla="*/ 456406 h 91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5625" h="912812">
                <a:moveTo>
                  <a:pt x="0" y="456406"/>
                </a:moveTo>
                <a:cubicBezTo>
                  <a:pt x="0" y="204340"/>
                  <a:pt x="408680" y="0"/>
                  <a:pt x="912813" y="0"/>
                </a:cubicBezTo>
                <a:cubicBezTo>
                  <a:pt x="1416946" y="0"/>
                  <a:pt x="1825626" y="204340"/>
                  <a:pt x="1825626" y="456406"/>
                </a:cubicBezTo>
                <a:cubicBezTo>
                  <a:pt x="1825626" y="708472"/>
                  <a:pt x="1416946" y="912812"/>
                  <a:pt x="912813" y="912812"/>
                </a:cubicBezTo>
                <a:cubicBezTo>
                  <a:pt x="408680" y="912812"/>
                  <a:pt x="0" y="708472"/>
                  <a:pt x="0" y="45640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2757" tIns="159078" rIns="292757" bIns="159078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40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فعل</a:t>
            </a:r>
            <a:endParaRPr lang="en-US" sz="4000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8" name="Freeform 7"/>
          <p:cNvSpPr/>
          <p:nvPr/>
        </p:nvSpPr>
        <p:spPr>
          <a:xfrm rot="17692822">
            <a:off x="782936" y="3355559"/>
            <a:ext cx="1735694" cy="45719"/>
          </a:xfrm>
          <a:custGeom>
            <a:avLst/>
            <a:gdLst>
              <a:gd name="connsiteX0" fmla="*/ 0 w 1735694"/>
              <a:gd name="connsiteY0" fmla="*/ 20214 h 40429"/>
              <a:gd name="connsiteX1" fmla="*/ 1735694 w 1735694"/>
              <a:gd name="connsiteY1" fmla="*/ 20214 h 40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35694" h="40429">
                <a:moveTo>
                  <a:pt x="0" y="20214"/>
                </a:moveTo>
                <a:lnTo>
                  <a:pt x="1735694" y="20214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3">
              <a:tint val="99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37154" tIns="-23179" rIns="837155" bIns="-23177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00" b="1" kern="1200"/>
          </a:p>
        </p:txBody>
      </p:sp>
      <p:sp>
        <p:nvSpPr>
          <p:cNvPr id="9" name="Freeform 8"/>
          <p:cNvSpPr/>
          <p:nvPr/>
        </p:nvSpPr>
        <p:spPr>
          <a:xfrm>
            <a:off x="1950720" y="1981200"/>
            <a:ext cx="990600" cy="914400"/>
          </a:xfrm>
          <a:custGeom>
            <a:avLst/>
            <a:gdLst>
              <a:gd name="connsiteX0" fmla="*/ 0 w 1825625"/>
              <a:gd name="connsiteY0" fmla="*/ 456406 h 912812"/>
              <a:gd name="connsiteX1" fmla="*/ 912813 w 1825625"/>
              <a:gd name="connsiteY1" fmla="*/ 0 h 912812"/>
              <a:gd name="connsiteX2" fmla="*/ 1825626 w 1825625"/>
              <a:gd name="connsiteY2" fmla="*/ 456406 h 912812"/>
              <a:gd name="connsiteX3" fmla="*/ 912813 w 1825625"/>
              <a:gd name="connsiteY3" fmla="*/ 912812 h 912812"/>
              <a:gd name="connsiteX4" fmla="*/ 0 w 1825625"/>
              <a:gd name="connsiteY4" fmla="*/ 456406 h 91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5625" h="912812">
                <a:moveTo>
                  <a:pt x="0" y="456406"/>
                </a:moveTo>
                <a:cubicBezTo>
                  <a:pt x="0" y="204340"/>
                  <a:pt x="408680" y="0"/>
                  <a:pt x="912813" y="0"/>
                </a:cubicBezTo>
                <a:cubicBezTo>
                  <a:pt x="1416946" y="0"/>
                  <a:pt x="1825626" y="204340"/>
                  <a:pt x="1825626" y="456406"/>
                </a:cubicBezTo>
                <a:cubicBezTo>
                  <a:pt x="1825626" y="708472"/>
                  <a:pt x="1416946" y="912812"/>
                  <a:pt x="912813" y="912812"/>
                </a:cubicBezTo>
                <a:cubicBezTo>
                  <a:pt x="408680" y="912812"/>
                  <a:pt x="0" y="708472"/>
                  <a:pt x="0" y="45640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2757" tIns="159078" rIns="292757" bIns="159078" numCol="1" spcCol="1270" anchor="ctr" anchorCtr="0">
            <a:noAutofit/>
          </a:bodyPr>
          <a:lstStyle/>
          <a:p>
            <a:pPr lvl="0" algn="ctr" defTabSz="1778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14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اراده</a:t>
            </a:r>
            <a:endParaRPr lang="en-US" sz="14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0" name="Freeform 9"/>
          <p:cNvSpPr/>
          <p:nvPr/>
        </p:nvSpPr>
        <p:spPr>
          <a:xfrm rot="19457599">
            <a:off x="1193232" y="3859592"/>
            <a:ext cx="974247" cy="45719"/>
          </a:xfrm>
          <a:custGeom>
            <a:avLst/>
            <a:gdLst>
              <a:gd name="connsiteX0" fmla="*/ 0 w 899305"/>
              <a:gd name="connsiteY0" fmla="*/ 20214 h 40429"/>
              <a:gd name="connsiteX1" fmla="*/ 899305 w 899305"/>
              <a:gd name="connsiteY1" fmla="*/ 20214 h 40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9305" h="40429">
                <a:moveTo>
                  <a:pt x="0" y="20214"/>
                </a:moveTo>
                <a:lnTo>
                  <a:pt x="899305" y="20214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3">
              <a:tint val="99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9869" tIns="-2268" rIns="439870" bIns="-2269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b="1" kern="1200"/>
          </a:p>
        </p:txBody>
      </p:sp>
      <p:sp>
        <p:nvSpPr>
          <p:cNvPr id="11" name="Freeform 10"/>
          <p:cNvSpPr/>
          <p:nvPr/>
        </p:nvSpPr>
        <p:spPr>
          <a:xfrm>
            <a:off x="1981200" y="3183334"/>
            <a:ext cx="990600" cy="914400"/>
          </a:xfrm>
          <a:custGeom>
            <a:avLst/>
            <a:gdLst>
              <a:gd name="connsiteX0" fmla="*/ 0 w 1825625"/>
              <a:gd name="connsiteY0" fmla="*/ 456406 h 912812"/>
              <a:gd name="connsiteX1" fmla="*/ 912813 w 1825625"/>
              <a:gd name="connsiteY1" fmla="*/ 0 h 912812"/>
              <a:gd name="connsiteX2" fmla="*/ 1825626 w 1825625"/>
              <a:gd name="connsiteY2" fmla="*/ 456406 h 912812"/>
              <a:gd name="connsiteX3" fmla="*/ 912813 w 1825625"/>
              <a:gd name="connsiteY3" fmla="*/ 912812 h 912812"/>
              <a:gd name="connsiteX4" fmla="*/ 0 w 1825625"/>
              <a:gd name="connsiteY4" fmla="*/ 456406 h 91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5625" h="912812">
                <a:moveTo>
                  <a:pt x="0" y="456406"/>
                </a:moveTo>
                <a:cubicBezTo>
                  <a:pt x="0" y="204340"/>
                  <a:pt x="408680" y="0"/>
                  <a:pt x="912813" y="0"/>
                </a:cubicBezTo>
                <a:cubicBezTo>
                  <a:pt x="1416946" y="0"/>
                  <a:pt x="1825626" y="204340"/>
                  <a:pt x="1825626" y="456406"/>
                </a:cubicBezTo>
                <a:cubicBezTo>
                  <a:pt x="1825626" y="708472"/>
                  <a:pt x="1416946" y="912812"/>
                  <a:pt x="912813" y="912812"/>
                </a:cubicBezTo>
                <a:cubicBezTo>
                  <a:pt x="408680" y="912812"/>
                  <a:pt x="0" y="708472"/>
                  <a:pt x="0" y="45640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5297" tIns="161618" rIns="295297" bIns="161618" numCol="1" spcCol="1270" anchor="ctr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عزم</a:t>
            </a:r>
            <a:endParaRPr lang="en-US" sz="20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2" name="Freeform 11"/>
          <p:cNvSpPr/>
          <p:nvPr/>
        </p:nvSpPr>
        <p:spPr>
          <a:xfrm rot="2142401">
            <a:off x="1190144" y="4428198"/>
            <a:ext cx="974247" cy="45719"/>
          </a:xfrm>
          <a:custGeom>
            <a:avLst/>
            <a:gdLst>
              <a:gd name="connsiteX0" fmla="*/ 0 w 899305"/>
              <a:gd name="connsiteY0" fmla="*/ 20214 h 40429"/>
              <a:gd name="connsiteX1" fmla="*/ 899305 w 899305"/>
              <a:gd name="connsiteY1" fmla="*/ 20214 h 40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99305" h="40429">
                <a:moveTo>
                  <a:pt x="0" y="20214"/>
                </a:moveTo>
                <a:lnTo>
                  <a:pt x="899305" y="20214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3">
              <a:tint val="99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39870" tIns="-2269" rIns="439869" bIns="-2268" numCol="1" spcCol="1270" anchor="ctr" anchorCtr="0">
            <a:noAutofit/>
          </a:bodyPr>
          <a:lstStyle/>
          <a:p>
            <a:pPr lvl="0" algn="ctr" defTabSz="2222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500" b="1" kern="1200"/>
          </a:p>
        </p:txBody>
      </p:sp>
      <p:sp>
        <p:nvSpPr>
          <p:cNvPr id="13" name="Freeform 12"/>
          <p:cNvSpPr/>
          <p:nvPr/>
        </p:nvSpPr>
        <p:spPr>
          <a:xfrm>
            <a:off x="1981200" y="4233068"/>
            <a:ext cx="990600" cy="914400"/>
          </a:xfrm>
          <a:custGeom>
            <a:avLst/>
            <a:gdLst>
              <a:gd name="connsiteX0" fmla="*/ 0 w 1825625"/>
              <a:gd name="connsiteY0" fmla="*/ 456406 h 912812"/>
              <a:gd name="connsiteX1" fmla="*/ 912813 w 1825625"/>
              <a:gd name="connsiteY1" fmla="*/ 0 h 912812"/>
              <a:gd name="connsiteX2" fmla="*/ 1825626 w 1825625"/>
              <a:gd name="connsiteY2" fmla="*/ 456406 h 912812"/>
              <a:gd name="connsiteX3" fmla="*/ 912813 w 1825625"/>
              <a:gd name="connsiteY3" fmla="*/ 912812 h 912812"/>
              <a:gd name="connsiteX4" fmla="*/ 0 w 1825625"/>
              <a:gd name="connsiteY4" fmla="*/ 456406 h 91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5625" h="912812">
                <a:moveTo>
                  <a:pt x="0" y="456406"/>
                </a:moveTo>
                <a:cubicBezTo>
                  <a:pt x="0" y="204340"/>
                  <a:pt x="408680" y="0"/>
                  <a:pt x="912813" y="0"/>
                </a:cubicBezTo>
                <a:cubicBezTo>
                  <a:pt x="1416946" y="0"/>
                  <a:pt x="1825626" y="204340"/>
                  <a:pt x="1825626" y="456406"/>
                </a:cubicBezTo>
                <a:cubicBezTo>
                  <a:pt x="1825626" y="708472"/>
                  <a:pt x="1416946" y="912812"/>
                  <a:pt x="912813" y="912812"/>
                </a:cubicBezTo>
                <a:cubicBezTo>
                  <a:pt x="408680" y="912812"/>
                  <a:pt x="0" y="708472"/>
                  <a:pt x="0" y="45640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5297" tIns="161618" rIns="295297" bIns="161618" numCol="1" spcCol="1270" anchor="ctr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قصد</a:t>
            </a:r>
            <a:endParaRPr lang="en-US" sz="20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4" name="Freeform 13"/>
          <p:cNvSpPr/>
          <p:nvPr/>
        </p:nvSpPr>
        <p:spPr>
          <a:xfrm rot="3907178">
            <a:off x="782936" y="4927936"/>
            <a:ext cx="1735694" cy="45719"/>
          </a:xfrm>
          <a:custGeom>
            <a:avLst/>
            <a:gdLst>
              <a:gd name="connsiteX0" fmla="*/ 0 w 1735694"/>
              <a:gd name="connsiteY0" fmla="*/ 20214 h 40429"/>
              <a:gd name="connsiteX1" fmla="*/ 1735694 w 1735694"/>
              <a:gd name="connsiteY1" fmla="*/ 20214 h 404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1735694" h="40429">
                <a:moveTo>
                  <a:pt x="0" y="20214"/>
                </a:moveTo>
                <a:lnTo>
                  <a:pt x="1735694" y="20214"/>
                </a:lnTo>
              </a:path>
            </a:pathLst>
          </a:custGeom>
          <a:noFill/>
          <a:ln>
            <a:solidFill>
              <a:srgbClr val="002060"/>
            </a:solidFill>
          </a:ln>
        </p:spPr>
        <p:style>
          <a:lnRef idx="2">
            <a:schemeClr val="accent3">
              <a:tint val="99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3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37155" tIns="-23178" rIns="837154" bIns="-23178" numCol="1" spcCol="1270" anchor="ctr" anchorCtr="0">
            <a:noAutofit/>
          </a:bodyPr>
          <a:lstStyle/>
          <a:p>
            <a:pPr lvl="0" algn="ctr" defTabSz="2667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600" b="1" kern="1200"/>
          </a:p>
        </p:txBody>
      </p:sp>
      <p:sp>
        <p:nvSpPr>
          <p:cNvPr id="15" name="Freeform 14"/>
          <p:cNvSpPr/>
          <p:nvPr/>
        </p:nvSpPr>
        <p:spPr>
          <a:xfrm>
            <a:off x="1981200" y="5282803"/>
            <a:ext cx="990600" cy="914400"/>
          </a:xfrm>
          <a:custGeom>
            <a:avLst/>
            <a:gdLst>
              <a:gd name="connsiteX0" fmla="*/ 0 w 1825625"/>
              <a:gd name="connsiteY0" fmla="*/ 456406 h 912812"/>
              <a:gd name="connsiteX1" fmla="*/ 912813 w 1825625"/>
              <a:gd name="connsiteY1" fmla="*/ 0 h 912812"/>
              <a:gd name="connsiteX2" fmla="*/ 1825626 w 1825625"/>
              <a:gd name="connsiteY2" fmla="*/ 456406 h 912812"/>
              <a:gd name="connsiteX3" fmla="*/ 912813 w 1825625"/>
              <a:gd name="connsiteY3" fmla="*/ 912812 h 912812"/>
              <a:gd name="connsiteX4" fmla="*/ 0 w 1825625"/>
              <a:gd name="connsiteY4" fmla="*/ 456406 h 912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5625" h="912812">
                <a:moveTo>
                  <a:pt x="0" y="456406"/>
                </a:moveTo>
                <a:cubicBezTo>
                  <a:pt x="0" y="204340"/>
                  <a:pt x="408680" y="0"/>
                  <a:pt x="912813" y="0"/>
                </a:cubicBezTo>
                <a:cubicBezTo>
                  <a:pt x="1416946" y="0"/>
                  <a:pt x="1825626" y="204340"/>
                  <a:pt x="1825626" y="456406"/>
                </a:cubicBezTo>
                <a:cubicBezTo>
                  <a:pt x="1825626" y="708472"/>
                  <a:pt x="1416946" y="912812"/>
                  <a:pt x="912813" y="912812"/>
                </a:cubicBezTo>
                <a:cubicBezTo>
                  <a:pt x="408680" y="912812"/>
                  <a:pt x="0" y="708472"/>
                  <a:pt x="0" y="45640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tint val="99000"/>
              <a:hueOff val="0"/>
              <a:satOff val="0"/>
              <a:lumOff val="0"/>
              <a:alphaOff val="0"/>
            </a:schemeClr>
          </a:fillRef>
          <a:effectRef idx="0">
            <a:schemeClr val="accent3">
              <a:tint val="99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95297" tIns="161618" rIns="295297" bIns="161618" numCol="1" spcCol="1270" anchor="ctr" anchorCtr="0">
            <a:noAutofit/>
          </a:bodyPr>
          <a:lstStyle/>
          <a:p>
            <a:pPr lvl="0" algn="ctr" defTabSz="1955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نیت</a:t>
            </a:r>
            <a:endParaRPr lang="en-US" sz="2000" b="1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2865120" y="1981200"/>
            <a:ext cx="6278880" cy="76200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تعریف : </a:t>
            </a:r>
            <a:r>
              <a:rPr lang="fa-IR" sz="20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فعال شدن جریان چاره اندیشی و طلب در فرد  که منشأ آن ایمان است .</a:t>
            </a:r>
          </a:p>
          <a:p>
            <a:pPr lvl="0" algn="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آثار : تحریک و گرایش شدید به عمل 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2865120" y="3200400"/>
            <a:ext cx="6278880" cy="76200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تعریف : </a:t>
            </a:r>
            <a:r>
              <a:rPr lang="fa-IR" sz="20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قطع و یقین برای رسیدن به مطلوب  و مرحله ی اساسی برای تکانل هر انسانی که منشأ آن ایمان است .</a:t>
            </a:r>
            <a:r>
              <a:rPr lang="fa-IR" sz="20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 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2865120" y="4267200"/>
            <a:ext cx="6278880" cy="76200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تعریف : </a:t>
            </a:r>
            <a:r>
              <a:rPr lang="fa-IR" sz="20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تعیین عمل خاص و در صدد انجام آن برآمدن </a:t>
            </a:r>
            <a:r>
              <a:rPr lang="fa-IR" sz="20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 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2865120" y="5410200"/>
            <a:ext cx="6278880" cy="762000"/>
          </a:xfrm>
          <a:prstGeom prst="roundRect">
            <a:avLst>
              <a:gd name="adj" fmla="val 50000"/>
            </a:avLst>
          </a:prstGeom>
          <a:solidFill>
            <a:srgbClr val="0070C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2">
            <a:scrgbClr r="0" g="0" b="0"/>
          </a:fillRef>
          <a:effectRef idx="1">
            <a:scrgbClr r="0" g="0" b="0"/>
          </a:effectRef>
          <a:fontRef idx="minor">
            <a:schemeClr val="dk1"/>
          </a:fontRef>
        </p:style>
        <p:txBody>
          <a:bodyPr spcFirstLastPara="0" vert="horz" wrap="square" lIns="31736" tIns="31736" rIns="31736" bIns="31736" numCol="1" spcCol="1270" anchor="ctr" anchorCtr="0">
            <a:noAutofit/>
          </a:bodyPr>
          <a:lstStyle/>
          <a:p>
            <a:pPr lvl="0" algn="r" defTabSz="5778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تعریف : </a:t>
            </a:r>
            <a:r>
              <a:rPr lang="fa-IR" sz="20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قصد باطنی و مخفی که منشأ آن عزم بوده و  سرچشمه ی هر عمل اختیاری است و آخرین جزء عمل و قرین آن محسوب می شود.</a:t>
            </a:r>
            <a:r>
              <a:rPr lang="fa-IR" sz="20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02225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9"/>
          <p:cNvSpPr/>
          <p:nvPr/>
        </p:nvSpPr>
        <p:spPr>
          <a:xfrm>
            <a:off x="1981201" y="1398269"/>
            <a:ext cx="5867399" cy="829629"/>
          </a:xfrm>
          <a:custGeom>
            <a:avLst/>
            <a:gdLst>
              <a:gd name="connsiteX0" fmla="*/ 0 w 6096002"/>
              <a:gd name="connsiteY0" fmla="*/ 0 h 829627"/>
              <a:gd name="connsiteX1" fmla="*/ 5681189 w 6096002"/>
              <a:gd name="connsiteY1" fmla="*/ 0 h 829627"/>
              <a:gd name="connsiteX2" fmla="*/ 6096002 w 6096002"/>
              <a:gd name="connsiteY2" fmla="*/ 414814 h 829627"/>
              <a:gd name="connsiteX3" fmla="*/ 5681189 w 6096002"/>
              <a:gd name="connsiteY3" fmla="*/ 829627 h 829627"/>
              <a:gd name="connsiteX4" fmla="*/ 0 w 6096002"/>
              <a:gd name="connsiteY4" fmla="*/ 829627 h 829627"/>
              <a:gd name="connsiteX5" fmla="*/ 0 w 6096002"/>
              <a:gd name="connsiteY5" fmla="*/ 0 h 82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2" h="829627">
                <a:moveTo>
                  <a:pt x="6096002" y="829626"/>
                </a:moveTo>
                <a:lnTo>
                  <a:pt x="414813" y="829626"/>
                </a:lnTo>
                <a:lnTo>
                  <a:pt x="0" y="414813"/>
                </a:lnTo>
                <a:lnTo>
                  <a:pt x="414813" y="1"/>
                </a:lnTo>
                <a:lnTo>
                  <a:pt x="6096002" y="1"/>
                </a:lnTo>
                <a:lnTo>
                  <a:pt x="6096002" y="829626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3250" tIns="121921" rIns="227584" bIns="121921" numCol="1" spcCol="1270" anchor="ctr" anchorCtr="0">
            <a:noAutofit/>
          </a:bodyPr>
          <a:lstStyle/>
          <a:p>
            <a:pPr lvl="0" algn="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پذیرش قلبی علم و دانستن جزئیات به کار بستن آن در خارج </a:t>
            </a:r>
            <a:endParaRPr lang="en-US" sz="2400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1676402" y="1398270"/>
            <a:ext cx="798516" cy="8296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2" name="Freeform 11"/>
          <p:cNvSpPr/>
          <p:nvPr/>
        </p:nvSpPr>
        <p:spPr>
          <a:xfrm>
            <a:off x="2422779" y="2675571"/>
            <a:ext cx="5197220" cy="829629"/>
          </a:xfrm>
          <a:custGeom>
            <a:avLst/>
            <a:gdLst>
              <a:gd name="connsiteX0" fmla="*/ 0 w 4053840"/>
              <a:gd name="connsiteY0" fmla="*/ 0 h 829627"/>
              <a:gd name="connsiteX1" fmla="*/ 3639027 w 4053840"/>
              <a:gd name="connsiteY1" fmla="*/ 0 h 829627"/>
              <a:gd name="connsiteX2" fmla="*/ 4053840 w 4053840"/>
              <a:gd name="connsiteY2" fmla="*/ 414814 h 829627"/>
              <a:gd name="connsiteX3" fmla="*/ 3639027 w 4053840"/>
              <a:gd name="connsiteY3" fmla="*/ 829627 h 829627"/>
              <a:gd name="connsiteX4" fmla="*/ 0 w 4053840"/>
              <a:gd name="connsiteY4" fmla="*/ 829627 h 829627"/>
              <a:gd name="connsiteX5" fmla="*/ 0 w 4053840"/>
              <a:gd name="connsiteY5" fmla="*/ 0 h 82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53840" h="829627">
                <a:moveTo>
                  <a:pt x="4053840" y="829626"/>
                </a:moveTo>
                <a:lnTo>
                  <a:pt x="414813" y="829626"/>
                </a:lnTo>
                <a:lnTo>
                  <a:pt x="0" y="414813"/>
                </a:lnTo>
                <a:lnTo>
                  <a:pt x="414813" y="1"/>
                </a:lnTo>
                <a:lnTo>
                  <a:pt x="4053840" y="1"/>
                </a:lnTo>
                <a:lnTo>
                  <a:pt x="4053840" y="829626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3250" tIns="148591" rIns="277368" bIns="148590" numCol="1" spcCol="1270" anchor="ctr" anchorCtr="0">
            <a:noAutofit/>
          </a:bodyPr>
          <a:lstStyle/>
          <a:p>
            <a:pPr lvl="0" algn="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داشتن عزم و اراده برای عمل کردن به آن در هنگام فراهم شدن شرایط</a:t>
            </a:r>
            <a:endParaRPr lang="en-US" sz="2400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2023522" y="2675572"/>
            <a:ext cx="798516" cy="8296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4" name="Freeform 13"/>
          <p:cNvSpPr/>
          <p:nvPr/>
        </p:nvSpPr>
        <p:spPr>
          <a:xfrm>
            <a:off x="2380458" y="4038600"/>
            <a:ext cx="5239541" cy="829628"/>
          </a:xfrm>
          <a:custGeom>
            <a:avLst/>
            <a:gdLst>
              <a:gd name="connsiteX0" fmla="*/ 0 w 4053840"/>
              <a:gd name="connsiteY0" fmla="*/ 0 h 829627"/>
              <a:gd name="connsiteX1" fmla="*/ 3639027 w 4053840"/>
              <a:gd name="connsiteY1" fmla="*/ 0 h 829627"/>
              <a:gd name="connsiteX2" fmla="*/ 4053840 w 4053840"/>
              <a:gd name="connsiteY2" fmla="*/ 414814 h 829627"/>
              <a:gd name="connsiteX3" fmla="*/ 3639027 w 4053840"/>
              <a:gd name="connsiteY3" fmla="*/ 829627 h 829627"/>
              <a:gd name="connsiteX4" fmla="*/ 0 w 4053840"/>
              <a:gd name="connsiteY4" fmla="*/ 829627 h 829627"/>
              <a:gd name="connsiteX5" fmla="*/ 0 w 4053840"/>
              <a:gd name="connsiteY5" fmla="*/ 0 h 82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53840" h="829627">
                <a:moveTo>
                  <a:pt x="4053840" y="829626"/>
                </a:moveTo>
                <a:lnTo>
                  <a:pt x="414813" y="829626"/>
                </a:lnTo>
                <a:lnTo>
                  <a:pt x="0" y="414813"/>
                </a:lnTo>
                <a:lnTo>
                  <a:pt x="414813" y="1"/>
                </a:lnTo>
                <a:lnTo>
                  <a:pt x="4053840" y="1"/>
                </a:lnTo>
                <a:lnTo>
                  <a:pt x="4053840" y="829626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3250" tIns="148591" rIns="277368" bIns="148590" numCol="1" spcCol="1270" anchor="ctr" anchorCtr="0">
            <a:noAutofit/>
          </a:bodyPr>
          <a:lstStyle/>
          <a:p>
            <a:pPr lvl="0" algn="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مهیا کردن شرایط برای عمل کردن به موقع </a:t>
            </a:r>
            <a:endParaRPr lang="en-US" sz="2400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981200" y="4038601"/>
            <a:ext cx="798516" cy="8296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Freeform 15"/>
          <p:cNvSpPr/>
          <p:nvPr/>
        </p:nvSpPr>
        <p:spPr>
          <a:xfrm>
            <a:off x="1999457" y="5410200"/>
            <a:ext cx="5620541" cy="829628"/>
          </a:xfrm>
          <a:custGeom>
            <a:avLst/>
            <a:gdLst>
              <a:gd name="connsiteX0" fmla="*/ 0 w 4053840"/>
              <a:gd name="connsiteY0" fmla="*/ 0 h 829627"/>
              <a:gd name="connsiteX1" fmla="*/ 3639027 w 4053840"/>
              <a:gd name="connsiteY1" fmla="*/ 0 h 829627"/>
              <a:gd name="connsiteX2" fmla="*/ 4053840 w 4053840"/>
              <a:gd name="connsiteY2" fmla="*/ 414814 h 829627"/>
              <a:gd name="connsiteX3" fmla="*/ 3639027 w 4053840"/>
              <a:gd name="connsiteY3" fmla="*/ 829627 h 829627"/>
              <a:gd name="connsiteX4" fmla="*/ 0 w 4053840"/>
              <a:gd name="connsiteY4" fmla="*/ 829627 h 829627"/>
              <a:gd name="connsiteX5" fmla="*/ 0 w 4053840"/>
              <a:gd name="connsiteY5" fmla="*/ 0 h 8296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053840" h="829627">
                <a:moveTo>
                  <a:pt x="4053840" y="829626"/>
                </a:moveTo>
                <a:lnTo>
                  <a:pt x="414813" y="829626"/>
                </a:lnTo>
                <a:lnTo>
                  <a:pt x="0" y="414813"/>
                </a:lnTo>
                <a:lnTo>
                  <a:pt x="414813" y="1"/>
                </a:lnTo>
                <a:lnTo>
                  <a:pt x="4053840" y="1"/>
                </a:lnTo>
                <a:lnTo>
                  <a:pt x="4053840" y="829626"/>
                </a:lnTo>
                <a:close/>
              </a:path>
            </a:pathLst>
          </a:custGeom>
          <a:solidFill>
            <a:srgbClr val="92D05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3250" tIns="148591" rIns="277368" bIns="148590" numCol="1" spcCol="1270" anchor="ctr" anchorCtr="0">
            <a:noAutofit/>
          </a:bodyPr>
          <a:lstStyle/>
          <a:p>
            <a:pPr lvl="0" algn="r" defTabSz="1733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a-IR" sz="2400" kern="1200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مشاهده ی عمل متناسب ومتناظر با علم و در نظر گرفتن آن علم در هنگام عمل</a:t>
            </a:r>
            <a:endParaRPr lang="en-US" sz="2400" kern="12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sp>
        <p:nvSpPr>
          <p:cNvPr id="17" name="Oval 16"/>
          <p:cNvSpPr/>
          <p:nvPr/>
        </p:nvSpPr>
        <p:spPr>
          <a:xfrm>
            <a:off x="1600200" y="5410201"/>
            <a:ext cx="798516" cy="829627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tint val="5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" name="Rounded Rectangle 2"/>
          <p:cNvSpPr/>
          <p:nvPr/>
        </p:nvSpPr>
        <p:spPr>
          <a:xfrm>
            <a:off x="620770" y="62345"/>
            <a:ext cx="7380230" cy="1004455"/>
          </a:xfrm>
          <a:prstGeom prst="roundRect">
            <a:avLst/>
          </a:prstGeom>
          <a:solidFill>
            <a:srgbClr val="FFFF0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شاخصه ی مفید بودن علم            عمل صالح</a:t>
            </a:r>
          </a:p>
          <a:p>
            <a:pPr algn="ctr"/>
            <a:r>
              <a:rPr lang="fa-IR" sz="20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شاخصه ی عمل صالح                              رساندن انسان به علم جدید</a:t>
            </a:r>
          </a:p>
          <a:p>
            <a:pPr algn="ctr"/>
            <a:endParaRPr lang="en-US" sz="2000" b="1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 flipH="1">
            <a:off x="3429000" y="304800"/>
            <a:ext cx="4572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H="1">
            <a:off x="3810000" y="609600"/>
            <a:ext cx="1524000" cy="0"/>
          </a:xfrm>
          <a:prstGeom prst="straightConnector1">
            <a:avLst/>
          </a:prstGeom>
          <a:ln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381000" y="1447800"/>
            <a:ext cx="1219200" cy="4724400"/>
          </a:xfrm>
          <a:prstGeom prst="roundRect">
            <a:avLst/>
          </a:prstGeom>
          <a:solidFill>
            <a:srgbClr val="00B0F0"/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a-IR" sz="2800" b="1" dirty="0" smtClean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بیانات مختلف به فعلیت در آمدن آن در آیات و روایات </a:t>
            </a:r>
            <a:endParaRPr lang="en-US" sz="2800" b="1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82844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4" grpId="0" animBg="1"/>
      <p:bldP spid="16" grpId="0" animBg="1"/>
      <p:bldP spid="3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746442693"/>
              </p:ext>
            </p:extLst>
          </p:nvPr>
        </p:nvGraphicFramePr>
        <p:xfrm>
          <a:off x="76200" y="-152400"/>
          <a:ext cx="85344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Curved Left Arrow 4"/>
          <p:cNvSpPr/>
          <p:nvPr/>
        </p:nvSpPr>
        <p:spPr>
          <a:xfrm rot="19621377">
            <a:off x="8213740" y="4397104"/>
            <a:ext cx="838200" cy="1219200"/>
          </a:xfrm>
          <a:prstGeom prst="curvedLeftArrow">
            <a:avLst/>
          </a:prstGeom>
          <a:solidFill>
            <a:srgbClr val="00B050"/>
          </a:solidFill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228600" y="5638800"/>
            <a:ext cx="87630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dirty="0">
                <a:solidFill>
                  <a:schemeClr val="tx1">
                    <a:lumMod val="10000"/>
                    <a:lumOff val="90000"/>
                  </a:schemeClr>
                </a:solidFill>
                <a:cs typeface="B Mitra" pitchFamily="2" charset="-78"/>
              </a:rPr>
              <a:t>ضرورت رسیدن به درک بیشتر از زندگی و فهم افعال و بروز اعمال بیشتر، موجب  حرکت یا «سعی» و «جهد» می­شود. زیرا وقوف انسان در دنیا اندک است و اگر در این اندک زمان به رشد مطلوب خود نرسد به «خلود» در همان مرحله باید بسنده کند. </a:t>
            </a:r>
            <a:endParaRPr lang="en-US" sz="2000" dirty="0">
              <a:solidFill>
                <a:schemeClr val="tx1">
                  <a:lumMod val="10000"/>
                  <a:lumOff val="90000"/>
                </a:schemeClr>
              </a:solidFill>
              <a:cs typeface="B Mitr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821896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2B6695-CABF-449E-AC8B-4E73EF6DC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A42B6695-CABF-449E-AC8B-4E73EF6DC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A42B6695-CABF-449E-AC8B-4E73EF6DC8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>
                                            <p:graphicEl>
                                              <a:dgm id="{A42B6695-CABF-449E-AC8B-4E73EF6DC8D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E15C595-1ADE-4B5B-911E-97AD40E1EE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graphicEl>
                                              <a:dgm id="{4E15C595-1ADE-4B5B-911E-97AD40E1EE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4E15C595-1ADE-4B5B-911E-97AD40E1EE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>
                                            <p:graphicEl>
                                              <a:dgm id="{4E15C595-1ADE-4B5B-911E-97AD40E1EE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1F892B4-5C4D-4A0A-98A7-9287675DE8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11F892B4-5C4D-4A0A-98A7-9287675DE8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11F892B4-5C4D-4A0A-98A7-9287675DE89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11F892B4-5C4D-4A0A-98A7-9287675DE89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8DD55D7-7F75-48E0-A0A7-F881B9E9F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>
                                            <p:graphicEl>
                                              <a:dgm id="{88DD55D7-7F75-48E0-A0A7-F881B9E9F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88DD55D7-7F75-48E0-A0A7-F881B9E9F3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>
                                            <p:graphicEl>
                                              <a:dgm id="{88DD55D7-7F75-48E0-A0A7-F881B9E9F3ED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734421713"/>
              </p:ext>
            </p:extLst>
          </p:nvPr>
        </p:nvGraphicFramePr>
        <p:xfrm>
          <a:off x="76200" y="1397000"/>
          <a:ext cx="8839200" cy="5156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91026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F7290D5-923B-4E66-A2D4-11C26CA1D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graphicEl>
                                              <a:dgm id="{9F7290D5-923B-4E66-A2D4-11C26CA1D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graphicEl>
                                              <a:dgm id="{9F7290D5-923B-4E66-A2D4-11C26CA1DC4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20F457A-AB4D-4D44-8332-6387BD5FD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>
                                            <p:graphicEl>
                                              <a:dgm id="{620F457A-AB4D-4D44-8332-6387BD5FD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>
                                            <p:graphicEl>
                                              <a:dgm id="{620F457A-AB4D-4D44-8332-6387BD5FD9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F7B1E5C-1C6B-45C9-9EAD-CBF394D92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graphicEl>
                                              <a:dgm id="{AF7B1E5C-1C6B-45C9-9EAD-CBF394D92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graphicEl>
                                              <a:dgm id="{AF7B1E5C-1C6B-45C9-9EAD-CBF394D923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0860317-AEE4-49D6-8463-9174A7AB3E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>
                                            <p:graphicEl>
                                              <a:dgm id="{F0860317-AEE4-49D6-8463-9174A7AB3E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>
                                            <p:graphicEl>
                                              <a:dgm id="{F0860317-AEE4-49D6-8463-9174A7AB3EE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007345C-ECA0-44C0-A0DF-58C5476AD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graphicEl>
                                              <a:dgm id="{8007345C-ECA0-44C0-A0DF-58C5476AD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graphicEl>
                                              <a:dgm id="{8007345C-ECA0-44C0-A0DF-58C5476AD2E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7F4FF5E-7A91-4AEF-9A9A-17965DFE0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graphicEl>
                                              <a:dgm id="{C7F4FF5E-7A91-4AEF-9A9A-17965DFE0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graphicEl>
                                              <a:dgm id="{C7F4FF5E-7A91-4AEF-9A9A-17965DFE0FC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433D02-3237-4653-8FEB-AD2642835F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graphicEl>
                                              <a:dgm id="{FF433D02-3237-4653-8FEB-AD2642835F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graphicEl>
                                              <a:dgm id="{FF433D02-3237-4653-8FEB-AD2642835FA3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02AEC71-723B-45B5-8A01-752B6F21D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>
                                            <p:graphicEl>
                                              <a:dgm id="{202AEC71-723B-45B5-8A01-752B6F21D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>
                                            <p:graphicEl>
                                              <a:dgm id="{202AEC71-723B-45B5-8A01-752B6F21DDD2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A8ED18C-E557-4BDA-97ED-D295978ED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graphicEl>
                                              <a:dgm id="{6A8ED18C-E557-4BDA-97ED-D295978ED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graphicEl>
                                              <a:dgm id="{6A8ED18C-E557-4BDA-97ED-D295978EDE56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3F39660-F196-4471-97CF-84F8A7EC3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graphicEl>
                                              <a:dgm id="{A3F39660-F196-4471-97CF-84F8A7EC3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graphicEl>
                                              <a:dgm id="{A3F39660-F196-4471-97CF-84F8A7EC30C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A6DF3C-82DB-44FB-839E-903364D75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graphicEl>
                                              <a:dgm id="{70A6DF3C-82DB-44FB-839E-903364D75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graphicEl>
                                              <a:dgm id="{70A6DF3C-82DB-44FB-839E-903364D753BB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E3EB9E-2B59-47A1-BB29-7C7059E81E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">
                                            <p:graphicEl>
                                              <a:dgm id="{82E3EB9E-2B59-47A1-BB29-7C7059E81E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">
                                            <p:graphicEl>
                                              <a:dgm id="{82E3EB9E-2B59-47A1-BB29-7C7059E81EED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AE863FC-A23E-47DB-B610-23D5A5491C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4">
                                            <p:graphicEl>
                                              <a:dgm id="{2AE863FC-A23E-47DB-B610-23D5A5491C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">
                                            <p:graphicEl>
                                              <a:dgm id="{2AE863FC-A23E-47DB-B610-23D5A5491C31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CCC7A28-0A14-4B40-9A90-9FFC27DB8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graphicEl>
                                              <a:dgm id="{7CCC7A28-0A14-4B40-9A90-9FFC27DB8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graphicEl>
                                              <a:dgm id="{7CCC7A28-0A14-4B40-9A90-9FFC27DB84E5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49B5696-219C-4981-8078-F269E6FEA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">
                                            <p:graphicEl>
                                              <a:dgm id="{149B5696-219C-4981-8078-F269E6FEA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">
                                            <p:graphicEl>
                                              <a:dgm id="{149B5696-219C-4981-8078-F269E6FEAB34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A6B036-4CAF-49B3-92F0-D276ABC706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">
                                            <p:graphicEl>
                                              <a:dgm id="{BBA6B036-4CAF-49B3-92F0-D276ABC706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">
                                            <p:graphicEl>
                                              <a:dgm id="{BBA6B036-4CAF-49B3-92F0-D276ABC7068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68C1F4B-A773-4E12-B6B5-2AD08AF78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4">
                                            <p:graphicEl>
                                              <a:dgm id="{E68C1F4B-A773-4E12-B6B5-2AD08AF78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">
                                            <p:graphicEl>
                                              <a:dgm id="{E68C1F4B-A773-4E12-B6B5-2AD08AF781CA}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7387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1221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Custom 3">
      <a:dk1>
        <a:sysClr val="windowText" lastClr="000000"/>
      </a:dk1>
      <a:lt1>
        <a:srgbClr val="232323"/>
      </a:lt1>
      <a:dk2>
        <a:srgbClr val="000000"/>
      </a:dk2>
      <a:lt2>
        <a:srgbClr val="000000"/>
      </a:lt2>
      <a:accent1>
        <a:srgbClr val="000000"/>
      </a:accent1>
      <a:accent2>
        <a:srgbClr val="000000"/>
      </a:accent2>
      <a:accent3>
        <a:srgbClr val="000000"/>
      </a:accent3>
      <a:accent4>
        <a:srgbClr val="000000"/>
      </a:accent4>
      <a:accent5>
        <a:srgbClr val="000000"/>
      </a:accent5>
      <a:accent6>
        <a:srgbClr val="000000"/>
      </a:accent6>
      <a:hlink>
        <a:srgbClr val="000000"/>
      </a:hlink>
      <a:folHlink>
        <a:srgbClr val="00000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131</TotalTime>
  <Words>343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Technic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NafasNafas ta amadan</dc:creator>
  <cp:lastModifiedBy>zahra</cp:lastModifiedBy>
  <cp:revision>110</cp:revision>
  <dcterms:created xsi:type="dcterms:W3CDTF">2006-08-16T00:00:00Z</dcterms:created>
  <dcterms:modified xsi:type="dcterms:W3CDTF">2012-07-14T14:58:57Z</dcterms:modified>
</cp:coreProperties>
</file>