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58BE88B-17FE-4928-A4DE-5FAC8A43BD5B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A6E37F8-66EB-4A42-8F1E-48D98756031C}" type="slidenum">
              <a:rPr lang="fa-IR" smtClean="0"/>
              <a:t>‹#›</a:t>
            </a:fld>
            <a:endParaRPr lang="fa-I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محمد استیری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/>
              <a:t>فصل سوم دولت و توسعه</a:t>
            </a:r>
          </a:p>
        </p:txBody>
      </p:sp>
    </p:spTree>
    <p:extLst>
      <p:ext uri="{BB962C8B-B14F-4D97-AF65-F5344CB8AC3E}">
        <p14:creationId xmlns:p14="http://schemas.microsoft.com/office/powerpoint/2010/main" val="294773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764704"/>
            <a:ext cx="3053866" cy="4897543"/>
          </a:xfrm>
        </p:spPr>
        <p:txBody>
          <a:bodyPr>
            <a:normAutofit/>
          </a:bodyPr>
          <a:lstStyle/>
          <a:p>
            <a:r>
              <a:rPr lang="fa-IR" sz="2800" dirty="0" smtClean="0"/>
              <a:t>در حال حاضر مهمترین هدف کشور ها توسعه اقتصادی است</a:t>
            </a: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3351027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645238"/>
            <a:ext cx="3657600" cy="2435886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a-IR" dirty="0" smtClean="0"/>
              <a:t>برای رسیدن به توسعه اقتصادی دو دیدگاه وجود دارد : 1-اقتصاد آزاد 2- دخالت دولت در اقتصاد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834649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algn="r"/>
            <a:r>
              <a:rPr lang="fa-IR" sz="1600" dirty="0" smtClean="0"/>
              <a:t>در حال حاضر کشور ایران از نظر اقتصادی جز کشور های در حال توسعه جهان سوم است</a:t>
            </a:r>
            <a:endParaRPr lang="fa-IR" sz="1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7560840" cy="4248472"/>
          </a:xfrm>
        </p:spPr>
      </p:pic>
    </p:spTree>
    <p:extLst>
      <p:ext uri="{BB962C8B-B14F-4D97-AF65-F5344CB8AC3E}">
        <p14:creationId xmlns:p14="http://schemas.microsoft.com/office/powerpoint/2010/main" val="2748852336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</TotalTime>
  <Words>51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Technic</vt:lpstr>
      <vt:lpstr>محمد استیری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محمد استیری</dc:title>
  <dc:creator>Coffinet.com</dc:creator>
  <cp:lastModifiedBy>Coffinet.com</cp:lastModifiedBy>
  <cp:revision>1</cp:revision>
  <dcterms:created xsi:type="dcterms:W3CDTF">2016-04-16T16:00:38Z</dcterms:created>
  <dcterms:modified xsi:type="dcterms:W3CDTF">2016-04-16T16:06:53Z</dcterms:modified>
</cp:coreProperties>
</file>