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02" autoAdjust="0"/>
  </p:normalViewPr>
  <p:slideViewPr>
    <p:cSldViewPr>
      <p:cViewPr varScale="1">
        <p:scale>
          <a:sx n="76" d="100"/>
          <a:sy n="76" d="100"/>
        </p:scale>
        <p:origin x="101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C0A38B-E4B3-4BC2-8864-1210EEC1289D}"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pPr rtl="1"/>
          <a:endParaRPr lang="fa-IR"/>
        </a:p>
      </dgm:t>
    </dgm:pt>
    <dgm:pt modelId="{7166BC86-A6EE-4C6C-A6A3-4F225E31FE6B}">
      <dgm:prSet phldrT="[Text]"/>
      <dgm:spPr/>
      <dgm:t>
        <a:bodyPr/>
        <a:lstStyle/>
        <a:p>
          <a:pPr rtl="1"/>
          <a:r>
            <a:rPr lang="fa-IR">
              <a:cs typeface="B Badr" panose="00000400000000000000" pitchFamily="2" charset="-78"/>
            </a:rPr>
            <a:t>رسول</a:t>
          </a:r>
        </a:p>
      </dgm:t>
    </dgm:pt>
    <dgm:pt modelId="{31AD1AF1-595C-46DD-8BB8-A8578DCCB406}" type="parTrans" cxnId="{CF868CAA-A16A-420D-8ECC-B5AE58A3B143}">
      <dgm:prSet/>
      <dgm:spPr/>
      <dgm:t>
        <a:bodyPr/>
        <a:lstStyle/>
        <a:p>
          <a:pPr rtl="1"/>
          <a:endParaRPr lang="fa-IR"/>
        </a:p>
      </dgm:t>
    </dgm:pt>
    <dgm:pt modelId="{545F5DD6-BD56-45D2-B6F7-73770BAB5428}" type="sibTrans" cxnId="{CF868CAA-A16A-420D-8ECC-B5AE58A3B143}">
      <dgm:prSet/>
      <dgm:spPr/>
      <dgm:t>
        <a:bodyPr/>
        <a:lstStyle/>
        <a:p>
          <a:pPr rtl="1"/>
          <a:endParaRPr lang="fa-IR"/>
        </a:p>
      </dgm:t>
    </dgm:pt>
    <dgm:pt modelId="{222E7304-01A6-4325-BCD7-D834F445AF23}">
      <dgm:prSet phldrT="[Text]"/>
      <dgm:spPr/>
      <dgm:t>
        <a:bodyPr/>
        <a:lstStyle/>
        <a:p>
          <a:pPr rtl="1"/>
          <a:r>
            <a:rPr lang="fa-IR">
              <a:cs typeface="B Badr" panose="00000400000000000000" pitchFamily="2" charset="-78"/>
            </a:rPr>
            <a:t>اگر از ماده نبو باشد: دارای مقام والا و برجسته.</a:t>
          </a:r>
        </a:p>
      </dgm:t>
    </dgm:pt>
    <dgm:pt modelId="{22ECAB54-FC15-4977-897D-3B28071E83F5}" type="parTrans" cxnId="{373A7D9B-A41E-4843-93A1-9284EB2648A5}">
      <dgm:prSet/>
      <dgm:spPr/>
      <dgm:t>
        <a:bodyPr/>
        <a:lstStyle/>
        <a:p>
          <a:pPr rtl="1"/>
          <a:endParaRPr lang="fa-IR"/>
        </a:p>
      </dgm:t>
    </dgm:pt>
    <dgm:pt modelId="{0D1B9ADA-75F5-4EA0-BD21-245A28DCEED3}" type="sibTrans" cxnId="{373A7D9B-A41E-4843-93A1-9284EB2648A5}">
      <dgm:prSet/>
      <dgm:spPr/>
      <dgm:t>
        <a:bodyPr/>
        <a:lstStyle/>
        <a:p>
          <a:pPr rtl="1"/>
          <a:endParaRPr lang="fa-IR"/>
        </a:p>
      </dgm:t>
    </dgm:pt>
    <dgm:pt modelId="{4FA73061-8459-4968-B15C-A64E87103EC8}">
      <dgm:prSet phldrT="[Text]"/>
      <dgm:spPr/>
      <dgm:t>
        <a:bodyPr/>
        <a:lstStyle/>
        <a:p>
          <a:pPr rtl="1"/>
          <a:r>
            <a:rPr lang="fa-IR">
              <a:cs typeface="B Badr" panose="00000400000000000000" pitchFamily="2" charset="-78"/>
            </a:rPr>
            <a:t>نبی</a:t>
          </a:r>
        </a:p>
      </dgm:t>
    </dgm:pt>
    <dgm:pt modelId="{0320D52E-B131-43CF-97D0-CEEA105CF04D}" type="parTrans" cxnId="{C779E950-35F1-480C-A367-2E0C1362B8C0}">
      <dgm:prSet/>
      <dgm:spPr/>
      <dgm:t>
        <a:bodyPr/>
        <a:lstStyle/>
        <a:p>
          <a:pPr rtl="1"/>
          <a:endParaRPr lang="fa-IR"/>
        </a:p>
      </dgm:t>
    </dgm:pt>
    <dgm:pt modelId="{68D7149C-61E5-4515-ACAB-B3C9684B3042}" type="sibTrans" cxnId="{C779E950-35F1-480C-A367-2E0C1362B8C0}">
      <dgm:prSet/>
      <dgm:spPr/>
      <dgm:t>
        <a:bodyPr/>
        <a:lstStyle/>
        <a:p>
          <a:pPr rtl="1"/>
          <a:endParaRPr lang="fa-IR"/>
        </a:p>
      </dgm:t>
    </dgm:pt>
    <dgm:pt modelId="{9752D925-713A-49D2-8F8C-8EAF4A843710}">
      <dgm:prSet phldrT="[Text]"/>
      <dgm:spPr/>
      <dgm:t>
        <a:bodyPr/>
        <a:lstStyle/>
        <a:p>
          <a:pPr rtl="1"/>
          <a:r>
            <a:rPr lang="fa-IR">
              <a:cs typeface="B Badr" panose="00000400000000000000" pitchFamily="2" charset="-78"/>
            </a:rPr>
            <a:t>اگر از ماده نبأ باشد: صاحب خبر مهم</a:t>
          </a:r>
        </a:p>
      </dgm:t>
    </dgm:pt>
    <dgm:pt modelId="{C44F9E10-C36F-45C8-8A8D-3B30EDFA5181}" type="parTrans" cxnId="{A14EF997-6019-49BE-B4AD-B88F6D6BFD4E}">
      <dgm:prSet/>
      <dgm:spPr/>
      <dgm:t>
        <a:bodyPr/>
        <a:lstStyle/>
        <a:p>
          <a:pPr rtl="1"/>
          <a:endParaRPr lang="fa-IR"/>
        </a:p>
      </dgm:t>
    </dgm:pt>
    <dgm:pt modelId="{62FF6A6D-8B5E-43AE-BE5F-E7D7A876DBAF}" type="sibTrans" cxnId="{A14EF997-6019-49BE-B4AD-B88F6D6BFD4E}">
      <dgm:prSet/>
      <dgm:spPr/>
      <dgm:t>
        <a:bodyPr/>
        <a:lstStyle/>
        <a:p>
          <a:pPr rtl="1"/>
          <a:endParaRPr lang="fa-IR"/>
        </a:p>
      </dgm:t>
    </dgm:pt>
    <dgm:pt modelId="{A7F188B9-379A-43C5-BE21-6AEECBC58D56}">
      <dgm:prSet phldrT="[Text]"/>
      <dgm:spPr/>
      <dgm:t>
        <a:bodyPr/>
        <a:lstStyle/>
        <a:p>
          <a:pPr rtl="1"/>
          <a:r>
            <a:rPr lang="fa-IR">
              <a:cs typeface="B Badr" panose="00000400000000000000" pitchFamily="2" charset="-78"/>
            </a:rPr>
            <a:t>پیام آور</a:t>
          </a:r>
        </a:p>
      </dgm:t>
    </dgm:pt>
    <dgm:pt modelId="{60AECAFD-6D86-4110-9A19-31639E0DA864}" type="parTrans" cxnId="{D8C12F12-59B4-4124-A08C-4B51816A1AF5}">
      <dgm:prSet/>
      <dgm:spPr/>
      <dgm:t>
        <a:bodyPr/>
        <a:lstStyle/>
        <a:p>
          <a:pPr rtl="1"/>
          <a:endParaRPr lang="fa-IR"/>
        </a:p>
      </dgm:t>
    </dgm:pt>
    <dgm:pt modelId="{4A7B4B97-476D-4CEF-BACC-44D6AA1B1F3B}" type="sibTrans" cxnId="{D8C12F12-59B4-4124-A08C-4B51816A1AF5}">
      <dgm:prSet/>
      <dgm:spPr/>
      <dgm:t>
        <a:bodyPr/>
        <a:lstStyle/>
        <a:p>
          <a:pPr rtl="1"/>
          <a:endParaRPr lang="fa-IR"/>
        </a:p>
      </dgm:t>
    </dgm:pt>
    <dgm:pt modelId="{ADA82EEA-ED01-42CD-A3D1-8784D5228F52}" type="pres">
      <dgm:prSet presAssocID="{60C0A38B-E4B3-4BC2-8864-1210EEC1289D}" presName="hierChild1" presStyleCnt="0">
        <dgm:presLayoutVars>
          <dgm:orgChart val="1"/>
          <dgm:chPref val="1"/>
          <dgm:dir val="rev"/>
          <dgm:animOne val="branch"/>
          <dgm:animLvl val="lvl"/>
          <dgm:resizeHandles/>
        </dgm:presLayoutVars>
      </dgm:prSet>
      <dgm:spPr/>
      <dgm:t>
        <a:bodyPr/>
        <a:lstStyle/>
        <a:p>
          <a:pPr rtl="1"/>
          <a:endParaRPr lang="fa-IR"/>
        </a:p>
      </dgm:t>
    </dgm:pt>
    <dgm:pt modelId="{39D50BA1-B177-4F3C-83C6-71386BC59A53}" type="pres">
      <dgm:prSet presAssocID="{7166BC86-A6EE-4C6C-A6A3-4F225E31FE6B}" presName="hierRoot1" presStyleCnt="0">
        <dgm:presLayoutVars>
          <dgm:hierBranch val="init"/>
        </dgm:presLayoutVars>
      </dgm:prSet>
      <dgm:spPr/>
      <dgm:t>
        <a:bodyPr/>
        <a:lstStyle/>
        <a:p>
          <a:pPr rtl="1"/>
          <a:endParaRPr lang="fa-IR"/>
        </a:p>
      </dgm:t>
    </dgm:pt>
    <dgm:pt modelId="{E33B2933-CEA7-4378-9F84-2A542C969467}" type="pres">
      <dgm:prSet presAssocID="{7166BC86-A6EE-4C6C-A6A3-4F225E31FE6B}" presName="rootComposite1" presStyleCnt="0"/>
      <dgm:spPr/>
      <dgm:t>
        <a:bodyPr/>
        <a:lstStyle/>
        <a:p>
          <a:pPr rtl="1"/>
          <a:endParaRPr lang="fa-IR"/>
        </a:p>
      </dgm:t>
    </dgm:pt>
    <dgm:pt modelId="{7EA6B92B-4E08-412F-BB54-038248E75010}" type="pres">
      <dgm:prSet presAssocID="{7166BC86-A6EE-4C6C-A6A3-4F225E31FE6B}" presName="rootText1" presStyleLbl="node0" presStyleIdx="0" presStyleCnt="2">
        <dgm:presLayoutVars>
          <dgm:chPref val="3"/>
        </dgm:presLayoutVars>
      </dgm:prSet>
      <dgm:spPr/>
      <dgm:t>
        <a:bodyPr/>
        <a:lstStyle/>
        <a:p>
          <a:pPr rtl="1"/>
          <a:endParaRPr lang="fa-IR"/>
        </a:p>
      </dgm:t>
    </dgm:pt>
    <dgm:pt modelId="{2299C21C-A2A8-4855-92FF-F0FD001897B1}" type="pres">
      <dgm:prSet presAssocID="{7166BC86-A6EE-4C6C-A6A3-4F225E31FE6B}" presName="rootConnector1" presStyleLbl="node1" presStyleIdx="0" presStyleCnt="0"/>
      <dgm:spPr/>
      <dgm:t>
        <a:bodyPr/>
        <a:lstStyle/>
        <a:p>
          <a:pPr rtl="1"/>
          <a:endParaRPr lang="fa-IR"/>
        </a:p>
      </dgm:t>
    </dgm:pt>
    <dgm:pt modelId="{493BA153-9593-49E0-96F5-A13D38BDA82A}" type="pres">
      <dgm:prSet presAssocID="{7166BC86-A6EE-4C6C-A6A3-4F225E31FE6B}" presName="hierChild2" presStyleCnt="0"/>
      <dgm:spPr/>
      <dgm:t>
        <a:bodyPr/>
        <a:lstStyle/>
        <a:p>
          <a:pPr rtl="1"/>
          <a:endParaRPr lang="fa-IR"/>
        </a:p>
      </dgm:t>
    </dgm:pt>
    <dgm:pt modelId="{E1F84CDF-E2E0-4789-8865-1823149C61E0}" type="pres">
      <dgm:prSet presAssocID="{60AECAFD-6D86-4110-9A19-31639E0DA864}" presName="Name66" presStyleLbl="parChTrans1D2" presStyleIdx="0" presStyleCnt="3"/>
      <dgm:spPr/>
      <dgm:t>
        <a:bodyPr/>
        <a:lstStyle/>
        <a:p>
          <a:pPr rtl="1"/>
          <a:endParaRPr lang="fa-IR"/>
        </a:p>
      </dgm:t>
    </dgm:pt>
    <dgm:pt modelId="{2150DB22-A73A-46F4-B443-C0E4CC630DD4}" type="pres">
      <dgm:prSet presAssocID="{A7F188B9-379A-43C5-BE21-6AEECBC58D56}" presName="hierRoot2" presStyleCnt="0">
        <dgm:presLayoutVars>
          <dgm:hierBranch val="init"/>
        </dgm:presLayoutVars>
      </dgm:prSet>
      <dgm:spPr/>
      <dgm:t>
        <a:bodyPr/>
        <a:lstStyle/>
        <a:p>
          <a:pPr rtl="1"/>
          <a:endParaRPr lang="fa-IR"/>
        </a:p>
      </dgm:t>
    </dgm:pt>
    <dgm:pt modelId="{73A154A7-DC84-45E9-8591-B5E9D478FAB6}" type="pres">
      <dgm:prSet presAssocID="{A7F188B9-379A-43C5-BE21-6AEECBC58D56}" presName="rootComposite" presStyleCnt="0"/>
      <dgm:spPr/>
      <dgm:t>
        <a:bodyPr/>
        <a:lstStyle/>
        <a:p>
          <a:pPr rtl="1"/>
          <a:endParaRPr lang="fa-IR"/>
        </a:p>
      </dgm:t>
    </dgm:pt>
    <dgm:pt modelId="{09285146-9B9B-42EC-BBCE-FE72CFC1CA57}" type="pres">
      <dgm:prSet presAssocID="{A7F188B9-379A-43C5-BE21-6AEECBC58D56}" presName="rootText" presStyleLbl="node2" presStyleIdx="0" presStyleCnt="3">
        <dgm:presLayoutVars>
          <dgm:chPref val="3"/>
        </dgm:presLayoutVars>
      </dgm:prSet>
      <dgm:spPr/>
      <dgm:t>
        <a:bodyPr/>
        <a:lstStyle/>
        <a:p>
          <a:pPr rtl="1"/>
          <a:endParaRPr lang="fa-IR"/>
        </a:p>
      </dgm:t>
    </dgm:pt>
    <dgm:pt modelId="{387FF08F-2D97-4CB4-8A3E-0C99487EF5FB}" type="pres">
      <dgm:prSet presAssocID="{A7F188B9-379A-43C5-BE21-6AEECBC58D56}" presName="rootConnector" presStyleLbl="node2" presStyleIdx="0" presStyleCnt="3"/>
      <dgm:spPr/>
      <dgm:t>
        <a:bodyPr/>
        <a:lstStyle/>
        <a:p>
          <a:pPr rtl="1"/>
          <a:endParaRPr lang="fa-IR"/>
        </a:p>
      </dgm:t>
    </dgm:pt>
    <dgm:pt modelId="{9DD42999-DE1D-4CC3-B377-39DB025C84E4}" type="pres">
      <dgm:prSet presAssocID="{A7F188B9-379A-43C5-BE21-6AEECBC58D56}" presName="hierChild4" presStyleCnt="0"/>
      <dgm:spPr/>
      <dgm:t>
        <a:bodyPr/>
        <a:lstStyle/>
        <a:p>
          <a:pPr rtl="1"/>
          <a:endParaRPr lang="fa-IR"/>
        </a:p>
      </dgm:t>
    </dgm:pt>
    <dgm:pt modelId="{2FC2DEC6-17B5-4DFB-9BA7-28226D48954A}" type="pres">
      <dgm:prSet presAssocID="{A7F188B9-379A-43C5-BE21-6AEECBC58D56}" presName="hierChild5" presStyleCnt="0"/>
      <dgm:spPr/>
      <dgm:t>
        <a:bodyPr/>
        <a:lstStyle/>
        <a:p>
          <a:pPr rtl="1"/>
          <a:endParaRPr lang="fa-IR"/>
        </a:p>
      </dgm:t>
    </dgm:pt>
    <dgm:pt modelId="{4237A2EA-38AE-46E9-8A42-395648839EF4}" type="pres">
      <dgm:prSet presAssocID="{7166BC86-A6EE-4C6C-A6A3-4F225E31FE6B}" presName="hierChild3" presStyleCnt="0"/>
      <dgm:spPr/>
      <dgm:t>
        <a:bodyPr/>
        <a:lstStyle/>
        <a:p>
          <a:pPr rtl="1"/>
          <a:endParaRPr lang="fa-IR"/>
        </a:p>
      </dgm:t>
    </dgm:pt>
    <dgm:pt modelId="{A89ED89D-62C7-4DAF-9138-E36147F3F2FA}" type="pres">
      <dgm:prSet presAssocID="{4FA73061-8459-4968-B15C-A64E87103EC8}" presName="hierRoot1" presStyleCnt="0">
        <dgm:presLayoutVars>
          <dgm:hierBranch val="init"/>
        </dgm:presLayoutVars>
      </dgm:prSet>
      <dgm:spPr/>
      <dgm:t>
        <a:bodyPr/>
        <a:lstStyle/>
        <a:p>
          <a:pPr rtl="1"/>
          <a:endParaRPr lang="fa-IR"/>
        </a:p>
      </dgm:t>
    </dgm:pt>
    <dgm:pt modelId="{0F95C08E-2475-4875-85B9-F110F1DC4637}" type="pres">
      <dgm:prSet presAssocID="{4FA73061-8459-4968-B15C-A64E87103EC8}" presName="rootComposite1" presStyleCnt="0"/>
      <dgm:spPr/>
      <dgm:t>
        <a:bodyPr/>
        <a:lstStyle/>
        <a:p>
          <a:pPr rtl="1"/>
          <a:endParaRPr lang="fa-IR"/>
        </a:p>
      </dgm:t>
    </dgm:pt>
    <dgm:pt modelId="{30096516-98C2-45A5-B833-DBB56E36F0EB}" type="pres">
      <dgm:prSet presAssocID="{4FA73061-8459-4968-B15C-A64E87103EC8}" presName="rootText1" presStyleLbl="node0" presStyleIdx="1" presStyleCnt="2">
        <dgm:presLayoutVars>
          <dgm:chPref val="3"/>
        </dgm:presLayoutVars>
      </dgm:prSet>
      <dgm:spPr/>
      <dgm:t>
        <a:bodyPr/>
        <a:lstStyle/>
        <a:p>
          <a:pPr rtl="1"/>
          <a:endParaRPr lang="fa-IR"/>
        </a:p>
      </dgm:t>
    </dgm:pt>
    <dgm:pt modelId="{B50662D6-9288-432E-AE35-8579870794C4}" type="pres">
      <dgm:prSet presAssocID="{4FA73061-8459-4968-B15C-A64E87103EC8}" presName="rootConnector1" presStyleLbl="node1" presStyleIdx="0" presStyleCnt="0"/>
      <dgm:spPr/>
      <dgm:t>
        <a:bodyPr/>
        <a:lstStyle/>
        <a:p>
          <a:pPr rtl="1"/>
          <a:endParaRPr lang="fa-IR"/>
        </a:p>
      </dgm:t>
    </dgm:pt>
    <dgm:pt modelId="{441685B9-5B71-45FD-8A75-569FD5264465}" type="pres">
      <dgm:prSet presAssocID="{4FA73061-8459-4968-B15C-A64E87103EC8}" presName="hierChild2" presStyleCnt="0"/>
      <dgm:spPr/>
      <dgm:t>
        <a:bodyPr/>
        <a:lstStyle/>
        <a:p>
          <a:pPr rtl="1"/>
          <a:endParaRPr lang="fa-IR"/>
        </a:p>
      </dgm:t>
    </dgm:pt>
    <dgm:pt modelId="{D465E562-1029-4A30-85DA-AB1887073904}" type="pres">
      <dgm:prSet presAssocID="{C44F9E10-C36F-45C8-8A8D-3B30EDFA5181}" presName="Name66" presStyleLbl="parChTrans1D2" presStyleIdx="1" presStyleCnt="3"/>
      <dgm:spPr/>
      <dgm:t>
        <a:bodyPr/>
        <a:lstStyle/>
        <a:p>
          <a:pPr rtl="1"/>
          <a:endParaRPr lang="fa-IR"/>
        </a:p>
      </dgm:t>
    </dgm:pt>
    <dgm:pt modelId="{D5A12E8B-4A3A-4222-A4E8-0A8F7629A382}" type="pres">
      <dgm:prSet presAssocID="{9752D925-713A-49D2-8F8C-8EAF4A843710}" presName="hierRoot2" presStyleCnt="0">
        <dgm:presLayoutVars>
          <dgm:hierBranch val="init"/>
        </dgm:presLayoutVars>
      </dgm:prSet>
      <dgm:spPr/>
      <dgm:t>
        <a:bodyPr/>
        <a:lstStyle/>
        <a:p>
          <a:pPr rtl="1"/>
          <a:endParaRPr lang="fa-IR"/>
        </a:p>
      </dgm:t>
    </dgm:pt>
    <dgm:pt modelId="{EAAC4E97-9E15-4760-B2EC-F6E72456B7BA}" type="pres">
      <dgm:prSet presAssocID="{9752D925-713A-49D2-8F8C-8EAF4A843710}" presName="rootComposite" presStyleCnt="0"/>
      <dgm:spPr/>
      <dgm:t>
        <a:bodyPr/>
        <a:lstStyle/>
        <a:p>
          <a:pPr rtl="1"/>
          <a:endParaRPr lang="fa-IR"/>
        </a:p>
      </dgm:t>
    </dgm:pt>
    <dgm:pt modelId="{CC972FC6-4EB7-43C1-94F3-458D9E2D18C7}" type="pres">
      <dgm:prSet presAssocID="{9752D925-713A-49D2-8F8C-8EAF4A843710}" presName="rootText" presStyleLbl="node2" presStyleIdx="1" presStyleCnt="3">
        <dgm:presLayoutVars>
          <dgm:chPref val="3"/>
        </dgm:presLayoutVars>
      </dgm:prSet>
      <dgm:spPr/>
      <dgm:t>
        <a:bodyPr/>
        <a:lstStyle/>
        <a:p>
          <a:pPr rtl="1"/>
          <a:endParaRPr lang="fa-IR"/>
        </a:p>
      </dgm:t>
    </dgm:pt>
    <dgm:pt modelId="{83FE56A5-6663-4339-9C13-D42BB18415E4}" type="pres">
      <dgm:prSet presAssocID="{9752D925-713A-49D2-8F8C-8EAF4A843710}" presName="rootConnector" presStyleLbl="node2" presStyleIdx="1" presStyleCnt="3"/>
      <dgm:spPr/>
      <dgm:t>
        <a:bodyPr/>
        <a:lstStyle/>
        <a:p>
          <a:pPr rtl="1"/>
          <a:endParaRPr lang="fa-IR"/>
        </a:p>
      </dgm:t>
    </dgm:pt>
    <dgm:pt modelId="{28ACD694-3E45-4E45-93BF-BDEB5476023F}" type="pres">
      <dgm:prSet presAssocID="{9752D925-713A-49D2-8F8C-8EAF4A843710}" presName="hierChild4" presStyleCnt="0"/>
      <dgm:spPr/>
      <dgm:t>
        <a:bodyPr/>
        <a:lstStyle/>
        <a:p>
          <a:pPr rtl="1"/>
          <a:endParaRPr lang="fa-IR"/>
        </a:p>
      </dgm:t>
    </dgm:pt>
    <dgm:pt modelId="{A3B41433-DF2D-49FC-AE87-111B0B85C11B}" type="pres">
      <dgm:prSet presAssocID="{9752D925-713A-49D2-8F8C-8EAF4A843710}" presName="hierChild5" presStyleCnt="0"/>
      <dgm:spPr/>
      <dgm:t>
        <a:bodyPr/>
        <a:lstStyle/>
        <a:p>
          <a:pPr rtl="1"/>
          <a:endParaRPr lang="fa-IR"/>
        </a:p>
      </dgm:t>
    </dgm:pt>
    <dgm:pt modelId="{98DE3376-9B47-4F84-898F-F745F28C8221}" type="pres">
      <dgm:prSet presAssocID="{22ECAB54-FC15-4977-897D-3B28071E83F5}" presName="Name66" presStyleLbl="parChTrans1D2" presStyleIdx="2" presStyleCnt="3"/>
      <dgm:spPr/>
      <dgm:t>
        <a:bodyPr/>
        <a:lstStyle/>
        <a:p>
          <a:pPr rtl="1"/>
          <a:endParaRPr lang="fa-IR"/>
        </a:p>
      </dgm:t>
    </dgm:pt>
    <dgm:pt modelId="{93032F34-2083-4FD4-821C-613655DA631B}" type="pres">
      <dgm:prSet presAssocID="{222E7304-01A6-4325-BCD7-D834F445AF23}" presName="hierRoot2" presStyleCnt="0">
        <dgm:presLayoutVars>
          <dgm:hierBranch val="init"/>
        </dgm:presLayoutVars>
      </dgm:prSet>
      <dgm:spPr/>
      <dgm:t>
        <a:bodyPr/>
        <a:lstStyle/>
        <a:p>
          <a:pPr rtl="1"/>
          <a:endParaRPr lang="fa-IR"/>
        </a:p>
      </dgm:t>
    </dgm:pt>
    <dgm:pt modelId="{1945797F-E9CC-4270-A323-0EBBA5EF8CD4}" type="pres">
      <dgm:prSet presAssocID="{222E7304-01A6-4325-BCD7-D834F445AF23}" presName="rootComposite" presStyleCnt="0"/>
      <dgm:spPr/>
      <dgm:t>
        <a:bodyPr/>
        <a:lstStyle/>
        <a:p>
          <a:pPr rtl="1"/>
          <a:endParaRPr lang="fa-IR"/>
        </a:p>
      </dgm:t>
    </dgm:pt>
    <dgm:pt modelId="{A6FEB676-6467-4100-84E3-B88E9532B678}" type="pres">
      <dgm:prSet presAssocID="{222E7304-01A6-4325-BCD7-D834F445AF23}" presName="rootText" presStyleLbl="node2" presStyleIdx="2" presStyleCnt="3">
        <dgm:presLayoutVars>
          <dgm:chPref val="3"/>
        </dgm:presLayoutVars>
      </dgm:prSet>
      <dgm:spPr/>
      <dgm:t>
        <a:bodyPr/>
        <a:lstStyle/>
        <a:p>
          <a:pPr rtl="1"/>
          <a:endParaRPr lang="fa-IR"/>
        </a:p>
      </dgm:t>
    </dgm:pt>
    <dgm:pt modelId="{0F089399-EA97-431A-93E6-9F0636108136}" type="pres">
      <dgm:prSet presAssocID="{222E7304-01A6-4325-BCD7-D834F445AF23}" presName="rootConnector" presStyleLbl="node2" presStyleIdx="2" presStyleCnt="3"/>
      <dgm:spPr/>
      <dgm:t>
        <a:bodyPr/>
        <a:lstStyle/>
        <a:p>
          <a:pPr rtl="1"/>
          <a:endParaRPr lang="fa-IR"/>
        </a:p>
      </dgm:t>
    </dgm:pt>
    <dgm:pt modelId="{7DC2EC52-0A08-4242-975E-9A9533103559}" type="pres">
      <dgm:prSet presAssocID="{222E7304-01A6-4325-BCD7-D834F445AF23}" presName="hierChild4" presStyleCnt="0"/>
      <dgm:spPr/>
      <dgm:t>
        <a:bodyPr/>
        <a:lstStyle/>
        <a:p>
          <a:pPr rtl="1"/>
          <a:endParaRPr lang="fa-IR"/>
        </a:p>
      </dgm:t>
    </dgm:pt>
    <dgm:pt modelId="{0343FEDA-102B-465A-BFDF-AF7F29B03FA3}" type="pres">
      <dgm:prSet presAssocID="{222E7304-01A6-4325-BCD7-D834F445AF23}" presName="hierChild5" presStyleCnt="0"/>
      <dgm:spPr/>
      <dgm:t>
        <a:bodyPr/>
        <a:lstStyle/>
        <a:p>
          <a:pPr rtl="1"/>
          <a:endParaRPr lang="fa-IR"/>
        </a:p>
      </dgm:t>
    </dgm:pt>
    <dgm:pt modelId="{0D98BC9C-A5BA-4A6A-BAAC-2A504628CBBA}" type="pres">
      <dgm:prSet presAssocID="{4FA73061-8459-4968-B15C-A64E87103EC8}" presName="hierChild3" presStyleCnt="0"/>
      <dgm:spPr/>
      <dgm:t>
        <a:bodyPr/>
        <a:lstStyle/>
        <a:p>
          <a:pPr rtl="1"/>
          <a:endParaRPr lang="fa-IR"/>
        </a:p>
      </dgm:t>
    </dgm:pt>
  </dgm:ptLst>
  <dgm:cxnLst>
    <dgm:cxn modelId="{1C4B7701-D5CC-4C9D-A256-C27692358580}" type="presOf" srcId="{7166BC86-A6EE-4C6C-A6A3-4F225E31FE6B}" destId="{2299C21C-A2A8-4855-92FF-F0FD001897B1}" srcOrd="1" destOrd="0" presId="urn:microsoft.com/office/officeart/2009/3/layout/HorizontalOrganizationChart"/>
    <dgm:cxn modelId="{C3E5C6E9-19A0-476C-96B9-278262A7A506}" type="presOf" srcId="{60AECAFD-6D86-4110-9A19-31639E0DA864}" destId="{E1F84CDF-E2E0-4789-8865-1823149C61E0}" srcOrd="0" destOrd="0" presId="urn:microsoft.com/office/officeart/2009/3/layout/HorizontalOrganizationChart"/>
    <dgm:cxn modelId="{A1808B94-EF6A-4E41-B063-E430A8535579}" type="presOf" srcId="{9752D925-713A-49D2-8F8C-8EAF4A843710}" destId="{CC972FC6-4EB7-43C1-94F3-458D9E2D18C7}" srcOrd="0" destOrd="0" presId="urn:microsoft.com/office/officeart/2009/3/layout/HorizontalOrganizationChart"/>
    <dgm:cxn modelId="{373A7D9B-A41E-4843-93A1-9284EB2648A5}" srcId="{4FA73061-8459-4968-B15C-A64E87103EC8}" destId="{222E7304-01A6-4325-BCD7-D834F445AF23}" srcOrd="1" destOrd="0" parTransId="{22ECAB54-FC15-4977-897D-3B28071E83F5}" sibTransId="{0D1B9ADA-75F5-4EA0-BD21-245A28DCEED3}"/>
    <dgm:cxn modelId="{D8C12F12-59B4-4124-A08C-4B51816A1AF5}" srcId="{7166BC86-A6EE-4C6C-A6A3-4F225E31FE6B}" destId="{A7F188B9-379A-43C5-BE21-6AEECBC58D56}" srcOrd="0" destOrd="0" parTransId="{60AECAFD-6D86-4110-9A19-31639E0DA864}" sibTransId="{4A7B4B97-476D-4CEF-BACC-44D6AA1B1F3B}"/>
    <dgm:cxn modelId="{3491A58F-6298-47C7-9FE8-BE018DF83F82}" type="presOf" srcId="{C44F9E10-C36F-45C8-8A8D-3B30EDFA5181}" destId="{D465E562-1029-4A30-85DA-AB1887073904}" srcOrd="0" destOrd="0" presId="urn:microsoft.com/office/officeart/2009/3/layout/HorizontalOrganizationChart"/>
    <dgm:cxn modelId="{D399C0FD-5371-4248-A084-1B492F9E2DCA}" type="presOf" srcId="{A7F188B9-379A-43C5-BE21-6AEECBC58D56}" destId="{387FF08F-2D97-4CB4-8A3E-0C99487EF5FB}" srcOrd="1" destOrd="0" presId="urn:microsoft.com/office/officeart/2009/3/layout/HorizontalOrganizationChart"/>
    <dgm:cxn modelId="{DA9057C8-442B-46C3-AED3-150FB771C898}" type="presOf" srcId="{22ECAB54-FC15-4977-897D-3B28071E83F5}" destId="{98DE3376-9B47-4F84-898F-F745F28C8221}" srcOrd="0" destOrd="0" presId="urn:microsoft.com/office/officeart/2009/3/layout/HorizontalOrganizationChart"/>
    <dgm:cxn modelId="{A003B511-4E52-4EEA-AA13-049AB279F3A7}" type="presOf" srcId="{222E7304-01A6-4325-BCD7-D834F445AF23}" destId="{0F089399-EA97-431A-93E6-9F0636108136}" srcOrd="1" destOrd="0" presId="urn:microsoft.com/office/officeart/2009/3/layout/HorizontalOrganizationChart"/>
    <dgm:cxn modelId="{887D0BBF-919B-4107-9558-FA69954BD471}" type="presOf" srcId="{7166BC86-A6EE-4C6C-A6A3-4F225E31FE6B}" destId="{7EA6B92B-4E08-412F-BB54-038248E75010}" srcOrd="0" destOrd="0" presId="urn:microsoft.com/office/officeart/2009/3/layout/HorizontalOrganizationChart"/>
    <dgm:cxn modelId="{A14EF997-6019-49BE-B4AD-B88F6D6BFD4E}" srcId="{4FA73061-8459-4968-B15C-A64E87103EC8}" destId="{9752D925-713A-49D2-8F8C-8EAF4A843710}" srcOrd="0" destOrd="0" parTransId="{C44F9E10-C36F-45C8-8A8D-3B30EDFA5181}" sibTransId="{62FF6A6D-8B5E-43AE-BE5F-E7D7A876DBAF}"/>
    <dgm:cxn modelId="{47B27D27-0466-4E42-A8AD-3EE77CD26603}" type="presOf" srcId="{4FA73061-8459-4968-B15C-A64E87103EC8}" destId="{B50662D6-9288-432E-AE35-8579870794C4}" srcOrd="1" destOrd="0" presId="urn:microsoft.com/office/officeart/2009/3/layout/HorizontalOrganizationChart"/>
    <dgm:cxn modelId="{42D642CB-B047-4C14-B809-C53A4F54F4C4}" type="presOf" srcId="{9752D925-713A-49D2-8F8C-8EAF4A843710}" destId="{83FE56A5-6663-4339-9C13-D42BB18415E4}" srcOrd="1" destOrd="0" presId="urn:microsoft.com/office/officeart/2009/3/layout/HorizontalOrganizationChart"/>
    <dgm:cxn modelId="{D7D692BF-F422-4866-ABE1-379D0A06491B}" type="presOf" srcId="{222E7304-01A6-4325-BCD7-D834F445AF23}" destId="{A6FEB676-6467-4100-84E3-B88E9532B678}" srcOrd="0" destOrd="0" presId="urn:microsoft.com/office/officeart/2009/3/layout/HorizontalOrganizationChart"/>
    <dgm:cxn modelId="{B86D485D-65E1-4AFA-A259-9B3C64A2808A}" type="presOf" srcId="{A7F188B9-379A-43C5-BE21-6AEECBC58D56}" destId="{09285146-9B9B-42EC-BBCE-FE72CFC1CA57}" srcOrd="0" destOrd="0" presId="urn:microsoft.com/office/officeart/2009/3/layout/HorizontalOrganizationChart"/>
    <dgm:cxn modelId="{E485FCAA-DE5C-44ED-A620-E1EB68EF7C2F}" type="presOf" srcId="{4FA73061-8459-4968-B15C-A64E87103EC8}" destId="{30096516-98C2-45A5-B833-DBB56E36F0EB}" srcOrd="0" destOrd="0" presId="urn:microsoft.com/office/officeart/2009/3/layout/HorizontalOrganizationChart"/>
    <dgm:cxn modelId="{C779E950-35F1-480C-A367-2E0C1362B8C0}" srcId="{60C0A38B-E4B3-4BC2-8864-1210EEC1289D}" destId="{4FA73061-8459-4968-B15C-A64E87103EC8}" srcOrd="1" destOrd="0" parTransId="{0320D52E-B131-43CF-97D0-CEEA105CF04D}" sibTransId="{68D7149C-61E5-4515-ACAB-B3C9684B3042}"/>
    <dgm:cxn modelId="{CF868CAA-A16A-420D-8ECC-B5AE58A3B143}" srcId="{60C0A38B-E4B3-4BC2-8864-1210EEC1289D}" destId="{7166BC86-A6EE-4C6C-A6A3-4F225E31FE6B}" srcOrd="0" destOrd="0" parTransId="{31AD1AF1-595C-46DD-8BB8-A8578DCCB406}" sibTransId="{545F5DD6-BD56-45D2-B6F7-73770BAB5428}"/>
    <dgm:cxn modelId="{63AE49B4-BB6D-4978-95BE-EE3545D2E9C8}" type="presOf" srcId="{60C0A38B-E4B3-4BC2-8864-1210EEC1289D}" destId="{ADA82EEA-ED01-42CD-A3D1-8784D5228F52}" srcOrd="0" destOrd="0" presId="urn:microsoft.com/office/officeart/2009/3/layout/HorizontalOrganizationChart"/>
    <dgm:cxn modelId="{0AD25FED-ACF3-4562-BE8E-95F2716E94E8}" type="presParOf" srcId="{ADA82EEA-ED01-42CD-A3D1-8784D5228F52}" destId="{39D50BA1-B177-4F3C-83C6-71386BC59A53}" srcOrd="0" destOrd="0" presId="urn:microsoft.com/office/officeart/2009/3/layout/HorizontalOrganizationChart"/>
    <dgm:cxn modelId="{F39EDE20-C9B3-432B-87C9-308795EE9CF7}" type="presParOf" srcId="{39D50BA1-B177-4F3C-83C6-71386BC59A53}" destId="{E33B2933-CEA7-4378-9F84-2A542C969467}" srcOrd="0" destOrd="0" presId="urn:microsoft.com/office/officeart/2009/3/layout/HorizontalOrganizationChart"/>
    <dgm:cxn modelId="{3F4516DC-7322-4A7A-86C7-6917CBC8648B}" type="presParOf" srcId="{E33B2933-CEA7-4378-9F84-2A542C969467}" destId="{7EA6B92B-4E08-412F-BB54-038248E75010}" srcOrd="0" destOrd="0" presId="urn:microsoft.com/office/officeart/2009/3/layout/HorizontalOrganizationChart"/>
    <dgm:cxn modelId="{ECB82D13-F80F-4C76-A7F4-C5AE066F8490}" type="presParOf" srcId="{E33B2933-CEA7-4378-9F84-2A542C969467}" destId="{2299C21C-A2A8-4855-92FF-F0FD001897B1}" srcOrd="1" destOrd="0" presId="urn:microsoft.com/office/officeart/2009/3/layout/HorizontalOrganizationChart"/>
    <dgm:cxn modelId="{361FFEAC-AFD0-41BB-830C-BDB7BE5C8652}" type="presParOf" srcId="{39D50BA1-B177-4F3C-83C6-71386BC59A53}" destId="{493BA153-9593-49E0-96F5-A13D38BDA82A}" srcOrd="1" destOrd="0" presId="urn:microsoft.com/office/officeart/2009/3/layout/HorizontalOrganizationChart"/>
    <dgm:cxn modelId="{3A24289A-5E79-4FA4-891A-3E62B0BE08E0}" type="presParOf" srcId="{493BA153-9593-49E0-96F5-A13D38BDA82A}" destId="{E1F84CDF-E2E0-4789-8865-1823149C61E0}" srcOrd="0" destOrd="0" presId="urn:microsoft.com/office/officeart/2009/3/layout/HorizontalOrganizationChart"/>
    <dgm:cxn modelId="{C98831D0-7273-415F-AA35-F37E211985DD}" type="presParOf" srcId="{493BA153-9593-49E0-96F5-A13D38BDA82A}" destId="{2150DB22-A73A-46F4-B443-C0E4CC630DD4}" srcOrd="1" destOrd="0" presId="urn:microsoft.com/office/officeart/2009/3/layout/HorizontalOrganizationChart"/>
    <dgm:cxn modelId="{9C008356-C3E3-49CF-AFE4-EF6C70B96FF0}" type="presParOf" srcId="{2150DB22-A73A-46F4-B443-C0E4CC630DD4}" destId="{73A154A7-DC84-45E9-8591-B5E9D478FAB6}" srcOrd="0" destOrd="0" presId="urn:microsoft.com/office/officeart/2009/3/layout/HorizontalOrganizationChart"/>
    <dgm:cxn modelId="{439A9E3B-7A1E-449F-A4A7-27E713BD176B}" type="presParOf" srcId="{73A154A7-DC84-45E9-8591-B5E9D478FAB6}" destId="{09285146-9B9B-42EC-BBCE-FE72CFC1CA57}" srcOrd="0" destOrd="0" presId="urn:microsoft.com/office/officeart/2009/3/layout/HorizontalOrganizationChart"/>
    <dgm:cxn modelId="{BB43BC13-850D-47BF-9E27-60A4B9F6DF4A}" type="presParOf" srcId="{73A154A7-DC84-45E9-8591-B5E9D478FAB6}" destId="{387FF08F-2D97-4CB4-8A3E-0C99487EF5FB}" srcOrd="1" destOrd="0" presId="urn:microsoft.com/office/officeart/2009/3/layout/HorizontalOrganizationChart"/>
    <dgm:cxn modelId="{3ED68E7D-FE58-47F5-AD26-48CD6245127A}" type="presParOf" srcId="{2150DB22-A73A-46F4-B443-C0E4CC630DD4}" destId="{9DD42999-DE1D-4CC3-B377-39DB025C84E4}" srcOrd="1" destOrd="0" presId="urn:microsoft.com/office/officeart/2009/3/layout/HorizontalOrganizationChart"/>
    <dgm:cxn modelId="{61087E34-8FA0-4613-85BD-66DE11DD9C58}" type="presParOf" srcId="{2150DB22-A73A-46F4-B443-C0E4CC630DD4}" destId="{2FC2DEC6-17B5-4DFB-9BA7-28226D48954A}" srcOrd="2" destOrd="0" presId="urn:microsoft.com/office/officeart/2009/3/layout/HorizontalOrganizationChart"/>
    <dgm:cxn modelId="{E6769314-C398-4C13-B4DE-72378AACDB2D}" type="presParOf" srcId="{39D50BA1-B177-4F3C-83C6-71386BC59A53}" destId="{4237A2EA-38AE-46E9-8A42-395648839EF4}" srcOrd="2" destOrd="0" presId="urn:microsoft.com/office/officeart/2009/3/layout/HorizontalOrganizationChart"/>
    <dgm:cxn modelId="{6056DC7F-BCC6-4035-8091-988B04AD37F0}" type="presParOf" srcId="{ADA82EEA-ED01-42CD-A3D1-8784D5228F52}" destId="{A89ED89D-62C7-4DAF-9138-E36147F3F2FA}" srcOrd="1" destOrd="0" presId="urn:microsoft.com/office/officeart/2009/3/layout/HorizontalOrganizationChart"/>
    <dgm:cxn modelId="{18B031E8-0ECA-493D-9380-B0A9CDCFF9CF}" type="presParOf" srcId="{A89ED89D-62C7-4DAF-9138-E36147F3F2FA}" destId="{0F95C08E-2475-4875-85B9-F110F1DC4637}" srcOrd="0" destOrd="0" presId="urn:microsoft.com/office/officeart/2009/3/layout/HorizontalOrganizationChart"/>
    <dgm:cxn modelId="{D26721FD-2860-4DEE-8EA7-E8CB19CEC36B}" type="presParOf" srcId="{0F95C08E-2475-4875-85B9-F110F1DC4637}" destId="{30096516-98C2-45A5-B833-DBB56E36F0EB}" srcOrd="0" destOrd="0" presId="urn:microsoft.com/office/officeart/2009/3/layout/HorizontalOrganizationChart"/>
    <dgm:cxn modelId="{5FAA96D0-12A1-4F1C-91CF-5BFDD9BF76ED}" type="presParOf" srcId="{0F95C08E-2475-4875-85B9-F110F1DC4637}" destId="{B50662D6-9288-432E-AE35-8579870794C4}" srcOrd="1" destOrd="0" presId="urn:microsoft.com/office/officeart/2009/3/layout/HorizontalOrganizationChart"/>
    <dgm:cxn modelId="{278C3C82-5A78-4A5A-86AC-53DEBE74CCFE}" type="presParOf" srcId="{A89ED89D-62C7-4DAF-9138-E36147F3F2FA}" destId="{441685B9-5B71-45FD-8A75-569FD5264465}" srcOrd="1" destOrd="0" presId="urn:microsoft.com/office/officeart/2009/3/layout/HorizontalOrganizationChart"/>
    <dgm:cxn modelId="{B2FE099D-643E-4C26-8E5E-FD15962593E8}" type="presParOf" srcId="{441685B9-5B71-45FD-8A75-569FD5264465}" destId="{D465E562-1029-4A30-85DA-AB1887073904}" srcOrd="0" destOrd="0" presId="urn:microsoft.com/office/officeart/2009/3/layout/HorizontalOrganizationChart"/>
    <dgm:cxn modelId="{E4A4DCA2-A5A6-4DDE-901D-2BBC343B54CF}" type="presParOf" srcId="{441685B9-5B71-45FD-8A75-569FD5264465}" destId="{D5A12E8B-4A3A-4222-A4E8-0A8F7629A382}" srcOrd="1" destOrd="0" presId="urn:microsoft.com/office/officeart/2009/3/layout/HorizontalOrganizationChart"/>
    <dgm:cxn modelId="{FF3BD497-5297-43EE-A15F-7E4316FD7F5B}" type="presParOf" srcId="{D5A12E8B-4A3A-4222-A4E8-0A8F7629A382}" destId="{EAAC4E97-9E15-4760-B2EC-F6E72456B7BA}" srcOrd="0" destOrd="0" presId="urn:microsoft.com/office/officeart/2009/3/layout/HorizontalOrganizationChart"/>
    <dgm:cxn modelId="{C5D1CB7A-0A00-4142-AE85-DEB409E5B367}" type="presParOf" srcId="{EAAC4E97-9E15-4760-B2EC-F6E72456B7BA}" destId="{CC972FC6-4EB7-43C1-94F3-458D9E2D18C7}" srcOrd="0" destOrd="0" presId="urn:microsoft.com/office/officeart/2009/3/layout/HorizontalOrganizationChart"/>
    <dgm:cxn modelId="{AE177F56-3C7C-4900-8DB9-1F53A32E689E}" type="presParOf" srcId="{EAAC4E97-9E15-4760-B2EC-F6E72456B7BA}" destId="{83FE56A5-6663-4339-9C13-D42BB18415E4}" srcOrd="1" destOrd="0" presId="urn:microsoft.com/office/officeart/2009/3/layout/HorizontalOrganizationChart"/>
    <dgm:cxn modelId="{6DEE6C57-9FF1-401C-B790-A3348EEA1DD6}" type="presParOf" srcId="{D5A12E8B-4A3A-4222-A4E8-0A8F7629A382}" destId="{28ACD694-3E45-4E45-93BF-BDEB5476023F}" srcOrd="1" destOrd="0" presId="urn:microsoft.com/office/officeart/2009/3/layout/HorizontalOrganizationChart"/>
    <dgm:cxn modelId="{D74B22B1-FA48-4D1D-9F83-A84F0B312645}" type="presParOf" srcId="{D5A12E8B-4A3A-4222-A4E8-0A8F7629A382}" destId="{A3B41433-DF2D-49FC-AE87-111B0B85C11B}" srcOrd="2" destOrd="0" presId="urn:microsoft.com/office/officeart/2009/3/layout/HorizontalOrganizationChart"/>
    <dgm:cxn modelId="{B150DCC1-99BC-4B51-B926-FADBDC7B8155}" type="presParOf" srcId="{441685B9-5B71-45FD-8A75-569FD5264465}" destId="{98DE3376-9B47-4F84-898F-F745F28C8221}" srcOrd="2" destOrd="0" presId="urn:microsoft.com/office/officeart/2009/3/layout/HorizontalOrganizationChart"/>
    <dgm:cxn modelId="{C1A09711-6FC7-460F-8AD0-8E66649818F4}" type="presParOf" srcId="{441685B9-5B71-45FD-8A75-569FD5264465}" destId="{93032F34-2083-4FD4-821C-613655DA631B}" srcOrd="3" destOrd="0" presId="urn:microsoft.com/office/officeart/2009/3/layout/HorizontalOrganizationChart"/>
    <dgm:cxn modelId="{51C4DDC2-7778-48BA-B03B-79CADB52F9F6}" type="presParOf" srcId="{93032F34-2083-4FD4-821C-613655DA631B}" destId="{1945797F-E9CC-4270-A323-0EBBA5EF8CD4}" srcOrd="0" destOrd="0" presId="urn:microsoft.com/office/officeart/2009/3/layout/HorizontalOrganizationChart"/>
    <dgm:cxn modelId="{28C4572B-7A27-4B27-9BC2-CC11EFA67392}" type="presParOf" srcId="{1945797F-E9CC-4270-A323-0EBBA5EF8CD4}" destId="{A6FEB676-6467-4100-84E3-B88E9532B678}" srcOrd="0" destOrd="0" presId="urn:microsoft.com/office/officeart/2009/3/layout/HorizontalOrganizationChart"/>
    <dgm:cxn modelId="{19D03FFE-D36E-4088-8BDB-6C37AB889168}" type="presParOf" srcId="{1945797F-E9CC-4270-A323-0EBBA5EF8CD4}" destId="{0F089399-EA97-431A-93E6-9F0636108136}" srcOrd="1" destOrd="0" presId="urn:microsoft.com/office/officeart/2009/3/layout/HorizontalOrganizationChart"/>
    <dgm:cxn modelId="{246A87AA-B812-47A2-B213-D65F791180C4}" type="presParOf" srcId="{93032F34-2083-4FD4-821C-613655DA631B}" destId="{7DC2EC52-0A08-4242-975E-9A9533103559}" srcOrd="1" destOrd="0" presId="urn:microsoft.com/office/officeart/2009/3/layout/HorizontalOrganizationChart"/>
    <dgm:cxn modelId="{E69CBCAF-929D-4E28-9304-AC333ABFDDE1}" type="presParOf" srcId="{93032F34-2083-4FD4-821C-613655DA631B}" destId="{0343FEDA-102B-465A-BFDF-AF7F29B03FA3}" srcOrd="2" destOrd="0" presId="urn:microsoft.com/office/officeart/2009/3/layout/HorizontalOrganizationChart"/>
    <dgm:cxn modelId="{8987EB68-7682-4192-9E1C-3689111045CD}" type="presParOf" srcId="{A89ED89D-62C7-4DAF-9138-E36147F3F2FA}" destId="{0D98BC9C-A5BA-4A6A-BAAC-2A504628CBBA}"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DE3376-9B47-4F84-898F-F745F28C8221}">
      <dsp:nvSpPr>
        <dsp:cNvPr id="0" name=""/>
        <dsp:cNvSpPr/>
      </dsp:nvSpPr>
      <dsp:spPr>
        <a:xfrm>
          <a:off x="3600751" y="3221602"/>
          <a:ext cx="719376" cy="773330"/>
        </a:xfrm>
        <a:custGeom>
          <a:avLst/>
          <a:gdLst/>
          <a:ahLst/>
          <a:cxnLst/>
          <a:rect l="0" t="0" r="0" b="0"/>
          <a:pathLst>
            <a:path>
              <a:moveTo>
                <a:pt x="719376" y="0"/>
              </a:moveTo>
              <a:lnTo>
                <a:pt x="359688" y="0"/>
              </a:lnTo>
              <a:lnTo>
                <a:pt x="359688" y="773330"/>
              </a:lnTo>
              <a:lnTo>
                <a:pt x="0" y="77333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65E562-1029-4A30-85DA-AB1887073904}">
      <dsp:nvSpPr>
        <dsp:cNvPr id="0" name=""/>
        <dsp:cNvSpPr/>
      </dsp:nvSpPr>
      <dsp:spPr>
        <a:xfrm>
          <a:off x="3600751" y="2448272"/>
          <a:ext cx="719376" cy="773330"/>
        </a:xfrm>
        <a:custGeom>
          <a:avLst/>
          <a:gdLst/>
          <a:ahLst/>
          <a:cxnLst/>
          <a:rect l="0" t="0" r="0" b="0"/>
          <a:pathLst>
            <a:path>
              <a:moveTo>
                <a:pt x="719376" y="773330"/>
              </a:moveTo>
              <a:lnTo>
                <a:pt x="359688" y="773330"/>
              </a:lnTo>
              <a:lnTo>
                <a:pt x="359688" y="0"/>
              </a:lnTo>
              <a:lnTo>
                <a:pt x="0"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F84CDF-E2E0-4789-8865-1823149C61E0}">
      <dsp:nvSpPr>
        <dsp:cNvPr id="0" name=""/>
        <dsp:cNvSpPr/>
      </dsp:nvSpPr>
      <dsp:spPr>
        <a:xfrm>
          <a:off x="3600751" y="855891"/>
          <a:ext cx="719376" cy="91440"/>
        </a:xfrm>
        <a:custGeom>
          <a:avLst/>
          <a:gdLst/>
          <a:ahLst/>
          <a:cxnLst/>
          <a:rect l="0" t="0" r="0" b="0"/>
          <a:pathLst>
            <a:path>
              <a:moveTo>
                <a:pt x="719376" y="45720"/>
              </a:moveTo>
              <a:lnTo>
                <a:pt x="0" y="4572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A6B92B-4E08-412F-BB54-038248E75010}">
      <dsp:nvSpPr>
        <dsp:cNvPr id="0" name=""/>
        <dsp:cNvSpPr/>
      </dsp:nvSpPr>
      <dsp:spPr>
        <a:xfrm>
          <a:off x="4320128" y="353087"/>
          <a:ext cx="3596883" cy="10970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a:cs typeface="B Badr" panose="00000400000000000000" pitchFamily="2" charset="-78"/>
            </a:rPr>
            <a:t>رسول</a:t>
          </a:r>
        </a:p>
      </dsp:txBody>
      <dsp:txXfrm>
        <a:off x="4320128" y="353087"/>
        <a:ext cx="3596883" cy="1097049"/>
      </dsp:txXfrm>
    </dsp:sp>
    <dsp:sp modelId="{09285146-9B9B-42EC-BBCE-FE72CFC1CA57}">
      <dsp:nvSpPr>
        <dsp:cNvPr id="0" name=""/>
        <dsp:cNvSpPr/>
      </dsp:nvSpPr>
      <dsp:spPr>
        <a:xfrm>
          <a:off x="3867" y="353087"/>
          <a:ext cx="3596883" cy="109704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a:cs typeface="B Badr" panose="00000400000000000000" pitchFamily="2" charset="-78"/>
            </a:rPr>
            <a:t>پیام آور</a:t>
          </a:r>
        </a:p>
      </dsp:txBody>
      <dsp:txXfrm>
        <a:off x="3867" y="353087"/>
        <a:ext cx="3596883" cy="1097049"/>
      </dsp:txXfrm>
    </dsp:sp>
    <dsp:sp modelId="{30096516-98C2-45A5-B833-DBB56E36F0EB}">
      <dsp:nvSpPr>
        <dsp:cNvPr id="0" name=""/>
        <dsp:cNvSpPr/>
      </dsp:nvSpPr>
      <dsp:spPr>
        <a:xfrm>
          <a:off x="4320128" y="2673077"/>
          <a:ext cx="3596883" cy="10970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a:cs typeface="B Badr" panose="00000400000000000000" pitchFamily="2" charset="-78"/>
            </a:rPr>
            <a:t>نبی</a:t>
          </a:r>
        </a:p>
      </dsp:txBody>
      <dsp:txXfrm>
        <a:off x="4320128" y="2673077"/>
        <a:ext cx="3596883" cy="1097049"/>
      </dsp:txXfrm>
    </dsp:sp>
    <dsp:sp modelId="{CC972FC6-4EB7-43C1-94F3-458D9E2D18C7}">
      <dsp:nvSpPr>
        <dsp:cNvPr id="0" name=""/>
        <dsp:cNvSpPr/>
      </dsp:nvSpPr>
      <dsp:spPr>
        <a:xfrm>
          <a:off x="3867" y="1899747"/>
          <a:ext cx="3596883" cy="109704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a:cs typeface="B Badr" panose="00000400000000000000" pitchFamily="2" charset="-78"/>
            </a:rPr>
            <a:t>اگر از ماده نبأ باشد: صاحب خبر مهم</a:t>
          </a:r>
        </a:p>
      </dsp:txBody>
      <dsp:txXfrm>
        <a:off x="3867" y="1899747"/>
        <a:ext cx="3596883" cy="1097049"/>
      </dsp:txXfrm>
    </dsp:sp>
    <dsp:sp modelId="{A6FEB676-6467-4100-84E3-B88E9532B678}">
      <dsp:nvSpPr>
        <dsp:cNvPr id="0" name=""/>
        <dsp:cNvSpPr/>
      </dsp:nvSpPr>
      <dsp:spPr>
        <a:xfrm>
          <a:off x="3867" y="3446407"/>
          <a:ext cx="3596883" cy="109704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a:cs typeface="B Badr" panose="00000400000000000000" pitchFamily="2" charset="-78"/>
            </a:rPr>
            <a:t>اگر از ماده نبو باشد: دارای مقام والا و برجسته.</a:t>
          </a:r>
        </a:p>
      </dsp:txBody>
      <dsp:txXfrm>
        <a:off x="3867" y="3446407"/>
        <a:ext cx="3596883" cy="1097049"/>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63330EE-28BF-4BA4-9A67-2F4D60DAE3BC}" type="datetimeFigureOut">
              <a:rPr lang="fa-IR" smtClean="0"/>
              <a:t>20/05/1436</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1CFAC32-26E1-4577-A302-FA4DE6709509}" type="slidenum">
              <a:rPr lang="fa-IR" smtClean="0"/>
              <a:t>‹#›</a:t>
            </a:fld>
            <a:endParaRPr lang="fa-IR"/>
          </a:p>
        </p:txBody>
      </p:sp>
    </p:spTree>
    <p:extLst>
      <p:ext uri="{BB962C8B-B14F-4D97-AF65-F5344CB8AC3E}">
        <p14:creationId xmlns:p14="http://schemas.microsoft.com/office/powerpoint/2010/main" val="10096837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F1CFAC32-26E1-4577-A302-FA4DE6709509}" type="slidenum">
              <a:rPr lang="fa-IR" smtClean="0"/>
              <a:t>2</a:t>
            </a:fld>
            <a:endParaRPr lang="fa-IR"/>
          </a:p>
        </p:txBody>
      </p:sp>
    </p:spTree>
    <p:extLst>
      <p:ext uri="{BB962C8B-B14F-4D97-AF65-F5344CB8AC3E}">
        <p14:creationId xmlns:p14="http://schemas.microsoft.com/office/powerpoint/2010/main" val="267195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fa-IR"/>
          </a:p>
        </p:txBody>
      </p:sp>
      <p:sp>
        <p:nvSpPr>
          <p:cNvPr id="4" name="Slide Number Placeholder 3"/>
          <p:cNvSpPr>
            <a:spLocks noGrp="1"/>
          </p:cNvSpPr>
          <p:nvPr>
            <p:ph type="sldNum" sz="quarter" idx="10"/>
          </p:nvPr>
        </p:nvSpPr>
        <p:spPr/>
        <p:txBody>
          <a:bodyPr/>
          <a:lstStyle/>
          <a:p>
            <a:fld id="{F1CFAC32-26E1-4577-A302-FA4DE6709509}" type="slidenum">
              <a:rPr lang="fa-IR" smtClean="0"/>
              <a:t>9</a:t>
            </a:fld>
            <a:endParaRPr lang="fa-IR"/>
          </a:p>
        </p:txBody>
      </p:sp>
    </p:spTree>
    <p:extLst>
      <p:ext uri="{BB962C8B-B14F-4D97-AF65-F5344CB8AC3E}">
        <p14:creationId xmlns:p14="http://schemas.microsoft.com/office/powerpoint/2010/main" val="980293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B5F78A7-DEE9-4510-8420-78A70AC0AFDC}"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38810983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B5F78A7-DEE9-4510-8420-78A70AC0AFDC}"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41174389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B5F78A7-DEE9-4510-8420-78A70AC0AFDC}"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14573652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B5F78A7-DEE9-4510-8420-78A70AC0AFDC}"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31483802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B5F78A7-DEE9-4510-8420-78A70AC0AFDC}"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33207254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5F78A7-DEE9-4510-8420-78A70AC0AFDC}"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8341218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B5F78A7-DEE9-4510-8420-78A70AC0AFDC}" type="datetimeFigureOut">
              <a:rPr lang="fa-IR" smtClean="0"/>
              <a:t>20/05/1436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8197794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B5F78A7-DEE9-4510-8420-78A70AC0AFDC}" type="datetimeFigureOut">
              <a:rPr lang="fa-IR" smtClean="0"/>
              <a:t>20/05/1436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35225114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B5F78A7-DEE9-4510-8420-78A70AC0AFDC}" type="datetimeFigureOut">
              <a:rPr lang="fa-IR" smtClean="0"/>
              <a:t>20/05/1436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24975851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F78A7-DEE9-4510-8420-78A70AC0AFDC}" type="datetimeFigureOut">
              <a:rPr lang="fa-IR" smtClean="0"/>
              <a:t>20/05/1436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3462876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F78A7-DEE9-4510-8420-78A70AC0AFDC}" type="datetimeFigureOut">
              <a:rPr lang="fa-IR" smtClean="0"/>
              <a:t>20/05/1436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24433402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F78A7-DEE9-4510-8420-78A70AC0AFDC}" type="datetimeFigureOut">
              <a:rPr lang="fa-IR" smtClean="0"/>
              <a:t>20/05/1436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6090314-E101-4D0F-9EDE-0C8B1644AC53}" type="slidenum">
              <a:rPr lang="fa-IR" smtClean="0"/>
              <a:t>‹#›</a:t>
            </a:fld>
            <a:endParaRPr lang="fa-IR"/>
          </a:p>
        </p:txBody>
      </p:sp>
    </p:spTree>
    <p:extLst>
      <p:ext uri="{BB962C8B-B14F-4D97-AF65-F5344CB8AC3E}">
        <p14:creationId xmlns:p14="http://schemas.microsoft.com/office/powerpoint/2010/main" val="39938814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brightnessContrast bright="40000" contrast="40000"/>
                    </a14:imgEffect>
                  </a14:imgLayer>
                </a14:imgProps>
              </a:ext>
            </a:extLst>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5F78A7-DEE9-4510-8420-78A70AC0AFDC}" type="datetimeFigureOut">
              <a:rPr lang="fa-IR" smtClean="0"/>
              <a:t>20/05/1436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6090314-E101-4D0F-9EDE-0C8B1644AC53}" type="slidenum">
              <a:rPr lang="fa-IR" smtClean="0"/>
              <a:t>‹#›</a:t>
            </a:fld>
            <a:endParaRPr lang="fa-IR"/>
          </a:p>
        </p:txBody>
      </p:sp>
    </p:spTree>
    <p:extLst>
      <p:ext uri="{BB962C8B-B14F-4D97-AF65-F5344CB8AC3E}">
        <p14:creationId xmlns:p14="http://schemas.microsoft.com/office/powerpoint/2010/main" val="3283244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بسم الله الرحمن الرحیم</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درس آموزش عقائد آیت الله مصباح یزدی</a:t>
            </a:r>
          </a:p>
          <a:p>
            <a:pPr marL="0" marR="0" lvl="0" indent="0" rtl="1">
              <a:buFontTx/>
              <a:buNone/>
            </a:pPr>
            <a:r>
              <a:rPr lang="fa-IR" b="1" i="0" u="none" strike="noStrike" baseline="0" smtClean="0">
                <a:solidFill>
                  <a:srgbClr val="4F81BD"/>
                </a:solidFill>
                <a:cs typeface="B Badr"/>
              </a:rPr>
              <a:t>درس بيست و نهم </a:t>
            </a:r>
          </a:p>
          <a:p>
            <a:pPr marL="0" marR="0" lvl="0" indent="0" rtl="1">
              <a:buFontTx/>
              <a:buNone/>
            </a:pPr>
            <a:r>
              <a:rPr lang="fa-IR" b="1" i="0" u="none" strike="noStrike" baseline="0" smtClean="0">
                <a:solidFill>
                  <a:srgbClr val="4F81BD"/>
                </a:solidFill>
                <a:cs typeface="B Badr"/>
              </a:rPr>
              <a:t>ويژگيهاى پيامبران </a:t>
            </a:r>
          </a:p>
        </p:txBody>
      </p:sp>
    </p:spTree>
    <p:extLst>
      <p:ext uri="{BB962C8B-B14F-4D97-AF65-F5344CB8AC3E}">
        <p14:creationId xmlns:p14="http://schemas.microsoft.com/office/powerpoint/2010/main" val="5646538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دیگر صفات پیامبران در قرآن</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پيامبران خدا علاوه بر عنوان «نبى» كه نشانه اين منصب خاص الهى است داراى صفات ديگرى از قبيل «نذير» و «مُنذِر» و «بشير» و «مُبَشِّر» بوده‌اند و نيز از «صالحين» و «مُخلَصين» بشمار مى‌رفته‌اند و شمارى از ايشان، منصب «رسالت» را هم داشته‌اند و در بعضى از روايات، عده رسولان الهى سيصد و سيزده نفر، تعيين شده است.</a:t>
            </a:r>
            <a:endParaRPr lang="en-US" b="1" i="0" u="none" strike="noStrike" baseline="0" smtClean="0">
              <a:cs typeface="B Badr"/>
            </a:endParaRPr>
          </a:p>
        </p:txBody>
      </p:sp>
    </p:spTree>
    <p:extLst>
      <p:ext uri="{BB962C8B-B14F-4D97-AF65-F5344CB8AC3E}">
        <p14:creationId xmlns:p14="http://schemas.microsoft.com/office/powerpoint/2010/main" val="18878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نبوت و رسالت</a:t>
            </a:r>
          </a:p>
        </p:txBody>
      </p:sp>
      <p:sp>
        <p:nvSpPr>
          <p:cNvPr id="3" name="Text Placeholder 2"/>
          <p:cNvSpPr>
            <a:spLocks noGrp="1"/>
          </p:cNvSpPr>
          <p:nvPr>
            <p:ph type="body" idx="1"/>
          </p:nvPr>
        </p:nvSpPr>
        <p:spPr/>
        <p:txBody>
          <a:bodyPr/>
          <a:lstStyle/>
          <a:p>
            <a:endParaRPr lang="fa-IR"/>
          </a:p>
        </p:txBody>
      </p:sp>
      <p:graphicFrame>
        <p:nvGraphicFramePr>
          <p:cNvPr id="4" name="Diagram 3"/>
          <p:cNvGraphicFramePr/>
          <p:nvPr>
            <p:extLst>
              <p:ext uri="{D42A27DB-BD31-4B8C-83A1-F6EECF244321}">
                <p14:modId xmlns:p14="http://schemas.microsoft.com/office/powerpoint/2010/main" val="539936596"/>
              </p:ext>
            </p:extLst>
          </p:nvPr>
        </p:nvGraphicFramePr>
        <p:xfrm>
          <a:off x="467544" y="1556792"/>
          <a:ext cx="792088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09024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نکته: نسبت بین نبی و رسول</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بعضى گمان كرده‌اند كه مفهوم نبى، اعم از مفهوم رسول است به اين بيان: نبى يعنى كسى كه از طرف خداى متعال به او وحى شده باشد خواه مأمور به ابلاغ به ديگران هم باشد و خواه نباشد، ولى رسول يعنى كسى كه مأموريت ابلاغ وحى را هم داشته باشد.</a:t>
            </a:r>
          </a:p>
          <a:p>
            <a:pPr marL="457200" marR="0" lvl="1" indent="0" rtl="1">
              <a:buFontTx/>
              <a:buNone/>
            </a:pPr>
            <a:r>
              <a:rPr lang="fa-IR" b="1" i="0" u="none" strike="noStrike" baseline="0" smtClean="0">
                <a:cs typeface="B Badr"/>
              </a:rPr>
              <a:t>اما اين ادعا، صحيح نيست. به دو دلیل:</a:t>
            </a:r>
          </a:p>
        </p:txBody>
      </p:sp>
    </p:spTree>
    <p:extLst>
      <p:ext uri="{BB962C8B-B14F-4D97-AF65-F5344CB8AC3E}">
        <p14:creationId xmlns:p14="http://schemas.microsoft.com/office/powerpoint/2010/main" val="3653346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دليل ها</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الف: در بعضى از آيات قرآن كريم، صفت «نبى» بعد از صفت «رسول» آمده است در صورتى كه طبق بيان مزبور، بايد صفتى كه مفهوماً عام باشد (نبى) قبل از صفت خاص (رسول) ذكر شود. </a:t>
            </a:r>
          </a:p>
          <a:p>
            <a:pPr marL="914400" marR="0" lvl="2" indent="0" rtl="1">
              <a:buFontTx/>
              <a:buNone/>
            </a:pPr>
            <a:r>
              <a:rPr lang="fa-IR" b="1" i="0" u="none" strike="noStrike" baseline="0" smtClean="0">
                <a:solidFill>
                  <a:srgbClr val="1F497D"/>
                </a:solidFill>
                <a:latin typeface="Scheherazade"/>
                <a:cs typeface="Scheherazade"/>
              </a:rPr>
              <a:t>وَ اذْکُرْ فِي الْکِتَابِ مُوسَى إِنَّهُ کَانَ مُخْلَصاً وَ کَانَ </a:t>
            </a:r>
            <a:r>
              <a:rPr lang="fa-IR" b="1" i="0" u="none" strike="noStrike" baseline="0" smtClean="0">
                <a:solidFill>
                  <a:srgbClr val="C0504D"/>
                </a:solidFill>
                <a:latin typeface="Scheherazade"/>
                <a:cs typeface="Scheherazade"/>
              </a:rPr>
              <a:t>رَسُولاً نَبِيّاً</a:t>
            </a:r>
            <a:r>
              <a:rPr lang="fa-IR" b="1" i="0" u="none" strike="noStrike" baseline="0" smtClean="0">
                <a:solidFill>
                  <a:srgbClr val="1F497D"/>
                </a:solidFill>
                <a:latin typeface="Scheherazade"/>
                <a:cs typeface="Scheherazade"/>
              </a:rPr>
              <a:t> (51) </a:t>
            </a:r>
          </a:p>
          <a:p>
            <a:pPr marL="914400" marR="0" lvl="2" indent="0" rtl="1">
              <a:buFontTx/>
              <a:buNone/>
            </a:pPr>
            <a:r>
              <a:rPr lang="fa-IR" b="1" i="0" u="none" strike="noStrike" baseline="0" smtClean="0">
                <a:solidFill>
                  <a:srgbClr val="1F497D"/>
                </a:solidFill>
                <a:latin typeface="Scheherazade"/>
                <a:cs typeface="Scheherazade"/>
              </a:rPr>
              <a:t>و در این کتاب (آسمانی) از موسی یاد کن، که او مخلص بود، و رسول و پیامبری والا مقام!</a:t>
            </a:r>
          </a:p>
          <a:p>
            <a:pPr marL="914400" marR="0" lvl="2" indent="0" rtl="1">
              <a:buFontTx/>
              <a:buNone/>
            </a:pPr>
            <a:r>
              <a:rPr lang="fa-IR" b="1" i="0" u="none" strike="noStrike" baseline="0" smtClean="0">
                <a:solidFill>
                  <a:srgbClr val="1F497D"/>
                </a:solidFill>
                <a:latin typeface="Scheherazade"/>
                <a:cs typeface="Scheherazade"/>
              </a:rPr>
              <a:t>﴿مريم‏، 51﴾</a:t>
            </a:r>
          </a:p>
          <a:p>
            <a:pPr marL="457200" marR="0" lvl="1" indent="0" rtl="1">
              <a:buFontTx/>
              <a:buNone/>
            </a:pPr>
            <a:r>
              <a:rPr lang="fa-IR" b="1" i="0" u="none" strike="noStrike" baseline="0" smtClean="0">
                <a:cs typeface="B Badr"/>
              </a:rPr>
              <a:t>ب: دليلى بر اختصاص مأموريت ابلاغ وحى، به رسولان نداريم. </a:t>
            </a:r>
          </a:p>
        </p:txBody>
      </p:sp>
    </p:spTree>
    <p:extLst>
      <p:ext uri="{BB962C8B-B14F-4D97-AF65-F5344CB8AC3E}">
        <p14:creationId xmlns:p14="http://schemas.microsoft.com/office/powerpoint/2010/main" val="3295231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buFontTx/>
              <a:buNone/>
            </a:pPr>
            <a:r>
              <a:rPr lang="fa-IR" b="1" i="0" u="none" strike="noStrike" baseline="0" smtClean="0">
                <a:solidFill>
                  <a:srgbClr val="1F497D"/>
                </a:solidFill>
                <a:cs typeface="B Homa"/>
              </a:rPr>
              <a:t>نكته: استناد به روایات در مورد اعم بودن نبي</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در پاره‌اى از روايات آمده است كه مقتضاى مقام نبوت اين است كه فرشته وحى را در حال خواب ببيند و در حال بيدارى، فقط صداى او را بشنود در حالى كه صاحب مقام رسالت، فرشته وحى را در حال بيدارى هم مى‌بيند. اما اين فرق را هم به حساب مفهوم لفظ نمى‌توان گذاشت (كه لفظ نبي اعم از رسول باشد).</a:t>
            </a:r>
          </a:p>
        </p:txBody>
      </p:sp>
    </p:spTree>
    <p:extLst>
      <p:ext uri="{BB962C8B-B14F-4D97-AF65-F5344CB8AC3E}">
        <p14:creationId xmlns:p14="http://schemas.microsoft.com/office/powerpoint/2010/main" val="33398476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نظر استاد مصباح</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آنچه را مى‌توان پذيرفت اين است كه «نبى» از نظر مصداق (و نه از نظر مفهوم) اعم از رسول است. يعنى همه پيامبران، داراى مقام نبوت بوده‌اند ولى مقام رسالت اختصاص به گروهى از ايشان داشته است و به حسب روايتى كه قبلا اشاره شد تعداد رسولان، سيصد و سيزده نفر مى‌باشد. و طبعاً مقام ايشان بالاتر از مقام ساير انبياء خواهد بود، چنانكه خود رسولان هم از نظر مقام و فضيلت، يكسان نبوده اند و بعضى از ايشان به مقام «امامت» نيز مفتخر گرديده اند. </a:t>
            </a:r>
          </a:p>
        </p:txBody>
      </p:sp>
    </p:spTree>
    <p:extLst>
      <p:ext uri="{BB962C8B-B14F-4D97-AF65-F5344CB8AC3E}">
        <p14:creationId xmlns:p14="http://schemas.microsoft.com/office/powerpoint/2010/main" val="25725984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پيامبران اولوالعزم</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در قرآن كريم، گروهى از پيامبران خدا بعنوان «اولوالعزم» معرفى شده اند ولى ويژگيهاى آنان مشخص نشده است.</a:t>
            </a:r>
          </a:p>
          <a:p>
            <a:pPr marL="914400" marR="0" lvl="2" indent="0" rtl="1">
              <a:buFontTx/>
              <a:buNone/>
            </a:pPr>
            <a:r>
              <a:rPr lang="fa-IR" b="1" i="0" u="none" strike="noStrike" baseline="0" smtClean="0">
                <a:solidFill>
                  <a:srgbClr val="1F497D"/>
                </a:solidFill>
                <a:latin typeface="Scheherazade"/>
                <a:cs typeface="Scheherazade"/>
              </a:rPr>
              <a:t>وَ لَقَدْ عَهِدْنَا إِلَى آدَمَ مِنْ قَبْلُ فَنَسِيَ وَ لَمْ نَجِدْ لَهُ عَزْماً (115) </a:t>
            </a:r>
          </a:p>
          <a:p>
            <a:pPr marL="914400" marR="0" lvl="2" indent="0" rtl="1">
              <a:buFontTx/>
              <a:buNone/>
            </a:pPr>
            <a:r>
              <a:rPr lang="fa-IR" b="1" i="0" u="none" strike="noStrike" baseline="0" smtClean="0">
                <a:solidFill>
                  <a:srgbClr val="1F497D"/>
                </a:solidFill>
                <a:latin typeface="Scheherazade"/>
                <a:cs typeface="Scheherazade"/>
              </a:rPr>
              <a:t>پیش از این، از آدم پیمان گرفته بودیم؛ امّا او فراموش کرد؛ و عزم استواری برای او نیافتیم!</a:t>
            </a:r>
          </a:p>
          <a:p>
            <a:pPr marL="914400" marR="0" lvl="2" indent="0" rtl="1">
              <a:buFontTx/>
              <a:buNone/>
            </a:pPr>
            <a:r>
              <a:rPr lang="fa-IR" b="1" i="0" u="none" strike="noStrike" baseline="0" smtClean="0">
                <a:solidFill>
                  <a:srgbClr val="1F497D"/>
                </a:solidFill>
                <a:latin typeface="Scheherazade"/>
                <a:cs typeface="Scheherazade"/>
              </a:rPr>
              <a:t>﴿طه‏، 115﴾</a:t>
            </a:r>
          </a:p>
        </p:txBody>
      </p:sp>
    </p:spTree>
    <p:extLst>
      <p:ext uri="{BB962C8B-B14F-4D97-AF65-F5344CB8AC3E}">
        <p14:creationId xmlns:p14="http://schemas.microsoft.com/office/powerpoint/2010/main" val="13129834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اسامی پیامبران اولوالعزم</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 و به حسب آنچه از روايات اهل بيت (عليهم الصلوة و السلام) بدست مى‌آيد پيامبران اولوالعزم پنج نفر بوده‌اند به اين ترتيب: </a:t>
            </a:r>
          </a:p>
          <a:p>
            <a:pPr marL="457200" marR="0" lvl="1" indent="0" rtl="1">
              <a:buFontTx/>
              <a:buNone/>
            </a:pPr>
            <a:r>
              <a:rPr lang="fa-IR" b="1" i="0" u="none" strike="noStrike" baseline="0" smtClean="0">
                <a:cs typeface="B Badr"/>
              </a:rPr>
              <a:t>1. حضرت نوح؛</a:t>
            </a:r>
          </a:p>
          <a:p>
            <a:pPr marL="457200" marR="0" lvl="1" indent="0" rtl="1">
              <a:buFontTx/>
              <a:buNone/>
            </a:pPr>
            <a:r>
              <a:rPr lang="fa-IR" b="1" i="0" u="none" strike="noStrike" baseline="0" smtClean="0">
                <a:cs typeface="B Badr"/>
              </a:rPr>
              <a:t>2. حضرت ابراهيم؛</a:t>
            </a:r>
          </a:p>
          <a:p>
            <a:pPr marL="457200" marR="0" lvl="1" indent="0" rtl="1">
              <a:buFontTx/>
              <a:buNone/>
            </a:pPr>
            <a:r>
              <a:rPr lang="fa-IR" b="1" i="0" u="none" strike="noStrike" baseline="0" smtClean="0">
                <a:cs typeface="B Badr"/>
              </a:rPr>
              <a:t>3. حضرت موسى؛</a:t>
            </a:r>
          </a:p>
          <a:p>
            <a:pPr marL="457200" marR="0" lvl="1" indent="0" rtl="1">
              <a:buFontTx/>
              <a:buNone/>
            </a:pPr>
            <a:r>
              <a:rPr lang="fa-IR" b="1" i="0" u="none" strike="noStrike" baseline="0" smtClean="0">
                <a:cs typeface="B Badr"/>
              </a:rPr>
              <a:t>4. حضرت عيسى؛</a:t>
            </a:r>
          </a:p>
          <a:p>
            <a:pPr marL="457200" marR="0" lvl="1" indent="0" rtl="1">
              <a:buFontTx/>
              <a:buNone/>
            </a:pPr>
            <a:r>
              <a:rPr lang="fa-IR" b="1" i="0" u="none" strike="noStrike" baseline="0" smtClean="0">
                <a:cs typeface="B Badr"/>
              </a:rPr>
              <a:t>5. حضرت محمد بن عبدالله (عليهم الصلاة و السلام). </a:t>
            </a:r>
          </a:p>
        </p:txBody>
      </p:sp>
    </p:spTree>
    <p:extLst>
      <p:ext uri="{BB962C8B-B14F-4D97-AF65-F5344CB8AC3E}">
        <p14:creationId xmlns:p14="http://schemas.microsoft.com/office/powerpoint/2010/main" val="38701597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ویژگی پیامبران اولوالعزم</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ويژگى ايشان علاوه بر صبر و استقامت ممتاز كه در قرآن كريم نيز به آن، اشاره شده اين بوده كه هر كدام از ايشان كتاب و شريعت مستقلى داشته‌اند و پيامبران معاصر يا متأخر، از شريعت آنان تبعيّت مى‌كرده‌اند تا هنگامى كه يكى ديگر از پيامبران اولوالعزم، مبعوث به رسالت مى‌شد و كتاب و شريعت جديدى مى‌آورد.</a:t>
            </a:r>
          </a:p>
          <a:p>
            <a:pPr marL="457200" marR="0" lvl="1" indent="0" rtl="1">
              <a:buFontTx/>
              <a:buNone/>
            </a:pPr>
            <a:r>
              <a:rPr lang="fa-IR" b="1" i="0" u="none" strike="noStrike" baseline="0" smtClean="0">
                <a:cs typeface="B Badr"/>
              </a:rPr>
              <a:t>ضمناً روشن شد كه اجتماع دو پيامبر در زمان واحد، ممكن است چنانكه حضرت لوط، معاصر حضرت ابراهيم (عليهما السلام) بود و حضرت هارون با حضرت موسى (عليهما السلام) به پيامبرى رسيد و حضرت يحيى در زمان حضرت عيسى (عليهما السلام) مى‌زيست.</a:t>
            </a:r>
          </a:p>
        </p:txBody>
      </p:sp>
    </p:spTree>
    <p:extLst>
      <p:ext uri="{BB962C8B-B14F-4D97-AF65-F5344CB8AC3E}">
        <p14:creationId xmlns:p14="http://schemas.microsoft.com/office/powerpoint/2010/main" val="11918432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چهار نكته</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در پايان اين درس به چند نكته پيرامون مسأله نبوت فهرست وار اشاره مى‌كنيم: </a:t>
            </a:r>
          </a:p>
        </p:txBody>
      </p:sp>
    </p:spTree>
    <p:extLst>
      <p:ext uri="{BB962C8B-B14F-4D97-AF65-F5344CB8AC3E}">
        <p14:creationId xmlns:p14="http://schemas.microsoft.com/office/powerpoint/2010/main" val="9017264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ـ كثرت پيامبران</a:t>
            </a:r>
          </a:p>
          <a:p>
            <a:pPr marL="0" marR="0" lvl="0" indent="0" rtl="1">
              <a:buFontTx/>
              <a:buNone/>
            </a:pPr>
            <a:r>
              <a:rPr lang="fa-IR" b="1" i="0" u="none" strike="noStrike" baseline="0" smtClean="0">
                <a:solidFill>
                  <a:srgbClr val="4F81BD"/>
                </a:solidFill>
                <a:latin typeface="M Mitra"/>
                <a:cs typeface="M Mitra"/>
              </a:rPr>
              <a:t>ـ تعداد پيامبران</a:t>
            </a:r>
          </a:p>
          <a:p>
            <a:pPr marL="0" marR="0" lvl="0" indent="0" rtl="1">
              <a:buFontTx/>
              <a:buNone/>
            </a:pPr>
            <a:r>
              <a:rPr lang="fa-IR" b="1" i="0" u="none" strike="noStrike" baseline="0" smtClean="0">
                <a:solidFill>
                  <a:srgbClr val="4F81BD"/>
                </a:solidFill>
                <a:latin typeface="M Mitra"/>
                <a:cs typeface="M Mitra"/>
              </a:rPr>
              <a:t>شامل: نبوّت و رسالت</a:t>
            </a:r>
          </a:p>
          <a:p>
            <a:pPr marL="0" marR="0" lvl="0" indent="0" rtl="1">
              <a:buFontTx/>
              <a:buNone/>
            </a:pPr>
            <a:r>
              <a:rPr lang="fa-IR" b="1" i="0" u="none" strike="noStrike" baseline="0" smtClean="0">
                <a:solidFill>
                  <a:srgbClr val="4F81BD"/>
                </a:solidFill>
                <a:latin typeface="M Mitra"/>
                <a:cs typeface="M Mitra"/>
              </a:rPr>
              <a:t>ـ پيامبران اولواالعزم</a:t>
            </a:r>
          </a:p>
          <a:p>
            <a:pPr marL="0" marR="0" lvl="0" indent="0" rtl="1">
              <a:buFontTx/>
              <a:buNone/>
            </a:pPr>
            <a:r>
              <a:rPr lang="fa-IR" b="1" i="0" u="none" strike="noStrike" baseline="0" smtClean="0">
                <a:solidFill>
                  <a:srgbClr val="4F81BD"/>
                </a:solidFill>
                <a:latin typeface="M Mitra"/>
                <a:cs typeface="M Mitra"/>
              </a:rPr>
              <a:t>ـ چند نكته</a:t>
            </a:r>
          </a:p>
        </p:txBody>
      </p:sp>
    </p:spTree>
    <p:extLst>
      <p:ext uri="{BB962C8B-B14F-4D97-AF65-F5344CB8AC3E}">
        <p14:creationId xmlns:p14="http://schemas.microsoft.com/office/powerpoint/2010/main" val="31581766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نکته اول</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الف- پيامبران خدا يكديگر را تصديق مى‌كرده‌اند و به آمدن پيامبرى بشارت مى‌داده اند. بنابراين، اگر كسى ادعاى نبوت كرد و پيامبران پيشين يا معاصر را تكذيب نمود دروغگو خواهد بود.</a:t>
            </a:r>
          </a:p>
        </p:txBody>
      </p:sp>
    </p:spTree>
    <p:extLst>
      <p:ext uri="{BB962C8B-B14F-4D97-AF65-F5344CB8AC3E}">
        <p14:creationId xmlns:p14="http://schemas.microsoft.com/office/powerpoint/2010/main" val="31041641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نکته دوم:</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ب- پيامبران خدا اجر و مزدى بر انجام وظايف پيامبرى، از مردم نمى‌خواستند و تنها پيامبر اسلام (صلّى اللّه عليه و آله و سلّم) مودّت اهل بيتش را بعنوان اجر رسالت، به امت خويش توصيه فرمود تا تأكيدى بر پيروى از آنان باشد و در حقيقت، نفع آن به خود امت، باز مى‌گردد.</a:t>
            </a:r>
          </a:p>
        </p:txBody>
      </p:sp>
    </p:spTree>
    <p:extLst>
      <p:ext uri="{BB962C8B-B14F-4D97-AF65-F5344CB8AC3E}">
        <p14:creationId xmlns:p14="http://schemas.microsoft.com/office/powerpoint/2010/main" val="27241364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نکته سوم:</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ج- بعضى از پيامبران خدا مناصب الهى ديگرى مانند قضاوت و حكومت داشته‌اند كه در ميان پيامبران پيشين مى‌توان بعنوان نمونه از حضرت داود و حضرت سليمان (عليهما السلام) ياد كرد. و از آيه (64) از سوره نساء، كه اطاعت هر رسولى را بطور مطلق، واجب فرموده است مى‌توان استفاده كرد كه همه رسولان داراى چنين مقامهايى بوده اند. </a:t>
            </a:r>
          </a:p>
        </p:txBody>
      </p:sp>
    </p:spTree>
    <p:extLst>
      <p:ext uri="{BB962C8B-B14F-4D97-AF65-F5344CB8AC3E}">
        <p14:creationId xmlns:p14="http://schemas.microsoft.com/office/powerpoint/2010/main" val="35610753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نکته چهارم:</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د- جنيان كه نوعى از مخلوقات مختار و مكلف هستند و در حال عادى، مورد رؤيت انسانها قرار نمى‌گيرند از دعوت بعضى از انبياء الهى آگاه مى‌شده‌اند و افراد صالح و پرهيزگارشان به آنان ايمان مى‌آوردند و در ميان ايشان پيروان حضرت موسى (عليه السلام) و پيروان حضرت محمد (صلّى اللّه عليه و آله و سلّم) وجود ندارد چنانكه برخى ديگر به تبعيت از ابليس، به پيامبران خدا كفر ورزيده اند.</a:t>
            </a:r>
          </a:p>
        </p:txBody>
      </p:sp>
    </p:spTree>
    <p:extLst>
      <p:ext uri="{BB962C8B-B14F-4D97-AF65-F5344CB8AC3E}">
        <p14:creationId xmlns:p14="http://schemas.microsoft.com/office/powerpoint/2010/main" val="33896854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L="0" marR="0" lvl="0" indent="0" algn="ctr" rtl="1">
              <a:buFontTx/>
              <a:buNone/>
            </a:pPr>
            <a:r>
              <a:rPr lang="fa-IR" b="1" i="0" u="none" strike="noStrike" baseline="0" smtClean="0">
                <a:solidFill>
                  <a:srgbClr val="4F81BD"/>
                </a:solidFill>
                <a:latin typeface="M Mitra"/>
                <a:cs typeface="M Mitra"/>
              </a:rPr>
              <a:t>الحمدلله رب العالمین</a:t>
            </a:r>
            <a:endParaRPr lang="en-US" b="1" i="0" u="none" strike="noStrike" baseline="0" smtClean="0">
              <a:solidFill>
                <a:srgbClr val="4F81BD"/>
              </a:solidFill>
              <a:latin typeface="M Mitra"/>
              <a:cs typeface="M Mitra"/>
            </a:endParaRPr>
          </a:p>
        </p:txBody>
      </p:sp>
    </p:spTree>
    <p:extLst>
      <p:ext uri="{BB962C8B-B14F-4D97-AF65-F5344CB8AC3E}">
        <p14:creationId xmlns:p14="http://schemas.microsoft.com/office/powerpoint/2010/main" val="31407690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كثرت پيامبران</a:t>
            </a:r>
          </a:p>
        </p:txBody>
      </p:sp>
      <p:sp>
        <p:nvSpPr>
          <p:cNvPr id="3" name="Text Placeholder 2"/>
          <p:cNvSpPr>
            <a:spLocks noGrp="1"/>
          </p:cNvSpPr>
          <p:nvPr>
            <p:ph type="body" idx="1"/>
          </p:nvPr>
        </p:nvSpPr>
        <p:spPr/>
        <p:txBody>
          <a:bodyPr/>
          <a:lstStyle/>
          <a:p>
            <a:pPr marL="0" marR="0" lvl="0" indent="0" rtl="1">
              <a:buFontTx/>
              <a:buNone/>
            </a:pPr>
            <a:r>
              <a:rPr lang="fa-IR" b="1" i="0" u="none" strike="noStrike" baseline="0" smtClean="0">
                <a:solidFill>
                  <a:srgbClr val="4F81BD"/>
                </a:solidFill>
                <a:latin typeface="M Mitra"/>
                <a:cs typeface="M Mitra"/>
              </a:rPr>
              <a:t>مقدمه</a:t>
            </a:r>
          </a:p>
          <a:p>
            <a:pPr marL="457200" marR="0" lvl="1" indent="0" rtl="1">
              <a:buFontTx/>
              <a:buNone/>
            </a:pPr>
            <a:r>
              <a:rPr lang="fa-IR" b="1" i="0" u="none" strike="noStrike" baseline="0" smtClean="0">
                <a:cs typeface="B Badr"/>
              </a:rPr>
              <a:t>تاكنون سه مسأله بنيادى از مسائل نبوت و راهنماشناسى را مورد بحث قرار داديم و به نتيجه رسيديم كه با توجه به نارسايى دانش بشرى براى دستيابى به همه معلوماتى كه نقش اساسى را در سعادت دنيا و آخرت دارد مقتضاى حكمت الهى اين است كه پيامبر يا پيامبرانى را برگزيند و حقايق مورد نياز را به ايشان تعليم دهد تا آنها را سالم و دست نخورده به ساير انسانها برسانند، و از سوى ديگر: آنان را براى ديگران بگونه‌اى معرفى كند كه حجت بر ايشان تمام شود، و عمومى ترين راه آن، ارائه معجزات مى‌باشد.</a:t>
            </a:r>
          </a:p>
        </p:txBody>
      </p:sp>
    </p:spTree>
    <p:extLst>
      <p:ext uri="{BB962C8B-B14F-4D97-AF65-F5344CB8AC3E}">
        <p14:creationId xmlns:p14="http://schemas.microsoft.com/office/powerpoint/2010/main" val="23770385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اين مطالب را با براهين عقلى، اثبات كرديم. ولى براهين مزبور، دلالتى بر لزوم تعدّد انبياء و كتب و شرايع آسمانى نداشت، و اگر فرضاً شرايط زندگى بشر بگونه‌اى بود كه يك پيامبر مى‌توانست همه نيازمندي هاى انسانها را تا پايان جهان، بيان كند بطورى كه هر فردى و هر گروهى در طول تاريخ بتواند وظيفه خود را بوسيله پيامهاى همان پيامبر بشناسند خلاف مقتضاى اين براهين نبود.</a:t>
            </a:r>
          </a:p>
        </p:txBody>
      </p:sp>
    </p:spTree>
    <p:extLst>
      <p:ext uri="{BB962C8B-B14F-4D97-AF65-F5344CB8AC3E}">
        <p14:creationId xmlns:p14="http://schemas.microsoft.com/office/powerpoint/2010/main" val="25913543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حکمت تعدد پیامبران</a:t>
            </a:r>
          </a:p>
        </p:txBody>
      </p:sp>
      <p:sp>
        <p:nvSpPr>
          <p:cNvPr id="3" name="Text Placeholder 2"/>
          <p:cNvSpPr>
            <a:spLocks noGrp="1"/>
          </p:cNvSpPr>
          <p:nvPr>
            <p:ph type="body" idx="1"/>
          </p:nvPr>
        </p:nvSpPr>
        <p:spPr/>
        <p:txBody>
          <a:bodyPr>
            <a:normAutofit/>
          </a:bodyPr>
          <a:lstStyle/>
          <a:p>
            <a:pPr marL="457200" marR="0" lvl="1" indent="0" rtl="1">
              <a:buFontTx/>
              <a:buNone/>
            </a:pPr>
            <a:r>
              <a:rPr lang="fa-IR" b="1" i="0" u="none" strike="noStrike" baseline="0" smtClean="0">
                <a:cs typeface="B Badr"/>
              </a:rPr>
              <a:t> اولا عمر هر انسانى و از جمله پيامبران محدود است و مقتضاى حكمت آفرينش، اين نبوده كه نخستين پيامبر تا پايان جهان، زنده بماند و همه انسانها را شخصاً راهنمايى كند.</a:t>
            </a:r>
          </a:p>
          <a:p>
            <a:pPr marL="457200" marR="0" lvl="1" indent="0" rtl="1">
              <a:buFontTx/>
              <a:buNone/>
            </a:pPr>
            <a:r>
              <a:rPr lang="fa-IR" b="1" i="0" u="none" strike="noStrike" baseline="0" smtClean="0">
                <a:cs typeface="B Badr"/>
              </a:rPr>
              <a:t>ثانياً شرايط و اوضاع و احوال زندگى انسانها در زمانها و مكانهاى مختلف يكسان نيست و اين اختلاف و تغيير شرايط و بويژه، پيچيده شدنِ تدريجىِ روابط اجتماعى مى‌تواند در كيفيت و كميّت احكام و قوانين و مقرّرات اجتماعى، مؤثر باشد و در پاره‌اى از موارد، تشريع قوانين جديدى را مى‌طلبد و اگر اين قوانين بوسيله پيامبرى كه هزاران سال قبل، مبعوث شده بيان مى‌شد كار لغو و بيهوده‌اى مى‌بود چنانكه حفظ و تطبيق آنها بر موارد خاص، كار بسيار سخت و دشوارى مى‌باشد.</a:t>
            </a:r>
          </a:p>
        </p:txBody>
      </p:sp>
    </p:spTree>
    <p:extLst>
      <p:ext uri="{BB962C8B-B14F-4D97-AF65-F5344CB8AC3E}">
        <p14:creationId xmlns:p14="http://schemas.microsoft.com/office/powerpoint/2010/main" val="41810820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ثالثاً در </a:t>
            </a:r>
            <a:r>
              <a:rPr lang="fa-IR" b="1" i="0" u="none" strike="noStrike" baseline="0" smtClean="0">
                <a:cs typeface="B Badr"/>
              </a:rPr>
              <a:t>بسيارى </a:t>
            </a:r>
            <a:r>
              <a:rPr lang="fa-IR" b="1" i="0" u="none" strike="noStrike" baseline="0" smtClean="0">
                <a:cs typeface="B Badr"/>
              </a:rPr>
              <a:t>از زمانهاى گذشته امكانات تبليغ و نشر دعوت انبياء (عليهم السلام) به گونه‌اى نبوده كه يك پيامبر بتواند پيامهاى خود را به همه جهانيان ابلاغ نمايد.</a:t>
            </a:r>
          </a:p>
          <a:p>
            <a:pPr marL="457200" marR="0" lvl="1" indent="0" rtl="1">
              <a:buFontTx/>
              <a:buNone/>
            </a:pPr>
            <a:r>
              <a:rPr lang="fa-IR" b="1" i="0" u="none" strike="noStrike" baseline="0" smtClean="0">
                <a:cs typeface="B Badr"/>
              </a:rPr>
              <a:t>رابعاً تعاليم يك پيامبر در ميان همان مردمى كه آنها را دريافت مى‌داشتند به مرور زمان و تحت تأثير عوامل مختلفى دستخوش تحريف و تفسيرهايى نادرست قرار مى‌گرفت و پس از چندى تبديل به يك آيين انحرافى مى‌شد، چنانكه آيين توحيدىِ عيسى بن مريم (عليهما السلام) پس از چندى تبديل به آيين تثليث و سه گانگى گرديد.</a:t>
            </a:r>
          </a:p>
        </p:txBody>
      </p:sp>
    </p:spTree>
    <p:extLst>
      <p:ext uri="{BB962C8B-B14F-4D97-AF65-F5344CB8AC3E}">
        <p14:creationId xmlns:p14="http://schemas.microsoft.com/office/powerpoint/2010/main" val="4251309652"/>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نتیجه:</a:t>
            </a:r>
          </a:p>
        </p:txBody>
      </p:sp>
      <p:sp>
        <p:nvSpPr>
          <p:cNvPr id="3" name="Text Placeholder 2"/>
          <p:cNvSpPr>
            <a:spLocks noGrp="1"/>
          </p:cNvSpPr>
          <p:nvPr>
            <p:ph type="body" idx="1"/>
          </p:nvPr>
        </p:nvSpPr>
        <p:spPr/>
        <p:txBody>
          <a:bodyPr>
            <a:normAutofit fontScale="92500" lnSpcReduction="10000"/>
          </a:bodyPr>
          <a:lstStyle/>
          <a:p>
            <a:pPr marL="457200" marR="0" lvl="1" indent="0" rtl="1">
              <a:buFontTx/>
              <a:buNone/>
            </a:pPr>
            <a:r>
              <a:rPr lang="fa-IR" b="1" i="0" u="none" strike="noStrike" baseline="0" smtClean="0">
                <a:cs typeface="B Badr"/>
              </a:rPr>
              <a:t>با توجه به اين نكات، حكمت تعدّد انبياء (عليهم السلام) و اختلاف شرايع آسمانى در پاره‌اى از احكام عبادى يا قوانين اجتماعى، روشن مى‌شود با اينكه همه آنها علاوه بر يكسانى در اصول عقايد و مبانى اخلاقى، در كلّيات احكام فردى و اجتماعى نيز هماهنگى داشته اند. مثلا نماز در همه اديان آسمانى، وجود داشته هر چند كيفيّت اداء يا قبله نمازِ امتها متفاوت بوده است، يا زكوة و انفاق در همه شرايع بوده گرچه مقدار يا موارد آن يكسان نبوده است.</a:t>
            </a:r>
          </a:p>
          <a:p>
            <a:pPr marL="457200" marR="0" lvl="1" indent="0" rtl="1">
              <a:buFontTx/>
              <a:buNone/>
            </a:pPr>
            <a:r>
              <a:rPr lang="fa-IR" b="1" i="0" u="none" strike="noStrike" baseline="0" smtClean="0">
                <a:cs typeface="B Badr"/>
              </a:rPr>
              <a:t>بهرحال، ايمان به همه پيامبران و فرق نگذاشتن بين آنها از نظر تصديق نبوت و نيز پذيرفتن همه پيامها و معارفى كه بر آنان نازل شده و عدم تبعيض بين آنها، بر هر انسانى لازم است و تكذيب هيچيك از پيامبر، بمنزله تكذيب همه ايشان، و انكار يك حكم الهى، بمثابه انكار همه احكام خداست. البته وظيفه عملىِ هر امتى و در زمانى، پيروى از دستورالعملهاى پيامبرِ همان امت و همان زمان مى‌باشد.</a:t>
            </a:r>
          </a:p>
        </p:txBody>
      </p:sp>
    </p:spTree>
    <p:extLst>
      <p:ext uri="{BB962C8B-B14F-4D97-AF65-F5344CB8AC3E}">
        <p14:creationId xmlns:p14="http://schemas.microsoft.com/office/powerpoint/2010/main" val="26775336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buFontTx/>
              <a:buNone/>
            </a:pPr>
            <a:r>
              <a:rPr lang="fa-IR" b="1" i="0" u="none" strike="noStrike" baseline="0" smtClean="0">
                <a:solidFill>
                  <a:srgbClr val="1F497D"/>
                </a:solidFill>
                <a:cs typeface="B Homa"/>
              </a:rPr>
              <a:t>آیا عقل می تواند تعداد انبیاء را مشخص کند؟</a:t>
            </a:r>
          </a:p>
        </p:txBody>
      </p:sp>
      <p:sp>
        <p:nvSpPr>
          <p:cNvPr id="3" name="Text Placeholder 2"/>
          <p:cNvSpPr>
            <a:spLocks noGrp="1"/>
          </p:cNvSpPr>
          <p:nvPr>
            <p:ph type="body" idx="1"/>
          </p:nvPr>
        </p:nvSpPr>
        <p:spPr/>
        <p:txBody>
          <a:bodyPr/>
          <a:lstStyle/>
          <a:p>
            <a:pPr marL="457200" marR="0" lvl="1" indent="0" rtl="1">
              <a:buFontTx/>
              <a:buNone/>
            </a:pPr>
            <a:r>
              <a:rPr lang="fa-IR" b="1" i="0" u="none" strike="noStrike" baseline="0" smtClean="0">
                <a:cs typeface="B Badr"/>
              </a:rPr>
              <a:t>هر چند عقل انسان مى‌تواند با توجه به نكات ياد شده، حكمت تعدّد انبياء و كتب آسمانى و تفاوت شرايع الهى را درك مى‌كند اما نمى‌تواند فرمول دقيقى براى تعداد پيامبران و شرايع آسمانى بدست بياورد به گونه‌اى كه بتواند قضاوت كند كه در چه زمان و در چه مكانى مى‌بايست پيامبر ديگرى مبعوث شود يا شريعت جديدى نازل گردد. </a:t>
            </a:r>
          </a:p>
        </p:txBody>
      </p:sp>
    </p:spTree>
    <p:extLst>
      <p:ext uri="{BB962C8B-B14F-4D97-AF65-F5344CB8AC3E}">
        <p14:creationId xmlns:p14="http://schemas.microsoft.com/office/powerpoint/2010/main" val="16241903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buFontTx/>
              <a:buNone/>
            </a:pPr>
            <a:r>
              <a:rPr lang="fa-IR" b="1" i="0" u="none" strike="noStrike" baseline="0" smtClean="0">
                <a:solidFill>
                  <a:srgbClr val="1F497D"/>
                </a:solidFill>
                <a:cs typeface="B Homa"/>
              </a:rPr>
              <a:t>تعداد پيامبران</a:t>
            </a:r>
          </a:p>
        </p:txBody>
      </p:sp>
      <p:sp>
        <p:nvSpPr>
          <p:cNvPr id="3" name="Text Placeholder 2"/>
          <p:cNvSpPr>
            <a:spLocks noGrp="1"/>
          </p:cNvSpPr>
          <p:nvPr>
            <p:ph type="body" idx="1"/>
          </p:nvPr>
        </p:nvSpPr>
        <p:spPr/>
        <p:txBody>
          <a:bodyPr/>
          <a:lstStyle/>
          <a:p>
            <a:pPr marL="457200" marR="0" lvl="1" indent="0" algn="just" rtl="1">
              <a:buFontTx/>
              <a:buNone/>
            </a:pPr>
            <a:r>
              <a:rPr lang="fa-IR" b="1" i="0" u="none" strike="noStrike" baseline="0" smtClean="0">
                <a:cs typeface="B Badr"/>
              </a:rPr>
              <a:t>در قرآن كريم هم با اينكه تأكيد شده بر اينكه خداى متعال براى هر امتى پيامبرى مبعوث فرموده، اما شماره امت ها و پيامبران ايشان مشخص نگرديده و تنها نام بيست و چند نفر از انبياء الهى (عليهم السلام) ذكر شده و به داستان چند نفر ديگر بدون ذكر نام ايشان نيز اشاره شده است.</a:t>
            </a:r>
          </a:p>
          <a:p>
            <a:pPr marL="457200" marR="0" lvl="1" indent="0" algn="just" rtl="1">
              <a:buFontTx/>
              <a:buNone/>
            </a:pPr>
            <a:r>
              <a:rPr lang="fa-IR" b="1" i="0" u="none" strike="noStrike" baseline="0" smtClean="0">
                <a:cs typeface="B Badr"/>
              </a:rPr>
              <a:t> ولى در چند روايت منقول از اهل بيت عصمت و طهارت (سلام الله عليهم اجمعين) آمده است كه خداى متعال يكصد و بيست و چهار هزار پيامبر، مبعوث فرموده، و سلسله انبياء با حضرت آدم ابوالبشر (عليه السلام) آغاز، و با حضرت محمد بن عبدالله (صلّى اللّه عليه و آله و سلّم) پايان يافته است.</a:t>
            </a:r>
          </a:p>
        </p:txBody>
      </p:sp>
    </p:spTree>
    <p:extLst>
      <p:ext uri="{BB962C8B-B14F-4D97-AF65-F5344CB8AC3E}">
        <p14:creationId xmlns:p14="http://schemas.microsoft.com/office/powerpoint/2010/main" val="40531694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1790</Words>
  <Application>Microsoft Office PowerPoint</Application>
  <PresentationFormat>On-screen Show (4:3)</PresentationFormat>
  <Paragraphs>75</Paragraphs>
  <Slides>24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 Badr</vt:lpstr>
      <vt:lpstr>B Homa</vt:lpstr>
      <vt:lpstr>Calibri</vt:lpstr>
      <vt:lpstr>M Mitra</vt:lpstr>
      <vt:lpstr>Scheherazade</vt:lpstr>
      <vt:lpstr>Times New Roman</vt:lpstr>
      <vt:lpstr>Office Theme</vt:lpstr>
      <vt:lpstr>بسم الله الرحمن الرحیم</vt:lpstr>
      <vt:lpstr>PowerPoint Presentation</vt:lpstr>
      <vt:lpstr>كثرت پيامبران</vt:lpstr>
      <vt:lpstr>PowerPoint Presentation</vt:lpstr>
      <vt:lpstr>حکمت تعدد پیامبران</vt:lpstr>
      <vt:lpstr>PowerPoint Presentation</vt:lpstr>
      <vt:lpstr>نتیجه:</vt:lpstr>
      <vt:lpstr>آیا عقل می تواند تعداد انبیاء را مشخص کند؟</vt:lpstr>
      <vt:lpstr>تعداد پيامبران</vt:lpstr>
      <vt:lpstr>دیگر صفات پیامبران در قرآن</vt:lpstr>
      <vt:lpstr>نبوت و رسالت</vt:lpstr>
      <vt:lpstr>نکته: نسبت بین نبی و رسول</vt:lpstr>
      <vt:lpstr>دليل ها</vt:lpstr>
      <vt:lpstr>نكته: استناد به روایات در مورد اعم بودن نبي</vt:lpstr>
      <vt:lpstr>نظر استاد مصباح</vt:lpstr>
      <vt:lpstr>پيامبران اولوالعزم</vt:lpstr>
      <vt:lpstr>اسامی پیامبران اولوالعزم</vt:lpstr>
      <vt:lpstr>ویژگی پیامبران اولوالعزم</vt:lpstr>
      <vt:lpstr>چهار نكته</vt:lpstr>
      <vt:lpstr>نکته اول</vt:lpstr>
      <vt:lpstr>نکته دوم:</vt:lpstr>
      <vt:lpstr>نکته سوم:</vt:lpstr>
      <vt:lpstr>نکته چهارم:</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bahar</dc:creator>
  <cp:lastModifiedBy>bahar</cp:lastModifiedBy>
  <cp:revision>5</cp:revision>
  <dcterms:created xsi:type="dcterms:W3CDTF">2015-03-09T05:31:15Z</dcterms:created>
  <dcterms:modified xsi:type="dcterms:W3CDTF">2015-03-10T12:47:35Z</dcterms:modified>
</cp:coreProperties>
</file>