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0"/>
  </p:notesMasterIdLst>
  <p:sldIdLst>
    <p:sldId id="256" r:id="rId2"/>
    <p:sldId id="268" r:id="rId3"/>
    <p:sldId id="269" r:id="rId4"/>
    <p:sldId id="263" r:id="rId5"/>
    <p:sldId id="265" r:id="rId6"/>
    <p:sldId id="264" r:id="rId7"/>
    <p:sldId id="266" r:id="rId8"/>
    <p:sldId id="267" r:id="rId9"/>
    <p:sldId id="262" r:id="rId10"/>
    <p:sldId id="257" r:id="rId11"/>
    <p:sldId id="258" r:id="rId12"/>
    <p:sldId id="259" r:id="rId13"/>
    <p:sldId id="261" r:id="rId14"/>
    <p:sldId id="260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d" initials="hd" lastIdx="2" clrIdx="0">
    <p:extLst>
      <p:ext uri="{19B8F6BF-5375-455C-9EA6-DF929625EA0E}">
        <p15:presenceInfo xmlns:p15="http://schemas.microsoft.com/office/powerpoint/2012/main" userId="2c5b279c838f3a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1576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9659D6EB-D0FC-4EFE-9A22-2C4AFE525A9B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CCF5E42E-677E-439B-B8A3-F0F9C42E0B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32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E42E-677E-439B-B8A3-F0F9C42E0B3F}" type="slidenum">
              <a:rPr lang="fa-IR" smtClean="0"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1774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0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3674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9860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04030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27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9101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154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4643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2248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7064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111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24B5C3-2860-459A-A832-51AF34A33BDD}" type="datetimeFigureOut">
              <a:rPr lang="fa-IR" smtClean="0"/>
              <a:t>03/12/1441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DAC8897-02CA-484A-91DD-649DEA54A58C}" type="slidenum">
              <a:rPr lang="fa-IR" smtClean="0"/>
              <a:t>‹#›</a:t>
            </a:fld>
            <a:endParaRPr lang="fa-I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90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عکس پروفایل بسم الله الرحمن الرحیم + طرح های شیک و زیبای بسم الله">
            <a:extLst>
              <a:ext uri="{FF2B5EF4-FFF2-40B4-BE49-F238E27FC236}">
                <a16:creationId xmlns:a16="http://schemas.microsoft.com/office/drawing/2014/main" id="{CC26CCA5-4666-490A-BAD4-01D5878F9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3375"/>
            <a:ext cx="7467600" cy="550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728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CAB39-F905-46F2-BA00-59ED4230A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575" y="1832820"/>
            <a:ext cx="3759355" cy="2536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3141C4-E131-41ED-804C-E905CA073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473" y="1787986"/>
            <a:ext cx="3238952" cy="2581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0161EE-4522-43B8-9051-1CB9A2AD6871}"/>
              </a:ext>
            </a:extLst>
          </p:cNvPr>
          <p:cNvSpPr txBox="1"/>
          <p:nvPr/>
        </p:nvSpPr>
        <p:spPr>
          <a:xfrm>
            <a:off x="7487473" y="4747098"/>
            <a:ext cx="24319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2400" b="1" dirty="0"/>
              <a:t>گل پلاستیکی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566A1-F5A6-4640-B3FF-0EC266ABA574}"/>
              </a:ext>
            </a:extLst>
          </p:cNvPr>
          <p:cNvSpPr txBox="1"/>
          <p:nvPr/>
        </p:nvSpPr>
        <p:spPr>
          <a:xfrm>
            <a:off x="1647634" y="4669277"/>
            <a:ext cx="24319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2400" b="1" dirty="0"/>
              <a:t>آفتابه  پلاستیکی </a:t>
            </a:r>
          </a:p>
        </p:txBody>
      </p:sp>
    </p:spTree>
    <p:extLst>
      <p:ext uri="{BB962C8B-B14F-4D97-AF65-F5344CB8AC3E}">
        <p14:creationId xmlns:p14="http://schemas.microsoft.com/office/powerpoint/2010/main" val="3914598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2C6C1-66F2-4F61-A6A3-09681171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75" y="901291"/>
            <a:ext cx="2553056" cy="1981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7D2F71-DC96-4A44-94C8-BB077F858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354" y="901291"/>
            <a:ext cx="2569917" cy="1981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76C47-FEFF-407D-ACA6-05D0EAB83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175" y="3717859"/>
            <a:ext cx="2553056" cy="2016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410F7D-BEF2-4F69-A1B7-26031D93A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355" y="3705914"/>
            <a:ext cx="2630522" cy="202820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64ECAD-2021-448C-8E29-EEE2E91C275A}"/>
              </a:ext>
            </a:extLst>
          </p:cNvPr>
          <p:cNvCxnSpPr/>
          <p:nvPr/>
        </p:nvCxnSpPr>
        <p:spPr>
          <a:xfrm>
            <a:off x="6096000" y="0"/>
            <a:ext cx="0" cy="6128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078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685E-3A18-49F9-979C-FF0EA281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82" y="2368322"/>
            <a:ext cx="10058400" cy="1450757"/>
          </a:xfrm>
        </p:spPr>
        <p:txBody>
          <a:bodyPr/>
          <a:lstStyle/>
          <a:p>
            <a:pPr algn="ctr"/>
            <a:r>
              <a:rPr lang="fa-IR" dirty="0"/>
              <a:t>یه آیه تو قرآن داریم درباره سبیل !!!!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01445-5864-41E6-AFA5-13FE8808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641" y="4309925"/>
            <a:ext cx="2124717" cy="1556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438589-255F-4878-8B2F-642386E66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9" y="2368322"/>
            <a:ext cx="1752845" cy="15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43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98A1-290A-432B-86DC-CA1EB02F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855" y="3429000"/>
            <a:ext cx="10058400" cy="1450757"/>
          </a:xfrm>
        </p:spPr>
        <p:txBody>
          <a:bodyPr/>
          <a:lstStyle/>
          <a:p>
            <a:r>
              <a:rPr lang="fa-IR" dirty="0"/>
              <a:t>سبیل نه سبیل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AF4DB-33F0-4147-8136-57ADBA6A0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252" y="1255075"/>
            <a:ext cx="2369496" cy="21739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BF8CBD-D6F7-4CB3-AFE2-E7C274290437}"/>
              </a:ext>
            </a:extLst>
          </p:cNvPr>
          <p:cNvCxnSpPr/>
          <p:nvPr/>
        </p:nvCxnSpPr>
        <p:spPr>
          <a:xfrm flipH="1">
            <a:off x="5534527" y="4210525"/>
            <a:ext cx="166074" cy="96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2865FF-3FF9-4BF6-8353-B31D689CAE12}"/>
              </a:ext>
            </a:extLst>
          </p:cNvPr>
          <p:cNvCxnSpPr>
            <a:cxnSpLocks/>
          </p:cNvCxnSpPr>
          <p:nvPr/>
        </p:nvCxnSpPr>
        <p:spPr>
          <a:xfrm>
            <a:off x="6874042" y="4796589"/>
            <a:ext cx="0" cy="83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476DC7-31AD-4141-BAC8-1447BFF89FAA}"/>
              </a:ext>
            </a:extLst>
          </p:cNvPr>
          <p:cNvCxnSpPr/>
          <p:nvPr/>
        </p:nvCxnSpPr>
        <p:spPr>
          <a:xfrm flipH="1">
            <a:off x="7106653" y="4732421"/>
            <a:ext cx="174095" cy="10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733C14-BEF7-4110-9AF0-05CDE0DD4DBC}"/>
              </a:ext>
            </a:extLst>
          </p:cNvPr>
          <p:cNvCxnSpPr/>
          <p:nvPr/>
        </p:nvCxnSpPr>
        <p:spPr>
          <a:xfrm>
            <a:off x="5317959" y="4732421"/>
            <a:ext cx="0" cy="10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907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إنا هديناه السبيل إما شاكراً وإما كفوراً | إِنَّا هَدَيْنَاه… | Flickr">
            <a:extLst>
              <a:ext uri="{FF2B5EF4-FFF2-40B4-BE49-F238E27FC236}">
                <a16:creationId xmlns:a16="http://schemas.microsoft.com/office/drawing/2014/main" id="{EE849FD9-87DA-461F-8C9A-C1898ECBE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961231"/>
            <a:ext cx="4935537" cy="493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03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0BEDF3-3C02-4E82-97F4-9BAE516AB942}"/>
              </a:ext>
            </a:extLst>
          </p:cNvPr>
          <p:cNvSpPr txBox="1"/>
          <p:nvPr/>
        </p:nvSpPr>
        <p:spPr>
          <a:xfrm>
            <a:off x="3152553" y="1648046"/>
            <a:ext cx="40510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4800" dirty="0">
                <a:latin typeface="Adobe Arabic" panose="02040503050201020203" pitchFamily="18" charset="-78"/>
                <a:cs typeface="Adobe Arabic" panose="02040503050201020203" pitchFamily="18" charset="-78"/>
              </a:rPr>
              <a:t>هدایت با پیامبران </a:t>
            </a:r>
            <a:endParaRPr lang="en-US" sz="4800" kern="12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3EFD4A-E551-4102-BAEB-6B0FAECD8966}"/>
              </a:ext>
            </a:extLst>
          </p:cNvPr>
          <p:cNvSpPr txBox="1"/>
          <p:nvPr/>
        </p:nvSpPr>
        <p:spPr>
          <a:xfrm>
            <a:off x="4183910" y="3917293"/>
            <a:ext cx="301964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هدایت با عقل </a:t>
            </a:r>
          </a:p>
        </p:txBody>
      </p:sp>
    </p:spTree>
    <p:extLst>
      <p:ext uri="{BB962C8B-B14F-4D97-AF65-F5344CB8AC3E}">
        <p14:creationId xmlns:p14="http://schemas.microsoft.com/office/powerpoint/2010/main" val="583098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D1FEC1-4AF4-4146-894A-573915CFAD89}"/>
              </a:ext>
            </a:extLst>
          </p:cNvPr>
          <p:cNvSpPr txBox="1"/>
          <p:nvPr/>
        </p:nvSpPr>
        <p:spPr>
          <a:xfrm>
            <a:off x="446567" y="850604"/>
            <a:ext cx="910147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عقل هم خودش یک پیامبر است </a:t>
            </a:r>
          </a:p>
          <a:p>
            <a:pPr algn="r" rtl="1"/>
            <a:r>
              <a:rPr lang="fa-IR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اما چگونه مبعوث می شود ؟؟!!</a:t>
            </a:r>
          </a:p>
          <a:p>
            <a:pPr algn="r" rtl="1"/>
            <a:endParaRPr lang="fa-IR" sz="6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3B337-FFAF-4B48-BF8B-CFEC896CA1DB}"/>
              </a:ext>
            </a:extLst>
          </p:cNvPr>
          <p:cNvSpPr txBox="1"/>
          <p:nvPr/>
        </p:nvSpPr>
        <p:spPr>
          <a:xfrm>
            <a:off x="808074" y="4010638"/>
            <a:ext cx="742152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با مطالعه و تفکر </a:t>
            </a:r>
          </a:p>
        </p:txBody>
      </p:sp>
    </p:spTree>
    <p:extLst>
      <p:ext uri="{BB962C8B-B14F-4D97-AF65-F5344CB8AC3E}">
        <p14:creationId xmlns:p14="http://schemas.microsoft.com/office/powerpoint/2010/main" val="48785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برترین تازه‌های کتاب معرفی می‌شوند">
            <a:extLst>
              <a:ext uri="{FF2B5EF4-FFF2-40B4-BE49-F238E27FC236}">
                <a16:creationId xmlns:a16="http://schemas.microsoft.com/office/drawing/2014/main" id="{0FCBEDFC-58CD-4A98-81A1-B151A719E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31" y="786809"/>
            <a:ext cx="6948433" cy="461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883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پاراکتاب | سلام بر ابراهیم">
            <a:extLst>
              <a:ext uri="{FF2B5EF4-FFF2-40B4-BE49-F238E27FC236}">
                <a16:creationId xmlns:a16="http://schemas.microsoft.com/office/drawing/2014/main" id="{54C1826F-FB1C-4AB2-886C-13C1A2D47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705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فیلم/ کوه طلا در استان سیستان و بلوچستان - مشرق نیوز">
            <a:extLst>
              <a:ext uri="{FF2B5EF4-FFF2-40B4-BE49-F238E27FC236}">
                <a16:creationId xmlns:a16="http://schemas.microsoft.com/office/drawing/2014/main" id="{EC4A5437-C4B0-4656-B037-97028EC5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228600"/>
            <a:ext cx="481838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کشف و ضبط ۳۵ تن سنگ معدن سرب و روی غیرمجاز در اسفراین - خبرگزاری ...">
            <a:extLst>
              <a:ext uri="{FF2B5EF4-FFF2-40B4-BE49-F238E27FC236}">
                <a16:creationId xmlns:a16="http://schemas.microsoft.com/office/drawing/2014/main" id="{D5463779-6B41-419A-968D-0556BCD3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13335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ذخایر طلای آذربایجان غربی به ۱۰۰ تن رسید | روزنامه روزگار معدن">
            <a:extLst>
              <a:ext uri="{FF2B5EF4-FFF2-40B4-BE49-F238E27FC236}">
                <a16:creationId xmlns:a16="http://schemas.microsoft.com/office/drawing/2014/main" id="{12EDC687-1203-4A09-969A-882994199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11" y="3074247"/>
            <a:ext cx="4818379" cy="321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78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عدن">
            <a:hlinkClick r:id="" action="ppaction://media"/>
            <a:extLst>
              <a:ext uri="{FF2B5EF4-FFF2-40B4-BE49-F238E27FC236}">
                <a16:creationId xmlns:a16="http://schemas.microsoft.com/office/drawing/2014/main" id="{5F2DAD6C-50A6-47FF-A88B-1AFDBF781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9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A345D7-BE58-4139-97B4-4EF934D65130}"/>
              </a:ext>
            </a:extLst>
          </p:cNvPr>
          <p:cNvSpPr/>
          <p:nvPr/>
        </p:nvSpPr>
        <p:spPr>
          <a:xfrm>
            <a:off x="2318982" y="746035"/>
            <a:ext cx="8496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Traditional Arabic" panose="02020603050405020304" pitchFamily="18" charset="-78"/>
              </a:rPr>
              <a:t>عَنْ أَبِي عَبْدِ اللَّهِ ع قَالَ: النَّاسُ‏ مَعَادِنُ‏ كَمَعَادِنِ الذَّهَبِ وَ الْفِضَّة</a:t>
            </a:r>
            <a:br>
              <a:rPr lang="fa-IR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Traditional Arabic" panose="02020603050405020304" pitchFamily="18" charset="-78"/>
              </a:rPr>
            </a:br>
            <a:endParaRPr lang="fa-IR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050" name="Picture 2" descr="معادن طلا و مناطق طلاخیز ایران - ایزی گلد">
            <a:extLst>
              <a:ext uri="{FF2B5EF4-FFF2-40B4-BE49-F238E27FC236}">
                <a16:creationId xmlns:a16="http://schemas.microsoft.com/office/drawing/2014/main" id="{9979385E-390A-431A-AB7E-A4A5DED5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155" y="2657565"/>
            <a:ext cx="5088257" cy="334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دانستنی‌هایی درباره نقره، استخراج آن و زیورآلات نقره | فروشگاه ...">
            <a:extLst>
              <a:ext uri="{FF2B5EF4-FFF2-40B4-BE49-F238E27FC236}">
                <a16:creationId xmlns:a16="http://schemas.microsoft.com/office/drawing/2014/main" id="{A6BB3435-4758-4F7C-98C2-35744335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657566"/>
            <a:ext cx="6438544" cy="32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06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222D3-4F1B-4BDF-8F44-2B9F235CB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79" y="0"/>
            <a:ext cx="3172268" cy="2499359"/>
          </a:xfrm>
          <a:prstGeom prst="rect">
            <a:avLst/>
          </a:prstGeom>
        </p:spPr>
      </p:pic>
      <p:pic>
        <p:nvPicPr>
          <p:cNvPr id="3078" name="Picture 6" descr="رقابت جالب مرتاض هندی و علامه طباطبایی">
            <a:extLst>
              <a:ext uri="{FF2B5EF4-FFF2-40B4-BE49-F238E27FC236}">
                <a16:creationId xmlns:a16="http://schemas.microsoft.com/office/drawing/2014/main" id="{6ABC8663-C3D3-4563-A783-F7338DA6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429000"/>
            <a:ext cx="2979098" cy="19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میگنا - نگاهي به زندگي« پروفسور حسابي» پدر فيزيک ايران">
            <a:extLst>
              <a:ext uri="{FF2B5EF4-FFF2-40B4-BE49-F238E27FC236}">
                <a16:creationId xmlns:a16="http://schemas.microsoft.com/office/drawing/2014/main" id="{62AD7A22-5D24-4248-AB49-88CB31374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895" y="2916879"/>
            <a:ext cx="2213608" cy="26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مناجات های شهید چمران - پرچمداران">
            <a:extLst>
              <a:ext uri="{FF2B5EF4-FFF2-40B4-BE49-F238E27FC236}">
                <a16:creationId xmlns:a16="http://schemas.microsoft.com/office/drawing/2014/main" id="{C85FED7E-52ED-4B63-8621-A54624D27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17" y="2710817"/>
            <a:ext cx="48768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93B835-E146-4759-A9D5-44DA14DD0F7F}"/>
              </a:ext>
            </a:extLst>
          </p:cNvPr>
          <p:cNvSpPr txBox="1"/>
          <p:nvPr/>
        </p:nvSpPr>
        <p:spPr>
          <a:xfrm>
            <a:off x="4933493" y="252590"/>
            <a:ext cx="187971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معدن طلا </a:t>
            </a:r>
          </a:p>
          <a:p>
            <a:pPr algn="r" rtl="1"/>
            <a:r>
              <a:rPr lang="fa-IR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معدن نقره </a:t>
            </a:r>
          </a:p>
          <a:p>
            <a:pPr algn="r" rtl="1"/>
            <a:r>
              <a:rPr lang="fa-IR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معدن مس </a:t>
            </a:r>
          </a:p>
          <a:p>
            <a:pPr algn="r" rtl="1"/>
            <a:r>
              <a:rPr lang="fa-IR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معدن آلومینیوم  </a:t>
            </a:r>
          </a:p>
          <a:p>
            <a:pPr algn="r" rtl="1"/>
            <a:r>
              <a:rPr lang="fa-IR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معدن سرامیک  </a:t>
            </a:r>
          </a:p>
        </p:txBody>
      </p:sp>
      <p:pic>
        <p:nvPicPr>
          <p:cNvPr id="4" name="تیراندازی">
            <a:hlinkClick r:id="" action="ppaction://media"/>
            <a:extLst>
              <a:ext uri="{FF2B5EF4-FFF2-40B4-BE49-F238E27FC236}">
                <a16:creationId xmlns:a16="http://schemas.microsoft.com/office/drawing/2014/main" id="{FE72DF4C-940E-4B6E-93CB-447946343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1449" y="30479"/>
            <a:ext cx="4572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01A287-F45B-41A6-A053-0E5E4BDD498B}"/>
              </a:ext>
            </a:extLst>
          </p:cNvPr>
          <p:cNvSpPr txBox="1"/>
          <p:nvPr/>
        </p:nvSpPr>
        <p:spPr>
          <a:xfrm>
            <a:off x="7967662" y="612844"/>
            <a:ext cx="3810000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عملیات کشف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fa-IR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74" name="Picture 6" descr="قیمت دستگاه فلزیاب و طلایاب حرفه ای آذین فلزیاب | آتلیه">
            <a:extLst>
              <a:ext uri="{FF2B5EF4-FFF2-40B4-BE49-F238E27FC236}">
                <a16:creationId xmlns:a16="http://schemas.microsoft.com/office/drawing/2014/main" id="{CD564DBD-8312-46A4-8378-97FC8D4F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612900"/>
            <a:ext cx="4313199" cy="32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C6C081-808B-4264-A751-7B1565A83A81}"/>
              </a:ext>
            </a:extLst>
          </p:cNvPr>
          <p:cNvSpPr txBox="1"/>
          <p:nvPr/>
        </p:nvSpPr>
        <p:spPr>
          <a:xfrm>
            <a:off x="7010400" y="2527300"/>
            <a:ext cx="361950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4400" dirty="0">
                <a:latin typeface="Adobe Arabic" panose="02040503050201020203" pitchFamily="18" charset="-78"/>
                <a:cs typeface="Adobe Arabic" panose="02040503050201020203" pitchFamily="18" charset="-78"/>
              </a:rPr>
              <a:t>1- تفکر</a:t>
            </a:r>
          </a:p>
          <a:p>
            <a:pPr algn="r" rtl="1"/>
            <a:r>
              <a:rPr lang="fa-IR" sz="4400" dirty="0">
                <a:latin typeface="Adobe Arabic" panose="02040503050201020203" pitchFamily="18" charset="-78"/>
                <a:cs typeface="Adobe Arabic" panose="02040503050201020203" pitchFamily="18" charset="-78"/>
              </a:rPr>
              <a:t>2-  تجربه </a:t>
            </a:r>
          </a:p>
          <a:p>
            <a:pPr algn="r" rtl="1"/>
            <a:r>
              <a:rPr lang="fa-IR" sz="4400" dirty="0">
                <a:latin typeface="Adobe Arabic" panose="02040503050201020203" pitchFamily="18" charset="-78"/>
                <a:cs typeface="Adobe Arabic" panose="02040503050201020203" pitchFamily="18" charset="-78"/>
              </a:rPr>
              <a:t>3- نظر متخصص </a:t>
            </a:r>
          </a:p>
        </p:txBody>
      </p:sp>
    </p:spTree>
    <p:extLst>
      <p:ext uri="{BB962C8B-B14F-4D97-AF65-F5344CB8AC3E}">
        <p14:creationId xmlns:p14="http://schemas.microsoft.com/office/powerpoint/2010/main" val="114409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B18EC2-D63E-4F4C-A21C-50D5963BC680}"/>
              </a:ext>
            </a:extLst>
          </p:cNvPr>
          <p:cNvSpPr/>
          <p:nvPr/>
        </p:nvSpPr>
        <p:spPr>
          <a:xfrm>
            <a:off x="3657601" y="351195"/>
            <a:ext cx="53764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عملیات استخراج </a:t>
            </a:r>
          </a:p>
        </p:txBody>
      </p:sp>
      <p:pic>
        <p:nvPicPr>
          <p:cNvPr id="4" name="Picture 2" descr="استخراج طلا چگونه انجام می شود؟ - خبرگزاری اطلس">
            <a:extLst>
              <a:ext uri="{FF2B5EF4-FFF2-40B4-BE49-F238E27FC236}">
                <a16:creationId xmlns:a16="http://schemas.microsoft.com/office/drawing/2014/main" id="{8CEA9A57-557D-44F4-95B6-B3B0FBBA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7" y="3155781"/>
            <a:ext cx="27527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به منظور گسترش فعاليت‌ اكتشاف طلا در ايران؛ &quot;پرشين‌گولد&quot; افزايش ...">
            <a:extLst>
              <a:ext uri="{FF2B5EF4-FFF2-40B4-BE49-F238E27FC236}">
                <a16:creationId xmlns:a16="http://schemas.microsoft.com/office/drawing/2014/main" id="{61A52C0D-FA6B-4887-A6FB-43B1828C5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3051006"/>
            <a:ext cx="260032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B1B4BD-B7E4-4ACF-AFC2-679A43BF3917}"/>
              </a:ext>
            </a:extLst>
          </p:cNvPr>
          <p:cNvSpPr txBox="1"/>
          <p:nvPr/>
        </p:nvSpPr>
        <p:spPr>
          <a:xfrm>
            <a:off x="4132264" y="1712068"/>
            <a:ext cx="345984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4800" dirty="0">
                <a:latin typeface="Adobe Arabic" panose="02040503050201020203" pitchFamily="18" charset="-78"/>
                <a:cs typeface="Adobe Arabic" panose="02040503050201020203" pitchFamily="18" charset="-78"/>
              </a:rPr>
              <a:t>1- روش استخراج و ابزار</a:t>
            </a:r>
          </a:p>
          <a:p>
            <a:pPr algn="r" rtl="1"/>
            <a:r>
              <a:rPr lang="fa-IR" sz="4800" dirty="0">
                <a:latin typeface="Adobe Arabic" panose="02040503050201020203" pitchFamily="18" charset="-78"/>
                <a:cs typeface="Adobe Arabic" panose="02040503050201020203" pitchFamily="18" charset="-78"/>
              </a:rPr>
              <a:t>2- زحمت و تلاش </a:t>
            </a:r>
          </a:p>
          <a:p>
            <a:pPr algn="r" rtl="1"/>
            <a:endParaRPr lang="fa-IR" sz="48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107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F2B544-7171-4A89-A68A-C12E5CEA5CA8}"/>
              </a:ext>
            </a:extLst>
          </p:cNvPr>
          <p:cNvSpPr txBox="1"/>
          <p:nvPr/>
        </p:nvSpPr>
        <p:spPr>
          <a:xfrm>
            <a:off x="1584960" y="156020"/>
            <a:ext cx="1123656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پرتاب کننده و شتاب دهنده عملیات اکتشاف و استخراج چیست </a:t>
            </a:r>
          </a:p>
        </p:txBody>
      </p:sp>
      <p:pic>
        <p:nvPicPr>
          <p:cNvPr id="1026" name="Picture 2" descr="راه های افزایش تمرکز هنگام درس خواندن | دکتر کنکور : مشاوره و ...">
            <a:extLst>
              <a:ext uri="{FF2B5EF4-FFF2-40B4-BE49-F238E27FC236}">
                <a16:creationId xmlns:a16="http://schemas.microsoft.com/office/drawing/2014/main" id="{8F9FE9A0-FB8A-4256-B190-0E6056FB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4" y="997528"/>
            <a:ext cx="5107477" cy="383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 این فرمول از کتاب خواندن لذت ببرید- اخبار رسانه ها - اخبار ...">
            <a:extLst>
              <a:ext uri="{FF2B5EF4-FFF2-40B4-BE49-F238E27FC236}">
                <a16:creationId xmlns:a16="http://schemas.microsoft.com/office/drawing/2014/main" id="{06CABB9F-45E9-449F-8D40-358DB55A2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17" y="997528"/>
            <a:ext cx="5481029" cy="383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207A9C-C026-4548-8D17-D68FAAFE52C3}"/>
              </a:ext>
            </a:extLst>
          </p:cNvPr>
          <p:cNvSpPr txBox="1"/>
          <p:nvPr/>
        </p:nvSpPr>
        <p:spPr>
          <a:xfrm>
            <a:off x="4023360" y="5070764"/>
            <a:ext cx="448887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مطالعه </a:t>
            </a:r>
          </a:p>
        </p:txBody>
      </p:sp>
      <p:pic>
        <p:nvPicPr>
          <p:cNvPr id="1030" name="Picture 6" descr="کانال علامت سوال پیج رسمی علامت سوال گروه بزرگ دانستنی">
            <a:extLst>
              <a:ext uri="{FF2B5EF4-FFF2-40B4-BE49-F238E27FC236}">
                <a16:creationId xmlns:a16="http://schemas.microsoft.com/office/drawing/2014/main" id="{FE6F69A0-9D6A-439F-99A8-AF83BE51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4" y="2781"/>
            <a:ext cx="927936" cy="92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5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79CC4EC-E466-41BB-8670-BFDEC9E1C6E0}"/>
              </a:ext>
            </a:extLst>
          </p:cNvPr>
          <p:cNvSpPr txBox="1"/>
          <p:nvPr/>
        </p:nvSpPr>
        <p:spPr>
          <a:xfrm>
            <a:off x="4679950" y="1396321"/>
            <a:ext cx="36195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نکته طلایی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3FE56-2E7C-4E24-B9F6-42987BD03F7D}"/>
              </a:ext>
            </a:extLst>
          </p:cNvPr>
          <p:cNvSpPr txBox="1"/>
          <p:nvPr/>
        </p:nvSpPr>
        <p:spPr>
          <a:xfrm>
            <a:off x="3092585" y="3429000"/>
            <a:ext cx="600683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خودمون رو دست کم نگیریم </a:t>
            </a:r>
          </a:p>
        </p:txBody>
      </p:sp>
    </p:spTree>
    <p:extLst>
      <p:ext uri="{BB962C8B-B14F-4D97-AF65-F5344CB8AC3E}">
        <p14:creationId xmlns:p14="http://schemas.microsoft.com/office/powerpoint/2010/main" val="75261452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1345</TotalTime>
  <Words>101</Words>
  <Application>Microsoft Office PowerPoint</Application>
  <PresentationFormat>Widescreen</PresentationFormat>
  <Paragraphs>30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Adobe Arabic</vt:lpstr>
      <vt:lpstr>Arial</vt:lpstr>
      <vt:lpstr>Calibri</vt:lpstr>
      <vt:lpstr>Calibri Light</vt:lpstr>
      <vt:lpstr>Times New Roman</vt:lpstr>
      <vt:lpstr>Traditional Arabic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یه آیه تو قرآن داریم درباره سبیل !!!! </vt:lpstr>
      <vt:lpstr>سبیل نه سبیل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ham d</dc:creator>
  <cp:lastModifiedBy>RePack by Diakov</cp:lastModifiedBy>
  <cp:revision>25</cp:revision>
  <dcterms:created xsi:type="dcterms:W3CDTF">2020-07-01T05:01:09Z</dcterms:created>
  <dcterms:modified xsi:type="dcterms:W3CDTF">2020-07-23T06:07:11Z</dcterms:modified>
</cp:coreProperties>
</file>