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28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02A4E-BC83-4EE3-9E64-7EB4DC66B30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ED32B650-2DC4-4FEF-A518-F56E2D015C7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flatTx/>
        </a:bodyPr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dirty="0" smtClean="0">
              <a:ea typeface="Calibri"/>
              <a:cs typeface="B Nazanin"/>
            </a:rPr>
            <a:t>3- بخش خصوصی</a:t>
          </a:r>
          <a:endParaRPr lang="en-US" sz="2400" dirty="0" smtClean="0">
            <a:ea typeface="Calibri"/>
            <a:cs typeface="Arial"/>
          </a:endParaRPr>
        </a:p>
      </dgm:t>
    </dgm:pt>
    <dgm:pt modelId="{C266F848-E88A-4880-B570-C4467A1D3497}" type="parTrans" cxnId="{05033147-EB17-4254-87ED-A352196A555B}">
      <dgm:prSet/>
      <dgm:spPr/>
      <dgm:t>
        <a:bodyPr/>
        <a:lstStyle/>
        <a:p>
          <a:endParaRPr lang="en-US"/>
        </a:p>
      </dgm:t>
    </dgm:pt>
    <dgm:pt modelId="{FFCC62C4-2083-4EB4-BE4C-9DB94D2135B2}" type="sibTrans" cxnId="{05033147-EB17-4254-87ED-A352196A555B}">
      <dgm:prSet/>
      <dgm:spPr/>
      <dgm:t>
        <a:bodyPr/>
        <a:lstStyle/>
        <a:p>
          <a:endParaRPr lang="en-US"/>
        </a:p>
      </dgm:t>
    </dgm:pt>
    <dgm:pt modelId="{49A95240-54AC-4A81-81E6-ABD7ADD33069}">
      <dgm:prSet phldrT="[Text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pPr rtl="1"/>
          <a:r>
            <a:rPr lang="fa-IR" sz="2400" dirty="0" smtClean="0">
              <a:ea typeface="Calibri"/>
              <a:cs typeface="B Nazanin"/>
            </a:rPr>
            <a:t>3- معادن</a:t>
          </a:r>
          <a:endParaRPr lang="en-US" sz="2400" dirty="0"/>
        </a:p>
      </dgm:t>
    </dgm:pt>
    <dgm:pt modelId="{3AF29BAF-E51B-49A1-8A09-3F0497213CD7}" type="parTrans" cxnId="{8F2A71B9-0742-4FCE-BE14-6E39F7FBAF72}">
      <dgm:prSet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/>
        </a:p>
      </dgm:t>
    </dgm:pt>
    <dgm:pt modelId="{26B14490-579C-4BC8-82DC-5A638DE1E310}" type="sibTrans" cxnId="{8F2A71B9-0742-4FCE-BE14-6E39F7FBAF72}">
      <dgm:prSet/>
      <dgm:spPr/>
      <dgm:t>
        <a:bodyPr/>
        <a:lstStyle/>
        <a:p>
          <a:endParaRPr lang="en-US"/>
        </a:p>
      </dgm:t>
    </dgm:pt>
    <dgm:pt modelId="{FE6A3E50-4D0C-4FB4-82F3-BF5DF11A90DE}">
      <dgm:prSet phldrT="[Text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 bIns="14400">
          <a:flatTx/>
        </a:bodyPr>
        <a:lstStyle/>
        <a:p>
          <a:pPr rtl="1"/>
          <a:r>
            <a:rPr lang="fa-IR" sz="2400" dirty="0" smtClean="0">
              <a:ea typeface="Calibri"/>
              <a:cs typeface="B Nazanin"/>
            </a:rPr>
            <a:t>2- صنایع مادر</a:t>
          </a:r>
          <a:endParaRPr lang="en-US" sz="2400" dirty="0"/>
        </a:p>
      </dgm:t>
    </dgm:pt>
    <dgm:pt modelId="{00AA7658-E10C-4C14-83D5-1DF089186CE3}" type="parTrans" cxnId="{2D556F7F-1BDF-4A6F-959B-5480C9C28E87}">
      <dgm:prSet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/>
        </a:p>
      </dgm:t>
    </dgm:pt>
    <dgm:pt modelId="{368716F3-3943-4E79-87A6-D80C4C57EA2D}" type="sibTrans" cxnId="{2D556F7F-1BDF-4A6F-959B-5480C9C28E87}">
      <dgm:prSet/>
      <dgm:spPr/>
      <dgm:t>
        <a:bodyPr/>
        <a:lstStyle/>
        <a:p>
          <a:endParaRPr lang="en-US"/>
        </a:p>
      </dgm:t>
    </dgm:pt>
    <dgm:pt modelId="{158A2057-5AE6-456E-840F-9CBE3F7C51F5}">
      <dgm:prSet phldrT="[Text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pPr rtl="1"/>
          <a:r>
            <a:rPr lang="fa-IR" sz="2000" dirty="0" smtClean="0">
              <a:ea typeface="Calibri"/>
              <a:cs typeface="B Nazanin"/>
            </a:rPr>
            <a:t>4- رادیو و تلویزیون و...</a:t>
          </a:r>
          <a:endParaRPr lang="en-US" sz="2000" dirty="0"/>
        </a:p>
      </dgm:t>
    </dgm:pt>
    <dgm:pt modelId="{8EE67048-0BBB-4E46-A848-D365C721AD90}" type="sibTrans" cxnId="{D8271935-3F4A-429A-8DC0-C0056A4B843A}">
      <dgm:prSet/>
      <dgm:spPr/>
      <dgm:t>
        <a:bodyPr/>
        <a:lstStyle/>
        <a:p>
          <a:endParaRPr lang="en-US"/>
        </a:p>
      </dgm:t>
    </dgm:pt>
    <dgm:pt modelId="{F3E22E0A-1165-4DCB-B2E9-B0DF26E580BD}" type="parTrans" cxnId="{D8271935-3F4A-429A-8DC0-C0056A4B843A}">
      <dgm:prSet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/>
        </a:p>
      </dgm:t>
    </dgm:pt>
    <dgm:pt modelId="{D4FCF311-1C56-4CE6-B5E2-EC568086A74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tIns="360000" bIns="0">
          <a:flatTx/>
        </a:bodyPr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dirty="0" smtClean="0">
              <a:ea typeface="Calibri"/>
              <a:cs typeface="B Nazanin"/>
            </a:rPr>
            <a:t>1- بخش دولتی   </a:t>
          </a:r>
        </a:p>
        <a:p>
          <a:pPr defTabSz="889000">
            <a:spcBef>
              <a:spcPct val="0"/>
            </a:spcBef>
          </a:pPr>
          <a:endParaRPr lang="en-US" sz="2400" dirty="0"/>
        </a:p>
      </dgm:t>
    </dgm:pt>
    <dgm:pt modelId="{BEF3E5A3-0AE8-48CB-9D2E-D212E7014E06}" type="parTrans" cxnId="{1916EB6C-598D-4CEF-A117-F1A1DFA3A4D4}">
      <dgm:prSet/>
      <dgm:spPr/>
      <dgm:t>
        <a:bodyPr/>
        <a:lstStyle/>
        <a:p>
          <a:endParaRPr lang="en-US"/>
        </a:p>
      </dgm:t>
    </dgm:pt>
    <dgm:pt modelId="{B6143CAA-D54F-4D47-A6B4-F79B6CAEC024}" type="sibTrans" cxnId="{1916EB6C-598D-4CEF-A117-F1A1DFA3A4D4}">
      <dgm:prSet/>
      <dgm:spPr/>
      <dgm:t>
        <a:bodyPr/>
        <a:lstStyle/>
        <a:p>
          <a:endParaRPr lang="en-US"/>
        </a:p>
      </dgm:t>
    </dgm:pt>
    <dgm:pt modelId="{3245A0BC-7EAA-4E7F-AC97-225170F3378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flatTx/>
        </a:bodyPr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dirty="0" smtClean="0">
              <a:ea typeface="Calibri"/>
              <a:cs typeface="B Nazanin"/>
            </a:rPr>
            <a:t>2- بخش تعاونی</a:t>
          </a:r>
          <a:endParaRPr lang="en-US" sz="2400" dirty="0" smtClean="0">
            <a:ea typeface="Calibri"/>
            <a:cs typeface="Arial"/>
          </a:endParaRPr>
        </a:p>
      </dgm:t>
    </dgm:pt>
    <dgm:pt modelId="{C4320D8C-30B3-41B9-8E17-86817037D8E8}" type="parTrans" cxnId="{04D0982A-945B-4604-8C7A-4EC9D5A0A847}">
      <dgm:prSet/>
      <dgm:spPr/>
      <dgm:t>
        <a:bodyPr/>
        <a:lstStyle/>
        <a:p>
          <a:endParaRPr lang="en-US"/>
        </a:p>
      </dgm:t>
    </dgm:pt>
    <dgm:pt modelId="{2B8CFCBE-27D6-4A8E-931A-36BB2B3BD5F8}" type="sibTrans" cxnId="{04D0982A-945B-4604-8C7A-4EC9D5A0A847}">
      <dgm:prSet/>
      <dgm:spPr/>
      <dgm:t>
        <a:bodyPr/>
        <a:lstStyle/>
        <a:p>
          <a:endParaRPr lang="en-US"/>
        </a:p>
      </dgm:t>
    </dgm:pt>
    <dgm:pt modelId="{F3C7857F-7035-429F-81B2-0022F6DA3E01}">
      <dgm:prSet phldrT="[Text]" custT="1"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fa-IR" sz="2400" dirty="0" smtClean="0">
              <a:ea typeface="Calibri"/>
              <a:cs typeface="B Nazanin"/>
            </a:rPr>
            <a:t>1- صنایع بزرگ</a:t>
          </a:r>
          <a:endParaRPr lang="en-US" sz="2400" dirty="0"/>
        </a:p>
      </dgm:t>
    </dgm:pt>
    <dgm:pt modelId="{F397A685-3FD7-4C88-87D1-693A27C7A551}" type="parTrans" cxnId="{4AE828D7-5115-4572-A02E-87F175BDD30F}">
      <dgm:prSet/>
      <dgm:spPr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endParaRPr lang="en-US"/>
        </a:p>
      </dgm:t>
    </dgm:pt>
    <dgm:pt modelId="{3C4132A4-ED91-496B-850F-4A75960E42EC}" type="sibTrans" cxnId="{4AE828D7-5115-4572-A02E-87F175BDD30F}">
      <dgm:prSet/>
      <dgm:spPr/>
      <dgm:t>
        <a:bodyPr/>
        <a:lstStyle/>
        <a:p>
          <a:endParaRPr lang="en-US"/>
        </a:p>
      </dgm:t>
    </dgm:pt>
    <dgm:pt modelId="{CC2BDC4C-6F0A-4B17-AE62-814F68671A0C}" type="pres">
      <dgm:prSet presAssocID="{E5F02A4E-BC83-4EE3-9E64-7EB4DC66B3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001FBC-F101-4A69-82AE-FCECA9452A91}" type="pres">
      <dgm:prSet presAssocID="{ED32B650-2DC4-4FEF-A518-F56E2D015C7F}" presName="hierRoot1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F6802D41-637F-4B31-AEC8-87EBA1CCED7E}" type="pres">
      <dgm:prSet presAssocID="{ED32B650-2DC4-4FEF-A518-F56E2D015C7F}" presName="rootComposite1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1E045640-E509-4DBE-A46C-FF52CB4655DE}" type="pres">
      <dgm:prSet presAssocID="{ED32B650-2DC4-4FEF-A518-F56E2D015C7F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B9E0F5-1282-4C8E-BF2B-C6666F5EAF73}" type="pres">
      <dgm:prSet presAssocID="{ED32B650-2DC4-4FEF-A518-F56E2D015C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AC9917-A21E-425F-BCCA-67C9491F7BC1}" type="pres">
      <dgm:prSet presAssocID="{ED32B650-2DC4-4FEF-A518-F56E2D015C7F}" presName="hierChild2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966B6759-76F3-4949-8EA2-8C67C6B262E1}" type="pres">
      <dgm:prSet presAssocID="{ED32B650-2DC4-4FEF-A518-F56E2D015C7F}" presName="hierChild3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DA6882D0-1E29-471A-BCFA-6102EA7E1C13}" type="pres">
      <dgm:prSet presAssocID="{3245A0BC-7EAA-4E7F-AC97-225170F33781}" presName="hierRoot1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ACB06154-A149-4408-BC2F-22845D7F8B72}" type="pres">
      <dgm:prSet presAssocID="{3245A0BC-7EAA-4E7F-AC97-225170F33781}" presName="rootComposite1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2CDABF5B-2C09-4874-A7FF-24CC66286D5C}" type="pres">
      <dgm:prSet presAssocID="{3245A0BC-7EAA-4E7F-AC97-225170F3378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5FEE4-CA8B-401F-8E40-BD8A87177AF9}" type="pres">
      <dgm:prSet presAssocID="{3245A0BC-7EAA-4E7F-AC97-225170F337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829201A-1702-4F30-804D-7B7DCF6D7023}" type="pres">
      <dgm:prSet presAssocID="{3245A0BC-7EAA-4E7F-AC97-225170F33781}" presName="hierChild2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F3353360-8DA1-4E23-97BC-71A6C029C7CF}" type="pres">
      <dgm:prSet presAssocID="{3245A0BC-7EAA-4E7F-AC97-225170F33781}" presName="hierChild3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9B1AC889-F800-41EF-B36D-6F63DABB7104}" type="pres">
      <dgm:prSet presAssocID="{D4FCF311-1C56-4CE6-B5E2-EC568086A74D}" presName="hierRoot1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50DC7B90-9062-4927-88FF-CBCEC13B60B6}" type="pres">
      <dgm:prSet presAssocID="{D4FCF311-1C56-4CE6-B5E2-EC568086A74D}" presName="rootComposite1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E0BB7696-BBD3-4A76-915A-995B7D2CAE13}" type="pres">
      <dgm:prSet presAssocID="{D4FCF311-1C56-4CE6-B5E2-EC568086A74D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61CF8-DC16-4522-A93B-575D6F2931D4}" type="pres">
      <dgm:prSet presAssocID="{D4FCF311-1C56-4CE6-B5E2-EC568086A74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ACDF817-F3D1-4D4F-8B0C-E8FD42603018}" type="pres">
      <dgm:prSet presAssocID="{D4FCF311-1C56-4CE6-B5E2-EC568086A74D}" presName="hierChild2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A8DFECEB-E991-463B-AF07-2C1DA044761D}" type="pres">
      <dgm:prSet presAssocID="{F3E22E0A-1165-4DCB-B2E9-B0DF26E580BD}" presName="Name64" presStyleLbl="parChTrans1D2" presStyleIdx="0" presStyleCnt="4"/>
      <dgm:spPr/>
      <dgm:t>
        <a:bodyPr/>
        <a:lstStyle/>
        <a:p>
          <a:endParaRPr lang="en-US"/>
        </a:p>
      </dgm:t>
    </dgm:pt>
    <dgm:pt modelId="{3ABF067F-1C1F-4E99-9DA9-B21B76ED23C0}" type="pres">
      <dgm:prSet presAssocID="{158A2057-5AE6-456E-840F-9CBE3F7C51F5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627C432E-6184-42D5-97BD-1B5CC2EAF9BA}" type="pres">
      <dgm:prSet presAssocID="{158A2057-5AE6-456E-840F-9CBE3F7C51F5}" presName="rootComposit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563D4E93-9D59-4AA8-927D-4D51A237047E}" type="pres">
      <dgm:prSet presAssocID="{158A2057-5AE6-456E-840F-9CBE3F7C51F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CFD0B-A259-4126-8CC5-9387C8905DC3}" type="pres">
      <dgm:prSet presAssocID="{158A2057-5AE6-456E-840F-9CBE3F7C51F5}" presName="rootConnector" presStyleLbl="node2" presStyleIdx="0" presStyleCnt="4"/>
      <dgm:spPr/>
      <dgm:t>
        <a:bodyPr/>
        <a:lstStyle/>
        <a:p>
          <a:endParaRPr lang="en-US"/>
        </a:p>
      </dgm:t>
    </dgm:pt>
    <dgm:pt modelId="{69163CF1-D899-4683-A275-2D40EAB63EE3}" type="pres">
      <dgm:prSet presAssocID="{158A2057-5AE6-456E-840F-9CBE3F7C51F5}" presName="hierChild4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D20C2B04-039B-454A-AD5D-252E3D7ABAF8}" type="pres">
      <dgm:prSet presAssocID="{158A2057-5AE6-456E-840F-9CBE3F7C51F5}" presName="hierChild5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66E14C87-9BEB-46A1-B392-E1CE5B91D830}" type="pres">
      <dgm:prSet presAssocID="{3AF29BAF-E51B-49A1-8A09-3F0497213CD7}" presName="Name64" presStyleLbl="parChTrans1D2" presStyleIdx="1" presStyleCnt="4"/>
      <dgm:spPr/>
      <dgm:t>
        <a:bodyPr/>
        <a:lstStyle/>
        <a:p>
          <a:endParaRPr lang="en-US"/>
        </a:p>
      </dgm:t>
    </dgm:pt>
    <dgm:pt modelId="{C26AAF22-7BD2-4563-9C84-C8C48C945CC0}" type="pres">
      <dgm:prSet presAssocID="{49A95240-54AC-4A81-81E6-ABD7ADD33069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4D01B662-0C67-42E2-B7DE-C50E04D57C0B}" type="pres">
      <dgm:prSet presAssocID="{49A95240-54AC-4A81-81E6-ABD7ADD33069}" presName="rootComposit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DF991765-5D79-4ADF-B998-81BDE2940A41}" type="pres">
      <dgm:prSet presAssocID="{49A95240-54AC-4A81-81E6-ABD7ADD3306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63F19-79DB-4504-A380-4D2080A4EE62}" type="pres">
      <dgm:prSet presAssocID="{49A95240-54AC-4A81-81E6-ABD7ADD33069}" presName="rootConnector" presStyleLbl="node2" presStyleIdx="1" presStyleCnt="4"/>
      <dgm:spPr/>
      <dgm:t>
        <a:bodyPr/>
        <a:lstStyle/>
        <a:p>
          <a:endParaRPr lang="en-US"/>
        </a:p>
      </dgm:t>
    </dgm:pt>
    <dgm:pt modelId="{10799AE5-684B-4C2F-AACB-260F0335DCEA}" type="pres">
      <dgm:prSet presAssocID="{49A95240-54AC-4A81-81E6-ABD7ADD33069}" presName="hierChild4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6D59F90A-2D29-44E4-8F04-EA887CB59334}" type="pres">
      <dgm:prSet presAssocID="{49A95240-54AC-4A81-81E6-ABD7ADD33069}" presName="hierChild5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E548A149-1CC3-4B39-BAAB-B2C2702786F0}" type="pres">
      <dgm:prSet presAssocID="{00AA7658-E10C-4C14-83D5-1DF089186CE3}" presName="Name64" presStyleLbl="parChTrans1D2" presStyleIdx="2" presStyleCnt="4"/>
      <dgm:spPr/>
      <dgm:t>
        <a:bodyPr/>
        <a:lstStyle/>
        <a:p>
          <a:endParaRPr lang="en-US"/>
        </a:p>
      </dgm:t>
    </dgm:pt>
    <dgm:pt modelId="{A5505FAA-6883-4C21-9783-11E94465B788}" type="pres">
      <dgm:prSet presAssocID="{FE6A3E50-4D0C-4FB4-82F3-BF5DF11A90DE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A201FCCC-6C26-4733-BD58-7223AE2ABB89}" type="pres">
      <dgm:prSet presAssocID="{FE6A3E50-4D0C-4FB4-82F3-BF5DF11A90DE}" presName="rootComposit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E397344B-DA73-48B1-8DF5-EBAC036BC495}" type="pres">
      <dgm:prSet presAssocID="{FE6A3E50-4D0C-4FB4-82F3-BF5DF11A90D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0495C-D205-41A4-B94F-3C433073A053}" type="pres">
      <dgm:prSet presAssocID="{FE6A3E50-4D0C-4FB4-82F3-BF5DF11A90DE}" presName="rootConnector" presStyleLbl="node2" presStyleIdx="2" presStyleCnt="4"/>
      <dgm:spPr/>
      <dgm:t>
        <a:bodyPr/>
        <a:lstStyle/>
        <a:p>
          <a:endParaRPr lang="en-US"/>
        </a:p>
      </dgm:t>
    </dgm:pt>
    <dgm:pt modelId="{6C1D7BA0-6948-4869-BA82-256193CE6646}" type="pres">
      <dgm:prSet presAssocID="{FE6A3E50-4D0C-4FB4-82F3-BF5DF11A90DE}" presName="hierChild4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70C54C29-1574-469C-A597-AB05F22DD7B9}" type="pres">
      <dgm:prSet presAssocID="{FE6A3E50-4D0C-4FB4-82F3-BF5DF11A90DE}" presName="hierChild5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0BB6241D-0770-46E5-A094-6129664AE723}" type="pres">
      <dgm:prSet presAssocID="{F397A685-3FD7-4C88-87D1-693A27C7A551}" presName="Name64" presStyleLbl="parChTrans1D2" presStyleIdx="3" presStyleCnt="4"/>
      <dgm:spPr/>
      <dgm:t>
        <a:bodyPr/>
        <a:lstStyle/>
        <a:p>
          <a:endParaRPr lang="en-US"/>
        </a:p>
      </dgm:t>
    </dgm:pt>
    <dgm:pt modelId="{E4772136-51A4-4029-AD33-2B9DCC6031BF}" type="pres">
      <dgm:prSet presAssocID="{F3C7857F-7035-429F-81B2-0022F6DA3E01}" presName="hierRoot2" presStyleCnt="0">
        <dgm:presLayoutVars>
          <dgm:hierBranch val="init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CD44EE29-EAED-48B9-9386-1EB1B01FEB09}" type="pres">
      <dgm:prSet presAssocID="{F3C7857F-7035-429F-81B2-0022F6DA3E01}" presName="rootComposit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C48AAEC2-9200-4701-9F13-E394FDCCF9CB}" type="pres">
      <dgm:prSet presAssocID="{F3C7857F-7035-429F-81B2-0022F6DA3E0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52BC0-9CE5-41FF-992C-E404CACEC620}" type="pres">
      <dgm:prSet presAssocID="{F3C7857F-7035-429F-81B2-0022F6DA3E01}" presName="rootConnector" presStyleLbl="node2" presStyleIdx="3" presStyleCnt="4"/>
      <dgm:spPr/>
      <dgm:t>
        <a:bodyPr/>
        <a:lstStyle/>
        <a:p>
          <a:endParaRPr lang="en-US"/>
        </a:p>
      </dgm:t>
    </dgm:pt>
    <dgm:pt modelId="{10D8AA8E-A320-4D47-BA35-A5E5A1322935}" type="pres">
      <dgm:prSet presAssocID="{F3C7857F-7035-429F-81B2-0022F6DA3E01}" presName="hierChild4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EB49A77E-F115-43E6-A094-63A50AFF0598}" type="pres">
      <dgm:prSet presAssocID="{F3C7857F-7035-429F-81B2-0022F6DA3E01}" presName="hierChild5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0B340235-6C03-4231-9724-A39E9FCFC316}" type="pres">
      <dgm:prSet presAssocID="{D4FCF311-1C56-4CE6-B5E2-EC568086A74D}" presName="hierChild3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</dgm:ptLst>
  <dgm:cxnLst>
    <dgm:cxn modelId="{1916EB6C-598D-4CEF-A117-F1A1DFA3A4D4}" srcId="{E5F02A4E-BC83-4EE3-9E64-7EB4DC66B30D}" destId="{D4FCF311-1C56-4CE6-B5E2-EC568086A74D}" srcOrd="2" destOrd="0" parTransId="{BEF3E5A3-0AE8-48CB-9D2E-D212E7014E06}" sibTransId="{B6143CAA-D54F-4D47-A6B4-F79B6CAEC024}"/>
    <dgm:cxn modelId="{916596CE-0DB5-4FEA-92A0-F175E3775DF0}" type="presOf" srcId="{3245A0BC-7EAA-4E7F-AC97-225170F33781}" destId="{F035FEE4-CA8B-401F-8E40-BD8A87177AF9}" srcOrd="1" destOrd="0" presId="urn:microsoft.com/office/officeart/2009/3/layout/HorizontalOrganizationChart"/>
    <dgm:cxn modelId="{04D0982A-945B-4604-8C7A-4EC9D5A0A847}" srcId="{E5F02A4E-BC83-4EE3-9E64-7EB4DC66B30D}" destId="{3245A0BC-7EAA-4E7F-AC97-225170F33781}" srcOrd="1" destOrd="0" parTransId="{C4320D8C-30B3-41B9-8E17-86817037D8E8}" sibTransId="{2B8CFCBE-27D6-4A8E-931A-36BB2B3BD5F8}"/>
    <dgm:cxn modelId="{DCBC6CC6-1CAE-4C87-8F70-29A0230542DC}" type="presOf" srcId="{49A95240-54AC-4A81-81E6-ABD7ADD33069}" destId="{70E63F19-79DB-4504-A380-4D2080A4EE62}" srcOrd="1" destOrd="0" presId="urn:microsoft.com/office/officeart/2009/3/layout/HorizontalOrganizationChart"/>
    <dgm:cxn modelId="{05033147-EB17-4254-87ED-A352196A555B}" srcId="{E5F02A4E-BC83-4EE3-9E64-7EB4DC66B30D}" destId="{ED32B650-2DC4-4FEF-A518-F56E2D015C7F}" srcOrd="0" destOrd="0" parTransId="{C266F848-E88A-4880-B570-C4467A1D3497}" sibTransId="{FFCC62C4-2083-4EB4-BE4C-9DB94D2135B2}"/>
    <dgm:cxn modelId="{4611A8B7-8511-4500-87D2-2537AD2AC28C}" type="presOf" srcId="{3AF29BAF-E51B-49A1-8A09-3F0497213CD7}" destId="{66E14C87-9BEB-46A1-B392-E1CE5B91D830}" srcOrd="0" destOrd="0" presId="urn:microsoft.com/office/officeart/2009/3/layout/HorizontalOrganizationChart"/>
    <dgm:cxn modelId="{8F2A71B9-0742-4FCE-BE14-6E39F7FBAF72}" srcId="{D4FCF311-1C56-4CE6-B5E2-EC568086A74D}" destId="{49A95240-54AC-4A81-81E6-ABD7ADD33069}" srcOrd="1" destOrd="0" parTransId="{3AF29BAF-E51B-49A1-8A09-3F0497213CD7}" sibTransId="{26B14490-579C-4BC8-82DC-5A638DE1E310}"/>
    <dgm:cxn modelId="{1EA4C5BE-5591-4B6F-866E-313A3D6D67BB}" type="presOf" srcId="{3245A0BC-7EAA-4E7F-AC97-225170F33781}" destId="{2CDABF5B-2C09-4874-A7FF-24CC66286D5C}" srcOrd="0" destOrd="0" presId="urn:microsoft.com/office/officeart/2009/3/layout/HorizontalOrganizationChart"/>
    <dgm:cxn modelId="{8B4C6011-096C-44CC-B44C-C4E0019C7891}" type="presOf" srcId="{49A95240-54AC-4A81-81E6-ABD7ADD33069}" destId="{DF991765-5D79-4ADF-B998-81BDE2940A41}" srcOrd="0" destOrd="0" presId="urn:microsoft.com/office/officeart/2009/3/layout/HorizontalOrganizationChart"/>
    <dgm:cxn modelId="{D8271935-3F4A-429A-8DC0-C0056A4B843A}" srcId="{D4FCF311-1C56-4CE6-B5E2-EC568086A74D}" destId="{158A2057-5AE6-456E-840F-9CBE3F7C51F5}" srcOrd="0" destOrd="0" parTransId="{F3E22E0A-1165-4DCB-B2E9-B0DF26E580BD}" sibTransId="{8EE67048-0BBB-4E46-A848-D365C721AD90}"/>
    <dgm:cxn modelId="{0E58D323-82A9-4A18-B823-08A82D1DC259}" type="presOf" srcId="{E5F02A4E-BC83-4EE3-9E64-7EB4DC66B30D}" destId="{CC2BDC4C-6F0A-4B17-AE62-814F68671A0C}" srcOrd="0" destOrd="0" presId="urn:microsoft.com/office/officeart/2009/3/layout/HorizontalOrganizationChart"/>
    <dgm:cxn modelId="{6068D057-6A96-4DC1-AE1D-9CFDCDBD95A0}" type="presOf" srcId="{ED32B650-2DC4-4FEF-A518-F56E2D015C7F}" destId="{19B9E0F5-1282-4C8E-BF2B-C6666F5EAF73}" srcOrd="1" destOrd="0" presId="urn:microsoft.com/office/officeart/2009/3/layout/HorizontalOrganizationChart"/>
    <dgm:cxn modelId="{89338E05-6343-483B-B558-A4AC672C4B95}" type="presOf" srcId="{ED32B650-2DC4-4FEF-A518-F56E2D015C7F}" destId="{1E045640-E509-4DBE-A46C-FF52CB4655DE}" srcOrd="0" destOrd="0" presId="urn:microsoft.com/office/officeart/2009/3/layout/HorizontalOrganizationChart"/>
    <dgm:cxn modelId="{CCD57EF9-BE19-494A-98A1-2689F532A3FF}" type="presOf" srcId="{D4FCF311-1C56-4CE6-B5E2-EC568086A74D}" destId="{E0BB7696-BBD3-4A76-915A-995B7D2CAE13}" srcOrd="0" destOrd="0" presId="urn:microsoft.com/office/officeart/2009/3/layout/HorizontalOrganizationChart"/>
    <dgm:cxn modelId="{2DC812B9-8182-4124-B313-D2597C34D1AF}" type="presOf" srcId="{00AA7658-E10C-4C14-83D5-1DF089186CE3}" destId="{E548A149-1CC3-4B39-BAAB-B2C2702786F0}" srcOrd="0" destOrd="0" presId="urn:microsoft.com/office/officeart/2009/3/layout/HorizontalOrganizationChart"/>
    <dgm:cxn modelId="{A77478F3-AF99-4044-A782-A5B9AFB4CBF7}" type="presOf" srcId="{F397A685-3FD7-4C88-87D1-693A27C7A551}" destId="{0BB6241D-0770-46E5-A094-6129664AE723}" srcOrd="0" destOrd="0" presId="urn:microsoft.com/office/officeart/2009/3/layout/HorizontalOrganizationChart"/>
    <dgm:cxn modelId="{39232064-56B3-4A55-83A6-0B384398D3CA}" type="presOf" srcId="{F3C7857F-7035-429F-81B2-0022F6DA3E01}" destId="{E9352BC0-9CE5-41FF-992C-E404CACEC620}" srcOrd="1" destOrd="0" presId="urn:microsoft.com/office/officeart/2009/3/layout/HorizontalOrganizationChart"/>
    <dgm:cxn modelId="{9A26B4C5-CCC4-49D3-B99D-D2290323E51A}" type="presOf" srcId="{FE6A3E50-4D0C-4FB4-82F3-BF5DF11A90DE}" destId="{1C50495C-D205-41A4-B94F-3C433073A053}" srcOrd="1" destOrd="0" presId="urn:microsoft.com/office/officeart/2009/3/layout/HorizontalOrganizationChart"/>
    <dgm:cxn modelId="{2AAB30B5-BFBC-4355-8187-AB2E3EE856C2}" type="presOf" srcId="{158A2057-5AE6-456E-840F-9CBE3F7C51F5}" destId="{124CFD0B-A259-4126-8CC5-9387C8905DC3}" srcOrd="1" destOrd="0" presId="urn:microsoft.com/office/officeart/2009/3/layout/HorizontalOrganizationChart"/>
    <dgm:cxn modelId="{4AE828D7-5115-4572-A02E-87F175BDD30F}" srcId="{D4FCF311-1C56-4CE6-B5E2-EC568086A74D}" destId="{F3C7857F-7035-429F-81B2-0022F6DA3E01}" srcOrd="3" destOrd="0" parTransId="{F397A685-3FD7-4C88-87D1-693A27C7A551}" sibTransId="{3C4132A4-ED91-496B-850F-4A75960E42EC}"/>
    <dgm:cxn modelId="{2D556F7F-1BDF-4A6F-959B-5480C9C28E87}" srcId="{D4FCF311-1C56-4CE6-B5E2-EC568086A74D}" destId="{FE6A3E50-4D0C-4FB4-82F3-BF5DF11A90DE}" srcOrd="2" destOrd="0" parTransId="{00AA7658-E10C-4C14-83D5-1DF089186CE3}" sibTransId="{368716F3-3943-4E79-87A6-D80C4C57EA2D}"/>
    <dgm:cxn modelId="{CA065C7D-EB2E-479A-8254-686716A4D6AF}" type="presOf" srcId="{158A2057-5AE6-456E-840F-9CBE3F7C51F5}" destId="{563D4E93-9D59-4AA8-927D-4D51A237047E}" srcOrd="0" destOrd="0" presId="urn:microsoft.com/office/officeart/2009/3/layout/HorizontalOrganizationChart"/>
    <dgm:cxn modelId="{2A932E35-1444-47D5-9DE6-B0FE091174F6}" type="presOf" srcId="{F3C7857F-7035-429F-81B2-0022F6DA3E01}" destId="{C48AAEC2-9200-4701-9F13-E394FDCCF9CB}" srcOrd="0" destOrd="0" presId="urn:microsoft.com/office/officeart/2009/3/layout/HorizontalOrganizationChart"/>
    <dgm:cxn modelId="{70A1FFD6-8E23-407E-8D2B-66832C47AD06}" type="presOf" srcId="{FE6A3E50-4D0C-4FB4-82F3-BF5DF11A90DE}" destId="{E397344B-DA73-48B1-8DF5-EBAC036BC495}" srcOrd="0" destOrd="0" presId="urn:microsoft.com/office/officeart/2009/3/layout/HorizontalOrganizationChart"/>
    <dgm:cxn modelId="{A4B9EDC7-B145-482A-89EF-4E54F48CBC57}" type="presOf" srcId="{F3E22E0A-1165-4DCB-B2E9-B0DF26E580BD}" destId="{A8DFECEB-E991-463B-AF07-2C1DA044761D}" srcOrd="0" destOrd="0" presId="urn:microsoft.com/office/officeart/2009/3/layout/HorizontalOrganizationChart"/>
    <dgm:cxn modelId="{645988FA-BC49-41D6-BBF4-FCADF389614F}" type="presOf" srcId="{D4FCF311-1C56-4CE6-B5E2-EC568086A74D}" destId="{87F61CF8-DC16-4522-A93B-575D6F2931D4}" srcOrd="1" destOrd="0" presId="urn:microsoft.com/office/officeart/2009/3/layout/HorizontalOrganizationChart"/>
    <dgm:cxn modelId="{6F3F1B54-CBA2-4499-B624-49B581B11D9E}" type="presParOf" srcId="{CC2BDC4C-6F0A-4B17-AE62-814F68671A0C}" destId="{EE001FBC-F101-4A69-82AE-FCECA9452A91}" srcOrd="0" destOrd="0" presId="urn:microsoft.com/office/officeart/2009/3/layout/HorizontalOrganizationChart"/>
    <dgm:cxn modelId="{B5BB4D61-AAE5-4C81-9CC4-E76BD475943A}" type="presParOf" srcId="{EE001FBC-F101-4A69-82AE-FCECA9452A91}" destId="{F6802D41-637F-4B31-AEC8-87EBA1CCED7E}" srcOrd="0" destOrd="0" presId="urn:microsoft.com/office/officeart/2009/3/layout/HorizontalOrganizationChart"/>
    <dgm:cxn modelId="{AA65809B-D9A0-4EB6-ADC9-9A844A183879}" type="presParOf" srcId="{F6802D41-637F-4B31-AEC8-87EBA1CCED7E}" destId="{1E045640-E509-4DBE-A46C-FF52CB4655DE}" srcOrd="0" destOrd="0" presId="urn:microsoft.com/office/officeart/2009/3/layout/HorizontalOrganizationChart"/>
    <dgm:cxn modelId="{725C3AFB-50E3-4FDE-9C7E-6B0EFE11F51A}" type="presParOf" srcId="{F6802D41-637F-4B31-AEC8-87EBA1CCED7E}" destId="{19B9E0F5-1282-4C8E-BF2B-C6666F5EAF73}" srcOrd="1" destOrd="0" presId="urn:microsoft.com/office/officeart/2009/3/layout/HorizontalOrganizationChart"/>
    <dgm:cxn modelId="{E849A9C2-8496-4D5C-B60B-9C0666C4471D}" type="presParOf" srcId="{EE001FBC-F101-4A69-82AE-FCECA9452A91}" destId="{9AAC9917-A21E-425F-BCCA-67C9491F7BC1}" srcOrd="1" destOrd="0" presId="urn:microsoft.com/office/officeart/2009/3/layout/HorizontalOrganizationChart"/>
    <dgm:cxn modelId="{DB525606-BA07-415F-8F29-74F97A662B61}" type="presParOf" srcId="{EE001FBC-F101-4A69-82AE-FCECA9452A91}" destId="{966B6759-76F3-4949-8EA2-8C67C6B262E1}" srcOrd="2" destOrd="0" presId="urn:microsoft.com/office/officeart/2009/3/layout/HorizontalOrganizationChart"/>
    <dgm:cxn modelId="{95BB0E8D-2717-4D43-83ED-244EC44EF684}" type="presParOf" srcId="{CC2BDC4C-6F0A-4B17-AE62-814F68671A0C}" destId="{DA6882D0-1E29-471A-BCFA-6102EA7E1C13}" srcOrd="1" destOrd="0" presId="urn:microsoft.com/office/officeart/2009/3/layout/HorizontalOrganizationChart"/>
    <dgm:cxn modelId="{20DA2CB3-CCFD-40DB-A940-05A9243AA250}" type="presParOf" srcId="{DA6882D0-1E29-471A-BCFA-6102EA7E1C13}" destId="{ACB06154-A149-4408-BC2F-22845D7F8B72}" srcOrd="0" destOrd="0" presId="urn:microsoft.com/office/officeart/2009/3/layout/HorizontalOrganizationChart"/>
    <dgm:cxn modelId="{6F4C41B5-C162-4915-9C7F-E13B221DA7EA}" type="presParOf" srcId="{ACB06154-A149-4408-BC2F-22845D7F8B72}" destId="{2CDABF5B-2C09-4874-A7FF-24CC66286D5C}" srcOrd="0" destOrd="0" presId="urn:microsoft.com/office/officeart/2009/3/layout/HorizontalOrganizationChart"/>
    <dgm:cxn modelId="{78CAD3A7-40CD-48A0-B801-C68CF5C96462}" type="presParOf" srcId="{ACB06154-A149-4408-BC2F-22845D7F8B72}" destId="{F035FEE4-CA8B-401F-8E40-BD8A87177AF9}" srcOrd="1" destOrd="0" presId="urn:microsoft.com/office/officeart/2009/3/layout/HorizontalOrganizationChart"/>
    <dgm:cxn modelId="{4F163B85-F3D4-4D2E-BCC6-E300E5DFAB6D}" type="presParOf" srcId="{DA6882D0-1E29-471A-BCFA-6102EA7E1C13}" destId="{1829201A-1702-4F30-804D-7B7DCF6D7023}" srcOrd="1" destOrd="0" presId="urn:microsoft.com/office/officeart/2009/3/layout/HorizontalOrganizationChart"/>
    <dgm:cxn modelId="{BFBC5F95-165D-4AF6-AC83-A635DECC7120}" type="presParOf" srcId="{DA6882D0-1E29-471A-BCFA-6102EA7E1C13}" destId="{F3353360-8DA1-4E23-97BC-71A6C029C7CF}" srcOrd="2" destOrd="0" presId="urn:microsoft.com/office/officeart/2009/3/layout/HorizontalOrganizationChart"/>
    <dgm:cxn modelId="{2CE075DA-B4F4-46B2-A7E8-770DF713EE32}" type="presParOf" srcId="{CC2BDC4C-6F0A-4B17-AE62-814F68671A0C}" destId="{9B1AC889-F800-41EF-B36D-6F63DABB7104}" srcOrd="2" destOrd="0" presId="urn:microsoft.com/office/officeart/2009/3/layout/HorizontalOrganizationChart"/>
    <dgm:cxn modelId="{31BA7021-89D0-4050-B67A-47BD54A76B26}" type="presParOf" srcId="{9B1AC889-F800-41EF-B36D-6F63DABB7104}" destId="{50DC7B90-9062-4927-88FF-CBCEC13B60B6}" srcOrd="0" destOrd="0" presId="urn:microsoft.com/office/officeart/2009/3/layout/HorizontalOrganizationChart"/>
    <dgm:cxn modelId="{D301DCEF-F197-42F4-A85A-D2188706CE7C}" type="presParOf" srcId="{50DC7B90-9062-4927-88FF-CBCEC13B60B6}" destId="{E0BB7696-BBD3-4A76-915A-995B7D2CAE13}" srcOrd="0" destOrd="0" presId="urn:microsoft.com/office/officeart/2009/3/layout/HorizontalOrganizationChart"/>
    <dgm:cxn modelId="{5F851C70-B743-473A-918B-84619F9675F3}" type="presParOf" srcId="{50DC7B90-9062-4927-88FF-CBCEC13B60B6}" destId="{87F61CF8-DC16-4522-A93B-575D6F2931D4}" srcOrd="1" destOrd="0" presId="urn:microsoft.com/office/officeart/2009/3/layout/HorizontalOrganizationChart"/>
    <dgm:cxn modelId="{2D27B89E-A6D0-4CEB-BA95-4E1733D18037}" type="presParOf" srcId="{9B1AC889-F800-41EF-B36D-6F63DABB7104}" destId="{CACDF817-F3D1-4D4F-8B0C-E8FD42603018}" srcOrd="1" destOrd="0" presId="urn:microsoft.com/office/officeart/2009/3/layout/HorizontalOrganizationChart"/>
    <dgm:cxn modelId="{17B87BE9-D1CA-4478-A7BC-67D300C443B1}" type="presParOf" srcId="{CACDF817-F3D1-4D4F-8B0C-E8FD42603018}" destId="{A8DFECEB-E991-463B-AF07-2C1DA044761D}" srcOrd="0" destOrd="0" presId="urn:microsoft.com/office/officeart/2009/3/layout/HorizontalOrganizationChart"/>
    <dgm:cxn modelId="{0B9B7A7B-93E9-47F8-BB50-04FD1EEF7419}" type="presParOf" srcId="{CACDF817-F3D1-4D4F-8B0C-E8FD42603018}" destId="{3ABF067F-1C1F-4E99-9DA9-B21B76ED23C0}" srcOrd="1" destOrd="0" presId="urn:microsoft.com/office/officeart/2009/3/layout/HorizontalOrganizationChart"/>
    <dgm:cxn modelId="{D0D09A71-EF45-45CB-8440-D2E4E23BBF25}" type="presParOf" srcId="{3ABF067F-1C1F-4E99-9DA9-B21B76ED23C0}" destId="{627C432E-6184-42D5-97BD-1B5CC2EAF9BA}" srcOrd="0" destOrd="0" presId="urn:microsoft.com/office/officeart/2009/3/layout/HorizontalOrganizationChart"/>
    <dgm:cxn modelId="{D9844BB3-6A5E-45D5-ADB6-7E34BE105623}" type="presParOf" srcId="{627C432E-6184-42D5-97BD-1B5CC2EAF9BA}" destId="{563D4E93-9D59-4AA8-927D-4D51A237047E}" srcOrd="0" destOrd="0" presId="urn:microsoft.com/office/officeart/2009/3/layout/HorizontalOrganizationChart"/>
    <dgm:cxn modelId="{FEF455FB-DA6D-42E5-BBD5-D1C487D75CA3}" type="presParOf" srcId="{627C432E-6184-42D5-97BD-1B5CC2EAF9BA}" destId="{124CFD0B-A259-4126-8CC5-9387C8905DC3}" srcOrd="1" destOrd="0" presId="urn:microsoft.com/office/officeart/2009/3/layout/HorizontalOrganizationChart"/>
    <dgm:cxn modelId="{75662AE2-3971-470E-A543-1676EF559E8B}" type="presParOf" srcId="{3ABF067F-1C1F-4E99-9DA9-B21B76ED23C0}" destId="{69163CF1-D899-4683-A275-2D40EAB63EE3}" srcOrd="1" destOrd="0" presId="urn:microsoft.com/office/officeart/2009/3/layout/HorizontalOrganizationChart"/>
    <dgm:cxn modelId="{8AA98D67-A6AD-425F-888C-DA1AE35925EA}" type="presParOf" srcId="{3ABF067F-1C1F-4E99-9DA9-B21B76ED23C0}" destId="{D20C2B04-039B-454A-AD5D-252E3D7ABAF8}" srcOrd="2" destOrd="0" presId="urn:microsoft.com/office/officeart/2009/3/layout/HorizontalOrganizationChart"/>
    <dgm:cxn modelId="{E691114F-19E7-4144-9EE3-7728854941AA}" type="presParOf" srcId="{CACDF817-F3D1-4D4F-8B0C-E8FD42603018}" destId="{66E14C87-9BEB-46A1-B392-E1CE5B91D830}" srcOrd="2" destOrd="0" presId="urn:microsoft.com/office/officeart/2009/3/layout/HorizontalOrganizationChart"/>
    <dgm:cxn modelId="{67E7ECCD-F03B-434F-A307-222351003596}" type="presParOf" srcId="{CACDF817-F3D1-4D4F-8B0C-E8FD42603018}" destId="{C26AAF22-7BD2-4563-9C84-C8C48C945CC0}" srcOrd="3" destOrd="0" presId="urn:microsoft.com/office/officeart/2009/3/layout/HorizontalOrganizationChart"/>
    <dgm:cxn modelId="{EAF15ABD-7539-4925-A130-A4DFD5BC40EF}" type="presParOf" srcId="{C26AAF22-7BD2-4563-9C84-C8C48C945CC0}" destId="{4D01B662-0C67-42E2-B7DE-C50E04D57C0B}" srcOrd="0" destOrd="0" presId="urn:microsoft.com/office/officeart/2009/3/layout/HorizontalOrganizationChart"/>
    <dgm:cxn modelId="{F8BEA8D0-37DD-4482-9063-5DCC682A0CB4}" type="presParOf" srcId="{4D01B662-0C67-42E2-B7DE-C50E04D57C0B}" destId="{DF991765-5D79-4ADF-B998-81BDE2940A41}" srcOrd="0" destOrd="0" presId="urn:microsoft.com/office/officeart/2009/3/layout/HorizontalOrganizationChart"/>
    <dgm:cxn modelId="{5F374C16-D672-4222-BABC-778BD0FF513B}" type="presParOf" srcId="{4D01B662-0C67-42E2-B7DE-C50E04D57C0B}" destId="{70E63F19-79DB-4504-A380-4D2080A4EE62}" srcOrd="1" destOrd="0" presId="urn:microsoft.com/office/officeart/2009/3/layout/HorizontalOrganizationChart"/>
    <dgm:cxn modelId="{D2570985-DFDD-4ED1-A1AB-238A564F36C6}" type="presParOf" srcId="{C26AAF22-7BD2-4563-9C84-C8C48C945CC0}" destId="{10799AE5-684B-4C2F-AACB-260F0335DCEA}" srcOrd="1" destOrd="0" presId="urn:microsoft.com/office/officeart/2009/3/layout/HorizontalOrganizationChart"/>
    <dgm:cxn modelId="{8FBD4AFB-C35C-47D8-99A6-D46EC1558C34}" type="presParOf" srcId="{C26AAF22-7BD2-4563-9C84-C8C48C945CC0}" destId="{6D59F90A-2D29-44E4-8F04-EA887CB59334}" srcOrd="2" destOrd="0" presId="urn:microsoft.com/office/officeart/2009/3/layout/HorizontalOrganizationChart"/>
    <dgm:cxn modelId="{72E27E98-7A46-4875-90C3-4DE076EC35C5}" type="presParOf" srcId="{CACDF817-F3D1-4D4F-8B0C-E8FD42603018}" destId="{E548A149-1CC3-4B39-BAAB-B2C2702786F0}" srcOrd="4" destOrd="0" presId="urn:microsoft.com/office/officeart/2009/3/layout/HorizontalOrganizationChart"/>
    <dgm:cxn modelId="{056CBF55-C290-4D77-90BD-A111EA89D63E}" type="presParOf" srcId="{CACDF817-F3D1-4D4F-8B0C-E8FD42603018}" destId="{A5505FAA-6883-4C21-9783-11E94465B788}" srcOrd="5" destOrd="0" presId="urn:microsoft.com/office/officeart/2009/3/layout/HorizontalOrganizationChart"/>
    <dgm:cxn modelId="{8F9B2360-A773-4754-A377-74ED42770406}" type="presParOf" srcId="{A5505FAA-6883-4C21-9783-11E94465B788}" destId="{A201FCCC-6C26-4733-BD58-7223AE2ABB89}" srcOrd="0" destOrd="0" presId="urn:microsoft.com/office/officeart/2009/3/layout/HorizontalOrganizationChart"/>
    <dgm:cxn modelId="{2A448259-66BD-47D9-9778-3449104BD0B0}" type="presParOf" srcId="{A201FCCC-6C26-4733-BD58-7223AE2ABB89}" destId="{E397344B-DA73-48B1-8DF5-EBAC036BC495}" srcOrd="0" destOrd="0" presId="urn:microsoft.com/office/officeart/2009/3/layout/HorizontalOrganizationChart"/>
    <dgm:cxn modelId="{7F21C7CB-7922-4E7A-A044-166EB7060CD1}" type="presParOf" srcId="{A201FCCC-6C26-4733-BD58-7223AE2ABB89}" destId="{1C50495C-D205-41A4-B94F-3C433073A053}" srcOrd="1" destOrd="0" presId="urn:microsoft.com/office/officeart/2009/3/layout/HorizontalOrganizationChart"/>
    <dgm:cxn modelId="{298B64F0-27F0-462B-AAC1-8C31577A4FF5}" type="presParOf" srcId="{A5505FAA-6883-4C21-9783-11E94465B788}" destId="{6C1D7BA0-6948-4869-BA82-256193CE6646}" srcOrd="1" destOrd="0" presId="urn:microsoft.com/office/officeart/2009/3/layout/HorizontalOrganizationChart"/>
    <dgm:cxn modelId="{96994836-ECF3-42B4-AC97-21A7B60ED321}" type="presParOf" srcId="{A5505FAA-6883-4C21-9783-11E94465B788}" destId="{70C54C29-1574-469C-A597-AB05F22DD7B9}" srcOrd="2" destOrd="0" presId="urn:microsoft.com/office/officeart/2009/3/layout/HorizontalOrganizationChart"/>
    <dgm:cxn modelId="{F9761175-D17C-437B-A31F-DFD9DA4F8DCE}" type="presParOf" srcId="{CACDF817-F3D1-4D4F-8B0C-E8FD42603018}" destId="{0BB6241D-0770-46E5-A094-6129664AE723}" srcOrd="6" destOrd="0" presId="urn:microsoft.com/office/officeart/2009/3/layout/HorizontalOrganizationChart"/>
    <dgm:cxn modelId="{24107984-BBBA-4A00-B135-E6A9932AA7DF}" type="presParOf" srcId="{CACDF817-F3D1-4D4F-8B0C-E8FD42603018}" destId="{E4772136-51A4-4029-AD33-2B9DCC6031BF}" srcOrd="7" destOrd="0" presId="urn:microsoft.com/office/officeart/2009/3/layout/HorizontalOrganizationChart"/>
    <dgm:cxn modelId="{4762C4D5-289A-4B7F-BE37-4485E2A2AE78}" type="presParOf" srcId="{E4772136-51A4-4029-AD33-2B9DCC6031BF}" destId="{CD44EE29-EAED-48B9-9386-1EB1B01FEB09}" srcOrd="0" destOrd="0" presId="urn:microsoft.com/office/officeart/2009/3/layout/HorizontalOrganizationChart"/>
    <dgm:cxn modelId="{B3863504-0101-4F94-828B-E8C32F0A3DB2}" type="presParOf" srcId="{CD44EE29-EAED-48B9-9386-1EB1B01FEB09}" destId="{C48AAEC2-9200-4701-9F13-E394FDCCF9CB}" srcOrd="0" destOrd="0" presId="urn:microsoft.com/office/officeart/2009/3/layout/HorizontalOrganizationChart"/>
    <dgm:cxn modelId="{D3A17100-5109-497D-86EB-2B7F4ABD92D5}" type="presParOf" srcId="{CD44EE29-EAED-48B9-9386-1EB1B01FEB09}" destId="{E9352BC0-9CE5-41FF-992C-E404CACEC620}" srcOrd="1" destOrd="0" presId="urn:microsoft.com/office/officeart/2009/3/layout/HorizontalOrganizationChart"/>
    <dgm:cxn modelId="{C1910247-B826-4A91-8AFF-15EEE322D979}" type="presParOf" srcId="{E4772136-51A4-4029-AD33-2B9DCC6031BF}" destId="{10D8AA8E-A320-4D47-BA35-A5E5A1322935}" srcOrd="1" destOrd="0" presId="urn:microsoft.com/office/officeart/2009/3/layout/HorizontalOrganizationChart"/>
    <dgm:cxn modelId="{92CAC6DB-9CB1-40B9-83F0-5C98565173C6}" type="presParOf" srcId="{E4772136-51A4-4029-AD33-2B9DCC6031BF}" destId="{EB49A77E-F115-43E6-A094-63A50AFF0598}" srcOrd="2" destOrd="0" presId="urn:microsoft.com/office/officeart/2009/3/layout/HorizontalOrganizationChart"/>
    <dgm:cxn modelId="{E2241C1F-00AE-44FE-90B8-73DFB19C78A5}" type="presParOf" srcId="{9B1AC889-F800-41EF-B36D-6F63DABB7104}" destId="{0B340235-6C03-4231-9724-A39E9FCFC31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CD88B-2E98-4455-81EF-738A333AB02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3F94AAE2-B8D2-4BE4-A290-F4FEA8DDD256}">
      <dgm:prSet phldrT="[Text]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pPr rtl="1"/>
          <a:r>
            <a:rPr lang="fa-IR" dirty="0" smtClean="0">
              <a:ea typeface="Calibri"/>
              <a:cs typeface="B Nazanin"/>
            </a:rPr>
            <a:t>2- تقسیم قدرت موجب جلوگیری از این تمرکز است.</a:t>
          </a:r>
          <a:endParaRPr lang="en-US" dirty="0"/>
        </a:p>
      </dgm:t>
    </dgm:pt>
    <dgm:pt modelId="{E5DC6C05-CA4F-47B4-94FD-850922E74FB1}" type="parTrans" cxnId="{BFF34EE1-5D88-4E6E-8337-9B537CD11A56}">
      <dgm:prSet/>
      <dgm:spPr/>
      <dgm:t>
        <a:bodyPr/>
        <a:lstStyle/>
        <a:p>
          <a:endParaRPr lang="en-US"/>
        </a:p>
      </dgm:t>
    </dgm:pt>
    <dgm:pt modelId="{252CE6CB-A9CB-41A8-820F-94341D0B0539}" type="sibTrans" cxnId="{BFF34EE1-5D88-4E6E-8337-9B537CD11A56}">
      <dgm:prSet/>
      <dgm:spPr/>
      <dgm:t>
        <a:bodyPr/>
        <a:lstStyle/>
        <a:p>
          <a:endParaRPr lang="en-US"/>
        </a:p>
      </dgm:t>
    </dgm:pt>
    <dgm:pt modelId="{E0B038E0-5BC7-4A81-9AB2-F6F73EBEF727}">
      <dgm:prSet phldrT="[Text]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10800000"/>
          </a:camera>
          <a:lightRig rig="threePt" dir="t"/>
        </a:scene3d>
        <a:sp3d/>
      </dgm:spPr>
      <dgm:t>
        <a:bodyPr>
          <a:flatTx/>
        </a:bodyPr>
        <a:lstStyle/>
        <a:p>
          <a:pPr algn="r" rtl="1"/>
          <a:r>
            <a:rPr lang="fa-IR" dirty="0" smtClean="0">
              <a:ea typeface="Calibri"/>
              <a:cs typeface="B Nazanin"/>
            </a:rPr>
            <a:t>1- تجمع قدرت در یک نهاد فساد آور است.</a:t>
          </a:r>
          <a:endParaRPr lang="en-US" dirty="0"/>
        </a:p>
      </dgm:t>
    </dgm:pt>
    <dgm:pt modelId="{7DEB0C1A-F0F4-4A38-9E86-39DEE7E66A02}" type="parTrans" cxnId="{D362D0A6-256E-42E3-9447-8C282FAC933D}">
      <dgm:prSet/>
      <dgm:spPr/>
      <dgm:t>
        <a:bodyPr/>
        <a:lstStyle/>
        <a:p>
          <a:endParaRPr lang="en-US"/>
        </a:p>
      </dgm:t>
    </dgm:pt>
    <dgm:pt modelId="{A6D3EBE4-2A85-4951-ADCB-2757824B4CEB}" type="sibTrans" cxnId="{D362D0A6-256E-42E3-9447-8C282FAC933D}">
      <dgm:prSet/>
      <dgm:spPr/>
      <dgm:t>
        <a:bodyPr/>
        <a:lstStyle/>
        <a:p>
          <a:endParaRPr lang="en-US"/>
        </a:p>
      </dgm:t>
    </dgm:pt>
    <dgm:pt modelId="{44EF67F2-1374-469B-ACFF-DA43C635616C}" type="pres">
      <dgm:prSet presAssocID="{1ADCD88B-2E98-4455-81EF-738A333AB0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0D35E7-AC6D-4D44-8AA8-D0200678270F}" type="pres">
      <dgm:prSet presAssocID="{3F94AAE2-B8D2-4BE4-A290-F4FEA8DDD256}" presName="parentLin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C849C880-3E37-40E4-9B69-EE14929F8170}" type="pres">
      <dgm:prSet presAssocID="{3F94AAE2-B8D2-4BE4-A290-F4FEA8DDD25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D5253E-2B62-489C-B205-B7842700325F}" type="pres">
      <dgm:prSet presAssocID="{3F94AAE2-B8D2-4BE4-A290-F4FEA8DDD2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C01D8-8235-4089-9574-4D260D2E1187}" type="pres">
      <dgm:prSet presAssocID="{3F94AAE2-B8D2-4BE4-A290-F4FEA8DDD256}" presName="negativeSpac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60ABC260-1834-4A11-A6B9-3FD8D4B36E20}" type="pres">
      <dgm:prSet presAssocID="{3F94AAE2-B8D2-4BE4-A290-F4FEA8DDD256}" presName="childText" presStyleLbl="conFgAcc1" presStyleIdx="0" presStyleCnt="2">
        <dgm:presLayoutVars>
          <dgm:bulletEnabled val="1"/>
        </dgm:presLayoutVars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BF96FBF1-FA98-43F6-B530-F984C03693FE}" type="pres">
      <dgm:prSet presAssocID="{252CE6CB-A9CB-41A8-820F-94341D0B0539}" presName="spaceBetweenRectangles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1F3316F1-29D1-4C79-B0A3-AA2DD46989D4}" type="pres">
      <dgm:prSet presAssocID="{E0B038E0-5BC7-4A81-9AB2-F6F73EBEF727}" presName="parentLin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0E297712-AB6A-41C9-AE13-6C180D56CDEF}" type="pres">
      <dgm:prSet presAssocID="{E0B038E0-5BC7-4A81-9AB2-F6F73EBEF72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03FFB50-4EA7-4CFB-B1CC-801FCCFB82F3}" type="pres">
      <dgm:prSet presAssocID="{E0B038E0-5BC7-4A81-9AB2-F6F73EBEF7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7B97-3E45-4D8C-8605-E221B7EAF582}" type="pres">
      <dgm:prSet presAssocID="{E0B038E0-5BC7-4A81-9AB2-F6F73EBEF727}" presName="negativeSpace" presStyleCnt="0"/>
      <dgm:spPr>
        <a:scene3d>
          <a:camera prst="orthographicFront">
            <a:rot lat="0" lon="0" rev="10800000"/>
          </a:camera>
          <a:lightRig rig="threePt" dir="t"/>
        </a:scene3d>
        <a:sp3d/>
      </dgm:spPr>
    </dgm:pt>
    <dgm:pt modelId="{E12359AC-BE97-4377-9B0B-43B20DC58E74}" type="pres">
      <dgm:prSet presAssocID="{E0B038E0-5BC7-4A81-9AB2-F6F73EBEF727}" presName="childText" presStyleLbl="conFgAcc1" presStyleIdx="1" presStyleCnt="2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10800000"/>
          </a:camera>
          <a:lightRig rig="threePt" dir="t"/>
        </a:scene3d>
        <a:sp3d/>
      </dgm:spPr>
    </dgm:pt>
  </dgm:ptLst>
  <dgm:cxnLst>
    <dgm:cxn modelId="{D362D0A6-256E-42E3-9447-8C282FAC933D}" srcId="{1ADCD88B-2E98-4455-81EF-738A333AB027}" destId="{E0B038E0-5BC7-4A81-9AB2-F6F73EBEF727}" srcOrd="1" destOrd="0" parTransId="{7DEB0C1A-F0F4-4A38-9E86-39DEE7E66A02}" sibTransId="{A6D3EBE4-2A85-4951-ADCB-2757824B4CEB}"/>
    <dgm:cxn modelId="{4F713DB1-F5D7-42BA-B7C7-F3E0FF576B7D}" type="presOf" srcId="{E0B038E0-5BC7-4A81-9AB2-F6F73EBEF727}" destId="{E03FFB50-4EA7-4CFB-B1CC-801FCCFB82F3}" srcOrd="1" destOrd="0" presId="urn:microsoft.com/office/officeart/2005/8/layout/list1"/>
    <dgm:cxn modelId="{926EC76A-8E96-4057-9EF1-277E13257488}" type="presOf" srcId="{E0B038E0-5BC7-4A81-9AB2-F6F73EBEF727}" destId="{0E297712-AB6A-41C9-AE13-6C180D56CDEF}" srcOrd="0" destOrd="0" presId="urn:microsoft.com/office/officeart/2005/8/layout/list1"/>
    <dgm:cxn modelId="{7100100C-A645-4AAB-AAB2-12C69ED68FD2}" type="presOf" srcId="{3F94AAE2-B8D2-4BE4-A290-F4FEA8DDD256}" destId="{37D5253E-2B62-489C-B205-B7842700325F}" srcOrd="1" destOrd="0" presId="urn:microsoft.com/office/officeart/2005/8/layout/list1"/>
    <dgm:cxn modelId="{BFF34EE1-5D88-4E6E-8337-9B537CD11A56}" srcId="{1ADCD88B-2E98-4455-81EF-738A333AB027}" destId="{3F94AAE2-B8D2-4BE4-A290-F4FEA8DDD256}" srcOrd="0" destOrd="0" parTransId="{E5DC6C05-CA4F-47B4-94FD-850922E74FB1}" sibTransId="{252CE6CB-A9CB-41A8-820F-94341D0B0539}"/>
    <dgm:cxn modelId="{301FE94F-F80F-445D-A02C-20AE4722C89D}" type="presOf" srcId="{1ADCD88B-2E98-4455-81EF-738A333AB027}" destId="{44EF67F2-1374-469B-ACFF-DA43C635616C}" srcOrd="0" destOrd="0" presId="urn:microsoft.com/office/officeart/2005/8/layout/list1"/>
    <dgm:cxn modelId="{D43692DF-5E7C-4250-A91E-10113CD3E46F}" type="presOf" srcId="{3F94AAE2-B8D2-4BE4-A290-F4FEA8DDD256}" destId="{C849C880-3E37-40E4-9B69-EE14929F8170}" srcOrd="0" destOrd="0" presId="urn:microsoft.com/office/officeart/2005/8/layout/list1"/>
    <dgm:cxn modelId="{78A11ABD-9663-41D5-8781-7C98E5ED615F}" type="presParOf" srcId="{44EF67F2-1374-469B-ACFF-DA43C635616C}" destId="{6B0D35E7-AC6D-4D44-8AA8-D0200678270F}" srcOrd="0" destOrd="0" presId="urn:microsoft.com/office/officeart/2005/8/layout/list1"/>
    <dgm:cxn modelId="{DDCB9CFF-E6FB-49D5-A195-445943ED62B9}" type="presParOf" srcId="{6B0D35E7-AC6D-4D44-8AA8-D0200678270F}" destId="{C849C880-3E37-40E4-9B69-EE14929F8170}" srcOrd="0" destOrd="0" presId="urn:microsoft.com/office/officeart/2005/8/layout/list1"/>
    <dgm:cxn modelId="{CE511FC7-07DE-4FF9-B734-C39FFE319FFC}" type="presParOf" srcId="{6B0D35E7-AC6D-4D44-8AA8-D0200678270F}" destId="{37D5253E-2B62-489C-B205-B7842700325F}" srcOrd="1" destOrd="0" presId="urn:microsoft.com/office/officeart/2005/8/layout/list1"/>
    <dgm:cxn modelId="{EF8EA23E-32B7-4B8B-BC21-E6FC450CD5F5}" type="presParOf" srcId="{44EF67F2-1374-469B-ACFF-DA43C635616C}" destId="{FA8C01D8-8235-4089-9574-4D260D2E1187}" srcOrd="1" destOrd="0" presId="urn:microsoft.com/office/officeart/2005/8/layout/list1"/>
    <dgm:cxn modelId="{4B23C1E7-8776-43A5-B6B2-02FBEE547269}" type="presParOf" srcId="{44EF67F2-1374-469B-ACFF-DA43C635616C}" destId="{60ABC260-1834-4A11-A6B9-3FD8D4B36E20}" srcOrd="2" destOrd="0" presId="urn:microsoft.com/office/officeart/2005/8/layout/list1"/>
    <dgm:cxn modelId="{BE535CD7-C0B8-4C2F-BD9E-E123038A35A0}" type="presParOf" srcId="{44EF67F2-1374-469B-ACFF-DA43C635616C}" destId="{BF96FBF1-FA98-43F6-B530-F984C03693FE}" srcOrd="3" destOrd="0" presId="urn:microsoft.com/office/officeart/2005/8/layout/list1"/>
    <dgm:cxn modelId="{4B615C81-D667-4F53-8AD7-AE815C324691}" type="presParOf" srcId="{44EF67F2-1374-469B-ACFF-DA43C635616C}" destId="{1F3316F1-29D1-4C79-B0A3-AA2DD46989D4}" srcOrd="4" destOrd="0" presId="urn:microsoft.com/office/officeart/2005/8/layout/list1"/>
    <dgm:cxn modelId="{FAA769DA-96D3-43A3-8882-614C4A514BE0}" type="presParOf" srcId="{1F3316F1-29D1-4C79-B0A3-AA2DD46989D4}" destId="{0E297712-AB6A-41C9-AE13-6C180D56CDEF}" srcOrd="0" destOrd="0" presId="urn:microsoft.com/office/officeart/2005/8/layout/list1"/>
    <dgm:cxn modelId="{770C093A-1191-4E04-B817-076D2E37DA79}" type="presParOf" srcId="{1F3316F1-29D1-4C79-B0A3-AA2DD46989D4}" destId="{E03FFB50-4EA7-4CFB-B1CC-801FCCFB82F3}" srcOrd="1" destOrd="0" presId="urn:microsoft.com/office/officeart/2005/8/layout/list1"/>
    <dgm:cxn modelId="{50C7D311-9894-4FBB-B209-039CC3CB038F}" type="presParOf" srcId="{44EF67F2-1374-469B-ACFF-DA43C635616C}" destId="{E09C7B97-3E45-4D8C-8605-E221B7EAF582}" srcOrd="5" destOrd="0" presId="urn:microsoft.com/office/officeart/2005/8/layout/list1"/>
    <dgm:cxn modelId="{5F205D00-81C8-4742-9EE8-ADC2E700C5E5}" type="presParOf" srcId="{44EF67F2-1374-469B-ACFF-DA43C635616C}" destId="{E12359AC-BE97-4377-9B0B-43B20DC58E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241D-0770-46E5-A094-6129664AE723}">
      <dsp:nvSpPr>
        <dsp:cNvPr id="0" name=""/>
        <dsp:cNvSpPr/>
      </dsp:nvSpPr>
      <dsp:spPr>
        <a:xfrm>
          <a:off x="2464874" y="1856981"/>
          <a:ext cx="366579" cy="118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89" y="0"/>
              </a:lnTo>
              <a:lnTo>
                <a:pt x="183289" y="1182218"/>
              </a:lnTo>
              <a:lnTo>
                <a:pt x="366579" y="1182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8A149-1CC3-4B39-BAAB-B2C2702786F0}">
      <dsp:nvSpPr>
        <dsp:cNvPr id="0" name=""/>
        <dsp:cNvSpPr/>
      </dsp:nvSpPr>
      <dsp:spPr>
        <a:xfrm>
          <a:off x="2464874" y="1856981"/>
          <a:ext cx="366579" cy="39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289" y="0"/>
              </a:lnTo>
              <a:lnTo>
                <a:pt x="183289" y="394072"/>
              </a:lnTo>
              <a:lnTo>
                <a:pt x="366579" y="394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14C87-9BEB-46A1-B392-E1CE5B91D830}">
      <dsp:nvSpPr>
        <dsp:cNvPr id="0" name=""/>
        <dsp:cNvSpPr/>
      </dsp:nvSpPr>
      <dsp:spPr>
        <a:xfrm>
          <a:off x="2464874" y="1462909"/>
          <a:ext cx="366579" cy="394072"/>
        </a:xfrm>
        <a:custGeom>
          <a:avLst/>
          <a:gdLst/>
          <a:ahLst/>
          <a:cxnLst/>
          <a:rect l="0" t="0" r="0" b="0"/>
          <a:pathLst>
            <a:path>
              <a:moveTo>
                <a:pt x="0" y="394072"/>
              </a:moveTo>
              <a:lnTo>
                <a:pt x="183289" y="394072"/>
              </a:lnTo>
              <a:lnTo>
                <a:pt x="183289" y="0"/>
              </a:lnTo>
              <a:lnTo>
                <a:pt x="3665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FECEB-E991-463B-AF07-2C1DA044761D}">
      <dsp:nvSpPr>
        <dsp:cNvPr id="0" name=""/>
        <dsp:cNvSpPr/>
      </dsp:nvSpPr>
      <dsp:spPr>
        <a:xfrm>
          <a:off x="2464874" y="674763"/>
          <a:ext cx="366579" cy="1182218"/>
        </a:xfrm>
        <a:custGeom>
          <a:avLst/>
          <a:gdLst/>
          <a:ahLst/>
          <a:cxnLst/>
          <a:rect l="0" t="0" r="0" b="0"/>
          <a:pathLst>
            <a:path>
              <a:moveTo>
                <a:pt x="0" y="1182218"/>
              </a:moveTo>
              <a:lnTo>
                <a:pt x="183289" y="1182218"/>
              </a:lnTo>
              <a:lnTo>
                <a:pt x="183289" y="0"/>
              </a:lnTo>
              <a:lnTo>
                <a:pt x="3665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45640-E509-4DBE-A46C-FF52CB4655DE}">
      <dsp:nvSpPr>
        <dsp:cNvPr id="0" name=""/>
        <dsp:cNvSpPr/>
      </dsp:nvSpPr>
      <dsp:spPr>
        <a:xfrm>
          <a:off x="631977" y="1173"/>
          <a:ext cx="1832896" cy="559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flatTx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kern="1200" dirty="0" smtClean="0">
              <a:ea typeface="Calibri"/>
              <a:cs typeface="B Nazanin"/>
            </a:rPr>
            <a:t>3- بخش خصوصی</a:t>
          </a:r>
          <a:endParaRPr lang="en-US" sz="2400" kern="1200" dirty="0" smtClean="0">
            <a:ea typeface="Calibri"/>
            <a:cs typeface="Arial"/>
          </a:endParaRPr>
        </a:p>
      </dsp:txBody>
      <dsp:txXfrm>
        <a:off x="631977" y="1173"/>
        <a:ext cx="1832896" cy="559033"/>
      </dsp:txXfrm>
    </dsp:sp>
    <dsp:sp modelId="{2CDABF5B-2C09-4874-A7FF-24CC66286D5C}">
      <dsp:nvSpPr>
        <dsp:cNvPr id="0" name=""/>
        <dsp:cNvSpPr/>
      </dsp:nvSpPr>
      <dsp:spPr>
        <a:xfrm>
          <a:off x="631977" y="789319"/>
          <a:ext cx="1832896" cy="559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flatTx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kern="1200" dirty="0" smtClean="0">
              <a:ea typeface="Calibri"/>
              <a:cs typeface="B Nazanin"/>
            </a:rPr>
            <a:t>2- بخش تعاونی</a:t>
          </a:r>
          <a:endParaRPr lang="en-US" sz="2400" kern="1200" dirty="0" smtClean="0">
            <a:ea typeface="Calibri"/>
            <a:cs typeface="Arial"/>
          </a:endParaRPr>
        </a:p>
      </dsp:txBody>
      <dsp:txXfrm>
        <a:off x="631977" y="789319"/>
        <a:ext cx="1832896" cy="559033"/>
      </dsp:txXfrm>
    </dsp:sp>
    <dsp:sp modelId="{E0BB7696-BBD3-4A76-915A-995B7D2CAE13}">
      <dsp:nvSpPr>
        <dsp:cNvPr id="0" name=""/>
        <dsp:cNvSpPr/>
      </dsp:nvSpPr>
      <dsp:spPr>
        <a:xfrm>
          <a:off x="631977" y="1577465"/>
          <a:ext cx="1832896" cy="559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360000" rIns="15240" bIns="0" numCol="1" spcCol="1270" anchor="ctr" anchorCtr="0">
          <a:noAutofit/>
          <a:flatTx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kern="1200" dirty="0" smtClean="0">
              <a:ea typeface="Calibri"/>
              <a:cs typeface="B Nazanin"/>
            </a:rPr>
            <a:t>1- بخش دولتی   </a:t>
          </a:r>
        </a:p>
        <a:p>
          <a:pPr lvl="0" defTabSz="889000">
            <a:spcBef>
              <a:spcPct val="0"/>
            </a:spcBef>
          </a:pPr>
          <a:endParaRPr lang="en-US" sz="2400" kern="1200" dirty="0"/>
        </a:p>
      </dsp:txBody>
      <dsp:txXfrm>
        <a:off x="631977" y="1577465"/>
        <a:ext cx="1832896" cy="559033"/>
      </dsp:txXfrm>
    </dsp:sp>
    <dsp:sp modelId="{563D4E93-9D59-4AA8-927D-4D51A237047E}">
      <dsp:nvSpPr>
        <dsp:cNvPr id="0" name=""/>
        <dsp:cNvSpPr/>
      </dsp:nvSpPr>
      <dsp:spPr>
        <a:xfrm>
          <a:off x="2831453" y="395246"/>
          <a:ext cx="1832896" cy="55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flatTx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ea typeface="Calibri"/>
              <a:cs typeface="B Nazanin"/>
            </a:rPr>
            <a:t>4- رادیو و تلویزیون و...</a:t>
          </a:r>
          <a:endParaRPr lang="en-US" sz="2000" kern="1200" dirty="0"/>
        </a:p>
      </dsp:txBody>
      <dsp:txXfrm>
        <a:off x="2831453" y="395246"/>
        <a:ext cx="1832896" cy="559033"/>
      </dsp:txXfrm>
    </dsp:sp>
    <dsp:sp modelId="{DF991765-5D79-4ADF-B998-81BDE2940A41}">
      <dsp:nvSpPr>
        <dsp:cNvPr id="0" name=""/>
        <dsp:cNvSpPr/>
      </dsp:nvSpPr>
      <dsp:spPr>
        <a:xfrm>
          <a:off x="2831453" y="1183392"/>
          <a:ext cx="1832896" cy="55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flatTx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ea typeface="Calibri"/>
              <a:cs typeface="B Nazanin"/>
            </a:rPr>
            <a:t>3- معادن</a:t>
          </a:r>
          <a:endParaRPr lang="en-US" sz="2400" kern="1200" dirty="0"/>
        </a:p>
      </dsp:txBody>
      <dsp:txXfrm>
        <a:off x="2831453" y="1183392"/>
        <a:ext cx="1832896" cy="559033"/>
      </dsp:txXfrm>
    </dsp:sp>
    <dsp:sp modelId="{E397344B-DA73-48B1-8DF5-EBAC036BC495}">
      <dsp:nvSpPr>
        <dsp:cNvPr id="0" name=""/>
        <dsp:cNvSpPr/>
      </dsp:nvSpPr>
      <dsp:spPr>
        <a:xfrm>
          <a:off x="2831453" y="1971537"/>
          <a:ext cx="1832896" cy="55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400" numCol="1" spcCol="1270" anchor="ctr" anchorCtr="0">
          <a:noAutofit/>
          <a:flatTx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ea typeface="Calibri"/>
              <a:cs typeface="B Nazanin"/>
            </a:rPr>
            <a:t>2- صنایع مادر</a:t>
          </a:r>
          <a:endParaRPr lang="en-US" sz="2400" kern="1200" dirty="0"/>
        </a:p>
      </dsp:txBody>
      <dsp:txXfrm>
        <a:off x="2831453" y="1971537"/>
        <a:ext cx="1832896" cy="559033"/>
      </dsp:txXfrm>
    </dsp:sp>
    <dsp:sp modelId="{C48AAEC2-9200-4701-9F13-E394FDCCF9CB}">
      <dsp:nvSpPr>
        <dsp:cNvPr id="0" name=""/>
        <dsp:cNvSpPr/>
      </dsp:nvSpPr>
      <dsp:spPr>
        <a:xfrm>
          <a:off x="2831453" y="2759683"/>
          <a:ext cx="1832896" cy="559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flatTx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ea typeface="Calibri"/>
              <a:cs typeface="B Nazanin"/>
            </a:rPr>
            <a:t>1- صنایع بزرگ</a:t>
          </a:r>
          <a:endParaRPr lang="en-US" sz="2400" kern="1200" dirty="0"/>
        </a:p>
      </dsp:txBody>
      <dsp:txXfrm>
        <a:off x="2831453" y="2759683"/>
        <a:ext cx="1832896" cy="55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BC260-1834-4A11-A6B9-3FD8D4B36E20}">
      <dsp:nvSpPr>
        <dsp:cNvPr id="0" name=""/>
        <dsp:cNvSpPr/>
      </dsp:nvSpPr>
      <dsp:spPr>
        <a:xfrm>
          <a:off x="0" y="477796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5253E-2B62-489C-B205-B7842700325F}">
      <dsp:nvSpPr>
        <dsp:cNvPr id="0" name=""/>
        <dsp:cNvSpPr/>
      </dsp:nvSpPr>
      <dsp:spPr>
        <a:xfrm>
          <a:off x="304800" y="212115"/>
          <a:ext cx="4267200" cy="531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flatTx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ea typeface="Calibri"/>
              <a:cs typeface="B Nazanin"/>
            </a:rPr>
            <a:t>2- تقسیم قدرت موجب جلوگیری از این تمرکز است.</a:t>
          </a:r>
          <a:endParaRPr lang="en-US" sz="1800" kern="1200" dirty="0"/>
        </a:p>
      </dsp:txBody>
      <dsp:txXfrm>
        <a:off x="330739" y="238054"/>
        <a:ext cx="4215322" cy="479482"/>
      </dsp:txXfrm>
    </dsp:sp>
    <dsp:sp modelId="{E12359AC-BE97-4377-9B0B-43B20DC58E74}">
      <dsp:nvSpPr>
        <dsp:cNvPr id="0" name=""/>
        <dsp:cNvSpPr/>
      </dsp:nvSpPr>
      <dsp:spPr>
        <a:xfrm>
          <a:off x="0" y="1294275"/>
          <a:ext cx="6096000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E03FFB50-4EA7-4CFB-B1CC-801FCCFB82F3}">
      <dsp:nvSpPr>
        <dsp:cNvPr id="0" name=""/>
        <dsp:cNvSpPr/>
      </dsp:nvSpPr>
      <dsp:spPr>
        <a:xfrm>
          <a:off x="304800" y="1028596"/>
          <a:ext cx="4267200" cy="531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flatTx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ea typeface="Calibri"/>
              <a:cs typeface="B Nazanin"/>
            </a:rPr>
            <a:t>1- تجمع قدرت در یک نهاد فساد آور است.</a:t>
          </a:r>
          <a:endParaRPr lang="en-US" sz="1800" kern="1200" dirty="0"/>
        </a:p>
      </dsp:txBody>
      <dsp:txXfrm>
        <a:off x="330739" y="1054535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7450B-2F63-4B06-B98B-412FB5BFDCBF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3AF5-EEB7-4057-92F7-0C95C69D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6"/>
            <a:ext cx="777240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41330"/>
            <a:ext cx="9144001" cy="10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77812"/>
            <a:ext cx="476250" cy="5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73048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schemeClr val="bg1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42876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schemeClr val="bg1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schemeClr val="bg1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82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4604"/>
            <a:ext cx="9252521" cy="53727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437380"/>
            <a:ext cx="4752528" cy="4105723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2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691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691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9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9" y="1076661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3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6750"/>
            <a:ext cx="5486400" cy="603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7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439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521"/>
            <a:ext cx="8229600" cy="339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41330"/>
            <a:ext cx="9144001" cy="10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77812"/>
            <a:ext cx="476250" cy="5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73048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schemeClr val="bg1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42876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schemeClr val="bg1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schemeClr val="bg1"/>
              </a:solidFill>
              <a:cs typeface="B Yekan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6406-3C83-4A88-8022-61867AE8A8F1}" type="slidenum">
              <a:rPr lang="nl-NL" smtClean="0"/>
              <a:pPr>
                <a:defRPr/>
              </a:pPr>
              <a:t>1</a:t>
            </a:fld>
            <a:endParaRPr lang="nl-NL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941119"/>
            <a:ext cx="32403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اساسی ایران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4604"/>
            <a:ext cx="9143999" cy="53096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527" y="437380"/>
            <a:ext cx="4752528" cy="4105723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  <a:p>
            <a:pPr algn="ctr">
              <a:defRPr/>
            </a:pP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نام مدرس :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مجتبی کریمی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واحد آموزش مجازی مرکز آموزش عالی علوم پزشکی وارستگان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131940"/>
            <a:ext cx="4408488" cy="11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80440"/>
            <a:ext cx="5400600" cy="320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99592" y="1380441"/>
            <a:ext cx="7560840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352675" algn="l"/>
              </a:tabLst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3-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پرچم رسمی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کشور: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352675" algn="l"/>
              </a:tabLst>
            </a:pPr>
            <a:r>
              <a:rPr lang="fa-IR" sz="2400" dirty="0" smtClean="0">
                <a:ea typeface="Calibri"/>
                <a:cs typeface="B Nazanin"/>
              </a:rPr>
              <a:t> </a:t>
            </a:r>
            <a:r>
              <a:rPr lang="fa-IR" sz="2400" dirty="0">
                <a:ea typeface="Calibri"/>
                <a:cs typeface="B Nazanin"/>
              </a:rPr>
              <a:t>به رنگ سبز و سفید و سرخ با علامت مخصوص جمهوری </a:t>
            </a:r>
            <a:r>
              <a:rPr lang="fa-IR" sz="2400" dirty="0" smtClean="0">
                <a:ea typeface="Calibri"/>
                <a:cs typeface="B Nazanin"/>
              </a:rPr>
              <a:t>اسلامی ایران </a:t>
            </a:r>
            <a:r>
              <a:rPr lang="fa-IR" sz="2400" dirty="0">
                <a:ea typeface="Calibri"/>
                <a:cs typeface="B Nazanin"/>
              </a:rPr>
              <a:t>و شعار </a:t>
            </a:r>
            <a:r>
              <a:rPr lang="fa-IR" sz="2400" dirty="0" smtClean="0">
                <a:ea typeface="Calibri"/>
                <a:cs typeface="B Nazanin"/>
              </a:rPr>
              <a:t>الله اکبر </a:t>
            </a:r>
            <a:r>
              <a:rPr lang="fa-IR" sz="2400" dirty="0">
                <a:ea typeface="Calibri"/>
                <a:cs typeface="B Nazanin"/>
              </a:rPr>
              <a:t>است. در قسمت میانی پرچم کلمه الله است و به گونه </a:t>
            </a:r>
            <a:r>
              <a:rPr lang="fa-IR" sz="2400" dirty="0" smtClean="0">
                <a:ea typeface="Calibri"/>
                <a:cs typeface="B Nazanin"/>
              </a:rPr>
              <a:t>ای طراحی </a:t>
            </a:r>
            <a:r>
              <a:rPr lang="fa-IR" sz="2400" dirty="0">
                <a:ea typeface="Calibri"/>
                <a:cs typeface="B Nazanin"/>
              </a:rPr>
              <a:t>شده است که مشتمل بر لا اله الا الله می باشد. </a:t>
            </a:r>
            <a:r>
              <a:rPr lang="fa-IR" sz="2400" dirty="0" smtClean="0">
                <a:ea typeface="Calibri"/>
                <a:cs typeface="B Nazanin"/>
              </a:rPr>
              <a:t>این </a:t>
            </a:r>
            <a:r>
              <a:rPr lang="fa-IR" sz="2400" dirty="0">
                <a:ea typeface="Calibri"/>
                <a:cs typeface="B Nazanin"/>
              </a:rPr>
              <a:t>شعار 22 بار به نشانه </a:t>
            </a:r>
            <a:r>
              <a:rPr lang="fa-IR" sz="2400" dirty="0" smtClean="0">
                <a:ea typeface="Calibri"/>
                <a:cs typeface="B Nazanin"/>
              </a:rPr>
              <a:t>22 </a:t>
            </a:r>
            <a:r>
              <a:rPr lang="fa-IR" sz="2400" dirty="0">
                <a:ea typeface="Calibri"/>
                <a:cs typeface="B Nazanin"/>
              </a:rPr>
              <a:t>بهمن گرداگرد پرچم نوشته شده است</a:t>
            </a:r>
            <a:r>
              <a:rPr lang="fa-IR" sz="2400" dirty="0" smtClean="0">
                <a:ea typeface="Calibri"/>
                <a:cs typeface="B Nazanin"/>
              </a:rPr>
              <a:t>.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2541" y="765489"/>
            <a:ext cx="4443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زبان، خط،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تاریخ و پرچم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رسمی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کشور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27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6376" y="1751574"/>
            <a:ext cx="18539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dirty="0">
                <a:ea typeface="Calibri"/>
                <a:cs typeface="B Nazanin"/>
              </a:rPr>
              <a:t>	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772344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نظام اقتصادی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جمهوری اسلامی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ایران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791" y="934941"/>
            <a:ext cx="2512291" cy="811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71575" algn="l"/>
              </a:tabLst>
            </a:pPr>
            <a:endParaRPr lang="fa-IR" sz="1600" dirty="0" smtClean="0">
              <a:solidFill>
                <a:prstClr val="black"/>
              </a:solidFill>
              <a:ea typeface="Calibri"/>
              <a:cs typeface="B Nazani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305050" algn="l"/>
              </a:tabLst>
            </a:pPr>
            <a:r>
              <a:rPr lang="fa-IR" dirty="0">
                <a:ea typeface="Calibri"/>
                <a:cs typeface="B Titr"/>
              </a:rPr>
              <a:t>	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8302419"/>
              </p:ext>
            </p:extLst>
          </p:nvPr>
        </p:nvGraphicFramePr>
        <p:xfrm>
          <a:off x="1979712" y="1436375"/>
          <a:ext cx="5296328" cy="331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7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rot="10800000">
            <a:off x="5940152" y="2212504"/>
            <a:ext cx="2448272" cy="1584176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50574"/>
            <a:ext cx="4752528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ea typeface="Calibri"/>
                <a:cs typeface="B Nazanin"/>
              </a:rPr>
              <a:t>1- </a:t>
            </a:r>
            <a:r>
              <a:rPr lang="fa-IR" sz="2400" b="1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/>
                <a:cs typeface="B Nazanin"/>
              </a:rPr>
              <a:t>با اصول دیگر قانون اساسی مطابق باشد</a:t>
            </a:r>
            <a:endParaRPr lang="en-US" b="1" cap="all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ea typeface="Calibri"/>
                <a:cs typeface="B Nazanin"/>
              </a:rPr>
              <a:t>2- </a:t>
            </a:r>
            <a:r>
              <a:rPr lang="fa-IR" sz="2400" b="1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/>
                <a:cs typeface="B Nazanin"/>
              </a:rPr>
              <a:t>از محدوده قوانین اسلام خارج نباشد</a:t>
            </a:r>
            <a:endParaRPr lang="en-US" b="1" cap="all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ea typeface="Calibri"/>
                <a:cs typeface="B Nazanin"/>
              </a:rPr>
              <a:t>3- </a:t>
            </a:r>
            <a:r>
              <a:rPr lang="fa-IR" sz="2400" b="1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/>
                <a:cs typeface="B Nazanin"/>
              </a:rPr>
              <a:t>موجب رشد و توسعه اقتصادی شود</a:t>
            </a:r>
            <a:endParaRPr lang="en-US" b="1" cap="all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ea typeface="Calibri"/>
                <a:cs typeface="B Nazanin"/>
              </a:rPr>
              <a:t>4- </a:t>
            </a:r>
            <a:r>
              <a:rPr lang="fa-IR" sz="2400" b="1" cap="all" dirty="0">
                <a:ln w="9000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/>
                <a:cs typeface="B Nazanin"/>
              </a:rPr>
              <a:t>باعث زیان جامعه نشود</a:t>
            </a:r>
            <a:endParaRPr lang="en-US" b="1" cap="all" dirty="0">
              <a:ln w="9000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1060376"/>
            <a:ext cx="124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نکته 1: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2356520"/>
            <a:ext cx="20253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162050" algn="l"/>
              </a:tabLst>
            </a:pPr>
            <a:r>
              <a:rPr lang="fa-IR" b="1" dirty="0">
                <a:solidFill>
                  <a:prstClr val="black"/>
                </a:solidFill>
                <a:ea typeface="Calibri"/>
                <a:cs typeface="B Nazanin"/>
              </a:rPr>
              <a:t>مالکیت این 3بخش تا جایی مورد حمایت قانون جمهوری اسلامی ایران است که:</a:t>
            </a:r>
            <a:endParaRPr lang="en-US" sz="1400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8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1636440"/>
            <a:ext cx="4464496" cy="29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828675" algn="l"/>
                <a:tab pos="514350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1-</a:t>
            </a:r>
            <a:r>
              <a:rPr lang="fa-IR" sz="2400" b="1" dirty="0">
                <a:ea typeface="Calibri"/>
                <a:cs typeface="B Nazanin"/>
              </a:rPr>
              <a:t> زمین رها شده، معادن، دریاها و دریاچه ها و رودخانه ها و سایر آبهای </a:t>
            </a:r>
            <a:r>
              <a:rPr lang="fa-IR" sz="2400" b="1" dirty="0" smtClean="0">
                <a:ea typeface="Calibri"/>
                <a:cs typeface="B Nazanin"/>
              </a:rPr>
              <a:t>عمومی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828675" algn="l"/>
                <a:tab pos="5143500" algn="l"/>
              </a:tabLst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2-</a:t>
            </a:r>
            <a:r>
              <a:rPr lang="fa-IR" sz="2400" b="1" dirty="0" smtClean="0">
                <a:ea typeface="Calibri"/>
                <a:cs typeface="B Nazanin"/>
              </a:rPr>
              <a:t> </a:t>
            </a:r>
            <a:r>
              <a:rPr lang="fa-IR" sz="2400" b="1" dirty="0">
                <a:ea typeface="Calibri"/>
                <a:cs typeface="B Nazanin"/>
              </a:rPr>
              <a:t>کوهها و دره ها، جنگل و </a:t>
            </a:r>
            <a:r>
              <a:rPr lang="fa-IR" sz="2400" b="1" dirty="0" smtClean="0">
                <a:ea typeface="Calibri"/>
                <a:cs typeface="B Nazanin"/>
              </a:rPr>
              <a:t>نیزارها</a:t>
            </a:r>
            <a:endParaRPr lang="en-US" sz="2000" b="1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847725" algn="l"/>
              </a:tabLst>
            </a:pPr>
            <a:r>
              <a:rPr lang="fa-IR" sz="2800" b="1" dirty="0">
                <a:ea typeface="Calibri"/>
                <a:cs typeface="B Nazanin"/>
              </a:rPr>
              <a:t>	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3- </a:t>
            </a:r>
            <a:r>
              <a:rPr lang="fa-IR" sz="2400" b="1" dirty="0">
                <a:ea typeface="Calibri"/>
                <a:cs typeface="B Nazanin"/>
              </a:rPr>
              <a:t>ارث بدون وارث و اموال مجهول المالک و اموال عمومی که از غاصبان مسترد می شود</a:t>
            </a:r>
            <a:endParaRPr lang="en-US" sz="2000" b="1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428" y="1060376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نکته 2: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428" y="2644552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اموالی از قبیل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224806"/>
            <a:ext cx="19442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828675" algn="l"/>
                <a:tab pos="5143500" algn="l"/>
              </a:tabLst>
            </a:pPr>
            <a:r>
              <a:rPr lang="fa-IR" sz="2400" b="1" dirty="0">
                <a:solidFill>
                  <a:schemeClr val="accent2"/>
                </a:solidFill>
                <a:ea typeface="Calibri"/>
                <a:cs typeface="B Nazanin"/>
              </a:rPr>
              <a:t>در اختیار حکومت اسلامی </a:t>
            </a:r>
            <a:r>
              <a:rPr lang="fa-IR" sz="2400" b="1" dirty="0" smtClean="0">
                <a:solidFill>
                  <a:schemeClr val="accent2"/>
                </a:solidFill>
                <a:ea typeface="Calibri"/>
                <a:cs typeface="B Nazanin"/>
              </a:rPr>
              <a:t>است.</a:t>
            </a:r>
            <a:endParaRPr lang="en-US" sz="2000" b="1" dirty="0">
              <a:solidFill>
                <a:schemeClr val="accent2"/>
              </a:solidFill>
              <a:ea typeface="Calibri"/>
              <a:cs typeface="Arial"/>
            </a:endParaRPr>
          </a:p>
        </p:txBody>
      </p:sp>
      <p:sp>
        <p:nvSpPr>
          <p:cNvPr id="7" name="Arc 6"/>
          <p:cNvSpPr/>
          <p:nvPr/>
        </p:nvSpPr>
        <p:spPr>
          <a:xfrm rot="3052092">
            <a:off x="-1105594" y="1162935"/>
            <a:ext cx="3384376" cy="4608512"/>
          </a:xfrm>
          <a:prstGeom prst="arc">
            <a:avLst>
              <a:gd name="adj1" fmla="val 15951796"/>
              <a:gd name="adj2" fmla="val 1986272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251520" y="2140496"/>
            <a:ext cx="8640960" cy="137750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350828"/>
            <a:ext cx="66247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Calibri"/>
                <a:cs typeface="B Nazanin"/>
              </a:rPr>
              <a:t>تعریف حاکمیت</a:t>
            </a:r>
            <a:r>
              <a:rPr lang="fa-I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: </a:t>
            </a:r>
            <a:r>
              <a:rPr lang="fa-IR" sz="2400" b="1" dirty="0">
                <a:solidFill>
                  <a:schemeClr val="bg1"/>
                </a:solidFill>
                <a:ea typeface="Calibri"/>
                <a:cs typeface="B Nazanin"/>
              </a:rPr>
              <a:t>حاکمیت عبارت است از قدرت مافوق در یک کشور که بدون سلطه دولت های دیگر تصمیم گیری می کند</a:t>
            </a:r>
            <a:r>
              <a:rPr lang="fa-IR" sz="2400" b="1" dirty="0" smtClean="0">
                <a:solidFill>
                  <a:schemeClr val="bg1"/>
                </a:solidFill>
                <a:ea typeface="Calibri"/>
                <a:cs typeface="B Nazanin"/>
              </a:rPr>
              <a:t>.</a:t>
            </a:r>
            <a:endParaRPr lang="en-US" b="1" dirty="0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081" y="1276400"/>
            <a:ext cx="276237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847725" algn="l"/>
              </a:tabLst>
            </a:pPr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حاکمیت و منشاء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آن: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0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32" y="2932584"/>
            <a:ext cx="4572000" cy="1410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866900" algn="l"/>
              </a:tabLst>
            </a:pPr>
            <a:r>
              <a:rPr lang="fa-IR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1- </a:t>
            </a:r>
            <a:r>
              <a:rPr lang="fa-I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نظریه حاکمیت فردی:</a:t>
            </a:r>
            <a:r>
              <a:rPr lang="fa-IR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 </a:t>
            </a:r>
            <a:r>
              <a:rPr lang="fa-IR" dirty="0">
                <a:ea typeface="Calibri"/>
                <a:cs typeface="B Nazanin"/>
              </a:rPr>
              <a:t>تمام اقتدار خود را از خدا می داند</a:t>
            </a:r>
            <a:endParaRPr lang="en-US" sz="16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2- </a:t>
            </a:r>
            <a:r>
              <a:rPr lang="fa-I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نظریه حاکمیت مردم: </a:t>
            </a:r>
            <a:r>
              <a:rPr lang="fa-IR" dirty="0">
                <a:ea typeface="Calibri"/>
                <a:cs typeface="B Nazanin"/>
              </a:rPr>
              <a:t>تاثیر افراد در حکومت</a:t>
            </a:r>
            <a:endParaRPr lang="en-US" sz="16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2019300" algn="l"/>
              </a:tabLst>
            </a:pPr>
            <a:r>
              <a:rPr lang="fa-IR" dirty="0">
                <a:ea typeface="Calibri"/>
                <a:cs typeface="B Nazanin"/>
              </a:rPr>
              <a:t>	</a:t>
            </a:r>
            <a:r>
              <a:rPr lang="fa-I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3- نظریه حاکمیت ملی: </a:t>
            </a:r>
            <a:r>
              <a:rPr lang="fa-IR" dirty="0">
                <a:ea typeface="Calibri"/>
                <a:cs typeface="B Nazanin"/>
              </a:rPr>
              <a:t>تاثیر جمع در قالب نمایندگان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4438" y="2435226"/>
            <a:ext cx="164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منشاء 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/>
              </a:rPr>
              <a:t>حکومت </a:t>
            </a:r>
            <a:r>
              <a:rPr lang="fa-IR" dirty="0" smtClean="0">
                <a:ea typeface="Calibri"/>
                <a:cs typeface="B Nazanin"/>
              </a:rPr>
              <a:t>2 نظریه دارد: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6096" y="1596370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1- </a:t>
            </a:r>
            <a:r>
              <a:rPr lang="fa-IR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نظریه حاکمیت الهی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3364632"/>
            <a:ext cx="2437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2- نظریه حاکمیت غیر الهی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871615"/>
            <a:ext cx="4283968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390525" algn="l"/>
                <a:tab pos="466725" algn="l"/>
              </a:tabLst>
            </a:pPr>
            <a:r>
              <a:rPr lang="fa-I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1- فوق طبیعی: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خداوند نه تنها خالق قدرت سیاسی است بلکه افرادی را منصوب و مامور 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اعمال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این قدرت کرده 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است.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834461"/>
            <a:ext cx="4195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2</a:t>
            </a:r>
            <a:r>
              <a:rPr lang="fa-IR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B Nazanin"/>
              </a:rPr>
              <a:t>- مکتب یزدانی: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افراد انسانی با اعتقاد به مشیت الهی، خداوند را 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ناظر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اعمال خود 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می دانند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و تحت اوامر او اعمال قدرت می </a:t>
            </a: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کنند.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7380312" y="1492424"/>
            <a:ext cx="295253" cy="23762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04048" y="916360"/>
            <a:ext cx="360040" cy="181185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788024" y="2932584"/>
            <a:ext cx="324544" cy="14106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899592" y="1889262"/>
            <a:ext cx="7380820" cy="1547378"/>
          </a:xfrm>
          <a:prstGeom prst="flowChartInternalStorag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896" y="2278820"/>
            <a:ext cx="66784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7505" algn="r" rtl="1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  <a:tabLst>
                <a:tab pos="2019300" algn="l"/>
              </a:tabLst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ea typeface="Calibri"/>
                <a:cs typeface="B Titr"/>
              </a:rPr>
              <a:t>حاکمیت در نظام جمهوری اسلامی ایران ترکیبی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B Titr"/>
              </a:rPr>
              <a:t>از حاکمیت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ea typeface="Calibri"/>
                <a:cs typeface="B Titr"/>
              </a:rPr>
              <a:t>الهی و مردمی است.</a:t>
            </a:r>
            <a:endParaRPr lang="en-US" dirty="0">
              <a:solidFill>
                <a:schemeClr val="tx2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683568" y="1420416"/>
            <a:ext cx="7560840" cy="108012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789428"/>
            <a:ext cx="56166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57505" algn="ctr" rtl="1">
              <a:lnSpc>
                <a:spcPct val="115000"/>
              </a:lnSpc>
              <a:spcAft>
                <a:spcPts val="1000"/>
              </a:spcAft>
              <a:tabLst>
                <a:tab pos="2019300" algn="l"/>
              </a:tabLst>
            </a:pP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پذیرش اصل تفکیک قوا در قانون اساسی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912" y="1492424"/>
            <a:ext cx="70674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" algn="ctr" rtl="1">
              <a:lnSpc>
                <a:spcPct val="115000"/>
              </a:lnSpc>
              <a:spcAft>
                <a:spcPts val="1000"/>
              </a:spcAft>
              <a:tabLst>
                <a:tab pos="2019300" algn="l"/>
              </a:tabLst>
            </a:pPr>
            <a:r>
              <a:rPr lang="fa-IR" sz="20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معنی تفکیک قوا: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قدرت بین نهادهای مختلف حکومت تقسیم می شود به گونه ای که هر یک از آنها بدون نفوذ دیگری قادر به تصمیم گیری و انجام وظیفه قانونی خود 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/>
              </a:rPr>
              <a:t>باشد.</a:t>
            </a:r>
            <a:endParaRPr lang="en-US" sz="20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8264" y="3292624"/>
            <a:ext cx="20791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" algn="ctr" rtl="1">
              <a:lnSpc>
                <a:spcPct val="115000"/>
              </a:lnSpc>
              <a:spcAft>
                <a:spcPts val="1000"/>
              </a:spcAft>
              <a:tabLst>
                <a:tab pos="2019300" algn="l"/>
              </a:tabLst>
            </a:pP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اصل تفکیک قوا بر 2 اصل استوار </a:t>
            </a: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است: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8179489"/>
              </p:ext>
            </p:extLst>
          </p:nvPr>
        </p:nvGraphicFramePr>
        <p:xfrm>
          <a:off x="755806" y="2833359"/>
          <a:ext cx="609600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7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15816" y="778542"/>
            <a:ext cx="3600400" cy="180020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2788568"/>
            <a:ext cx="5886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tabLst>
                <a:tab pos="1619250" algn="l"/>
                <a:tab pos="2019300" algn="l"/>
              </a:tabLst>
            </a:pPr>
            <a:r>
              <a:rPr lang="fa-IR" sz="2400" dirty="0" smtClean="0">
                <a:ea typeface="Calibri"/>
                <a:cs typeface="B Nazanin"/>
              </a:rPr>
              <a:t>برای </a:t>
            </a:r>
            <a:r>
              <a:rPr lang="fa-IR" sz="2400" dirty="0">
                <a:ea typeface="Calibri"/>
                <a:cs typeface="B Nazanin"/>
              </a:rPr>
              <a:t>اینکه تعادل این 3قوه (مقننه، مجریه، قضائیه ) محفوظ بماند و به یکدیگر تجاوز نکنند، باید ناظر وجود داشته باشد. این ناظر در نظام مشروطه سلطنتی پادشاه یا ملکه است و در ایران رهبری است.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066" y="1002045"/>
            <a:ext cx="2989897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619250" algn="l"/>
                <a:tab pos="2019300" algn="l"/>
              </a:tabLst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سؤال</a:t>
            </a:r>
            <a:r>
              <a:rPr lang="fa-I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: </a:t>
            </a:r>
            <a:endParaRPr lang="fa-I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B Nazanin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619250" algn="l"/>
                <a:tab pos="2019300" algn="l"/>
              </a:tabLst>
            </a:pPr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قوه </a:t>
            </a:r>
            <a:r>
              <a:rPr lang="fa-IR" sz="32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تعدیل چیست؟</a:t>
            </a:r>
            <a:endParaRPr lang="en-US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4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598903"/>
            <a:ext cx="7524328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09600" algn="l"/>
              </a:tabLst>
            </a:pPr>
            <a:r>
              <a:rPr lang="fa-IR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1- تفکیک مطلق قوا: </a:t>
            </a:r>
            <a:r>
              <a:rPr lang="fa-IR" sz="2000" dirty="0">
                <a:ea typeface="Calibri"/>
                <a:cs typeface="B Nazanin"/>
              </a:rPr>
              <a:t>یعنی هیچ قوه ای حق دخالت تحت هیچ شرایطی به قوه دیگر ندارد و هر قوه به </a:t>
            </a:r>
            <a:r>
              <a:rPr lang="fa-IR" sz="2000" dirty="0" smtClean="0">
                <a:ea typeface="Calibri"/>
                <a:cs typeface="B Nazanin"/>
              </a:rPr>
              <a:t>طور مستقل </a:t>
            </a:r>
            <a:r>
              <a:rPr lang="fa-IR" sz="2000" dirty="0">
                <a:ea typeface="Calibri"/>
                <a:cs typeface="B Nazanin"/>
              </a:rPr>
              <a:t>اداره می شود. مثلا: رئیس جمهور حق انحلال مجلس را ندارد و </a:t>
            </a:r>
            <a:r>
              <a:rPr lang="fa-IR" sz="2000" dirty="0" smtClean="0">
                <a:ea typeface="Calibri"/>
                <a:cs typeface="B Nazanin"/>
              </a:rPr>
              <a:t>مجریه </a:t>
            </a:r>
            <a:r>
              <a:rPr lang="fa-IR" sz="2000" dirty="0">
                <a:ea typeface="Calibri"/>
                <a:cs typeface="B Nazanin"/>
              </a:rPr>
              <a:t>نیز نمی تواند دولت یا رئیس </a:t>
            </a:r>
            <a:r>
              <a:rPr lang="fa-IR" sz="2000" dirty="0" smtClean="0">
                <a:ea typeface="Calibri"/>
                <a:cs typeface="B Nazanin"/>
              </a:rPr>
              <a:t>را استیضاح </a:t>
            </a:r>
            <a:r>
              <a:rPr lang="fa-IR" sz="2000" dirty="0">
                <a:ea typeface="Calibri"/>
                <a:cs typeface="B Nazanin"/>
              </a:rPr>
              <a:t>کند. (ریاستی)</a:t>
            </a:r>
            <a:endParaRPr lang="en-US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fa-IR" sz="24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	</a:t>
            </a:r>
            <a:r>
              <a:rPr lang="fa-IR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2- تفکیک نسبی قوا: </a:t>
            </a:r>
            <a:r>
              <a:rPr lang="fa-IR" sz="2000" dirty="0">
                <a:ea typeface="Calibri"/>
                <a:cs typeface="B Nazanin"/>
              </a:rPr>
              <a:t>یعنی با پذیرش تفکیک بین قوا، این استقلال به طور نسبی در قالب همکاری قوا در </a:t>
            </a:r>
            <a:r>
              <a:rPr lang="fa-IR" sz="2000" dirty="0" smtClean="0">
                <a:ea typeface="Calibri"/>
                <a:cs typeface="B Nazanin"/>
              </a:rPr>
              <a:t>یکدیگر می </a:t>
            </a:r>
            <a:r>
              <a:rPr lang="fa-IR" sz="2000" dirty="0">
                <a:ea typeface="Calibri"/>
                <a:cs typeface="B Nazanin"/>
              </a:rPr>
              <a:t>دانند. مثلا: در ایران قوا مستقل از یکدیگر هستند ولی مجلس می تواند وزراء یا رئیس جمهور را استیضاح کند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786" y="832563"/>
            <a:ext cx="215956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619250" algn="l"/>
                <a:tab pos="2019300" algn="l"/>
              </a:tabLst>
            </a:pPr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Nazanin"/>
              </a:rPr>
              <a:t>انواع تفکیک قوا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4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068488"/>
            <a:ext cx="770485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6000" b="1" cap="all" dirty="0">
                <a:ln/>
                <a:solidFill>
                  <a:schemeClr val="accent1"/>
                </a:solidFill>
                <a:effectLst>
                  <a:outerShdw blurRad="101600" dist="393700" dir="16200000" sx="121000" sy="121000" rotWithShape="0">
                    <a:prstClr val="black">
                      <a:alpha val="38000"/>
                    </a:prstClr>
                  </a:outerShdw>
                </a:effectLst>
                <a:cs typeface="B Titr" pitchFamily="2" charset="-78"/>
              </a:rPr>
              <a:t>اصول و مبانی قانون اساسی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01600" dist="393700" dir="16200000" sx="121000" sy="121000" rotWithShape="0">
                  <a:prstClr val="black">
                    <a:alpha val="38000"/>
                  </a:prst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56"/>
            <a:ext cx="9144000" cy="52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Callout 8"/>
          <p:cNvSpPr/>
          <p:nvPr/>
        </p:nvSpPr>
        <p:spPr>
          <a:xfrm>
            <a:off x="6660232" y="2455978"/>
            <a:ext cx="1728192" cy="1196686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endParaRPr lang="en-US" sz="24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654169"/>
            <a:ext cx="27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نوع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حکومت</a:t>
            </a:r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در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ایران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420416"/>
            <a:ext cx="5352554" cy="32952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635" algn="r" rtl="1">
              <a:lnSpc>
                <a:spcPct val="115000"/>
              </a:lnSpc>
              <a:spcAft>
                <a:spcPts val="1000"/>
              </a:spcAft>
              <a:tabLst>
                <a:tab pos="476250" algn="l"/>
                <a:tab pos="914400" algn="l"/>
                <a:tab pos="1676400" algn="l"/>
              </a:tabLst>
            </a:pP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	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1- حاکمان مستقیم توسط مردم یا غیر مستقیم توسط نمایندگان مردم انتخاب می شوند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ea typeface="Calibri"/>
                <a:cs typeface="B Nazanin"/>
              </a:rPr>
              <a:t>2-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دوره زمامداری در نظام جمهوری محدود است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  <a:tab pos="1714500" algn="l"/>
              </a:tabLst>
            </a:pP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	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3- حاکمین در برابر قوانین با سایر افراد کشور برابرند</a:t>
            </a: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	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	4- زمامداری و اداره کشور با اتکای به 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/>
              </a:rPr>
              <a:t>آراء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/>
              </a:rPr>
              <a:t>عمومی است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-537210" algn="r"/>
                <a:tab pos="1676400" algn="l"/>
              </a:tabLst>
            </a:pP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	</a:t>
            </a:r>
            <a:r>
              <a:rPr lang="fa-IR" sz="2000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5- در نظام جمهوری بر خلاف سلطنتی حاکمان دارای مسئولیت مضاعف حقوقی، سیاسی اند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256" y="1379176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الف) جمهوری: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417" y="2815609"/>
            <a:ext cx="86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tx2"/>
                </a:solidFill>
                <a:ea typeface="Calibri"/>
                <a:cs typeface="B Nazanin"/>
              </a:rPr>
              <a:t>شرایط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20416"/>
            <a:ext cx="5886400" cy="294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fa-IR" sz="2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1- </a:t>
            </a:r>
            <a:r>
              <a:rPr lang="fa-IR" sz="2200" b="1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ولایت فقیه: </a:t>
            </a:r>
            <a:endParaRPr lang="fa-IR" sz="2200" b="1" dirty="0" smtClean="0">
              <a:solidFill>
                <a:schemeClr val="accent4">
                  <a:lumMod val="75000"/>
                </a:schemeClr>
              </a:solidFill>
              <a:ea typeface="Calibri"/>
              <a:cs typeface="B Nazanin"/>
            </a:endParaRPr>
          </a:p>
          <a:p>
            <a:pPr indent="254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fa-IR" sz="2200" dirty="0" smtClean="0">
                <a:ea typeface="Calibri"/>
                <a:cs typeface="B Nazanin"/>
              </a:rPr>
              <a:t>هدایت </a:t>
            </a:r>
            <a:r>
              <a:rPr lang="fa-IR" sz="2200" dirty="0">
                <a:ea typeface="Calibri"/>
                <a:cs typeface="B Nazanin"/>
              </a:rPr>
              <a:t>نظام اسلامی در زمان غیبت امام زمان (عج) به دستی فقیهی عادل، با تقوا، آگاه به مقتضیات زمان و شجاع </a:t>
            </a:r>
            <a:r>
              <a:rPr lang="fa-IR" sz="2200" dirty="0" smtClean="0">
                <a:ea typeface="Calibri"/>
                <a:cs typeface="B Nazanin"/>
              </a:rPr>
              <a:t>است.</a:t>
            </a:r>
          </a:p>
          <a:p>
            <a:pPr indent="254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endParaRPr lang="en-US" sz="2200" dirty="0">
              <a:ea typeface="Calibri"/>
              <a:cs typeface="Arial"/>
            </a:endParaRPr>
          </a:p>
          <a:p>
            <a:pPr indent="254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fa-IR" sz="2200" dirty="0">
                <a:ea typeface="Calibri"/>
                <a:cs typeface="B Nazanin"/>
              </a:rPr>
              <a:t>	</a:t>
            </a:r>
            <a:r>
              <a:rPr lang="fa-IR" sz="2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2- </a:t>
            </a:r>
            <a:r>
              <a:rPr lang="fa-IR" sz="2200" b="1" dirty="0">
                <a:solidFill>
                  <a:schemeClr val="accent4">
                    <a:lumMod val="75000"/>
                  </a:schemeClr>
                </a:solidFill>
                <a:ea typeface="Calibri"/>
                <a:cs typeface="B Nazanin"/>
              </a:rPr>
              <a:t>اسلامی بودن قوانین و مقررات: </a:t>
            </a:r>
            <a:endParaRPr lang="fa-IR" sz="2200" b="1" dirty="0" smtClean="0">
              <a:solidFill>
                <a:schemeClr val="accent4">
                  <a:lumMod val="75000"/>
                </a:schemeClr>
              </a:solidFill>
              <a:ea typeface="Calibri"/>
              <a:cs typeface="B Nazanin"/>
            </a:endParaRPr>
          </a:p>
          <a:p>
            <a:pPr indent="2540" algn="r" rtl="1"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fa-IR" sz="2200" dirty="0" smtClean="0">
                <a:ea typeface="Calibri"/>
                <a:cs typeface="B Nazanin"/>
              </a:rPr>
              <a:t>همه </a:t>
            </a:r>
            <a:r>
              <a:rPr lang="fa-IR" sz="2200" dirty="0">
                <a:ea typeface="Calibri"/>
                <a:cs typeface="B Nazanin"/>
              </a:rPr>
              <a:t>قوانین باید بر اساس موازین اسلامی باشد.</a:t>
            </a:r>
            <a:endParaRPr lang="en-US" sz="22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2057" y="1276400"/>
            <a:ext cx="140038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-537210" algn="r"/>
                <a:tab pos="542925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	ب)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اسلامی: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654169"/>
            <a:ext cx="272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نوع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حکومت</a:t>
            </a:r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در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 pitchFamily="2" charset="-78"/>
              </a:rPr>
              <a:t>ایران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871722" y="1420416"/>
            <a:ext cx="364574" cy="2941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Point Star 6"/>
          <p:cNvSpPr/>
          <p:nvPr/>
        </p:nvSpPr>
        <p:spPr>
          <a:xfrm>
            <a:off x="841013" y="4368"/>
            <a:ext cx="7416824" cy="5140720"/>
          </a:xfrm>
          <a:prstGeom prst="star8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1234009"/>
            <a:ext cx="4572000" cy="30916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dirty="0">
                <a:ea typeface="Calibri"/>
                <a:cs typeface="B Nazanin"/>
              </a:rPr>
              <a:t>1- ایمان به خدای واحد و تسلیم در برابر امر او</a:t>
            </a:r>
            <a:endParaRPr lang="en-US" sz="1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sz="1600" dirty="0">
                <a:ea typeface="Calibri"/>
                <a:cs typeface="B Nazanin"/>
              </a:rPr>
              <a:t>	</a:t>
            </a:r>
            <a:r>
              <a:rPr lang="fa-IR" dirty="0">
                <a:ea typeface="Calibri"/>
                <a:cs typeface="B Nazanin"/>
              </a:rPr>
              <a:t>2- وحی الهی و نقش سازنده آن در سیر تکاملی انسان</a:t>
            </a:r>
            <a:endParaRPr lang="en-US" sz="1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sz="1600" dirty="0">
                <a:ea typeface="Calibri"/>
                <a:cs typeface="B Nazanin"/>
              </a:rPr>
              <a:t>	</a:t>
            </a:r>
            <a:r>
              <a:rPr lang="fa-IR" dirty="0">
                <a:ea typeface="Calibri"/>
                <a:cs typeface="B Nazanin"/>
              </a:rPr>
              <a:t>3- معاد و نقش سازنده آن در سیر تکاملی انسان به سوی خدا</a:t>
            </a:r>
            <a:endParaRPr lang="en-US" sz="1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dirty="0" smtClean="0">
                <a:ea typeface="Calibri"/>
                <a:cs typeface="B Nazanin"/>
              </a:rPr>
              <a:t>4- </a:t>
            </a:r>
            <a:r>
              <a:rPr lang="fa-IR" dirty="0">
                <a:ea typeface="Calibri"/>
                <a:cs typeface="B Nazanin"/>
              </a:rPr>
              <a:t>عدل خدا </a:t>
            </a:r>
            <a:endParaRPr lang="en-US" sz="1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b="1" dirty="0">
                <a:ea typeface="Calibri"/>
                <a:cs typeface="B Nazanin"/>
              </a:rPr>
              <a:t> 	</a:t>
            </a:r>
            <a:r>
              <a:rPr lang="fa-IR" dirty="0">
                <a:ea typeface="Calibri"/>
                <a:cs typeface="B Nazanin"/>
              </a:rPr>
              <a:t>5- امامت و رهبری مستمر </a:t>
            </a:r>
            <a:endParaRPr lang="en-US" sz="1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dirty="0">
                <a:ea typeface="Calibri"/>
                <a:cs typeface="B Nazanin"/>
              </a:rPr>
              <a:t>	6- کرامت و ارزش والای انسان و آزادی توام با مسئولیت </a:t>
            </a:r>
            <a:endParaRPr lang="fa-IR" dirty="0" smtClean="0">
              <a:ea typeface="Calibri"/>
              <a:cs typeface="B Nazani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dirty="0" smtClean="0">
                <a:ea typeface="Calibri"/>
                <a:cs typeface="B Nazanin"/>
              </a:rPr>
              <a:t>او </a:t>
            </a:r>
            <a:r>
              <a:rPr lang="fa-IR" dirty="0">
                <a:ea typeface="Calibri"/>
                <a:cs typeface="B Nazanin"/>
              </a:rPr>
              <a:t>در برابر خدا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6193" y="484312"/>
            <a:ext cx="3706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Nazanin"/>
              </a:rPr>
              <a:t>اصول </a:t>
            </a:r>
            <a:endParaRPr lang="fa-I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B Nazanin"/>
            </a:endParaRPr>
          </a:p>
          <a:p>
            <a:pPr algn="ctr"/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Nazanin"/>
              </a:rPr>
              <a:t>و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Nazanin"/>
              </a:rPr>
              <a:t>مبانی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Nazanin"/>
              </a:rPr>
              <a:t>اعتقادی جمهوری اسلامی: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9568" y="638297"/>
            <a:ext cx="60304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دولت جمهوری اسلامی ایران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8520" y="1132384"/>
            <a:ext cx="9108504" cy="3384376"/>
          </a:xfrm>
          <a:prstGeom prst="rect">
            <a:avLst/>
          </a:prstGeom>
        </p:spPr>
        <p:txBody>
          <a:bodyPr/>
          <a:lstStyle/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1- ایجاد محیط مساعد برای رشد فضایل اخلاقی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2- بالا بردن سطح آگاهی عمومی در همه زمینه ها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3- آموزش و پرورش و تربیت بدنی رایگان برای همه و در تمام سطوح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Low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4- طرد کامل استعمار و جلوگیری از نفوذ اجانب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5- محو هر گونه استبداد و انحصار طلبی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6- تامین آزادی های سیاسی و اجتماعی در حد قانون</a:t>
            </a:r>
            <a:endParaRPr lang="en-US" sz="2400" dirty="0">
              <a:cs typeface="B Nazanin" pitchFamily="2" charset="-78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 smtClean="0">
                <a:cs typeface="B Nazanin" pitchFamily="2" charset="-78"/>
              </a:rPr>
              <a:t>7- مشارکت عامه مردم در تعیین سرنوشت خویش</a:t>
            </a:r>
          </a:p>
          <a:p>
            <a:pPr marL="39600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8- رفع تبعیض و امکاات عادلانه برای همه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457200" algn="just" rtl="1">
              <a:lnSpc>
                <a:spcPts val="3700"/>
              </a:lnSpc>
              <a:buSzPct val="100000"/>
              <a:buBlip>
                <a:blip r:embed="rId2"/>
              </a:buBlip>
            </a:pP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528" y="1132384"/>
            <a:ext cx="9217024" cy="3384376"/>
          </a:xfrm>
          <a:prstGeom prst="rect">
            <a:avLst/>
          </a:prstGeom>
        </p:spPr>
        <p:txBody>
          <a:bodyPr/>
          <a:lstStyle/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 smtClean="0">
                <a:solidFill>
                  <a:prstClr val="black"/>
                </a:solidFill>
                <a:ea typeface="Calibri"/>
                <a:cs typeface="B Nazanin"/>
              </a:rPr>
              <a:t>9- </a:t>
            </a: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ایجاد نظام اداری صحیح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10- تقویت کامل بنیه دفاع ملی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11- پی ریزی اقتصاد صحیح و عادلانه بر طبق ضوابط اسلامی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12- تامین خودکفایی در علوم و فنون و کشاورزی و...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13- تامین حقوق همه جانبه افراد و ایجاد امنیت قضایی عادلانه و تساوی عموم در برابر قانون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14- توسعه و تحکیم برادری و تعاون عمومی بین همه مردم</a:t>
            </a:r>
            <a:endParaRPr lang="en-US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96000" lvl="0" indent="-342900" algn="r" rtl="1">
              <a:lnSpc>
                <a:spcPts val="3700"/>
              </a:lnSpc>
              <a:buBlip>
                <a:blip r:embed="rId2"/>
              </a:buBlip>
            </a:pPr>
            <a:r>
              <a:rPr lang="fa-IR" dirty="0">
                <a:solidFill>
                  <a:prstClr val="black"/>
                </a:solidFill>
                <a:ea typeface="Calibri"/>
                <a:cs typeface="B Nazanin"/>
              </a:rPr>
              <a:t>15- تنظیم سیاست خارجی کشور بر اساس معیار اسلام و حمایت بی دریغ از مستضعفان جهان</a:t>
            </a:r>
            <a:endParaRPr lang="en-US" dirty="0">
              <a:solidFill>
                <a:prstClr val="black"/>
              </a:solidFill>
            </a:endParaRPr>
          </a:p>
          <a:p>
            <a:pPr marL="396000" lvl="0" indent="-457200" algn="r" rtl="1">
              <a:lnSpc>
                <a:spcPts val="3700"/>
              </a:lnSpc>
              <a:buSzPct val="87000"/>
              <a:buBlip>
                <a:blip r:embed="rId2"/>
              </a:buBlip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628620"/>
            <a:ext cx="60304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143000" algn="l"/>
              </a:tabLst>
            </a:pP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دولت جمهوری اسلامی ایران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4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rot="10800000">
            <a:off x="1187624" y="2068488"/>
            <a:ext cx="6840760" cy="1529011"/>
          </a:xfrm>
          <a:prstGeom prst="wedge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ea typeface="Calibri"/>
              <a:cs typeface="B Nazani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40496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  <a:lumMod val="29000"/>
                        <a:lumOff val="71000"/>
                      </a:schemeClr>
                    </a:gs>
                    <a:gs pos="24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با </a:t>
            </a:r>
            <a:r>
              <a:rPr lang="fa-I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  <a:lumMod val="29000"/>
                        <a:lumOff val="71000"/>
                      </a:schemeClr>
                    </a:gs>
                    <a:gs pos="24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توجه به مسلمان بودن اکثریت مردم ایران طبیعتا دین حاکم آن</a:t>
            </a:r>
            <a:r>
              <a:rPr lang="fa-IR" sz="2800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 اسلام </a:t>
            </a:r>
            <a:r>
              <a:rPr lang="fa-I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  <a:lumMod val="29000"/>
                        <a:lumOff val="71000"/>
                      </a:schemeClr>
                    </a:gs>
                    <a:gs pos="24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است و نیز چون بیشتر همین اکثریت نیز </a:t>
            </a:r>
            <a:r>
              <a:rPr lang="fa-IR" sz="2800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شیعه</a:t>
            </a:r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  <a:lumMod val="29000"/>
                        <a:lumOff val="71000"/>
                      </a:schemeClr>
                    </a:gs>
                    <a:gs pos="24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 </a:t>
            </a:r>
            <a:r>
              <a:rPr lang="fa-I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  <a:lumMod val="29000"/>
                        <a:lumOff val="71000"/>
                      </a:schemeClr>
                    </a:gs>
                    <a:gs pos="24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هستند، مذهب رسمی کشور نیز شیعه است.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  <a:lumMod val="29000"/>
                      <a:lumOff val="71000"/>
                    </a:schemeClr>
                  </a:gs>
                  <a:gs pos="24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8792" y="1335399"/>
            <a:ext cx="30555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دین و مذهب رسمی کشور: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1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541" y="765489"/>
            <a:ext cx="4443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زبان، خط،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تاریخ و پرچم 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رسمی </a:t>
            </a: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کشور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440372"/>
            <a:ext cx="7632848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1000"/>
              </a:spcAft>
              <a:tabLst>
                <a:tab pos="1200150" algn="l"/>
              </a:tabLst>
            </a:pP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1- زبان و خط: </a:t>
            </a:r>
            <a:endParaRPr lang="fa-I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B Nazanin"/>
            </a:endParaRPr>
          </a:p>
          <a:p>
            <a:pPr lvl="0" algn="r" rtl="1">
              <a:spcAft>
                <a:spcPts val="1000"/>
              </a:spcAft>
              <a:tabLst>
                <a:tab pos="1200150" algn="l"/>
              </a:tabLst>
            </a:pP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زبان </a:t>
            </a: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وخط رسمی مشترک مردم ایران فارسی است. اسناد و مکاتبات و </a:t>
            </a: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متون </a:t>
            </a: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رسمی و کتابهای درسی باید با این زبان و خط </a:t>
            </a: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باشد.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3569654"/>
            <a:ext cx="2062122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1000"/>
              </a:spcAft>
              <a:tabLst>
                <a:tab pos="1190625" algn="l"/>
                <a:tab pos="2352675" algn="l"/>
                <a:tab pos="3609975" algn="l"/>
              </a:tabLst>
            </a:pP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1- </a:t>
            </a: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هجری </a:t>
            </a: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قمری</a:t>
            </a:r>
          </a:p>
          <a:p>
            <a:pPr lvl="0" algn="r" rtl="1">
              <a:spcAft>
                <a:spcPts val="1000"/>
              </a:spcAft>
              <a:tabLst>
                <a:tab pos="2352675" algn="l"/>
              </a:tabLst>
            </a:pPr>
            <a:r>
              <a:rPr lang="fa-IR" sz="2400" dirty="0" smtClean="0">
                <a:solidFill>
                  <a:prstClr val="black"/>
                </a:solidFill>
                <a:ea typeface="Calibri"/>
                <a:cs typeface="B Nazanin"/>
              </a:rPr>
              <a:t>2-هجری </a:t>
            </a:r>
            <a:r>
              <a:rPr lang="fa-IR" sz="2400" dirty="0">
                <a:solidFill>
                  <a:prstClr val="black"/>
                </a:solidFill>
                <a:ea typeface="Calibri"/>
                <a:cs typeface="B Nazanin"/>
              </a:rPr>
              <a:t>شمسی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2932584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2- 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Nazanin"/>
              </a:rPr>
              <a:t>تاریخ رسمی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6120" y="3436640"/>
            <a:ext cx="28620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190625" algn="l"/>
                <a:tab pos="2352675" algn="l"/>
                <a:tab pos="3609975" algn="l"/>
              </a:tabLst>
            </a:pPr>
            <a:r>
              <a:rPr lang="fa-IR" sz="2000" dirty="0">
                <a:solidFill>
                  <a:schemeClr val="tx2">
                    <a:lumMod val="75000"/>
                  </a:schemeClr>
                </a:solidFill>
                <a:ea typeface="Calibri"/>
                <a:cs typeface="B Nazanin"/>
              </a:rPr>
              <a:t>هر دو معتبر است ولی مبنای کار ادارات دولتی هجری شمسی است و تعطیلی رسمی جمعه است.</a:t>
            </a:r>
            <a:endParaRPr lang="en-US" dirty="0">
              <a:solidFill>
                <a:schemeClr val="tx2">
                  <a:lumMod val="75000"/>
                </a:schemeClr>
              </a:solidFill>
              <a:ea typeface="Calibri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228184" y="3508648"/>
            <a:ext cx="360040" cy="1199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قانون اساسی- قسمت اول- 1392-04-05</Template>
  <TotalTime>380</TotalTime>
  <Words>837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amozesh</dc:creator>
  <cp:lastModifiedBy>vums</cp:lastModifiedBy>
  <cp:revision>54</cp:revision>
  <dcterms:created xsi:type="dcterms:W3CDTF">2013-07-22T07:51:03Z</dcterms:created>
  <dcterms:modified xsi:type="dcterms:W3CDTF">2013-08-24T10:20:23Z</dcterms:modified>
</cp:coreProperties>
</file>