
<file path=[Content_Types].xml><?xml version="1.0" encoding="utf-8"?>
<Types xmlns="http://schemas.openxmlformats.org/package/2006/content-types">
  <Default Extension="png" ContentType="image/png"/>
  <Default Extension="mp3" ContentType="audio/mpe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10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9.png"/><Relationship Id="rId4" Type="http://schemas.openxmlformats.org/officeDocument/2006/relationships/image" Target="../media/image11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9.png"/><Relationship Id="rId4" Type="http://schemas.openxmlformats.org/officeDocument/2006/relationships/image" Target="../media/image12.tm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784" y="798374"/>
            <a:ext cx="8028122" cy="524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40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Mm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Mom</a:t>
            </a:r>
          </a:p>
          <a:p>
            <a:r>
              <a:rPr lang="en-US" dirty="0"/>
              <a:t>Mall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79874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1121617"/>
            <a:ext cx="9592732" cy="2954868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Hi</a:t>
            </a:r>
            <a:br>
              <a:rPr lang="en-US" sz="2700" dirty="0" smtClean="0"/>
            </a:br>
            <a:r>
              <a:rPr lang="en-US" sz="2700" dirty="0" smtClean="0"/>
              <a:t>How are you?</a:t>
            </a:r>
            <a:br>
              <a:rPr lang="en-US" sz="2700" dirty="0" smtClean="0"/>
            </a:br>
            <a:r>
              <a:rPr lang="en-US" sz="2700" dirty="0" smtClean="0"/>
              <a:t>……………</a:t>
            </a:r>
            <a:br>
              <a:rPr lang="en-US" sz="2700" dirty="0" smtClean="0"/>
            </a:br>
            <a:r>
              <a:rPr lang="en-US" sz="2700" dirty="0" smtClean="0"/>
              <a:t>What’s </a:t>
            </a:r>
            <a:r>
              <a:rPr lang="en-US" sz="2700" dirty="0"/>
              <a:t>your </a:t>
            </a:r>
            <a:r>
              <a:rPr lang="en-US" sz="2700" dirty="0" smtClean="0"/>
              <a:t>name?</a:t>
            </a:r>
            <a:br>
              <a:rPr lang="en-US" sz="2700" dirty="0" smtClean="0"/>
            </a:br>
            <a:r>
              <a:rPr lang="en-US" sz="2700" dirty="0" smtClean="0"/>
              <a:t>My Name’s …….</a:t>
            </a:r>
            <a:br>
              <a:rPr lang="en-US" sz="2700" dirty="0" smtClean="0"/>
            </a:br>
            <a:r>
              <a:rPr lang="en-US" sz="2700" dirty="0" smtClean="0"/>
              <a:t>Good Morning</a:t>
            </a:r>
            <a:br>
              <a:rPr lang="en-US" sz="2700" dirty="0" smtClean="0"/>
            </a:br>
            <a:r>
              <a:rPr lang="en-US" sz="2700" dirty="0" smtClean="0"/>
              <a:t>……………….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Practice</a:t>
            </a:r>
            <a:endParaRPr lang="fa-I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50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My Name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Lesson 1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985704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Conversation</a:t>
            </a:r>
            <a:endParaRPr lang="fa-IR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901" y="2619455"/>
            <a:ext cx="7346198" cy="3378388"/>
          </a:xfrm>
        </p:spPr>
      </p:pic>
      <p:pic>
        <p:nvPicPr>
          <p:cNvPr id="5" name="03 lesson 1-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6466" y="6773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83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58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Greeting</a:t>
            </a:r>
            <a:endParaRPr lang="fa-IR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844" y="2464231"/>
            <a:ext cx="9360976" cy="3626603"/>
          </a:xfrm>
        </p:spPr>
      </p:pic>
      <p:pic>
        <p:nvPicPr>
          <p:cNvPr id="7" name="04 lesson 1-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2" y="6773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72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62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Introducing Yourself</a:t>
            </a:r>
            <a:endParaRPr lang="fa-IR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475" y="2495228"/>
            <a:ext cx="8679050" cy="3508962"/>
          </a:xfrm>
        </p:spPr>
      </p:pic>
      <p:pic>
        <p:nvPicPr>
          <p:cNvPr id="5" name="05 lesson 1-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2" y="6773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63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70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Sounds and Letters</a:t>
            </a:r>
            <a:endParaRPr lang="fa-IR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996" y="2510726"/>
            <a:ext cx="9082007" cy="3456122"/>
          </a:xfrm>
        </p:spPr>
      </p:pic>
      <p:pic>
        <p:nvPicPr>
          <p:cNvPr id="5" name="06 lesson 1-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2" y="6773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26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18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do you </a:t>
            </a:r>
            <a:r>
              <a:rPr lang="en-US" sz="4000" dirty="0" smtClean="0"/>
              <a:t>spell Mohammad </a:t>
            </a:r>
            <a:r>
              <a:rPr lang="en-US" sz="4000" dirty="0" err="1" smtClean="0"/>
              <a:t>Hesan</a:t>
            </a:r>
            <a:r>
              <a:rPr lang="en-US" sz="4000" dirty="0" smtClean="0"/>
              <a:t>?</a:t>
            </a:r>
            <a:endParaRPr lang="fa-IR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M-O-H-A-M-M-A-D-H-E-S-A-N</a:t>
            </a:r>
            <a:endParaRPr lang="fa-I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961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Aa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Aple</a:t>
            </a:r>
            <a:endParaRPr lang="en-US" dirty="0" smtClean="0"/>
          </a:p>
          <a:p>
            <a:r>
              <a:rPr lang="en-US" dirty="0"/>
              <a:t>Aardwolf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3311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</a:rPr>
              <a:t>Kk</a:t>
            </a:r>
            <a:endParaRPr lang="fa-IR" dirty="0">
              <a:solidFill>
                <a:srgbClr val="00B05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Book</a:t>
            </a:r>
          </a:p>
          <a:p>
            <a:r>
              <a:rPr lang="en-US" dirty="0"/>
              <a:t>Korea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271215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52</TotalTime>
  <Words>30</Words>
  <Application>Microsoft Office PowerPoint</Application>
  <PresentationFormat>Widescreen</PresentationFormat>
  <Paragraphs>19</Paragraphs>
  <Slides>11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Garamond</vt:lpstr>
      <vt:lpstr>Times New Roman</vt:lpstr>
      <vt:lpstr>Organic</vt:lpstr>
      <vt:lpstr>PowerPoint Presentation</vt:lpstr>
      <vt:lpstr>My Name</vt:lpstr>
      <vt:lpstr>Conversation</vt:lpstr>
      <vt:lpstr>Greeting</vt:lpstr>
      <vt:lpstr>Introducing Yourself</vt:lpstr>
      <vt:lpstr>Sounds and Letters</vt:lpstr>
      <vt:lpstr>How do you spell Mohammad Hesan?</vt:lpstr>
      <vt:lpstr>Aa</vt:lpstr>
      <vt:lpstr>Kk</vt:lpstr>
      <vt:lpstr>Mm</vt:lpstr>
      <vt:lpstr>Hi How are you? …………… What’s your name? My Name’s ……. Good Morning ……………….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Name</dc:title>
  <dc:creator>markazioe</dc:creator>
  <cp:lastModifiedBy>CAFE SHAHR</cp:lastModifiedBy>
  <cp:revision>7</cp:revision>
  <dcterms:created xsi:type="dcterms:W3CDTF">2013-12-20T16:29:23Z</dcterms:created>
  <dcterms:modified xsi:type="dcterms:W3CDTF">2015-10-10T15:48:01Z</dcterms:modified>
</cp:coreProperties>
</file>