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742" y="-91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F1844FC-4871-407F-AF00-2CE5C4360B34}" type="datetimeFigureOut">
              <a:rPr lang="fa-IR" smtClean="0"/>
              <a:pPr/>
              <a:t>1438/08/12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8CD690-94BA-4B92-8745-67B8E977E165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2200899-C535-4257-91C2-87B960AA4050}" type="datetimeFigureOut">
              <a:rPr lang="fa-IR" smtClean="0"/>
              <a:pPr/>
              <a:t>1438/08/12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FC5A3EC-15DB-4AC4-8EF8-2C9F82F78C0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5A3EC-15DB-4AC4-8EF8-2C9F82F78C01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5A3EC-15DB-4AC4-8EF8-2C9F82F78C01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5A3EC-15DB-4AC4-8EF8-2C9F82F78C01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2017-05-08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2017-05-08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2017-05-08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2017-05-08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2017-05-08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2017-05-08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2017-05-08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2017-05-08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781800" cy="2133600"/>
          </a:xfrm>
        </p:spPr>
        <p:txBody>
          <a:bodyPr>
            <a:normAutofit fontScale="85000" lnSpcReduction="10000"/>
          </a:bodyPr>
          <a:lstStyle/>
          <a:p>
            <a:r>
              <a:rPr lang="en-US" sz="10400" dirty="0" smtClean="0">
                <a:latin typeface="110_Besmellah_1(MRT)" pitchFamily="2" charset="0"/>
              </a:rPr>
              <a:t>a</a:t>
            </a:r>
          </a:p>
          <a:p>
            <a:r>
              <a:rPr lang="en-US" sz="3500" dirty="0" smtClean="0">
                <a:solidFill>
                  <a:srgbClr val="FFC000"/>
                </a:solidFill>
                <a:latin typeface="Franklin Gothic Heavy" pitchFamily="34" charset="0"/>
              </a:rPr>
              <a:t>https</a:t>
            </a:r>
            <a:r>
              <a:rPr lang="en-US" sz="3500" dirty="0" smtClean="0">
                <a:solidFill>
                  <a:srgbClr val="FFC000"/>
                </a:solidFill>
                <a:latin typeface="Franklin Gothic Heavy" pitchFamily="34" charset="0"/>
              </a:rPr>
              <a:t>://</a:t>
            </a:r>
            <a:r>
              <a:rPr lang="en-US" sz="3500" dirty="0" smtClean="0">
                <a:solidFill>
                  <a:srgbClr val="FFC000"/>
                </a:solidFill>
                <a:latin typeface="Franklin Gothic Heavy" pitchFamily="34" charset="0"/>
              </a:rPr>
              <a:t>telegram.me/hamonlangar</a:t>
            </a:r>
            <a:endParaRPr lang="fa-IR" sz="3500" dirty="0">
              <a:solidFill>
                <a:srgbClr val="FFC000"/>
              </a:solidFill>
              <a:latin typeface="Franklin Gothic Heavy" pitchFamily="34" charset="0"/>
            </a:endParaRPr>
          </a:p>
        </p:txBody>
      </p:sp>
      <p:pic>
        <p:nvPicPr>
          <p:cNvPr id="6" name="Picture 5" descr="photo_2017-05-08_11-40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4177"/>
            <a:ext cx="9144000" cy="5083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dirty="0" smtClean="0"/>
              <a:t>طناب سالیک</a:t>
            </a:r>
            <a:endParaRPr lang="fa-IR" sz="6000" dirty="0"/>
          </a:p>
        </p:txBody>
      </p:sp>
      <p:pic>
        <p:nvPicPr>
          <p:cNvPr id="4" name="Content Placeholder 3" descr="photo_2017-05-08_11-43-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6399"/>
            <a:ext cx="8164688" cy="45926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طناب صیادی ساحل تاب</a:t>
            </a:r>
            <a:endParaRPr lang="fa-IR" dirty="0"/>
          </a:p>
        </p:txBody>
      </p:sp>
      <p:pic>
        <p:nvPicPr>
          <p:cNvPr id="4" name="Content Placeholder 3" descr="photo_2017-05-08_11-43-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1444" y="1371600"/>
            <a:ext cx="4642555" cy="2611437"/>
          </a:xfrm>
        </p:spPr>
      </p:pic>
      <p:pic>
        <p:nvPicPr>
          <p:cNvPr id="5" name="Picture 4" descr="photo_2017-05-08_11-43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4876799" cy="2743200"/>
          </a:xfrm>
          <a:prstGeom prst="rect">
            <a:avLst/>
          </a:prstGeom>
        </p:spPr>
      </p:pic>
      <p:pic>
        <p:nvPicPr>
          <p:cNvPr id="6" name="Picture 5" descr="photo_2017-05-08_11-43-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943350"/>
            <a:ext cx="4876800" cy="2743200"/>
          </a:xfrm>
          <a:prstGeom prst="rect">
            <a:avLst/>
          </a:prstGeom>
        </p:spPr>
      </p:pic>
      <p:pic>
        <p:nvPicPr>
          <p:cNvPr id="7" name="Picture 6" descr="photo_2017-05-08_11-43-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71600"/>
            <a:ext cx="45720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جلیغه نجات </a:t>
            </a:r>
            <a:endParaRPr lang="fa-IR" dirty="0"/>
          </a:p>
        </p:txBody>
      </p:sp>
      <p:pic>
        <p:nvPicPr>
          <p:cNvPr id="4" name="Content Placeholder 3" descr="photo_2017-04-08_23-28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70000"/>
            <a:ext cx="3352800" cy="5588000"/>
          </a:xfrm>
        </p:spPr>
      </p:pic>
      <p:pic>
        <p:nvPicPr>
          <p:cNvPr id="5" name="Picture 4" descr="photo_2017-05-08_12-07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303868"/>
            <a:ext cx="3124200" cy="55541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556b1a70e96c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132064" cy="6103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" name="Content Placeholder 5" descr="۲۰۱۵۰۹۰۸_۱۴۳۱۴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8229600" cy="462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۲۰۱۵۰۹۰۸_۱۶۳۸۳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8229600" cy="462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بو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81800" y="533400"/>
            <a:ext cx="2362200" cy="5919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سیاه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533400"/>
            <a:ext cx="2376305" cy="5957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سیاهه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533400"/>
            <a:ext cx="2012304" cy="6014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سبز 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33400"/>
            <a:ext cx="2095897" cy="5974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۲۰۱۵۱۲۱۰_۲۲۱۵۲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29276" y="304800"/>
            <a:ext cx="3514724" cy="6248400"/>
          </a:xfrm>
        </p:spPr>
      </p:pic>
      <p:pic>
        <p:nvPicPr>
          <p:cNvPr id="5" name="Picture 4" descr="۲۰۱۵۱۲۰۹_۱۹۰۲۵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28600"/>
            <a:ext cx="2286321" cy="6248400"/>
          </a:xfrm>
          <a:prstGeom prst="rect">
            <a:avLst/>
          </a:prstGeom>
        </p:spPr>
      </p:pic>
      <p:pic>
        <p:nvPicPr>
          <p:cNvPr id="8" name="Picture 7" descr="۲۰۱۵۱۲۰۹_۱۸۵۷۱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1" y="220132"/>
            <a:ext cx="3505200" cy="62314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fa-IR" dirty="0" smtClean="0"/>
              <a:t>موتور قایق پارسان</a:t>
            </a:r>
            <a:endParaRPr lang="fa-IR" dirty="0"/>
          </a:p>
        </p:txBody>
      </p:sp>
      <p:pic>
        <p:nvPicPr>
          <p:cNvPr id="4" name="Content Placeholder 3" descr="15hp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2117" y="762001"/>
            <a:ext cx="4601883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25hp1-500x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3030"/>
            <a:ext cx="4572000" cy="5833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 descr="سی تک 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20027"/>
            <a:ext cx="5045434" cy="6437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سیتک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40741"/>
            <a:ext cx="5029200" cy="6417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 descr="imag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8200" y="304800"/>
            <a:ext cx="4495800" cy="5946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imager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"/>
            <a:ext cx="4432515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18</Words>
  <Application>Microsoft Office PowerPoint</Application>
  <PresentationFormat>On-screen Show (4:3)</PresentationFormat>
  <Paragraphs>9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Slide 1</vt:lpstr>
      <vt:lpstr>Slide 2</vt:lpstr>
      <vt:lpstr>Slide 3</vt:lpstr>
      <vt:lpstr>Slide 4</vt:lpstr>
      <vt:lpstr>Slide 5</vt:lpstr>
      <vt:lpstr>Slide 6</vt:lpstr>
      <vt:lpstr>موتور قایق پارسان</vt:lpstr>
      <vt:lpstr>Slide 8</vt:lpstr>
      <vt:lpstr>Slide 9</vt:lpstr>
      <vt:lpstr>طناب سالیک</vt:lpstr>
      <vt:lpstr>طناب صیادی ساحل تاب</vt:lpstr>
      <vt:lpstr>جلیغه نجات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anchor</dc:creator>
  <cp:lastModifiedBy>Rayan System</cp:lastModifiedBy>
  <cp:revision>8</cp:revision>
  <dcterms:created xsi:type="dcterms:W3CDTF">2006-08-16T00:00:00Z</dcterms:created>
  <dcterms:modified xsi:type="dcterms:W3CDTF">2017-05-08T07:37:57Z</dcterms:modified>
</cp:coreProperties>
</file>