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>
        <p:scale>
          <a:sx n="90" d="100"/>
          <a:sy n="90" d="100"/>
        </p:scale>
        <p:origin x="-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89210"/>
            <a:ext cx="9001462" cy="2387600"/>
          </a:xfrm>
        </p:spPr>
        <p:txBody>
          <a:bodyPr/>
          <a:lstStyle/>
          <a:p>
            <a:r>
              <a:rPr lang="fa-IR" dirty="0" smtClean="0"/>
              <a:t>پارک </a:t>
            </a:r>
            <a:r>
              <a:rPr lang="fa-IR" dirty="0"/>
              <a:t>علم </a:t>
            </a:r>
            <a:r>
              <a:rPr lang="fa-IR" dirty="0" smtClean="0"/>
              <a:t>وفناوری استان </a:t>
            </a:r>
            <a:r>
              <a:rPr lang="fa-IR" dirty="0"/>
              <a:t>فارس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گزارش </a:t>
            </a:r>
            <a:r>
              <a:rPr lang="fa-IR" dirty="0"/>
              <a:t>بازدید مبحث کار بینی</a:t>
            </a:r>
            <a:endParaRPr lang="fa-IR" dirty="0" smtClean="0"/>
          </a:p>
          <a:p>
            <a:r>
              <a:rPr lang="fa-IR" dirty="0"/>
              <a:t>محل گزارش پارک علم وفناوری فارس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6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فهرست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الف: مقدمه وتاریخچه (خلاصه ثوابق مدیریتی)</a:t>
            </a:r>
          </a:p>
          <a:p>
            <a:pPr algn="r" rtl="1"/>
            <a:r>
              <a:rPr lang="fa-IR" dirty="0" smtClean="0"/>
              <a:t>ب: خدمات و وظایف سازمان</a:t>
            </a:r>
          </a:p>
          <a:p>
            <a:pPr algn="r" rtl="1"/>
            <a:r>
              <a:rPr lang="fa-IR" dirty="0" smtClean="0"/>
              <a:t>پ: مقایسه ی ویژگی های شغل مورد بحث</a:t>
            </a:r>
          </a:p>
          <a:p>
            <a:pPr algn="r" rtl="1"/>
            <a:r>
              <a:rPr lang="fa-IR" dirty="0" smtClean="0"/>
              <a:t>ت: اینده شغل و موقعیت فعلی ان </a:t>
            </a:r>
          </a:p>
          <a:p>
            <a:pPr algn="r" rtl="1"/>
            <a:r>
              <a:rPr lang="fa-IR" dirty="0" smtClean="0"/>
              <a:t>ث: تصاویر بازدید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2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 وتاریخچه (خلاصه ثوابق مدیریتی)</a:t>
            </a:r>
            <a:br>
              <a:rPr lang="fa-IR" dirty="0"/>
            </a:br>
            <a:endParaRPr lang="en-US" dirty="0"/>
          </a:p>
        </p:txBody>
      </p:sp>
      <p:pic>
        <p:nvPicPr>
          <p:cNvPr id="1031" name="Picture 7" descr="http://www.fstp.ir/userFile/image/95/fstp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2096064"/>
            <a:ext cx="2636202" cy="23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fstp.ir/userFile/image/Park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97" y="2096063"/>
            <a:ext cx="6017958" cy="23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9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 وتاریخچه (خلاصه ثوابق مدیریتی)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ar-SA" dirty="0">
                <a:effectLst/>
              </a:rPr>
              <a:t>پارک علم و فناوری فارس در شهریور 1381 با استناد به مصوبه شورای عالی گسترش آموزش عالی به منظور ایجاد زیر ساختهای مناسب جهت توسعه فناوری تشکیل و فعالیت خود را آغاز نمود. رسالت راهبردی پارک علم و فناوری فارس ، کارآفرینی و اشتغال زایی تخصصی به ویژه برای فارغ  التحصیلان دانشگاهها از طریق ایجاد شرکتهای کوچک و متوسط و حمایت ازآنها تا تجاری کردن نتایج فعالیتهایشان است .</a:t>
            </a:r>
            <a:endParaRPr lang="ar-SA" dirty="0">
              <a:effectLst/>
            </a:endParaRPr>
          </a:p>
          <a:p>
            <a:pPr algn="ctr" rtl="1"/>
            <a:r>
              <a:rPr lang="ar-SA" dirty="0">
                <a:effectLst/>
              </a:rPr>
              <a:t>پارک علم و فناوری فارس با سه مرکز رشد تخصصی، هشت مرکز رشد اقماری ، صندوق پژوهش وفناوری فارس و حمایت از قریب به 500 شرکت نوپا سعی و تلاش دارد که محیطی مناسب برای استقرار و حضور حرفه ای شرکتهای فناوری، شرکتهای کوچک ومتوسط، واحدهای تحقیق وتوسعه صنایع و موسات پژوهشی تامین نماید. با توجه به اساسنامه پارکهای علم وفناوری و مراکز رشد، هدف از این تجمع ایجاد تعامل سازنده در میان شرکتهای مستقر با یکدیگر و با دانشگاهها در راستای رشد و شکوفائی فعالیتهای فناوری است.</a:t>
            </a:r>
            <a:endParaRPr lang="ar-SA" dirty="0">
              <a:effectLst/>
            </a:endParaRPr>
          </a:p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5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خدمات و وظایف سازمان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ar-SA" dirty="0" smtClean="0">
                <a:effectLst/>
              </a:rPr>
              <a:t>مطابق </a:t>
            </a:r>
            <a:r>
              <a:rPr lang="ar-SA" dirty="0">
                <a:effectLst/>
              </a:rPr>
              <a:t>با ماموریت خود برقراری ارتباط موثر با دانشگاهها و مراکز تحقیقاتی و صنایع بزرگ را به عنوان یکی از اصول پایه برای موفقیت خود دارد . </a:t>
            </a:r>
            <a:endParaRPr lang="fa-IR" dirty="0" smtClean="0">
              <a:effectLst/>
            </a:endParaRPr>
          </a:p>
          <a:p>
            <a:pPr algn="ctr" rtl="1"/>
            <a:r>
              <a:rPr lang="ar-SA" dirty="0" smtClean="0">
                <a:effectLst/>
              </a:rPr>
              <a:t>در </a:t>
            </a:r>
            <a:r>
              <a:rPr lang="ar-SA" dirty="0">
                <a:effectLst/>
              </a:rPr>
              <a:t>همین زمینه سعی در ایجاد فرصتهای شغلی برای فارغ التحصیلان فرصت های مشاوره ای برای اعضای هیئت علمی دانشگاهها،استفاده از امکانات آزمایشگاهی ،مشاوره ، آموزش و رشد موسسات مستقر در  پارک و فراهم آوردن فرصت کار آموزی برای دانشجویان را دارد. </a:t>
            </a:r>
            <a:endParaRPr lang="fa-IR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077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مقایسه ی ویژگی های شغل مورد بحث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effectLst/>
              </a:rPr>
              <a:t>«شرکت‌ها و مؤسسات دانش‌بنیان»، شرکت یا موسسه­‌ی خصوصی و یا تعاونی است که به منظور هم‌افزایی علم و ثروت، توسعه اقتصاد دانش‌محور، تحقق اهداف علمی و </a:t>
            </a:r>
            <a:r>
              <a:rPr lang="fa-IR" dirty="0" smtClean="0">
                <a:effectLst/>
              </a:rPr>
              <a:t>اقتصادی</a:t>
            </a:r>
          </a:p>
          <a:p>
            <a:pPr algn="r" rtl="1"/>
            <a:r>
              <a:rPr lang="fa-IR" dirty="0" smtClean="0">
                <a:effectLst/>
              </a:rPr>
              <a:t> </a:t>
            </a:r>
            <a:r>
              <a:rPr lang="fa-IR" dirty="0">
                <a:effectLst/>
              </a:rPr>
              <a:t>(</a:t>
            </a:r>
            <a:r>
              <a:rPr lang="fa-IR" dirty="0">
                <a:solidFill>
                  <a:srgbClr val="92D050"/>
                </a:solidFill>
                <a:effectLst/>
              </a:rPr>
              <a:t>شامل گسترش و کاربرد اختراع و نوآوری</a:t>
            </a:r>
            <a:r>
              <a:rPr lang="fa-IR" dirty="0">
                <a:effectLst/>
              </a:rPr>
              <a:t>) و تجاری­‌سازی نتایج تحقیق و توسعه (</a:t>
            </a:r>
            <a:r>
              <a:rPr lang="fa-IR" dirty="0">
                <a:solidFill>
                  <a:srgbClr val="92D050"/>
                </a:solidFill>
                <a:effectLst/>
              </a:rPr>
              <a:t>شامل طراحی و تولید کالا و خدمات</a:t>
            </a:r>
            <a:r>
              <a:rPr lang="fa-IR" dirty="0">
                <a:effectLst/>
              </a:rPr>
              <a:t>) در حوزه فناوری­‌های برتر و باارزش افزوده­ی فراوان به ویژه در تولید نرم‌افزارهای مربوط تشکیل می‌شود.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1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اینده شغل و موقعیت فعلی </a:t>
            </a:r>
            <a:r>
              <a:rPr lang="fa-IR" dirty="0" smtClean="0"/>
              <a:t>آن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>
                <a:solidFill>
                  <a:srgbClr val="92D050"/>
                </a:solidFill>
              </a:rPr>
              <a:t>در صنعت نفت وگاز</a:t>
            </a:r>
          </a:p>
          <a:p>
            <a:pPr algn="r" rtl="1"/>
            <a:r>
              <a:rPr lang="fa-IR" dirty="0" smtClean="0"/>
              <a:t>تعداد35 شرکت دانش بنیان تاسیس شده </a:t>
            </a:r>
          </a:p>
          <a:p>
            <a:pPr algn="r" rtl="1"/>
            <a:r>
              <a:rPr lang="fa-IR" dirty="0" smtClean="0"/>
              <a:t>که بالغ بر  483.820میلیون ریال درامد داشته اند.</a:t>
            </a:r>
          </a:p>
          <a:p>
            <a:pPr algn="r" rtl="1"/>
            <a:r>
              <a:rPr lang="fa-IR" dirty="0" smtClean="0"/>
              <a:t>وبالغ بر803نفر اشتغازایی کرده اند.</a:t>
            </a:r>
            <a:endParaRPr lang="fa-IR" dirty="0"/>
          </a:p>
          <a:p>
            <a:pPr algn="r" rtl="1"/>
            <a:r>
              <a:rPr lang="fa-IR" dirty="0" smtClean="0">
                <a:solidFill>
                  <a:srgbClr val="92D050"/>
                </a:solidFill>
              </a:rPr>
              <a:t>در صنعت کشاورزی وصنایع تبدیلی </a:t>
            </a:r>
          </a:p>
          <a:p>
            <a:pPr algn="r" rtl="1"/>
            <a:r>
              <a:rPr lang="fa-IR" dirty="0" smtClean="0"/>
              <a:t>تعداد25شرکت دانش بنیان تاسیس شده </a:t>
            </a:r>
          </a:p>
          <a:p>
            <a:pPr algn="r" rtl="1"/>
            <a:r>
              <a:rPr lang="fa-IR" dirty="0" smtClean="0"/>
              <a:t>که بالع بر 125.000میلیون ریال درامد داشته اند.</a:t>
            </a:r>
          </a:p>
          <a:p>
            <a:pPr algn="r" rtl="1"/>
            <a:r>
              <a:rPr lang="fa-IR" dirty="0" smtClean="0"/>
              <a:t>وبالغ بر 131نفر اشتغال زایی کرده اند.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3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تصاویر بازدید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1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131</TotalTime>
  <Words>283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Rockwell</vt:lpstr>
      <vt:lpstr>Times New Roman</vt:lpstr>
      <vt:lpstr>Damask</vt:lpstr>
      <vt:lpstr>پارک علم وفناوری استان فارس</vt:lpstr>
      <vt:lpstr>فهرست</vt:lpstr>
      <vt:lpstr>مقدمه وتاریخچه (خلاصه ثوابق مدیریتی) </vt:lpstr>
      <vt:lpstr>مقدمه وتاریخچه (خلاصه ثوابق مدیریتی)</vt:lpstr>
      <vt:lpstr>خدمات و وظایف سازمان </vt:lpstr>
      <vt:lpstr>مقایسه ی ویژگی های شغل مورد بحث </vt:lpstr>
      <vt:lpstr>اینده شغل و موقعیت فعلی آن</vt:lpstr>
      <vt:lpstr>تصاویر بازدید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پارک علم وفناوری استان فارس</dc:title>
  <dc:creator>Adminstrator</dc:creator>
  <cp:lastModifiedBy>Adminstrator</cp:lastModifiedBy>
  <cp:revision>9</cp:revision>
  <dcterms:created xsi:type="dcterms:W3CDTF">2017-01-21T06:44:15Z</dcterms:created>
  <dcterms:modified xsi:type="dcterms:W3CDTF">2017-01-21T08:55:16Z</dcterms:modified>
</cp:coreProperties>
</file>