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3.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11"/>
  </p:notesMasterIdLst>
  <p:sldIdLst>
    <p:sldId id="256" r:id="rId2"/>
    <p:sldId id="260" r:id="rId3"/>
    <p:sldId id="274" r:id="rId4"/>
    <p:sldId id="272" r:id="rId5"/>
    <p:sldId id="302" r:id="rId6"/>
    <p:sldId id="297" r:id="rId7"/>
    <p:sldId id="298" r:id="rId8"/>
    <p:sldId id="299" r:id="rId9"/>
    <p:sldId id="300" r:id="rId10"/>
    <p:sldId id="301" r:id="rId11"/>
    <p:sldId id="275" r:id="rId12"/>
    <p:sldId id="258" r:id="rId13"/>
    <p:sldId id="295" r:id="rId14"/>
    <p:sldId id="296" r:id="rId15"/>
    <p:sldId id="289" r:id="rId16"/>
    <p:sldId id="290" r:id="rId17"/>
    <p:sldId id="291" r:id="rId18"/>
    <p:sldId id="292" r:id="rId19"/>
    <p:sldId id="267" r:id="rId20"/>
    <p:sldId id="293" r:id="rId21"/>
    <p:sldId id="294" r:id="rId22"/>
    <p:sldId id="276" r:id="rId23"/>
    <p:sldId id="259" r:id="rId24"/>
    <p:sldId id="303" r:id="rId25"/>
    <p:sldId id="305" r:id="rId26"/>
    <p:sldId id="307" r:id="rId27"/>
    <p:sldId id="306" r:id="rId28"/>
    <p:sldId id="308" r:id="rId29"/>
    <p:sldId id="257" r:id="rId30"/>
    <p:sldId id="366" r:id="rId31"/>
    <p:sldId id="270" r:id="rId32"/>
    <p:sldId id="261" r:id="rId33"/>
    <p:sldId id="262" r:id="rId34"/>
    <p:sldId id="263" r:id="rId35"/>
    <p:sldId id="264" r:id="rId36"/>
    <p:sldId id="265" r:id="rId37"/>
    <p:sldId id="358" r:id="rId38"/>
    <p:sldId id="309" r:id="rId39"/>
    <p:sldId id="269" r:id="rId40"/>
    <p:sldId id="284" r:id="rId41"/>
    <p:sldId id="285" r:id="rId42"/>
    <p:sldId id="271" r:id="rId43"/>
    <p:sldId id="277" r:id="rId44"/>
    <p:sldId id="279" r:id="rId45"/>
    <p:sldId id="311" r:id="rId46"/>
    <p:sldId id="312" r:id="rId47"/>
    <p:sldId id="313" r:id="rId48"/>
    <p:sldId id="314" r:id="rId49"/>
    <p:sldId id="315" r:id="rId50"/>
    <p:sldId id="316" r:id="rId51"/>
    <p:sldId id="317" r:id="rId52"/>
    <p:sldId id="318" r:id="rId53"/>
    <p:sldId id="319" r:id="rId54"/>
    <p:sldId id="320" r:id="rId55"/>
    <p:sldId id="321" r:id="rId56"/>
    <p:sldId id="322" r:id="rId57"/>
    <p:sldId id="323" r:id="rId58"/>
    <p:sldId id="324" r:id="rId59"/>
    <p:sldId id="325" r:id="rId60"/>
    <p:sldId id="326" r:id="rId61"/>
    <p:sldId id="327" r:id="rId62"/>
    <p:sldId id="328" r:id="rId63"/>
    <p:sldId id="329" r:id="rId64"/>
    <p:sldId id="330" r:id="rId65"/>
    <p:sldId id="331" r:id="rId66"/>
    <p:sldId id="332" r:id="rId67"/>
    <p:sldId id="333" r:id="rId68"/>
    <p:sldId id="334" r:id="rId69"/>
    <p:sldId id="335" r:id="rId70"/>
    <p:sldId id="336" r:id="rId71"/>
    <p:sldId id="337" r:id="rId72"/>
    <p:sldId id="338" r:id="rId73"/>
    <p:sldId id="339" r:id="rId74"/>
    <p:sldId id="340" r:id="rId75"/>
    <p:sldId id="341" r:id="rId76"/>
    <p:sldId id="342" r:id="rId77"/>
    <p:sldId id="343" r:id="rId78"/>
    <p:sldId id="344" r:id="rId79"/>
    <p:sldId id="345" r:id="rId80"/>
    <p:sldId id="346" r:id="rId81"/>
    <p:sldId id="347" r:id="rId82"/>
    <p:sldId id="348" r:id="rId83"/>
    <p:sldId id="349" r:id="rId84"/>
    <p:sldId id="350" r:id="rId85"/>
    <p:sldId id="351" r:id="rId86"/>
    <p:sldId id="352" r:id="rId87"/>
    <p:sldId id="353" r:id="rId88"/>
    <p:sldId id="354" r:id="rId89"/>
    <p:sldId id="355" r:id="rId90"/>
    <p:sldId id="356" r:id="rId91"/>
    <p:sldId id="367" r:id="rId92"/>
    <p:sldId id="368" r:id="rId93"/>
    <p:sldId id="369" r:id="rId94"/>
    <p:sldId id="370" r:id="rId95"/>
    <p:sldId id="371" r:id="rId96"/>
    <p:sldId id="372" r:id="rId97"/>
    <p:sldId id="375" r:id="rId98"/>
    <p:sldId id="286" r:id="rId99"/>
    <p:sldId id="361" r:id="rId100"/>
    <p:sldId id="362" r:id="rId101"/>
    <p:sldId id="365" r:id="rId102"/>
    <p:sldId id="363" r:id="rId103"/>
    <p:sldId id="364" r:id="rId104"/>
    <p:sldId id="287" r:id="rId105"/>
    <p:sldId id="359" r:id="rId106"/>
    <p:sldId id="360" r:id="rId107"/>
    <p:sldId id="288" r:id="rId108"/>
    <p:sldId id="374" r:id="rId109"/>
    <p:sldId id="373" r:id="rId11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2" d="100"/>
          <a:sy n="72" d="100"/>
        </p:scale>
        <p:origin x="1104" y="54"/>
      </p:cViewPr>
      <p:guideLst>
        <p:guide orient="horz" pos="2160"/>
        <p:guide pos="2880"/>
      </p:guideLst>
    </p:cSldViewPr>
  </p:slideViewPr>
  <p:notesTextViewPr>
    <p:cViewPr>
      <p:scale>
        <a:sx n="1" d="1"/>
        <a:sy n="1" d="1"/>
      </p:scale>
      <p:origin x="0" y="0"/>
    </p:cViewPr>
  </p:notesTextViewPr>
  <p:sorterViewPr>
    <p:cViewPr>
      <p:scale>
        <a:sx n="100" d="100"/>
        <a:sy n="100" d="100"/>
      </p:scale>
      <p:origin x="0" y="-12102"/>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C750A4-ADE5-4C30-8636-2041FFE28B85}" type="doc">
      <dgm:prSet loTypeId="urn:microsoft.com/office/officeart/2005/8/layout/vList5" loCatId="list" qsTypeId="urn:microsoft.com/office/officeart/2005/8/quickstyle/simple1" qsCatId="simple" csTypeId="urn:microsoft.com/office/officeart/2005/8/colors/colorful3" csCatId="colorful" phldr="1"/>
      <dgm:spPr/>
      <dgm:t>
        <a:bodyPr/>
        <a:lstStyle/>
        <a:p>
          <a:pPr rtl="1"/>
          <a:endParaRPr lang="fa-IR"/>
        </a:p>
      </dgm:t>
    </dgm:pt>
    <dgm:pt modelId="{EF2FF1D0-CB43-40A8-9CBB-E4007546058E}">
      <dgm:prSet phldrT="[Text]"/>
      <dgm:spPr/>
      <dgm:t>
        <a:bodyPr/>
        <a:lstStyle/>
        <a:p>
          <a:pPr rtl="1"/>
          <a:r>
            <a:rPr lang="fa-IR" smtClean="0"/>
            <a:t>فصل اول</a:t>
          </a:r>
          <a:endParaRPr lang="fa-IR"/>
        </a:p>
      </dgm:t>
    </dgm:pt>
    <dgm:pt modelId="{2725530D-306C-4C72-8611-F36499B71F47}" type="parTrans" cxnId="{B4F828E1-3B1B-4F77-9792-D2112ADA3C00}">
      <dgm:prSet/>
      <dgm:spPr/>
      <dgm:t>
        <a:bodyPr/>
        <a:lstStyle/>
        <a:p>
          <a:pPr rtl="1"/>
          <a:endParaRPr lang="fa-IR"/>
        </a:p>
      </dgm:t>
    </dgm:pt>
    <dgm:pt modelId="{834B797B-D58E-49B4-9470-43EA735BCD4E}" type="sibTrans" cxnId="{B4F828E1-3B1B-4F77-9792-D2112ADA3C00}">
      <dgm:prSet/>
      <dgm:spPr/>
      <dgm:t>
        <a:bodyPr/>
        <a:lstStyle/>
        <a:p>
          <a:pPr rtl="1"/>
          <a:endParaRPr lang="fa-IR"/>
        </a:p>
      </dgm:t>
    </dgm:pt>
    <dgm:pt modelId="{0B159443-1E6B-4040-8BDF-71EA0289AC91}">
      <dgm:prSet phldrT="[Text]"/>
      <dgm:spPr/>
      <dgm:t>
        <a:bodyPr/>
        <a:lstStyle/>
        <a:p>
          <a:pPr rtl="1"/>
          <a:r>
            <a:rPr lang="fa-IR" smtClean="0"/>
            <a:t>معنای فرهنگ و تمدن</a:t>
          </a:r>
          <a:endParaRPr lang="fa-IR"/>
        </a:p>
      </dgm:t>
    </dgm:pt>
    <dgm:pt modelId="{1F96DA81-7877-46A4-87EF-D1D7BC76C9FB}" type="parTrans" cxnId="{10ADD951-7BE8-4F52-ACDC-D111386845AE}">
      <dgm:prSet/>
      <dgm:spPr/>
      <dgm:t>
        <a:bodyPr/>
        <a:lstStyle/>
        <a:p>
          <a:pPr rtl="1"/>
          <a:endParaRPr lang="fa-IR"/>
        </a:p>
      </dgm:t>
    </dgm:pt>
    <dgm:pt modelId="{7C6D8CBE-DB03-40C9-8C84-1AEED00021E5}" type="sibTrans" cxnId="{10ADD951-7BE8-4F52-ACDC-D111386845AE}">
      <dgm:prSet/>
      <dgm:spPr/>
      <dgm:t>
        <a:bodyPr/>
        <a:lstStyle/>
        <a:p>
          <a:pPr rtl="1"/>
          <a:endParaRPr lang="fa-IR"/>
        </a:p>
      </dgm:t>
    </dgm:pt>
    <dgm:pt modelId="{F15C6BED-B6F7-4DAA-AF26-81C19C675E38}">
      <dgm:prSet phldrT="[Text]"/>
      <dgm:spPr/>
      <dgm:t>
        <a:bodyPr/>
        <a:lstStyle/>
        <a:p>
          <a:pPr rtl="1"/>
          <a:r>
            <a:rPr lang="fa-IR" smtClean="0"/>
            <a:t>فصل دوم</a:t>
          </a:r>
          <a:endParaRPr lang="fa-IR"/>
        </a:p>
      </dgm:t>
    </dgm:pt>
    <dgm:pt modelId="{B746710B-AEBC-4B94-9D90-9E09B268799B}" type="parTrans" cxnId="{5409F13B-4221-4D7E-B77E-9AB33493D3FE}">
      <dgm:prSet/>
      <dgm:spPr/>
      <dgm:t>
        <a:bodyPr/>
        <a:lstStyle/>
        <a:p>
          <a:pPr rtl="1"/>
          <a:endParaRPr lang="fa-IR"/>
        </a:p>
      </dgm:t>
    </dgm:pt>
    <dgm:pt modelId="{2B24D1EA-FA3B-4C99-990C-8A027A455945}" type="sibTrans" cxnId="{5409F13B-4221-4D7E-B77E-9AB33493D3FE}">
      <dgm:prSet/>
      <dgm:spPr/>
      <dgm:t>
        <a:bodyPr/>
        <a:lstStyle/>
        <a:p>
          <a:pPr rtl="1"/>
          <a:endParaRPr lang="fa-IR"/>
        </a:p>
      </dgm:t>
    </dgm:pt>
    <dgm:pt modelId="{96F271E4-B490-431C-BDFB-753E986BACB2}">
      <dgm:prSet phldrT="[Text]"/>
      <dgm:spPr/>
      <dgm:t>
        <a:bodyPr/>
        <a:lstStyle/>
        <a:p>
          <a:pPr rtl="1"/>
          <a:r>
            <a:rPr lang="fa-IR" smtClean="0"/>
            <a:t>نقش ادیان در تمدن بشری</a:t>
          </a:r>
          <a:endParaRPr lang="fa-IR"/>
        </a:p>
      </dgm:t>
    </dgm:pt>
    <dgm:pt modelId="{FDDCFE91-7904-430A-A892-D589ED2C0235}" type="parTrans" cxnId="{90FDC097-3131-446D-B7AA-DC0F0CCDADC2}">
      <dgm:prSet/>
      <dgm:spPr/>
      <dgm:t>
        <a:bodyPr/>
        <a:lstStyle/>
        <a:p>
          <a:pPr rtl="1"/>
          <a:endParaRPr lang="fa-IR"/>
        </a:p>
      </dgm:t>
    </dgm:pt>
    <dgm:pt modelId="{46853A9D-A9ED-4EE3-93B5-670D80D88D39}" type="sibTrans" cxnId="{90FDC097-3131-446D-B7AA-DC0F0CCDADC2}">
      <dgm:prSet/>
      <dgm:spPr/>
      <dgm:t>
        <a:bodyPr/>
        <a:lstStyle/>
        <a:p>
          <a:pPr rtl="1"/>
          <a:endParaRPr lang="fa-IR"/>
        </a:p>
      </dgm:t>
    </dgm:pt>
    <dgm:pt modelId="{B0BAA972-B009-40F1-8C6E-D220D86DFD4C}">
      <dgm:prSet phldrT="[Text]"/>
      <dgm:spPr/>
      <dgm:t>
        <a:bodyPr/>
        <a:lstStyle/>
        <a:p>
          <a:pPr rtl="1"/>
          <a:r>
            <a:rPr lang="fa-IR" smtClean="0"/>
            <a:t>فصل سوم</a:t>
          </a:r>
          <a:endParaRPr lang="fa-IR"/>
        </a:p>
      </dgm:t>
    </dgm:pt>
    <dgm:pt modelId="{5708E19D-3C2A-4B4C-9E4B-FB33BB06C6AB}" type="parTrans" cxnId="{9EE9D086-9A81-45F6-9DBD-C2BB5AB2465E}">
      <dgm:prSet/>
      <dgm:spPr/>
      <dgm:t>
        <a:bodyPr/>
        <a:lstStyle/>
        <a:p>
          <a:pPr rtl="1"/>
          <a:endParaRPr lang="fa-IR"/>
        </a:p>
      </dgm:t>
    </dgm:pt>
    <dgm:pt modelId="{8D529F31-D0D4-4EE4-B2B3-BF656405F03D}" type="sibTrans" cxnId="{9EE9D086-9A81-45F6-9DBD-C2BB5AB2465E}">
      <dgm:prSet/>
      <dgm:spPr/>
      <dgm:t>
        <a:bodyPr/>
        <a:lstStyle/>
        <a:p>
          <a:pPr rtl="1"/>
          <a:endParaRPr lang="fa-IR"/>
        </a:p>
      </dgm:t>
    </dgm:pt>
    <dgm:pt modelId="{88F0A657-F977-44DB-87BD-ABA670E2CFE0}">
      <dgm:prSet phldrT="[Text]"/>
      <dgm:spPr/>
      <dgm:t>
        <a:bodyPr/>
        <a:lstStyle/>
        <a:p>
          <a:pPr rtl="1"/>
          <a:r>
            <a:rPr lang="fa-IR" smtClean="0"/>
            <a:t>مقایسه تمدن ایران و روم باستان</a:t>
          </a:r>
          <a:endParaRPr lang="fa-IR"/>
        </a:p>
      </dgm:t>
    </dgm:pt>
    <dgm:pt modelId="{5430BDAE-94B9-4602-97FD-7F085CA817E7}" type="parTrans" cxnId="{6B1BA269-9276-4115-B00C-E2D552B57B4E}">
      <dgm:prSet/>
      <dgm:spPr/>
      <dgm:t>
        <a:bodyPr/>
        <a:lstStyle/>
        <a:p>
          <a:pPr rtl="1"/>
          <a:endParaRPr lang="fa-IR"/>
        </a:p>
      </dgm:t>
    </dgm:pt>
    <dgm:pt modelId="{EB02929D-1B80-41A9-BE2F-E19029C1D827}" type="sibTrans" cxnId="{6B1BA269-9276-4115-B00C-E2D552B57B4E}">
      <dgm:prSet/>
      <dgm:spPr/>
      <dgm:t>
        <a:bodyPr/>
        <a:lstStyle/>
        <a:p>
          <a:pPr rtl="1"/>
          <a:endParaRPr lang="fa-IR"/>
        </a:p>
      </dgm:t>
    </dgm:pt>
    <dgm:pt modelId="{1433B385-CC36-431B-A437-D691A368F638}">
      <dgm:prSet phldrT="[Text]"/>
      <dgm:spPr/>
      <dgm:t>
        <a:bodyPr/>
        <a:lstStyle/>
        <a:p>
          <a:pPr rtl="1"/>
          <a:r>
            <a:rPr lang="fa-IR" smtClean="0"/>
            <a:t>فصل چهارم</a:t>
          </a:r>
          <a:endParaRPr lang="fa-IR"/>
        </a:p>
      </dgm:t>
    </dgm:pt>
    <dgm:pt modelId="{37E53ED4-60D8-43DD-BC55-4D5533D3F69D}" type="parTrans" cxnId="{40C28CC9-8CAB-4F80-905C-B46BE2E8EC84}">
      <dgm:prSet/>
      <dgm:spPr/>
      <dgm:t>
        <a:bodyPr/>
        <a:lstStyle/>
        <a:p>
          <a:pPr rtl="1"/>
          <a:endParaRPr lang="fa-IR"/>
        </a:p>
      </dgm:t>
    </dgm:pt>
    <dgm:pt modelId="{E92B99BC-FBFF-415A-B330-E4725908411D}" type="sibTrans" cxnId="{40C28CC9-8CAB-4F80-905C-B46BE2E8EC84}">
      <dgm:prSet/>
      <dgm:spPr/>
      <dgm:t>
        <a:bodyPr/>
        <a:lstStyle/>
        <a:p>
          <a:pPr rtl="1"/>
          <a:endParaRPr lang="fa-IR"/>
        </a:p>
      </dgm:t>
    </dgm:pt>
    <dgm:pt modelId="{A428AF3D-59C5-4AB1-85CE-9541055C680B}">
      <dgm:prSet phldrT="[Text]"/>
      <dgm:spPr/>
      <dgm:t>
        <a:bodyPr/>
        <a:lstStyle/>
        <a:p>
          <a:pPr rtl="1"/>
          <a:r>
            <a:rPr lang="fa-IR" smtClean="0"/>
            <a:t>مقایسه فرهنگ کنونی در ایران و غرب</a:t>
          </a:r>
          <a:endParaRPr lang="fa-IR"/>
        </a:p>
      </dgm:t>
    </dgm:pt>
    <dgm:pt modelId="{EB1CEEC9-7D06-4B44-8993-38523512B930}" type="parTrans" cxnId="{A7E63DA9-8F8C-443F-AA87-B5F85CF520C8}">
      <dgm:prSet/>
      <dgm:spPr/>
      <dgm:t>
        <a:bodyPr/>
        <a:lstStyle/>
        <a:p>
          <a:pPr rtl="1"/>
          <a:endParaRPr lang="fa-IR"/>
        </a:p>
      </dgm:t>
    </dgm:pt>
    <dgm:pt modelId="{CD0D902C-BC2E-4743-AF87-5DA2F68F4119}" type="sibTrans" cxnId="{A7E63DA9-8F8C-443F-AA87-B5F85CF520C8}">
      <dgm:prSet/>
      <dgm:spPr/>
      <dgm:t>
        <a:bodyPr/>
        <a:lstStyle/>
        <a:p>
          <a:pPr rtl="1"/>
          <a:endParaRPr lang="fa-IR"/>
        </a:p>
      </dgm:t>
    </dgm:pt>
    <dgm:pt modelId="{D6B2F238-67FE-46C5-81BC-CEB6C4384B0D}">
      <dgm:prSet phldrT="[Text]"/>
      <dgm:spPr/>
      <dgm:t>
        <a:bodyPr/>
        <a:lstStyle/>
        <a:p>
          <a:pPr rtl="1"/>
          <a:r>
            <a:rPr lang="fa-IR" smtClean="0"/>
            <a:t>فصل پنجم</a:t>
          </a:r>
          <a:endParaRPr lang="fa-IR"/>
        </a:p>
      </dgm:t>
    </dgm:pt>
    <dgm:pt modelId="{B8137FE2-67DF-47C6-9A7E-28D494EFDBE1}" type="parTrans" cxnId="{866E8310-D524-4CF5-BC7A-EDC1117D7838}">
      <dgm:prSet/>
      <dgm:spPr/>
      <dgm:t>
        <a:bodyPr/>
        <a:lstStyle/>
        <a:p>
          <a:pPr rtl="1"/>
          <a:endParaRPr lang="fa-IR"/>
        </a:p>
      </dgm:t>
    </dgm:pt>
    <dgm:pt modelId="{E0691A19-E052-4DA0-8D27-E97B24B5D352}" type="sibTrans" cxnId="{866E8310-D524-4CF5-BC7A-EDC1117D7838}">
      <dgm:prSet/>
      <dgm:spPr/>
      <dgm:t>
        <a:bodyPr/>
        <a:lstStyle/>
        <a:p>
          <a:pPr rtl="1"/>
          <a:endParaRPr lang="fa-IR"/>
        </a:p>
      </dgm:t>
    </dgm:pt>
    <dgm:pt modelId="{F928B950-C6B0-4D16-9351-963F435A372C}">
      <dgm:prSet phldrT="[Text]"/>
      <dgm:spPr/>
      <dgm:t>
        <a:bodyPr/>
        <a:lstStyle/>
        <a:p>
          <a:pPr rtl="1"/>
          <a:r>
            <a:rPr lang="fa-IR" smtClean="0"/>
            <a:t>مسلمانان و ریاضی و هندسه</a:t>
          </a:r>
          <a:endParaRPr lang="fa-IR"/>
        </a:p>
      </dgm:t>
    </dgm:pt>
    <dgm:pt modelId="{5A210F54-BC4C-4C58-9D1A-02CBA5655732}" type="parTrans" cxnId="{240DB148-EC0D-40C6-B276-7F948EBEA268}">
      <dgm:prSet/>
      <dgm:spPr/>
      <dgm:t>
        <a:bodyPr/>
        <a:lstStyle/>
        <a:p>
          <a:pPr rtl="1"/>
          <a:endParaRPr lang="fa-IR"/>
        </a:p>
      </dgm:t>
    </dgm:pt>
    <dgm:pt modelId="{77CBD3C0-44D1-4DE8-9CFD-A76352D4F92C}" type="sibTrans" cxnId="{240DB148-EC0D-40C6-B276-7F948EBEA268}">
      <dgm:prSet/>
      <dgm:spPr/>
      <dgm:t>
        <a:bodyPr/>
        <a:lstStyle/>
        <a:p>
          <a:pPr rtl="1"/>
          <a:endParaRPr lang="fa-IR"/>
        </a:p>
      </dgm:t>
    </dgm:pt>
    <dgm:pt modelId="{5D246BE4-E0D4-4D4F-8CCF-4B3AB174C8DA}" type="pres">
      <dgm:prSet presAssocID="{4DC750A4-ADE5-4C30-8636-2041FFE28B85}" presName="Name0" presStyleCnt="0">
        <dgm:presLayoutVars>
          <dgm:dir val="rev"/>
          <dgm:animLvl val="lvl"/>
          <dgm:resizeHandles val="exact"/>
        </dgm:presLayoutVars>
      </dgm:prSet>
      <dgm:spPr/>
      <dgm:t>
        <a:bodyPr/>
        <a:lstStyle/>
        <a:p>
          <a:pPr rtl="1"/>
          <a:endParaRPr lang="fa-IR"/>
        </a:p>
      </dgm:t>
    </dgm:pt>
    <dgm:pt modelId="{A462D51C-5F07-482B-99BF-94713A8D03C0}" type="pres">
      <dgm:prSet presAssocID="{EF2FF1D0-CB43-40A8-9CBB-E4007546058E}" presName="linNode" presStyleCnt="0"/>
      <dgm:spPr/>
    </dgm:pt>
    <dgm:pt modelId="{4546E67D-6E92-4AFD-9BF8-377333E568F2}" type="pres">
      <dgm:prSet presAssocID="{EF2FF1D0-CB43-40A8-9CBB-E4007546058E}" presName="parentText" presStyleLbl="node1" presStyleIdx="0" presStyleCnt="5">
        <dgm:presLayoutVars>
          <dgm:chMax val="1"/>
          <dgm:bulletEnabled val="1"/>
        </dgm:presLayoutVars>
      </dgm:prSet>
      <dgm:spPr/>
      <dgm:t>
        <a:bodyPr/>
        <a:lstStyle/>
        <a:p>
          <a:pPr rtl="1"/>
          <a:endParaRPr lang="fa-IR"/>
        </a:p>
      </dgm:t>
    </dgm:pt>
    <dgm:pt modelId="{03695523-931C-4184-A6D1-493C91886646}" type="pres">
      <dgm:prSet presAssocID="{EF2FF1D0-CB43-40A8-9CBB-E4007546058E}" presName="descendantText" presStyleLbl="alignAccFollowNode1" presStyleIdx="0" presStyleCnt="5">
        <dgm:presLayoutVars>
          <dgm:bulletEnabled val="1"/>
        </dgm:presLayoutVars>
      </dgm:prSet>
      <dgm:spPr/>
      <dgm:t>
        <a:bodyPr/>
        <a:lstStyle/>
        <a:p>
          <a:pPr rtl="1"/>
          <a:endParaRPr lang="fa-IR"/>
        </a:p>
      </dgm:t>
    </dgm:pt>
    <dgm:pt modelId="{7F98296F-7C33-4AB8-A09F-8F66AA08E96F}" type="pres">
      <dgm:prSet presAssocID="{834B797B-D58E-49B4-9470-43EA735BCD4E}" presName="sp" presStyleCnt="0"/>
      <dgm:spPr/>
    </dgm:pt>
    <dgm:pt modelId="{05D3CE54-5D20-4CB2-A967-ECE38C54B4A7}" type="pres">
      <dgm:prSet presAssocID="{F15C6BED-B6F7-4DAA-AF26-81C19C675E38}" presName="linNode" presStyleCnt="0"/>
      <dgm:spPr/>
    </dgm:pt>
    <dgm:pt modelId="{6A5D6347-9C1D-4975-A5E7-09DB764B7A5B}" type="pres">
      <dgm:prSet presAssocID="{F15C6BED-B6F7-4DAA-AF26-81C19C675E38}" presName="parentText" presStyleLbl="node1" presStyleIdx="1" presStyleCnt="5">
        <dgm:presLayoutVars>
          <dgm:chMax val="1"/>
          <dgm:bulletEnabled val="1"/>
        </dgm:presLayoutVars>
      </dgm:prSet>
      <dgm:spPr/>
      <dgm:t>
        <a:bodyPr/>
        <a:lstStyle/>
        <a:p>
          <a:pPr rtl="1"/>
          <a:endParaRPr lang="fa-IR"/>
        </a:p>
      </dgm:t>
    </dgm:pt>
    <dgm:pt modelId="{72BF6F6B-EF2E-4785-A0A0-37311F13156B}" type="pres">
      <dgm:prSet presAssocID="{F15C6BED-B6F7-4DAA-AF26-81C19C675E38}" presName="descendantText" presStyleLbl="alignAccFollowNode1" presStyleIdx="1" presStyleCnt="5">
        <dgm:presLayoutVars>
          <dgm:bulletEnabled val="1"/>
        </dgm:presLayoutVars>
      </dgm:prSet>
      <dgm:spPr/>
      <dgm:t>
        <a:bodyPr/>
        <a:lstStyle/>
        <a:p>
          <a:pPr rtl="1"/>
          <a:endParaRPr lang="fa-IR"/>
        </a:p>
      </dgm:t>
    </dgm:pt>
    <dgm:pt modelId="{58C4606F-B4B4-4BE9-BC56-4BC20CF0D2B0}" type="pres">
      <dgm:prSet presAssocID="{2B24D1EA-FA3B-4C99-990C-8A027A455945}" presName="sp" presStyleCnt="0"/>
      <dgm:spPr/>
    </dgm:pt>
    <dgm:pt modelId="{4619C054-BBD8-48F8-AD8E-2D683BFF551E}" type="pres">
      <dgm:prSet presAssocID="{B0BAA972-B009-40F1-8C6E-D220D86DFD4C}" presName="linNode" presStyleCnt="0"/>
      <dgm:spPr/>
    </dgm:pt>
    <dgm:pt modelId="{9F14DBC9-FAB6-4239-B843-73E6A82302A8}" type="pres">
      <dgm:prSet presAssocID="{B0BAA972-B009-40F1-8C6E-D220D86DFD4C}" presName="parentText" presStyleLbl="node1" presStyleIdx="2" presStyleCnt="5">
        <dgm:presLayoutVars>
          <dgm:chMax val="1"/>
          <dgm:bulletEnabled val="1"/>
        </dgm:presLayoutVars>
      </dgm:prSet>
      <dgm:spPr/>
      <dgm:t>
        <a:bodyPr/>
        <a:lstStyle/>
        <a:p>
          <a:pPr rtl="1"/>
          <a:endParaRPr lang="fa-IR"/>
        </a:p>
      </dgm:t>
    </dgm:pt>
    <dgm:pt modelId="{A7D0DFC5-2A35-45A2-A258-D40EFEFA5C4D}" type="pres">
      <dgm:prSet presAssocID="{B0BAA972-B009-40F1-8C6E-D220D86DFD4C}" presName="descendantText" presStyleLbl="alignAccFollowNode1" presStyleIdx="2" presStyleCnt="5">
        <dgm:presLayoutVars>
          <dgm:bulletEnabled val="1"/>
        </dgm:presLayoutVars>
      </dgm:prSet>
      <dgm:spPr/>
      <dgm:t>
        <a:bodyPr/>
        <a:lstStyle/>
        <a:p>
          <a:pPr rtl="1"/>
          <a:endParaRPr lang="fa-IR"/>
        </a:p>
      </dgm:t>
    </dgm:pt>
    <dgm:pt modelId="{D2A76B40-5AC1-4C85-8BCE-887364664E27}" type="pres">
      <dgm:prSet presAssocID="{8D529F31-D0D4-4EE4-B2B3-BF656405F03D}" presName="sp" presStyleCnt="0"/>
      <dgm:spPr/>
    </dgm:pt>
    <dgm:pt modelId="{4449F88D-CCBE-4FA3-B639-815980A890D1}" type="pres">
      <dgm:prSet presAssocID="{1433B385-CC36-431B-A437-D691A368F638}" presName="linNode" presStyleCnt="0"/>
      <dgm:spPr/>
    </dgm:pt>
    <dgm:pt modelId="{A0DEE3EC-0EB7-4F8C-882C-11832FA957F8}" type="pres">
      <dgm:prSet presAssocID="{1433B385-CC36-431B-A437-D691A368F638}" presName="parentText" presStyleLbl="node1" presStyleIdx="3" presStyleCnt="5">
        <dgm:presLayoutVars>
          <dgm:chMax val="1"/>
          <dgm:bulletEnabled val="1"/>
        </dgm:presLayoutVars>
      </dgm:prSet>
      <dgm:spPr/>
      <dgm:t>
        <a:bodyPr/>
        <a:lstStyle/>
        <a:p>
          <a:pPr rtl="1"/>
          <a:endParaRPr lang="fa-IR"/>
        </a:p>
      </dgm:t>
    </dgm:pt>
    <dgm:pt modelId="{BD681A69-476A-4165-81DB-C0049CCC9CF7}" type="pres">
      <dgm:prSet presAssocID="{1433B385-CC36-431B-A437-D691A368F638}" presName="descendantText" presStyleLbl="alignAccFollowNode1" presStyleIdx="3" presStyleCnt="5">
        <dgm:presLayoutVars>
          <dgm:bulletEnabled val="1"/>
        </dgm:presLayoutVars>
      </dgm:prSet>
      <dgm:spPr/>
      <dgm:t>
        <a:bodyPr/>
        <a:lstStyle/>
        <a:p>
          <a:pPr rtl="1"/>
          <a:endParaRPr lang="fa-IR"/>
        </a:p>
      </dgm:t>
    </dgm:pt>
    <dgm:pt modelId="{A44B7A6C-CA41-4EA9-BFAA-FC977E57CDF1}" type="pres">
      <dgm:prSet presAssocID="{E92B99BC-FBFF-415A-B330-E4725908411D}" presName="sp" presStyleCnt="0"/>
      <dgm:spPr/>
    </dgm:pt>
    <dgm:pt modelId="{7F2F7DD7-F16E-486B-A32E-2B91C0FD89F9}" type="pres">
      <dgm:prSet presAssocID="{D6B2F238-67FE-46C5-81BC-CEB6C4384B0D}" presName="linNode" presStyleCnt="0"/>
      <dgm:spPr/>
    </dgm:pt>
    <dgm:pt modelId="{38715087-CB6D-431B-AC81-EF3B86500956}" type="pres">
      <dgm:prSet presAssocID="{D6B2F238-67FE-46C5-81BC-CEB6C4384B0D}" presName="parentText" presStyleLbl="node1" presStyleIdx="4" presStyleCnt="5">
        <dgm:presLayoutVars>
          <dgm:chMax val="1"/>
          <dgm:bulletEnabled val="1"/>
        </dgm:presLayoutVars>
      </dgm:prSet>
      <dgm:spPr/>
      <dgm:t>
        <a:bodyPr/>
        <a:lstStyle/>
        <a:p>
          <a:pPr rtl="1"/>
          <a:endParaRPr lang="fa-IR"/>
        </a:p>
      </dgm:t>
    </dgm:pt>
    <dgm:pt modelId="{ECDC7A0C-B4D4-4977-B57F-3E52890C550B}" type="pres">
      <dgm:prSet presAssocID="{D6B2F238-67FE-46C5-81BC-CEB6C4384B0D}" presName="descendantText" presStyleLbl="alignAccFollowNode1" presStyleIdx="4" presStyleCnt="5">
        <dgm:presLayoutVars>
          <dgm:bulletEnabled val="1"/>
        </dgm:presLayoutVars>
      </dgm:prSet>
      <dgm:spPr/>
      <dgm:t>
        <a:bodyPr/>
        <a:lstStyle/>
        <a:p>
          <a:pPr rtl="1"/>
          <a:endParaRPr lang="fa-IR"/>
        </a:p>
      </dgm:t>
    </dgm:pt>
  </dgm:ptLst>
  <dgm:cxnLst>
    <dgm:cxn modelId="{A39081E0-ED5B-42AD-BE8B-C50A0EB622DC}" type="presOf" srcId="{F15C6BED-B6F7-4DAA-AF26-81C19C675E38}" destId="{6A5D6347-9C1D-4975-A5E7-09DB764B7A5B}" srcOrd="0" destOrd="0" presId="urn:microsoft.com/office/officeart/2005/8/layout/vList5"/>
    <dgm:cxn modelId="{40C28CC9-8CAB-4F80-905C-B46BE2E8EC84}" srcId="{4DC750A4-ADE5-4C30-8636-2041FFE28B85}" destId="{1433B385-CC36-431B-A437-D691A368F638}" srcOrd="3" destOrd="0" parTransId="{37E53ED4-60D8-43DD-BC55-4D5533D3F69D}" sibTransId="{E92B99BC-FBFF-415A-B330-E4725908411D}"/>
    <dgm:cxn modelId="{90FDC097-3131-446D-B7AA-DC0F0CCDADC2}" srcId="{F15C6BED-B6F7-4DAA-AF26-81C19C675E38}" destId="{96F271E4-B490-431C-BDFB-753E986BACB2}" srcOrd="0" destOrd="0" parTransId="{FDDCFE91-7904-430A-A892-D589ED2C0235}" sibTransId="{46853A9D-A9ED-4EE3-93B5-670D80D88D39}"/>
    <dgm:cxn modelId="{5409F13B-4221-4D7E-B77E-9AB33493D3FE}" srcId="{4DC750A4-ADE5-4C30-8636-2041FFE28B85}" destId="{F15C6BED-B6F7-4DAA-AF26-81C19C675E38}" srcOrd="1" destOrd="0" parTransId="{B746710B-AEBC-4B94-9D90-9E09B268799B}" sibTransId="{2B24D1EA-FA3B-4C99-990C-8A027A455945}"/>
    <dgm:cxn modelId="{31936E28-5E70-4D3E-B034-98EF93EDB05F}" type="presOf" srcId="{F928B950-C6B0-4D16-9351-963F435A372C}" destId="{ECDC7A0C-B4D4-4977-B57F-3E52890C550B}" srcOrd="0" destOrd="0" presId="urn:microsoft.com/office/officeart/2005/8/layout/vList5"/>
    <dgm:cxn modelId="{A7E63DA9-8F8C-443F-AA87-B5F85CF520C8}" srcId="{1433B385-CC36-431B-A437-D691A368F638}" destId="{A428AF3D-59C5-4AB1-85CE-9541055C680B}" srcOrd="0" destOrd="0" parTransId="{EB1CEEC9-7D06-4B44-8993-38523512B930}" sibTransId="{CD0D902C-BC2E-4743-AF87-5DA2F68F4119}"/>
    <dgm:cxn modelId="{6B1BA269-9276-4115-B00C-E2D552B57B4E}" srcId="{B0BAA972-B009-40F1-8C6E-D220D86DFD4C}" destId="{88F0A657-F977-44DB-87BD-ABA670E2CFE0}" srcOrd="0" destOrd="0" parTransId="{5430BDAE-94B9-4602-97FD-7F085CA817E7}" sibTransId="{EB02929D-1B80-41A9-BE2F-E19029C1D827}"/>
    <dgm:cxn modelId="{866E8310-D524-4CF5-BC7A-EDC1117D7838}" srcId="{4DC750A4-ADE5-4C30-8636-2041FFE28B85}" destId="{D6B2F238-67FE-46C5-81BC-CEB6C4384B0D}" srcOrd="4" destOrd="0" parTransId="{B8137FE2-67DF-47C6-9A7E-28D494EFDBE1}" sibTransId="{E0691A19-E052-4DA0-8D27-E97B24B5D352}"/>
    <dgm:cxn modelId="{60C87869-B54C-405D-BFFA-498BD5D04B0E}" type="presOf" srcId="{A428AF3D-59C5-4AB1-85CE-9541055C680B}" destId="{BD681A69-476A-4165-81DB-C0049CCC9CF7}" srcOrd="0" destOrd="0" presId="urn:microsoft.com/office/officeart/2005/8/layout/vList5"/>
    <dgm:cxn modelId="{5AE8DDDA-26F3-4051-B407-3C8B99C0726B}" type="presOf" srcId="{EF2FF1D0-CB43-40A8-9CBB-E4007546058E}" destId="{4546E67D-6E92-4AFD-9BF8-377333E568F2}" srcOrd="0" destOrd="0" presId="urn:microsoft.com/office/officeart/2005/8/layout/vList5"/>
    <dgm:cxn modelId="{519D6CB1-64E9-48E6-869F-42160F9D93D6}" type="presOf" srcId="{1433B385-CC36-431B-A437-D691A368F638}" destId="{A0DEE3EC-0EB7-4F8C-882C-11832FA957F8}" srcOrd="0" destOrd="0" presId="urn:microsoft.com/office/officeart/2005/8/layout/vList5"/>
    <dgm:cxn modelId="{7D101D22-33AA-46C2-B54A-13AD559A1DEE}" type="presOf" srcId="{D6B2F238-67FE-46C5-81BC-CEB6C4384B0D}" destId="{38715087-CB6D-431B-AC81-EF3B86500956}" srcOrd="0" destOrd="0" presId="urn:microsoft.com/office/officeart/2005/8/layout/vList5"/>
    <dgm:cxn modelId="{AC929FC1-A54E-4AC9-A387-EE2BAE860675}" type="presOf" srcId="{0B159443-1E6B-4040-8BDF-71EA0289AC91}" destId="{03695523-931C-4184-A6D1-493C91886646}" srcOrd="0" destOrd="0" presId="urn:microsoft.com/office/officeart/2005/8/layout/vList5"/>
    <dgm:cxn modelId="{ABCBC854-AFBD-4454-BBD2-5828A1730960}" type="presOf" srcId="{B0BAA972-B009-40F1-8C6E-D220D86DFD4C}" destId="{9F14DBC9-FAB6-4239-B843-73E6A82302A8}" srcOrd="0" destOrd="0" presId="urn:microsoft.com/office/officeart/2005/8/layout/vList5"/>
    <dgm:cxn modelId="{9EE9D086-9A81-45F6-9DBD-C2BB5AB2465E}" srcId="{4DC750A4-ADE5-4C30-8636-2041FFE28B85}" destId="{B0BAA972-B009-40F1-8C6E-D220D86DFD4C}" srcOrd="2" destOrd="0" parTransId="{5708E19D-3C2A-4B4C-9E4B-FB33BB06C6AB}" sibTransId="{8D529F31-D0D4-4EE4-B2B3-BF656405F03D}"/>
    <dgm:cxn modelId="{C1CEE205-49DE-4B02-AA98-68D4D60069A8}" type="presOf" srcId="{88F0A657-F977-44DB-87BD-ABA670E2CFE0}" destId="{A7D0DFC5-2A35-45A2-A258-D40EFEFA5C4D}" srcOrd="0" destOrd="0" presId="urn:microsoft.com/office/officeart/2005/8/layout/vList5"/>
    <dgm:cxn modelId="{10ADD951-7BE8-4F52-ACDC-D111386845AE}" srcId="{EF2FF1D0-CB43-40A8-9CBB-E4007546058E}" destId="{0B159443-1E6B-4040-8BDF-71EA0289AC91}" srcOrd="0" destOrd="0" parTransId="{1F96DA81-7877-46A4-87EF-D1D7BC76C9FB}" sibTransId="{7C6D8CBE-DB03-40C9-8C84-1AEED00021E5}"/>
    <dgm:cxn modelId="{58938AAD-5E6C-4C7F-B1A9-A7EE39EF5571}" type="presOf" srcId="{96F271E4-B490-431C-BDFB-753E986BACB2}" destId="{72BF6F6B-EF2E-4785-A0A0-37311F13156B}" srcOrd="0" destOrd="0" presId="urn:microsoft.com/office/officeart/2005/8/layout/vList5"/>
    <dgm:cxn modelId="{240DB148-EC0D-40C6-B276-7F948EBEA268}" srcId="{D6B2F238-67FE-46C5-81BC-CEB6C4384B0D}" destId="{F928B950-C6B0-4D16-9351-963F435A372C}" srcOrd="0" destOrd="0" parTransId="{5A210F54-BC4C-4C58-9D1A-02CBA5655732}" sibTransId="{77CBD3C0-44D1-4DE8-9CFD-A76352D4F92C}"/>
    <dgm:cxn modelId="{B4F828E1-3B1B-4F77-9792-D2112ADA3C00}" srcId="{4DC750A4-ADE5-4C30-8636-2041FFE28B85}" destId="{EF2FF1D0-CB43-40A8-9CBB-E4007546058E}" srcOrd="0" destOrd="0" parTransId="{2725530D-306C-4C72-8611-F36499B71F47}" sibTransId="{834B797B-D58E-49B4-9470-43EA735BCD4E}"/>
    <dgm:cxn modelId="{894C4E57-4774-4736-B5CB-53F1666EE458}" type="presOf" srcId="{4DC750A4-ADE5-4C30-8636-2041FFE28B85}" destId="{5D246BE4-E0D4-4D4F-8CCF-4B3AB174C8DA}" srcOrd="0" destOrd="0" presId="urn:microsoft.com/office/officeart/2005/8/layout/vList5"/>
    <dgm:cxn modelId="{A2A80F24-4E4A-439B-A543-54D2902C8FB1}" type="presParOf" srcId="{5D246BE4-E0D4-4D4F-8CCF-4B3AB174C8DA}" destId="{A462D51C-5F07-482B-99BF-94713A8D03C0}" srcOrd="0" destOrd="0" presId="urn:microsoft.com/office/officeart/2005/8/layout/vList5"/>
    <dgm:cxn modelId="{9D71E8AF-094B-4C67-B16F-C8BB6A5C5AC6}" type="presParOf" srcId="{A462D51C-5F07-482B-99BF-94713A8D03C0}" destId="{4546E67D-6E92-4AFD-9BF8-377333E568F2}" srcOrd="0" destOrd="0" presId="urn:microsoft.com/office/officeart/2005/8/layout/vList5"/>
    <dgm:cxn modelId="{8608F3EF-BA4C-4A97-8C93-E52C6AF08049}" type="presParOf" srcId="{A462D51C-5F07-482B-99BF-94713A8D03C0}" destId="{03695523-931C-4184-A6D1-493C91886646}" srcOrd="1" destOrd="0" presId="urn:microsoft.com/office/officeart/2005/8/layout/vList5"/>
    <dgm:cxn modelId="{4D5463D5-6FEE-467F-933A-DF731EAF3B01}" type="presParOf" srcId="{5D246BE4-E0D4-4D4F-8CCF-4B3AB174C8DA}" destId="{7F98296F-7C33-4AB8-A09F-8F66AA08E96F}" srcOrd="1" destOrd="0" presId="urn:microsoft.com/office/officeart/2005/8/layout/vList5"/>
    <dgm:cxn modelId="{0A2849AA-9ACF-4E71-8047-A7105F8216BC}" type="presParOf" srcId="{5D246BE4-E0D4-4D4F-8CCF-4B3AB174C8DA}" destId="{05D3CE54-5D20-4CB2-A967-ECE38C54B4A7}" srcOrd="2" destOrd="0" presId="urn:microsoft.com/office/officeart/2005/8/layout/vList5"/>
    <dgm:cxn modelId="{5676A444-EED9-45F6-98E8-DA103BF286EC}" type="presParOf" srcId="{05D3CE54-5D20-4CB2-A967-ECE38C54B4A7}" destId="{6A5D6347-9C1D-4975-A5E7-09DB764B7A5B}" srcOrd="0" destOrd="0" presId="urn:microsoft.com/office/officeart/2005/8/layout/vList5"/>
    <dgm:cxn modelId="{C15A3962-B0C1-49CC-A07D-4B7B0B1AE2C6}" type="presParOf" srcId="{05D3CE54-5D20-4CB2-A967-ECE38C54B4A7}" destId="{72BF6F6B-EF2E-4785-A0A0-37311F13156B}" srcOrd="1" destOrd="0" presId="urn:microsoft.com/office/officeart/2005/8/layout/vList5"/>
    <dgm:cxn modelId="{A84D56DB-EC24-4015-8287-0394360FBF97}" type="presParOf" srcId="{5D246BE4-E0D4-4D4F-8CCF-4B3AB174C8DA}" destId="{58C4606F-B4B4-4BE9-BC56-4BC20CF0D2B0}" srcOrd="3" destOrd="0" presId="urn:microsoft.com/office/officeart/2005/8/layout/vList5"/>
    <dgm:cxn modelId="{0759D61B-5F3A-460B-9CA4-0F0AAC2C4D4C}" type="presParOf" srcId="{5D246BE4-E0D4-4D4F-8CCF-4B3AB174C8DA}" destId="{4619C054-BBD8-48F8-AD8E-2D683BFF551E}" srcOrd="4" destOrd="0" presId="urn:microsoft.com/office/officeart/2005/8/layout/vList5"/>
    <dgm:cxn modelId="{C8DA359F-CE2F-496F-A64E-000FA971DFDF}" type="presParOf" srcId="{4619C054-BBD8-48F8-AD8E-2D683BFF551E}" destId="{9F14DBC9-FAB6-4239-B843-73E6A82302A8}" srcOrd="0" destOrd="0" presId="urn:microsoft.com/office/officeart/2005/8/layout/vList5"/>
    <dgm:cxn modelId="{C17D7655-83D4-4643-8DC4-EBE1FC4E7602}" type="presParOf" srcId="{4619C054-BBD8-48F8-AD8E-2D683BFF551E}" destId="{A7D0DFC5-2A35-45A2-A258-D40EFEFA5C4D}" srcOrd="1" destOrd="0" presId="urn:microsoft.com/office/officeart/2005/8/layout/vList5"/>
    <dgm:cxn modelId="{5173C8A5-6803-42D3-A398-2FF8D42C2208}" type="presParOf" srcId="{5D246BE4-E0D4-4D4F-8CCF-4B3AB174C8DA}" destId="{D2A76B40-5AC1-4C85-8BCE-887364664E27}" srcOrd="5" destOrd="0" presId="urn:microsoft.com/office/officeart/2005/8/layout/vList5"/>
    <dgm:cxn modelId="{C4AF1E1B-1957-44D6-BFB6-2725F3652DF2}" type="presParOf" srcId="{5D246BE4-E0D4-4D4F-8CCF-4B3AB174C8DA}" destId="{4449F88D-CCBE-4FA3-B639-815980A890D1}" srcOrd="6" destOrd="0" presId="urn:microsoft.com/office/officeart/2005/8/layout/vList5"/>
    <dgm:cxn modelId="{25947D47-E1E3-4398-AF73-FA764699A36D}" type="presParOf" srcId="{4449F88D-CCBE-4FA3-B639-815980A890D1}" destId="{A0DEE3EC-0EB7-4F8C-882C-11832FA957F8}" srcOrd="0" destOrd="0" presId="urn:microsoft.com/office/officeart/2005/8/layout/vList5"/>
    <dgm:cxn modelId="{AD7AB948-0206-450C-AD64-D750C5797586}" type="presParOf" srcId="{4449F88D-CCBE-4FA3-B639-815980A890D1}" destId="{BD681A69-476A-4165-81DB-C0049CCC9CF7}" srcOrd="1" destOrd="0" presId="urn:microsoft.com/office/officeart/2005/8/layout/vList5"/>
    <dgm:cxn modelId="{AEC2B64F-5C49-429F-9D06-6735320DE4D1}" type="presParOf" srcId="{5D246BE4-E0D4-4D4F-8CCF-4B3AB174C8DA}" destId="{A44B7A6C-CA41-4EA9-BFAA-FC977E57CDF1}" srcOrd="7" destOrd="0" presId="urn:microsoft.com/office/officeart/2005/8/layout/vList5"/>
    <dgm:cxn modelId="{C344AE43-BDD5-4BDA-9A01-6C5A1C8D4528}" type="presParOf" srcId="{5D246BE4-E0D4-4D4F-8CCF-4B3AB174C8DA}" destId="{7F2F7DD7-F16E-486B-A32E-2B91C0FD89F9}" srcOrd="8" destOrd="0" presId="urn:microsoft.com/office/officeart/2005/8/layout/vList5"/>
    <dgm:cxn modelId="{ED6F1066-F39D-4F4B-AF95-86E3146F2B1C}" type="presParOf" srcId="{7F2F7DD7-F16E-486B-A32E-2B91C0FD89F9}" destId="{38715087-CB6D-431B-AC81-EF3B86500956}" srcOrd="0" destOrd="0" presId="urn:microsoft.com/office/officeart/2005/8/layout/vList5"/>
    <dgm:cxn modelId="{096D18FB-30C3-4589-AC8B-36B359844D96}" type="presParOf" srcId="{7F2F7DD7-F16E-486B-A32E-2B91C0FD89F9}" destId="{ECDC7A0C-B4D4-4977-B57F-3E52890C550B}"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E67DA5C-A289-44A5-B95D-9F0D7F1EA14C}" type="doc">
      <dgm:prSet loTypeId="urn:microsoft.com/office/officeart/2005/8/layout/gear1" loCatId="process" qsTypeId="urn:microsoft.com/office/officeart/2005/8/quickstyle/simple1" qsCatId="simple" csTypeId="urn:microsoft.com/office/officeart/2005/8/colors/colorful3" csCatId="colorful" phldr="1"/>
      <dgm:spPr/>
      <dgm:t>
        <a:bodyPr/>
        <a:lstStyle/>
        <a:p>
          <a:pPr rtl="1"/>
          <a:endParaRPr lang="fa-IR"/>
        </a:p>
      </dgm:t>
    </dgm:pt>
    <dgm:pt modelId="{2AB44614-C7FB-47F9-AB9C-BE393DCEA75B}">
      <dgm:prSet phldrT="[Text]" custT="1"/>
      <dgm:spPr/>
      <dgm:t>
        <a:bodyPr/>
        <a:lstStyle/>
        <a:p>
          <a:pPr rtl="1"/>
          <a:r>
            <a:rPr lang="fa-IR" sz="1800" b="1" smtClean="0"/>
            <a:t>تلاش در تولید</a:t>
          </a:r>
          <a:endParaRPr lang="fa-IR" sz="1800" b="1"/>
        </a:p>
      </dgm:t>
    </dgm:pt>
    <dgm:pt modelId="{03B61382-833E-48D6-9C65-696ED7010C16}" type="parTrans" cxnId="{42C5D5ED-D0A6-4E9B-A387-7A73814A41DD}">
      <dgm:prSet/>
      <dgm:spPr/>
      <dgm:t>
        <a:bodyPr/>
        <a:lstStyle/>
        <a:p>
          <a:pPr rtl="1"/>
          <a:endParaRPr lang="fa-IR"/>
        </a:p>
      </dgm:t>
    </dgm:pt>
    <dgm:pt modelId="{F0977B2A-9863-4121-94CF-741E5D96EB04}" type="sibTrans" cxnId="{42C5D5ED-D0A6-4E9B-A387-7A73814A41DD}">
      <dgm:prSet/>
      <dgm:spPr/>
      <dgm:t>
        <a:bodyPr/>
        <a:lstStyle/>
        <a:p>
          <a:pPr rtl="1"/>
          <a:endParaRPr lang="fa-IR"/>
        </a:p>
      </dgm:t>
    </dgm:pt>
    <dgm:pt modelId="{E59CFE82-6417-410D-AE92-D383554FF8D0}">
      <dgm:prSet phldrT="[Text]" custT="1"/>
      <dgm:spPr/>
      <dgm:t>
        <a:bodyPr/>
        <a:lstStyle/>
        <a:p>
          <a:pPr rtl="1"/>
          <a:r>
            <a:rPr lang="fa-IR" sz="1800" b="1" smtClean="0"/>
            <a:t>قناعت در مصرف</a:t>
          </a:r>
          <a:endParaRPr lang="fa-IR" sz="1800" b="1"/>
        </a:p>
      </dgm:t>
    </dgm:pt>
    <dgm:pt modelId="{F6832996-BC51-46C8-B118-CB9F384408B0}" type="parTrans" cxnId="{6DA50160-17A2-4816-BC33-C5A6F38A6865}">
      <dgm:prSet/>
      <dgm:spPr/>
      <dgm:t>
        <a:bodyPr/>
        <a:lstStyle/>
        <a:p>
          <a:pPr rtl="1"/>
          <a:endParaRPr lang="fa-IR"/>
        </a:p>
      </dgm:t>
    </dgm:pt>
    <dgm:pt modelId="{5A5027FF-1643-46CC-87AC-7CAD90FB2475}" type="sibTrans" cxnId="{6DA50160-17A2-4816-BC33-C5A6F38A6865}">
      <dgm:prSet/>
      <dgm:spPr/>
      <dgm:t>
        <a:bodyPr/>
        <a:lstStyle/>
        <a:p>
          <a:pPr rtl="1"/>
          <a:endParaRPr lang="fa-IR"/>
        </a:p>
      </dgm:t>
    </dgm:pt>
    <dgm:pt modelId="{899C7B33-D33A-49F0-A1C2-AABA9F835D8B}">
      <dgm:prSet phldrT="[Text]" custT="1"/>
      <dgm:spPr/>
      <dgm:t>
        <a:bodyPr/>
        <a:lstStyle/>
        <a:p>
          <a:pPr rtl="1"/>
          <a:r>
            <a:rPr lang="fa-IR" sz="1800" b="1" smtClean="0"/>
            <a:t>توزیع ثروت</a:t>
          </a:r>
          <a:endParaRPr lang="fa-IR" sz="1800" b="1"/>
        </a:p>
      </dgm:t>
    </dgm:pt>
    <dgm:pt modelId="{46404E85-F1F4-4683-9CCD-3A46F7F29F7A}" type="parTrans" cxnId="{88106A46-1922-4FC5-8739-AFC2AC86E95F}">
      <dgm:prSet/>
      <dgm:spPr/>
      <dgm:t>
        <a:bodyPr/>
        <a:lstStyle/>
        <a:p>
          <a:pPr rtl="1"/>
          <a:endParaRPr lang="fa-IR"/>
        </a:p>
      </dgm:t>
    </dgm:pt>
    <dgm:pt modelId="{3734E283-C0D2-4663-B4AD-99D14B64F754}" type="sibTrans" cxnId="{88106A46-1922-4FC5-8739-AFC2AC86E95F}">
      <dgm:prSet/>
      <dgm:spPr/>
      <dgm:t>
        <a:bodyPr/>
        <a:lstStyle/>
        <a:p>
          <a:pPr rtl="1"/>
          <a:endParaRPr lang="fa-IR"/>
        </a:p>
      </dgm:t>
    </dgm:pt>
    <dgm:pt modelId="{46AEFC93-92B6-4E92-8503-7C8A2CA60A33}" type="pres">
      <dgm:prSet presAssocID="{BE67DA5C-A289-44A5-B95D-9F0D7F1EA14C}" presName="composite" presStyleCnt="0">
        <dgm:presLayoutVars>
          <dgm:chMax val="3"/>
          <dgm:animLvl val="lvl"/>
          <dgm:resizeHandles val="exact"/>
        </dgm:presLayoutVars>
      </dgm:prSet>
      <dgm:spPr/>
      <dgm:t>
        <a:bodyPr/>
        <a:lstStyle/>
        <a:p>
          <a:pPr rtl="1"/>
          <a:endParaRPr lang="fa-IR"/>
        </a:p>
      </dgm:t>
    </dgm:pt>
    <dgm:pt modelId="{7AE6315A-A22C-4CAC-AB4E-E8E6A9983231}" type="pres">
      <dgm:prSet presAssocID="{2AB44614-C7FB-47F9-AB9C-BE393DCEA75B}" presName="gear1" presStyleLbl="node1" presStyleIdx="0" presStyleCnt="3">
        <dgm:presLayoutVars>
          <dgm:chMax val="1"/>
          <dgm:bulletEnabled val="1"/>
        </dgm:presLayoutVars>
      </dgm:prSet>
      <dgm:spPr/>
      <dgm:t>
        <a:bodyPr/>
        <a:lstStyle/>
        <a:p>
          <a:pPr rtl="1"/>
          <a:endParaRPr lang="fa-IR"/>
        </a:p>
      </dgm:t>
    </dgm:pt>
    <dgm:pt modelId="{A0DAA4C0-AE40-45E2-AFC7-C367437CB595}" type="pres">
      <dgm:prSet presAssocID="{2AB44614-C7FB-47F9-AB9C-BE393DCEA75B}" presName="gear1srcNode" presStyleLbl="node1" presStyleIdx="0" presStyleCnt="3"/>
      <dgm:spPr/>
      <dgm:t>
        <a:bodyPr/>
        <a:lstStyle/>
        <a:p>
          <a:pPr rtl="1"/>
          <a:endParaRPr lang="fa-IR"/>
        </a:p>
      </dgm:t>
    </dgm:pt>
    <dgm:pt modelId="{680419BC-91F4-4BED-9BE4-5DC961749D59}" type="pres">
      <dgm:prSet presAssocID="{2AB44614-C7FB-47F9-AB9C-BE393DCEA75B}" presName="gear1dstNode" presStyleLbl="node1" presStyleIdx="0" presStyleCnt="3"/>
      <dgm:spPr/>
      <dgm:t>
        <a:bodyPr/>
        <a:lstStyle/>
        <a:p>
          <a:pPr rtl="1"/>
          <a:endParaRPr lang="fa-IR"/>
        </a:p>
      </dgm:t>
    </dgm:pt>
    <dgm:pt modelId="{D656ACD4-8987-4DB8-B08D-B672083D218B}" type="pres">
      <dgm:prSet presAssocID="{E59CFE82-6417-410D-AE92-D383554FF8D0}" presName="gear2" presStyleLbl="node1" presStyleIdx="1" presStyleCnt="3">
        <dgm:presLayoutVars>
          <dgm:chMax val="1"/>
          <dgm:bulletEnabled val="1"/>
        </dgm:presLayoutVars>
      </dgm:prSet>
      <dgm:spPr/>
      <dgm:t>
        <a:bodyPr/>
        <a:lstStyle/>
        <a:p>
          <a:pPr rtl="1"/>
          <a:endParaRPr lang="fa-IR"/>
        </a:p>
      </dgm:t>
    </dgm:pt>
    <dgm:pt modelId="{5E57DD1C-D04F-4E5A-AB66-06D912AB4BC2}" type="pres">
      <dgm:prSet presAssocID="{E59CFE82-6417-410D-AE92-D383554FF8D0}" presName="gear2srcNode" presStyleLbl="node1" presStyleIdx="1" presStyleCnt="3"/>
      <dgm:spPr/>
      <dgm:t>
        <a:bodyPr/>
        <a:lstStyle/>
        <a:p>
          <a:pPr rtl="1"/>
          <a:endParaRPr lang="fa-IR"/>
        </a:p>
      </dgm:t>
    </dgm:pt>
    <dgm:pt modelId="{BC2955E7-6AF2-4523-A5AC-690940F506F5}" type="pres">
      <dgm:prSet presAssocID="{E59CFE82-6417-410D-AE92-D383554FF8D0}" presName="gear2dstNode" presStyleLbl="node1" presStyleIdx="1" presStyleCnt="3"/>
      <dgm:spPr/>
      <dgm:t>
        <a:bodyPr/>
        <a:lstStyle/>
        <a:p>
          <a:pPr rtl="1"/>
          <a:endParaRPr lang="fa-IR"/>
        </a:p>
      </dgm:t>
    </dgm:pt>
    <dgm:pt modelId="{CEF48584-FE8F-44D0-8A1C-A2BCE5C543BB}" type="pres">
      <dgm:prSet presAssocID="{899C7B33-D33A-49F0-A1C2-AABA9F835D8B}" presName="gear3" presStyleLbl="node1" presStyleIdx="2" presStyleCnt="3"/>
      <dgm:spPr/>
      <dgm:t>
        <a:bodyPr/>
        <a:lstStyle/>
        <a:p>
          <a:pPr rtl="1"/>
          <a:endParaRPr lang="fa-IR"/>
        </a:p>
      </dgm:t>
    </dgm:pt>
    <dgm:pt modelId="{CB3A93F1-CF18-4110-937B-35CCDAB57326}" type="pres">
      <dgm:prSet presAssocID="{899C7B33-D33A-49F0-A1C2-AABA9F835D8B}" presName="gear3tx" presStyleLbl="node1" presStyleIdx="2" presStyleCnt="3">
        <dgm:presLayoutVars>
          <dgm:chMax val="1"/>
          <dgm:bulletEnabled val="1"/>
        </dgm:presLayoutVars>
      </dgm:prSet>
      <dgm:spPr/>
      <dgm:t>
        <a:bodyPr/>
        <a:lstStyle/>
        <a:p>
          <a:pPr rtl="1"/>
          <a:endParaRPr lang="fa-IR"/>
        </a:p>
      </dgm:t>
    </dgm:pt>
    <dgm:pt modelId="{1293AE01-BAF1-4485-ACED-B22E2C399070}" type="pres">
      <dgm:prSet presAssocID="{899C7B33-D33A-49F0-A1C2-AABA9F835D8B}" presName="gear3srcNode" presStyleLbl="node1" presStyleIdx="2" presStyleCnt="3"/>
      <dgm:spPr/>
      <dgm:t>
        <a:bodyPr/>
        <a:lstStyle/>
        <a:p>
          <a:pPr rtl="1"/>
          <a:endParaRPr lang="fa-IR"/>
        </a:p>
      </dgm:t>
    </dgm:pt>
    <dgm:pt modelId="{AC787A4A-A07E-43C7-A6B0-AF0246A6D2DD}" type="pres">
      <dgm:prSet presAssocID="{899C7B33-D33A-49F0-A1C2-AABA9F835D8B}" presName="gear3dstNode" presStyleLbl="node1" presStyleIdx="2" presStyleCnt="3"/>
      <dgm:spPr/>
      <dgm:t>
        <a:bodyPr/>
        <a:lstStyle/>
        <a:p>
          <a:pPr rtl="1"/>
          <a:endParaRPr lang="fa-IR"/>
        </a:p>
      </dgm:t>
    </dgm:pt>
    <dgm:pt modelId="{F1790331-C060-4745-8605-96591F143664}" type="pres">
      <dgm:prSet presAssocID="{F0977B2A-9863-4121-94CF-741E5D96EB04}" presName="connector1" presStyleLbl="sibTrans2D1" presStyleIdx="0" presStyleCnt="3"/>
      <dgm:spPr/>
      <dgm:t>
        <a:bodyPr/>
        <a:lstStyle/>
        <a:p>
          <a:pPr rtl="1"/>
          <a:endParaRPr lang="fa-IR"/>
        </a:p>
      </dgm:t>
    </dgm:pt>
    <dgm:pt modelId="{A9E3B2B4-468A-4D49-9727-B9107F9481A0}" type="pres">
      <dgm:prSet presAssocID="{5A5027FF-1643-46CC-87AC-7CAD90FB2475}" presName="connector2" presStyleLbl="sibTrans2D1" presStyleIdx="1" presStyleCnt="3"/>
      <dgm:spPr/>
      <dgm:t>
        <a:bodyPr/>
        <a:lstStyle/>
        <a:p>
          <a:pPr rtl="1"/>
          <a:endParaRPr lang="fa-IR"/>
        </a:p>
      </dgm:t>
    </dgm:pt>
    <dgm:pt modelId="{746861B0-0BFF-487A-B14B-3DE3551A0751}" type="pres">
      <dgm:prSet presAssocID="{3734E283-C0D2-4663-B4AD-99D14B64F754}" presName="connector3" presStyleLbl="sibTrans2D1" presStyleIdx="2" presStyleCnt="3"/>
      <dgm:spPr/>
      <dgm:t>
        <a:bodyPr/>
        <a:lstStyle/>
        <a:p>
          <a:pPr rtl="1"/>
          <a:endParaRPr lang="fa-IR"/>
        </a:p>
      </dgm:t>
    </dgm:pt>
  </dgm:ptLst>
  <dgm:cxnLst>
    <dgm:cxn modelId="{88106A46-1922-4FC5-8739-AFC2AC86E95F}" srcId="{BE67DA5C-A289-44A5-B95D-9F0D7F1EA14C}" destId="{899C7B33-D33A-49F0-A1C2-AABA9F835D8B}" srcOrd="2" destOrd="0" parTransId="{46404E85-F1F4-4683-9CCD-3A46F7F29F7A}" sibTransId="{3734E283-C0D2-4663-B4AD-99D14B64F754}"/>
    <dgm:cxn modelId="{56D85AE1-1721-4582-83CA-3D95787A9A67}" type="presOf" srcId="{5A5027FF-1643-46CC-87AC-7CAD90FB2475}" destId="{A9E3B2B4-468A-4D49-9727-B9107F9481A0}" srcOrd="0" destOrd="0" presId="urn:microsoft.com/office/officeart/2005/8/layout/gear1"/>
    <dgm:cxn modelId="{99853C54-ED4A-40FB-A881-8D5924327D08}" type="presOf" srcId="{899C7B33-D33A-49F0-A1C2-AABA9F835D8B}" destId="{1293AE01-BAF1-4485-ACED-B22E2C399070}" srcOrd="2" destOrd="0" presId="urn:microsoft.com/office/officeart/2005/8/layout/gear1"/>
    <dgm:cxn modelId="{8C621314-9FC1-405A-A3BC-3870D8F56C19}" type="presOf" srcId="{2AB44614-C7FB-47F9-AB9C-BE393DCEA75B}" destId="{A0DAA4C0-AE40-45E2-AFC7-C367437CB595}" srcOrd="1" destOrd="0" presId="urn:microsoft.com/office/officeart/2005/8/layout/gear1"/>
    <dgm:cxn modelId="{2A31B107-B129-4EE1-9AA2-41E548D1973A}" type="presOf" srcId="{899C7B33-D33A-49F0-A1C2-AABA9F835D8B}" destId="{CB3A93F1-CF18-4110-937B-35CCDAB57326}" srcOrd="1" destOrd="0" presId="urn:microsoft.com/office/officeart/2005/8/layout/gear1"/>
    <dgm:cxn modelId="{2DB36CD6-B57E-4D22-8ECE-83CCF7978EE2}" type="presOf" srcId="{899C7B33-D33A-49F0-A1C2-AABA9F835D8B}" destId="{CEF48584-FE8F-44D0-8A1C-A2BCE5C543BB}" srcOrd="0" destOrd="0" presId="urn:microsoft.com/office/officeart/2005/8/layout/gear1"/>
    <dgm:cxn modelId="{23EF2BC8-B6BE-45D4-A3D2-C5D2AFF4835C}" type="presOf" srcId="{E59CFE82-6417-410D-AE92-D383554FF8D0}" destId="{D656ACD4-8987-4DB8-B08D-B672083D218B}" srcOrd="0" destOrd="0" presId="urn:microsoft.com/office/officeart/2005/8/layout/gear1"/>
    <dgm:cxn modelId="{A4ED0D3E-129D-4E50-829B-BCC2A3361904}" type="presOf" srcId="{2AB44614-C7FB-47F9-AB9C-BE393DCEA75B}" destId="{7AE6315A-A22C-4CAC-AB4E-E8E6A9983231}" srcOrd="0" destOrd="0" presId="urn:microsoft.com/office/officeart/2005/8/layout/gear1"/>
    <dgm:cxn modelId="{5E1E9D73-BA9D-49BC-8083-4689508415EC}" type="presOf" srcId="{899C7B33-D33A-49F0-A1C2-AABA9F835D8B}" destId="{AC787A4A-A07E-43C7-A6B0-AF0246A6D2DD}" srcOrd="3" destOrd="0" presId="urn:microsoft.com/office/officeart/2005/8/layout/gear1"/>
    <dgm:cxn modelId="{735AF8CA-5AA6-4C2E-AED2-FAD79565625D}" type="presOf" srcId="{BE67DA5C-A289-44A5-B95D-9F0D7F1EA14C}" destId="{46AEFC93-92B6-4E92-8503-7C8A2CA60A33}" srcOrd="0" destOrd="0" presId="urn:microsoft.com/office/officeart/2005/8/layout/gear1"/>
    <dgm:cxn modelId="{53E62003-00A5-4DEC-B87B-9A2F096F76A0}" type="presOf" srcId="{3734E283-C0D2-4663-B4AD-99D14B64F754}" destId="{746861B0-0BFF-487A-B14B-3DE3551A0751}" srcOrd="0" destOrd="0" presId="urn:microsoft.com/office/officeart/2005/8/layout/gear1"/>
    <dgm:cxn modelId="{E3132856-3C54-4021-91BE-3E0EF144D07A}" type="presOf" srcId="{E59CFE82-6417-410D-AE92-D383554FF8D0}" destId="{5E57DD1C-D04F-4E5A-AB66-06D912AB4BC2}" srcOrd="1" destOrd="0" presId="urn:microsoft.com/office/officeart/2005/8/layout/gear1"/>
    <dgm:cxn modelId="{6DA50160-17A2-4816-BC33-C5A6F38A6865}" srcId="{BE67DA5C-A289-44A5-B95D-9F0D7F1EA14C}" destId="{E59CFE82-6417-410D-AE92-D383554FF8D0}" srcOrd="1" destOrd="0" parTransId="{F6832996-BC51-46C8-B118-CB9F384408B0}" sibTransId="{5A5027FF-1643-46CC-87AC-7CAD90FB2475}"/>
    <dgm:cxn modelId="{42C5D5ED-D0A6-4E9B-A387-7A73814A41DD}" srcId="{BE67DA5C-A289-44A5-B95D-9F0D7F1EA14C}" destId="{2AB44614-C7FB-47F9-AB9C-BE393DCEA75B}" srcOrd="0" destOrd="0" parTransId="{03B61382-833E-48D6-9C65-696ED7010C16}" sibTransId="{F0977B2A-9863-4121-94CF-741E5D96EB04}"/>
    <dgm:cxn modelId="{ABD841BD-37AD-4FA9-8BC4-68D8A7C93367}" type="presOf" srcId="{E59CFE82-6417-410D-AE92-D383554FF8D0}" destId="{BC2955E7-6AF2-4523-A5AC-690940F506F5}" srcOrd="2" destOrd="0" presId="urn:microsoft.com/office/officeart/2005/8/layout/gear1"/>
    <dgm:cxn modelId="{577C1A4C-5721-481A-B949-3A923421B25E}" type="presOf" srcId="{2AB44614-C7FB-47F9-AB9C-BE393DCEA75B}" destId="{680419BC-91F4-4BED-9BE4-5DC961749D59}" srcOrd="2" destOrd="0" presId="urn:microsoft.com/office/officeart/2005/8/layout/gear1"/>
    <dgm:cxn modelId="{BEB90C58-8B46-4E7C-BAFB-6073B241BD76}" type="presOf" srcId="{F0977B2A-9863-4121-94CF-741E5D96EB04}" destId="{F1790331-C060-4745-8605-96591F143664}" srcOrd="0" destOrd="0" presId="urn:microsoft.com/office/officeart/2005/8/layout/gear1"/>
    <dgm:cxn modelId="{84976CB4-61A3-42D5-B650-423D512C6934}" type="presParOf" srcId="{46AEFC93-92B6-4E92-8503-7C8A2CA60A33}" destId="{7AE6315A-A22C-4CAC-AB4E-E8E6A9983231}" srcOrd="0" destOrd="0" presId="urn:microsoft.com/office/officeart/2005/8/layout/gear1"/>
    <dgm:cxn modelId="{EB9CA337-C4F4-47AF-8700-9A2E9414088A}" type="presParOf" srcId="{46AEFC93-92B6-4E92-8503-7C8A2CA60A33}" destId="{A0DAA4C0-AE40-45E2-AFC7-C367437CB595}" srcOrd="1" destOrd="0" presId="urn:microsoft.com/office/officeart/2005/8/layout/gear1"/>
    <dgm:cxn modelId="{92A824BA-2D14-4E47-AB89-265AE2D94939}" type="presParOf" srcId="{46AEFC93-92B6-4E92-8503-7C8A2CA60A33}" destId="{680419BC-91F4-4BED-9BE4-5DC961749D59}" srcOrd="2" destOrd="0" presId="urn:microsoft.com/office/officeart/2005/8/layout/gear1"/>
    <dgm:cxn modelId="{CE054C11-D3AE-42EF-949D-34375348BFA1}" type="presParOf" srcId="{46AEFC93-92B6-4E92-8503-7C8A2CA60A33}" destId="{D656ACD4-8987-4DB8-B08D-B672083D218B}" srcOrd="3" destOrd="0" presId="urn:microsoft.com/office/officeart/2005/8/layout/gear1"/>
    <dgm:cxn modelId="{BBC07AE9-B3AE-4A1C-9F84-9A04447747FF}" type="presParOf" srcId="{46AEFC93-92B6-4E92-8503-7C8A2CA60A33}" destId="{5E57DD1C-D04F-4E5A-AB66-06D912AB4BC2}" srcOrd="4" destOrd="0" presId="urn:microsoft.com/office/officeart/2005/8/layout/gear1"/>
    <dgm:cxn modelId="{C660A889-4DF7-4283-9A85-7DFE5674F41E}" type="presParOf" srcId="{46AEFC93-92B6-4E92-8503-7C8A2CA60A33}" destId="{BC2955E7-6AF2-4523-A5AC-690940F506F5}" srcOrd="5" destOrd="0" presId="urn:microsoft.com/office/officeart/2005/8/layout/gear1"/>
    <dgm:cxn modelId="{22DCF0EB-235C-4D87-AF5E-F184ECC0AE90}" type="presParOf" srcId="{46AEFC93-92B6-4E92-8503-7C8A2CA60A33}" destId="{CEF48584-FE8F-44D0-8A1C-A2BCE5C543BB}" srcOrd="6" destOrd="0" presId="urn:microsoft.com/office/officeart/2005/8/layout/gear1"/>
    <dgm:cxn modelId="{86D82DBF-60B6-4D3A-BBB6-83A86003E536}" type="presParOf" srcId="{46AEFC93-92B6-4E92-8503-7C8A2CA60A33}" destId="{CB3A93F1-CF18-4110-937B-35CCDAB57326}" srcOrd="7" destOrd="0" presId="urn:microsoft.com/office/officeart/2005/8/layout/gear1"/>
    <dgm:cxn modelId="{0F4C7537-3854-4216-89E3-27FB035DF44A}" type="presParOf" srcId="{46AEFC93-92B6-4E92-8503-7C8A2CA60A33}" destId="{1293AE01-BAF1-4485-ACED-B22E2C399070}" srcOrd="8" destOrd="0" presId="urn:microsoft.com/office/officeart/2005/8/layout/gear1"/>
    <dgm:cxn modelId="{94845808-0244-4DF0-9518-3DFF14DC7C23}" type="presParOf" srcId="{46AEFC93-92B6-4E92-8503-7C8A2CA60A33}" destId="{AC787A4A-A07E-43C7-A6B0-AF0246A6D2DD}" srcOrd="9" destOrd="0" presId="urn:microsoft.com/office/officeart/2005/8/layout/gear1"/>
    <dgm:cxn modelId="{2AD11B45-53D0-4C41-8DE1-1CCB4366E224}" type="presParOf" srcId="{46AEFC93-92B6-4E92-8503-7C8A2CA60A33}" destId="{F1790331-C060-4745-8605-96591F143664}" srcOrd="10" destOrd="0" presId="urn:microsoft.com/office/officeart/2005/8/layout/gear1"/>
    <dgm:cxn modelId="{8EB98823-83EB-4253-B561-68AEF4B958F7}" type="presParOf" srcId="{46AEFC93-92B6-4E92-8503-7C8A2CA60A33}" destId="{A9E3B2B4-468A-4D49-9727-B9107F9481A0}" srcOrd="11" destOrd="0" presId="urn:microsoft.com/office/officeart/2005/8/layout/gear1"/>
    <dgm:cxn modelId="{A0CA2EE7-5D5F-4BF7-98CB-BF2741B60471}" type="presParOf" srcId="{46AEFC93-92B6-4E92-8503-7C8A2CA60A33}" destId="{746861B0-0BFF-487A-B14B-3DE3551A0751}"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8DFA6F4-B76A-4679-A7B4-CCEBB1F169FC}" type="doc">
      <dgm:prSet loTypeId="urn:microsoft.com/office/officeart/2005/8/layout/cycle8" loCatId="cycle" qsTypeId="urn:microsoft.com/office/officeart/2005/8/quickstyle/simple1" qsCatId="simple" csTypeId="urn:microsoft.com/office/officeart/2005/8/colors/accent1_2" csCatId="accent1" phldr="1"/>
      <dgm:spPr/>
    </dgm:pt>
    <dgm:pt modelId="{E64AA5E3-355D-470A-A06D-0082E4471A53}">
      <dgm:prSet phldrT="[Text]" custT="1"/>
      <dgm:spPr/>
      <dgm:t>
        <a:bodyPr/>
        <a:lstStyle/>
        <a:p>
          <a:pPr rtl="1"/>
          <a:r>
            <a:rPr lang="fa-IR" sz="3600" dirty="0" smtClean="0"/>
            <a:t>مشاء</a:t>
          </a:r>
          <a:endParaRPr lang="fa-IR" sz="3600" dirty="0"/>
        </a:p>
      </dgm:t>
    </dgm:pt>
    <dgm:pt modelId="{50BA0667-F2CF-46AB-8D98-5D6C88ACB4A2}" type="parTrans" cxnId="{578B6FDB-E92C-4487-A195-9A0AA6944883}">
      <dgm:prSet/>
      <dgm:spPr/>
    </dgm:pt>
    <dgm:pt modelId="{14C088CF-CD45-448F-BDF6-492CAF6E2F23}" type="sibTrans" cxnId="{578B6FDB-E92C-4487-A195-9A0AA6944883}">
      <dgm:prSet/>
      <dgm:spPr/>
    </dgm:pt>
    <dgm:pt modelId="{5EE0C504-AF26-4C8C-ABFF-B9BBC08D2DD3}">
      <dgm:prSet phldrT="[Text]" custT="1"/>
      <dgm:spPr/>
      <dgm:t>
        <a:bodyPr/>
        <a:lstStyle/>
        <a:p>
          <a:pPr rtl="1"/>
          <a:r>
            <a:rPr lang="fa-IR" sz="3600" dirty="0" smtClean="0"/>
            <a:t>اشراق</a:t>
          </a:r>
          <a:endParaRPr lang="fa-IR" sz="3600" dirty="0"/>
        </a:p>
      </dgm:t>
    </dgm:pt>
    <dgm:pt modelId="{04500DA0-6E80-4767-BC8F-980448ACAD61}" type="parTrans" cxnId="{3B182C6F-6C2C-4826-B6A4-00DF4BE3AD7D}">
      <dgm:prSet/>
      <dgm:spPr/>
    </dgm:pt>
    <dgm:pt modelId="{84D4E85D-1E2C-430E-9661-710AB6BABD47}" type="sibTrans" cxnId="{3B182C6F-6C2C-4826-B6A4-00DF4BE3AD7D}">
      <dgm:prSet/>
      <dgm:spPr/>
    </dgm:pt>
    <dgm:pt modelId="{C13CC5BB-0792-4F8A-A1DD-1AA710E75E8B}">
      <dgm:prSet phldrT="[Text]" custT="1"/>
      <dgm:spPr/>
      <dgm:t>
        <a:bodyPr/>
        <a:lstStyle/>
        <a:p>
          <a:pPr rtl="1"/>
          <a:r>
            <a:rPr lang="fa-IR" sz="3600" dirty="0" smtClean="0"/>
            <a:t>حکمت متعالیه</a:t>
          </a:r>
          <a:endParaRPr lang="fa-IR" sz="3600" dirty="0"/>
        </a:p>
      </dgm:t>
    </dgm:pt>
    <dgm:pt modelId="{C8DECAC7-D21C-4C5C-B096-0DBF2ED5AC93}" type="parTrans" cxnId="{8BCB5BFE-4CBB-4F12-9356-B8716929420D}">
      <dgm:prSet/>
      <dgm:spPr/>
    </dgm:pt>
    <dgm:pt modelId="{85A3CAA8-9C37-4AB7-A191-CDA554988829}" type="sibTrans" cxnId="{8BCB5BFE-4CBB-4F12-9356-B8716929420D}">
      <dgm:prSet/>
      <dgm:spPr/>
    </dgm:pt>
    <dgm:pt modelId="{C11C7DB4-6705-4BC5-9B4F-A2872173AA74}" type="pres">
      <dgm:prSet presAssocID="{08DFA6F4-B76A-4679-A7B4-CCEBB1F169FC}" presName="compositeShape" presStyleCnt="0">
        <dgm:presLayoutVars>
          <dgm:chMax val="7"/>
          <dgm:dir/>
          <dgm:resizeHandles val="exact"/>
        </dgm:presLayoutVars>
      </dgm:prSet>
      <dgm:spPr/>
    </dgm:pt>
    <dgm:pt modelId="{A51A1C9B-8F37-4BDE-AA38-B88C61BE4285}" type="pres">
      <dgm:prSet presAssocID="{08DFA6F4-B76A-4679-A7B4-CCEBB1F169FC}" presName="wedge1" presStyleLbl="node1" presStyleIdx="0" presStyleCnt="3"/>
      <dgm:spPr/>
      <dgm:t>
        <a:bodyPr/>
        <a:lstStyle/>
        <a:p>
          <a:pPr rtl="1"/>
          <a:endParaRPr lang="fa-IR"/>
        </a:p>
      </dgm:t>
    </dgm:pt>
    <dgm:pt modelId="{F57C4072-7E60-40F9-A7E9-F294179EB076}" type="pres">
      <dgm:prSet presAssocID="{08DFA6F4-B76A-4679-A7B4-CCEBB1F169FC}" presName="dummy1a" presStyleCnt="0"/>
      <dgm:spPr/>
    </dgm:pt>
    <dgm:pt modelId="{98498917-9AAA-45B3-B886-2784294F1E36}" type="pres">
      <dgm:prSet presAssocID="{08DFA6F4-B76A-4679-A7B4-CCEBB1F169FC}" presName="dummy1b" presStyleCnt="0"/>
      <dgm:spPr/>
    </dgm:pt>
    <dgm:pt modelId="{4A976492-A7D5-47B2-923E-DFE256EBD6ED}" type="pres">
      <dgm:prSet presAssocID="{08DFA6F4-B76A-4679-A7B4-CCEBB1F169FC}" presName="wedge1Tx" presStyleLbl="node1" presStyleIdx="0" presStyleCnt="3">
        <dgm:presLayoutVars>
          <dgm:chMax val="0"/>
          <dgm:chPref val="0"/>
          <dgm:bulletEnabled val="1"/>
        </dgm:presLayoutVars>
      </dgm:prSet>
      <dgm:spPr/>
      <dgm:t>
        <a:bodyPr/>
        <a:lstStyle/>
        <a:p>
          <a:pPr rtl="1"/>
          <a:endParaRPr lang="fa-IR"/>
        </a:p>
      </dgm:t>
    </dgm:pt>
    <dgm:pt modelId="{B759E44D-F957-45FB-821E-90E52706BFBC}" type="pres">
      <dgm:prSet presAssocID="{08DFA6F4-B76A-4679-A7B4-CCEBB1F169FC}" presName="wedge2" presStyleLbl="node1" presStyleIdx="1" presStyleCnt="3"/>
      <dgm:spPr/>
      <dgm:t>
        <a:bodyPr/>
        <a:lstStyle/>
        <a:p>
          <a:pPr rtl="1"/>
          <a:endParaRPr lang="fa-IR"/>
        </a:p>
      </dgm:t>
    </dgm:pt>
    <dgm:pt modelId="{47624330-FA5E-4731-BB97-B98F822ACE25}" type="pres">
      <dgm:prSet presAssocID="{08DFA6F4-B76A-4679-A7B4-CCEBB1F169FC}" presName="dummy2a" presStyleCnt="0"/>
      <dgm:spPr/>
    </dgm:pt>
    <dgm:pt modelId="{51A190D0-B103-485B-B0AE-C6C93DB13787}" type="pres">
      <dgm:prSet presAssocID="{08DFA6F4-B76A-4679-A7B4-CCEBB1F169FC}" presName="dummy2b" presStyleCnt="0"/>
      <dgm:spPr/>
    </dgm:pt>
    <dgm:pt modelId="{F071DC7D-02C7-47CF-B692-2F9065E0F211}" type="pres">
      <dgm:prSet presAssocID="{08DFA6F4-B76A-4679-A7B4-CCEBB1F169FC}" presName="wedge2Tx" presStyleLbl="node1" presStyleIdx="1" presStyleCnt="3">
        <dgm:presLayoutVars>
          <dgm:chMax val="0"/>
          <dgm:chPref val="0"/>
          <dgm:bulletEnabled val="1"/>
        </dgm:presLayoutVars>
      </dgm:prSet>
      <dgm:spPr/>
      <dgm:t>
        <a:bodyPr/>
        <a:lstStyle/>
        <a:p>
          <a:pPr rtl="1"/>
          <a:endParaRPr lang="fa-IR"/>
        </a:p>
      </dgm:t>
    </dgm:pt>
    <dgm:pt modelId="{33D6E5F6-FAED-466A-A13F-1D286FDD10F5}" type="pres">
      <dgm:prSet presAssocID="{08DFA6F4-B76A-4679-A7B4-CCEBB1F169FC}" presName="wedge3" presStyleLbl="node1" presStyleIdx="2" presStyleCnt="3"/>
      <dgm:spPr/>
      <dgm:t>
        <a:bodyPr/>
        <a:lstStyle/>
        <a:p>
          <a:pPr rtl="1"/>
          <a:endParaRPr lang="fa-IR"/>
        </a:p>
      </dgm:t>
    </dgm:pt>
    <dgm:pt modelId="{B0E6B0F5-FCF4-4012-8D9F-0D9D09EE290B}" type="pres">
      <dgm:prSet presAssocID="{08DFA6F4-B76A-4679-A7B4-CCEBB1F169FC}" presName="dummy3a" presStyleCnt="0"/>
      <dgm:spPr/>
    </dgm:pt>
    <dgm:pt modelId="{3002B3ED-D8F4-429C-B2A9-0FFA6157E512}" type="pres">
      <dgm:prSet presAssocID="{08DFA6F4-B76A-4679-A7B4-CCEBB1F169FC}" presName="dummy3b" presStyleCnt="0"/>
      <dgm:spPr/>
    </dgm:pt>
    <dgm:pt modelId="{722A4EE0-11B0-4200-A645-0F2C88183E8B}" type="pres">
      <dgm:prSet presAssocID="{08DFA6F4-B76A-4679-A7B4-CCEBB1F169FC}" presName="wedge3Tx" presStyleLbl="node1" presStyleIdx="2" presStyleCnt="3">
        <dgm:presLayoutVars>
          <dgm:chMax val="0"/>
          <dgm:chPref val="0"/>
          <dgm:bulletEnabled val="1"/>
        </dgm:presLayoutVars>
      </dgm:prSet>
      <dgm:spPr/>
      <dgm:t>
        <a:bodyPr/>
        <a:lstStyle/>
        <a:p>
          <a:pPr rtl="1"/>
          <a:endParaRPr lang="fa-IR"/>
        </a:p>
      </dgm:t>
    </dgm:pt>
    <dgm:pt modelId="{F1EFF6FE-D25A-4C93-8896-45543A8AB70D}" type="pres">
      <dgm:prSet presAssocID="{14C088CF-CD45-448F-BDF6-492CAF6E2F23}" presName="arrowWedge1" presStyleLbl="fgSibTrans2D1" presStyleIdx="0" presStyleCnt="3"/>
      <dgm:spPr/>
    </dgm:pt>
    <dgm:pt modelId="{CAAB3C04-0AB5-468F-ACC7-255FBCFFAA45}" type="pres">
      <dgm:prSet presAssocID="{84D4E85D-1E2C-430E-9661-710AB6BABD47}" presName="arrowWedge2" presStyleLbl="fgSibTrans2D1" presStyleIdx="1" presStyleCnt="3"/>
      <dgm:spPr/>
    </dgm:pt>
    <dgm:pt modelId="{F48BB52C-396B-4827-83C5-79F4A930A081}" type="pres">
      <dgm:prSet presAssocID="{85A3CAA8-9C37-4AB7-A191-CDA554988829}" presName="arrowWedge3" presStyleLbl="fgSibTrans2D1" presStyleIdx="2" presStyleCnt="3"/>
      <dgm:spPr/>
    </dgm:pt>
  </dgm:ptLst>
  <dgm:cxnLst>
    <dgm:cxn modelId="{F9E8F414-D298-4B2D-8788-23F43F2FBF6C}" type="presOf" srcId="{C13CC5BB-0792-4F8A-A1DD-1AA710E75E8B}" destId="{33D6E5F6-FAED-466A-A13F-1D286FDD10F5}" srcOrd="0" destOrd="0" presId="urn:microsoft.com/office/officeart/2005/8/layout/cycle8"/>
    <dgm:cxn modelId="{D4F72AAB-D35C-4851-8A67-77F932579E67}" type="presOf" srcId="{C13CC5BB-0792-4F8A-A1DD-1AA710E75E8B}" destId="{722A4EE0-11B0-4200-A645-0F2C88183E8B}" srcOrd="1" destOrd="0" presId="urn:microsoft.com/office/officeart/2005/8/layout/cycle8"/>
    <dgm:cxn modelId="{87AAD31E-9002-420C-B768-D00CFCBB2C73}" type="presOf" srcId="{E64AA5E3-355D-470A-A06D-0082E4471A53}" destId="{4A976492-A7D5-47B2-923E-DFE256EBD6ED}" srcOrd="1" destOrd="0" presId="urn:microsoft.com/office/officeart/2005/8/layout/cycle8"/>
    <dgm:cxn modelId="{578B6FDB-E92C-4487-A195-9A0AA6944883}" srcId="{08DFA6F4-B76A-4679-A7B4-CCEBB1F169FC}" destId="{E64AA5E3-355D-470A-A06D-0082E4471A53}" srcOrd="0" destOrd="0" parTransId="{50BA0667-F2CF-46AB-8D98-5D6C88ACB4A2}" sibTransId="{14C088CF-CD45-448F-BDF6-492CAF6E2F23}"/>
    <dgm:cxn modelId="{F2E59361-0D08-45F9-B0AB-7AAEFDACD8A1}" type="presOf" srcId="{E64AA5E3-355D-470A-A06D-0082E4471A53}" destId="{A51A1C9B-8F37-4BDE-AA38-B88C61BE4285}" srcOrd="0" destOrd="0" presId="urn:microsoft.com/office/officeart/2005/8/layout/cycle8"/>
    <dgm:cxn modelId="{8BCB5BFE-4CBB-4F12-9356-B8716929420D}" srcId="{08DFA6F4-B76A-4679-A7B4-CCEBB1F169FC}" destId="{C13CC5BB-0792-4F8A-A1DD-1AA710E75E8B}" srcOrd="2" destOrd="0" parTransId="{C8DECAC7-D21C-4C5C-B096-0DBF2ED5AC93}" sibTransId="{85A3CAA8-9C37-4AB7-A191-CDA554988829}"/>
    <dgm:cxn modelId="{3B182C6F-6C2C-4826-B6A4-00DF4BE3AD7D}" srcId="{08DFA6F4-B76A-4679-A7B4-CCEBB1F169FC}" destId="{5EE0C504-AF26-4C8C-ABFF-B9BBC08D2DD3}" srcOrd="1" destOrd="0" parTransId="{04500DA0-6E80-4767-BC8F-980448ACAD61}" sibTransId="{84D4E85D-1E2C-430E-9661-710AB6BABD47}"/>
    <dgm:cxn modelId="{768EF01F-398A-4817-A54F-AD8F4D16F101}" type="presOf" srcId="{08DFA6F4-B76A-4679-A7B4-CCEBB1F169FC}" destId="{C11C7DB4-6705-4BC5-9B4F-A2872173AA74}" srcOrd="0" destOrd="0" presId="urn:microsoft.com/office/officeart/2005/8/layout/cycle8"/>
    <dgm:cxn modelId="{D81E8DF9-F5F6-43E9-AA5B-055D36672E7D}" type="presOf" srcId="{5EE0C504-AF26-4C8C-ABFF-B9BBC08D2DD3}" destId="{B759E44D-F957-45FB-821E-90E52706BFBC}" srcOrd="0" destOrd="0" presId="urn:microsoft.com/office/officeart/2005/8/layout/cycle8"/>
    <dgm:cxn modelId="{B992D49E-FA5F-4F9A-81F6-2EC79C946326}" type="presOf" srcId="{5EE0C504-AF26-4C8C-ABFF-B9BBC08D2DD3}" destId="{F071DC7D-02C7-47CF-B692-2F9065E0F211}" srcOrd="1" destOrd="0" presId="urn:microsoft.com/office/officeart/2005/8/layout/cycle8"/>
    <dgm:cxn modelId="{67EA1091-2BAC-4C3C-A6EF-78BA6A325BBB}" type="presParOf" srcId="{C11C7DB4-6705-4BC5-9B4F-A2872173AA74}" destId="{A51A1C9B-8F37-4BDE-AA38-B88C61BE4285}" srcOrd="0" destOrd="0" presId="urn:microsoft.com/office/officeart/2005/8/layout/cycle8"/>
    <dgm:cxn modelId="{DF43E264-D2E4-4646-8802-C92C4CE6F94F}" type="presParOf" srcId="{C11C7DB4-6705-4BC5-9B4F-A2872173AA74}" destId="{F57C4072-7E60-40F9-A7E9-F294179EB076}" srcOrd="1" destOrd="0" presId="urn:microsoft.com/office/officeart/2005/8/layout/cycle8"/>
    <dgm:cxn modelId="{F91D9784-8861-48B2-A8D9-66F21C48122F}" type="presParOf" srcId="{C11C7DB4-6705-4BC5-9B4F-A2872173AA74}" destId="{98498917-9AAA-45B3-B886-2784294F1E36}" srcOrd="2" destOrd="0" presId="urn:microsoft.com/office/officeart/2005/8/layout/cycle8"/>
    <dgm:cxn modelId="{67B28544-1934-4F75-AC35-62159A841014}" type="presParOf" srcId="{C11C7DB4-6705-4BC5-9B4F-A2872173AA74}" destId="{4A976492-A7D5-47B2-923E-DFE256EBD6ED}" srcOrd="3" destOrd="0" presId="urn:microsoft.com/office/officeart/2005/8/layout/cycle8"/>
    <dgm:cxn modelId="{60B8FF23-6C99-480E-82B2-BD161DCE68C1}" type="presParOf" srcId="{C11C7DB4-6705-4BC5-9B4F-A2872173AA74}" destId="{B759E44D-F957-45FB-821E-90E52706BFBC}" srcOrd="4" destOrd="0" presId="urn:microsoft.com/office/officeart/2005/8/layout/cycle8"/>
    <dgm:cxn modelId="{7D7F505A-1048-472D-A2D4-E38673A6F45A}" type="presParOf" srcId="{C11C7DB4-6705-4BC5-9B4F-A2872173AA74}" destId="{47624330-FA5E-4731-BB97-B98F822ACE25}" srcOrd="5" destOrd="0" presId="urn:microsoft.com/office/officeart/2005/8/layout/cycle8"/>
    <dgm:cxn modelId="{0F5503F3-1BE8-4ED1-AF14-C9D2253A12ED}" type="presParOf" srcId="{C11C7DB4-6705-4BC5-9B4F-A2872173AA74}" destId="{51A190D0-B103-485B-B0AE-C6C93DB13787}" srcOrd="6" destOrd="0" presId="urn:microsoft.com/office/officeart/2005/8/layout/cycle8"/>
    <dgm:cxn modelId="{F322962D-F770-4999-864A-D0BECB28C9C9}" type="presParOf" srcId="{C11C7DB4-6705-4BC5-9B4F-A2872173AA74}" destId="{F071DC7D-02C7-47CF-B692-2F9065E0F211}" srcOrd="7" destOrd="0" presId="urn:microsoft.com/office/officeart/2005/8/layout/cycle8"/>
    <dgm:cxn modelId="{2CC527EB-0515-4ACC-875D-5FF4F8C668DC}" type="presParOf" srcId="{C11C7DB4-6705-4BC5-9B4F-A2872173AA74}" destId="{33D6E5F6-FAED-466A-A13F-1D286FDD10F5}" srcOrd="8" destOrd="0" presId="urn:microsoft.com/office/officeart/2005/8/layout/cycle8"/>
    <dgm:cxn modelId="{5409A0D2-09C9-4414-BA7F-81B3FFC3C468}" type="presParOf" srcId="{C11C7DB4-6705-4BC5-9B4F-A2872173AA74}" destId="{B0E6B0F5-FCF4-4012-8D9F-0D9D09EE290B}" srcOrd="9" destOrd="0" presId="urn:microsoft.com/office/officeart/2005/8/layout/cycle8"/>
    <dgm:cxn modelId="{904D7568-E2B3-428F-9E6D-77991559A875}" type="presParOf" srcId="{C11C7DB4-6705-4BC5-9B4F-A2872173AA74}" destId="{3002B3ED-D8F4-429C-B2A9-0FFA6157E512}" srcOrd="10" destOrd="0" presId="urn:microsoft.com/office/officeart/2005/8/layout/cycle8"/>
    <dgm:cxn modelId="{2B28C8F0-4A32-49C1-BEE3-122C367B80A8}" type="presParOf" srcId="{C11C7DB4-6705-4BC5-9B4F-A2872173AA74}" destId="{722A4EE0-11B0-4200-A645-0F2C88183E8B}" srcOrd="11" destOrd="0" presId="urn:microsoft.com/office/officeart/2005/8/layout/cycle8"/>
    <dgm:cxn modelId="{AB4E57FF-BBA9-46DC-B85B-1B5786806691}" type="presParOf" srcId="{C11C7DB4-6705-4BC5-9B4F-A2872173AA74}" destId="{F1EFF6FE-D25A-4C93-8896-45543A8AB70D}" srcOrd="12" destOrd="0" presId="urn:microsoft.com/office/officeart/2005/8/layout/cycle8"/>
    <dgm:cxn modelId="{CB45922F-2726-4C3F-AAAA-E160B2C6D178}" type="presParOf" srcId="{C11C7DB4-6705-4BC5-9B4F-A2872173AA74}" destId="{CAAB3C04-0AB5-468F-ACC7-255FBCFFAA45}" srcOrd="13" destOrd="0" presId="urn:microsoft.com/office/officeart/2005/8/layout/cycle8"/>
    <dgm:cxn modelId="{57B140F5-7D1F-4207-B9A7-F8AD1CD840FF}" type="presParOf" srcId="{C11C7DB4-6705-4BC5-9B4F-A2872173AA74}" destId="{F48BB52C-396B-4827-83C5-79F4A930A081}"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C3E4A59-28B0-47D4-A97E-111E2DE561E9}" type="doc">
      <dgm:prSet loTypeId="urn:microsoft.com/office/officeart/2005/8/layout/vProcess5" loCatId="process" qsTypeId="urn:microsoft.com/office/officeart/2005/8/quickstyle/simple1" qsCatId="simple" csTypeId="urn:microsoft.com/office/officeart/2005/8/colors/accent1_4" csCatId="accent1" phldr="1"/>
      <dgm:spPr/>
      <dgm:t>
        <a:bodyPr/>
        <a:lstStyle/>
        <a:p>
          <a:endParaRPr lang="en-US"/>
        </a:p>
      </dgm:t>
    </dgm:pt>
    <dgm:pt modelId="{C25BB393-4576-42F3-83E8-458692B95166}">
      <dgm:prSet phldrT="[Text]"/>
      <dgm:spPr/>
      <dgm:t>
        <a:bodyPr/>
        <a:lstStyle/>
        <a:p>
          <a:pPr algn="ctr"/>
          <a:r>
            <a:rPr lang="fa-IR" dirty="0" smtClean="0"/>
            <a:t>هر انسانی کمال جو است.</a:t>
          </a:r>
          <a:endParaRPr lang="en-US" dirty="0"/>
        </a:p>
      </dgm:t>
    </dgm:pt>
    <dgm:pt modelId="{BD1F4E2F-5EC8-4998-BDB3-24D5907C1869}" type="parTrans" cxnId="{0C64444F-4A2E-460C-9450-CBE0C3E19D32}">
      <dgm:prSet/>
      <dgm:spPr/>
      <dgm:t>
        <a:bodyPr/>
        <a:lstStyle/>
        <a:p>
          <a:endParaRPr lang="en-US"/>
        </a:p>
      </dgm:t>
    </dgm:pt>
    <dgm:pt modelId="{E7ABF4FC-70D9-4A7F-A722-986A8826474C}" type="sibTrans" cxnId="{0C64444F-4A2E-460C-9450-CBE0C3E19D32}">
      <dgm:prSet/>
      <dgm:spPr/>
      <dgm:t>
        <a:bodyPr/>
        <a:lstStyle/>
        <a:p>
          <a:endParaRPr lang="en-US"/>
        </a:p>
      </dgm:t>
    </dgm:pt>
    <dgm:pt modelId="{A37E06DE-183F-4978-856C-7E8A7D39325F}">
      <dgm:prSet phldrT="[Text]"/>
      <dgm:spPr/>
      <dgm:t>
        <a:bodyPr/>
        <a:lstStyle/>
        <a:p>
          <a:pPr algn="ctr"/>
          <a:r>
            <a:rPr lang="fa-IR" dirty="0" smtClean="0"/>
            <a:t>احکام عقلی مبتنی بر مبانی شناختی انسان است.</a:t>
          </a:r>
        </a:p>
      </dgm:t>
    </dgm:pt>
    <dgm:pt modelId="{72F87CD3-2446-4462-908F-A2CA1CE1BA3E}" type="sibTrans" cxnId="{5956C50C-11EE-4A5F-8F2B-2A03B625F2DF}">
      <dgm:prSet/>
      <dgm:spPr/>
      <dgm:t>
        <a:bodyPr/>
        <a:lstStyle/>
        <a:p>
          <a:endParaRPr lang="en-US"/>
        </a:p>
      </dgm:t>
    </dgm:pt>
    <dgm:pt modelId="{A539FABC-F7D6-4228-8E27-873FDCB54976}" type="parTrans" cxnId="{5956C50C-11EE-4A5F-8F2B-2A03B625F2DF}">
      <dgm:prSet/>
      <dgm:spPr/>
      <dgm:t>
        <a:bodyPr/>
        <a:lstStyle/>
        <a:p>
          <a:endParaRPr lang="en-US"/>
        </a:p>
      </dgm:t>
    </dgm:pt>
    <dgm:pt modelId="{FAF8E0DE-8CFB-425E-B14E-DB3A20ABCF67}">
      <dgm:prSet phldrT="[Text]"/>
      <dgm:spPr/>
      <dgm:t>
        <a:bodyPr/>
        <a:lstStyle/>
        <a:p>
          <a:pPr algn="ctr"/>
          <a:r>
            <a:rPr lang="fa-IR" dirty="0" smtClean="0"/>
            <a:t>رفتار و گفتار انسان برآمده از دستورات عقلی اوست.</a:t>
          </a:r>
        </a:p>
      </dgm:t>
    </dgm:pt>
    <dgm:pt modelId="{D303294A-EBAC-433D-BD22-03DA56896D0C}" type="sibTrans" cxnId="{F54AD91E-EFFE-40A6-9AA9-FFBDCEF669EB}">
      <dgm:prSet/>
      <dgm:spPr/>
      <dgm:t>
        <a:bodyPr/>
        <a:lstStyle/>
        <a:p>
          <a:endParaRPr lang="en-US"/>
        </a:p>
      </dgm:t>
    </dgm:pt>
    <dgm:pt modelId="{36932588-0B5D-4155-90FE-8EEA0891E164}" type="parTrans" cxnId="{F54AD91E-EFFE-40A6-9AA9-FFBDCEF669EB}">
      <dgm:prSet/>
      <dgm:spPr/>
      <dgm:t>
        <a:bodyPr/>
        <a:lstStyle/>
        <a:p>
          <a:endParaRPr lang="en-US"/>
        </a:p>
      </dgm:t>
    </dgm:pt>
    <dgm:pt modelId="{67701A61-B1E1-4DA0-8078-787B4B3A48EF}">
      <dgm:prSet phldrT="[Text]"/>
      <dgm:spPr/>
      <dgm:t>
        <a:bodyPr/>
        <a:lstStyle/>
        <a:p>
          <a:pPr algn="ctr"/>
          <a:r>
            <a:rPr lang="fa-IR" dirty="0" smtClean="0"/>
            <a:t>رسیدن به کمال در گرو رفتار انسان است.</a:t>
          </a:r>
          <a:endParaRPr lang="en-US" dirty="0"/>
        </a:p>
      </dgm:t>
    </dgm:pt>
    <dgm:pt modelId="{A35AD48C-F2A8-466E-8653-F1304D755B96}" type="sibTrans" cxnId="{6EB9F5FB-F38F-46C1-A4AC-4069F3E10807}">
      <dgm:prSet/>
      <dgm:spPr/>
      <dgm:t>
        <a:bodyPr/>
        <a:lstStyle/>
        <a:p>
          <a:endParaRPr lang="en-US"/>
        </a:p>
      </dgm:t>
    </dgm:pt>
    <dgm:pt modelId="{9E35D214-16E8-431B-A003-86C0A0A8F7C0}" type="parTrans" cxnId="{6EB9F5FB-F38F-46C1-A4AC-4069F3E10807}">
      <dgm:prSet/>
      <dgm:spPr/>
      <dgm:t>
        <a:bodyPr/>
        <a:lstStyle/>
        <a:p>
          <a:endParaRPr lang="en-US"/>
        </a:p>
      </dgm:t>
    </dgm:pt>
    <dgm:pt modelId="{BDA9ED65-E545-4E6A-AB2E-AE109F2B3DCB}" type="pres">
      <dgm:prSet presAssocID="{BC3E4A59-28B0-47D4-A97E-111E2DE561E9}" presName="outerComposite" presStyleCnt="0">
        <dgm:presLayoutVars>
          <dgm:chMax val="5"/>
          <dgm:dir val="rev"/>
          <dgm:resizeHandles val="exact"/>
        </dgm:presLayoutVars>
      </dgm:prSet>
      <dgm:spPr/>
      <dgm:t>
        <a:bodyPr/>
        <a:lstStyle/>
        <a:p>
          <a:pPr rtl="1"/>
          <a:endParaRPr lang="fa-IR"/>
        </a:p>
      </dgm:t>
    </dgm:pt>
    <dgm:pt modelId="{3BC65F51-EECB-4A68-9A9B-CB13D28725BA}" type="pres">
      <dgm:prSet presAssocID="{BC3E4A59-28B0-47D4-A97E-111E2DE561E9}" presName="dummyMaxCanvas" presStyleCnt="0">
        <dgm:presLayoutVars/>
      </dgm:prSet>
      <dgm:spPr/>
    </dgm:pt>
    <dgm:pt modelId="{1FCE273D-2252-4B16-B38B-E86B517D9F0B}" type="pres">
      <dgm:prSet presAssocID="{BC3E4A59-28B0-47D4-A97E-111E2DE561E9}" presName="FourNodes_1" presStyleLbl="node1" presStyleIdx="0" presStyleCnt="4">
        <dgm:presLayoutVars>
          <dgm:bulletEnabled val="1"/>
        </dgm:presLayoutVars>
      </dgm:prSet>
      <dgm:spPr/>
      <dgm:t>
        <a:bodyPr/>
        <a:lstStyle/>
        <a:p>
          <a:endParaRPr lang="en-US"/>
        </a:p>
      </dgm:t>
    </dgm:pt>
    <dgm:pt modelId="{F3DA131C-8721-4654-AA38-E114E19FA984}" type="pres">
      <dgm:prSet presAssocID="{BC3E4A59-28B0-47D4-A97E-111E2DE561E9}" presName="FourNodes_2" presStyleLbl="node1" presStyleIdx="1" presStyleCnt="4">
        <dgm:presLayoutVars>
          <dgm:bulletEnabled val="1"/>
        </dgm:presLayoutVars>
      </dgm:prSet>
      <dgm:spPr/>
      <dgm:t>
        <a:bodyPr/>
        <a:lstStyle/>
        <a:p>
          <a:endParaRPr lang="en-US"/>
        </a:p>
      </dgm:t>
    </dgm:pt>
    <dgm:pt modelId="{3DEED0C7-9C32-48C6-9B16-FDBFB56019E7}" type="pres">
      <dgm:prSet presAssocID="{BC3E4A59-28B0-47D4-A97E-111E2DE561E9}" presName="FourNodes_3" presStyleLbl="node1" presStyleIdx="2" presStyleCnt="4">
        <dgm:presLayoutVars>
          <dgm:bulletEnabled val="1"/>
        </dgm:presLayoutVars>
      </dgm:prSet>
      <dgm:spPr/>
      <dgm:t>
        <a:bodyPr/>
        <a:lstStyle/>
        <a:p>
          <a:endParaRPr lang="en-US"/>
        </a:p>
      </dgm:t>
    </dgm:pt>
    <dgm:pt modelId="{9182AE44-78C9-421E-A716-0AEF4E20E42B}" type="pres">
      <dgm:prSet presAssocID="{BC3E4A59-28B0-47D4-A97E-111E2DE561E9}" presName="FourNodes_4" presStyleLbl="node1" presStyleIdx="3" presStyleCnt="4">
        <dgm:presLayoutVars>
          <dgm:bulletEnabled val="1"/>
        </dgm:presLayoutVars>
      </dgm:prSet>
      <dgm:spPr/>
      <dgm:t>
        <a:bodyPr/>
        <a:lstStyle/>
        <a:p>
          <a:endParaRPr lang="en-US"/>
        </a:p>
      </dgm:t>
    </dgm:pt>
    <dgm:pt modelId="{8F0CC1A2-EFA4-4DAB-8BD6-AEE51B7B9685}" type="pres">
      <dgm:prSet presAssocID="{BC3E4A59-28B0-47D4-A97E-111E2DE561E9}" presName="FourConn_1-2" presStyleLbl="fgAccFollowNode1" presStyleIdx="0" presStyleCnt="3">
        <dgm:presLayoutVars>
          <dgm:bulletEnabled val="1"/>
        </dgm:presLayoutVars>
      </dgm:prSet>
      <dgm:spPr/>
      <dgm:t>
        <a:bodyPr/>
        <a:lstStyle/>
        <a:p>
          <a:pPr rtl="1"/>
          <a:endParaRPr lang="fa-IR"/>
        </a:p>
      </dgm:t>
    </dgm:pt>
    <dgm:pt modelId="{4CDFD39B-B380-43B6-9C28-AF20CF7D6CF3}" type="pres">
      <dgm:prSet presAssocID="{BC3E4A59-28B0-47D4-A97E-111E2DE561E9}" presName="FourConn_2-3" presStyleLbl="fgAccFollowNode1" presStyleIdx="1" presStyleCnt="3">
        <dgm:presLayoutVars>
          <dgm:bulletEnabled val="1"/>
        </dgm:presLayoutVars>
      </dgm:prSet>
      <dgm:spPr/>
      <dgm:t>
        <a:bodyPr/>
        <a:lstStyle/>
        <a:p>
          <a:pPr rtl="1"/>
          <a:endParaRPr lang="fa-IR"/>
        </a:p>
      </dgm:t>
    </dgm:pt>
    <dgm:pt modelId="{12917330-C87E-484D-A6B8-8DB2A8F38370}" type="pres">
      <dgm:prSet presAssocID="{BC3E4A59-28B0-47D4-A97E-111E2DE561E9}" presName="FourConn_3-4" presStyleLbl="fgAccFollowNode1" presStyleIdx="2" presStyleCnt="3">
        <dgm:presLayoutVars>
          <dgm:bulletEnabled val="1"/>
        </dgm:presLayoutVars>
      </dgm:prSet>
      <dgm:spPr/>
      <dgm:t>
        <a:bodyPr/>
        <a:lstStyle/>
        <a:p>
          <a:pPr rtl="1"/>
          <a:endParaRPr lang="fa-IR"/>
        </a:p>
      </dgm:t>
    </dgm:pt>
    <dgm:pt modelId="{C61409BC-BA6A-4762-B7EC-B9C7D89825C7}" type="pres">
      <dgm:prSet presAssocID="{BC3E4A59-28B0-47D4-A97E-111E2DE561E9}" presName="FourNodes_1_text" presStyleLbl="node1" presStyleIdx="3" presStyleCnt="4">
        <dgm:presLayoutVars>
          <dgm:bulletEnabled val="1"/>
        </dgm:presLayoutVars>
      </dgm:prSet>
      <dgm:spPr/>
      <dgm:t>
        <a:bodyPr/>
        <a:lstStyle/>
        <a:p>
          <a:endParaRPr lang="en-US"/>
        </a:p>
      </dgm:t>
    </dgm:pt>
    <dgm:pt modelId="{EEA7EAC4-8F96-4F96-937D-A630F7513A61}" type="pres">
      <dgm:prSet presAssocID="{BC3E4A59-28B0-47D4-A97E-111E2DE561E9}" presName="FourNodes_2_text" presStyleLbl="node1" presStyleIdx="3" presStyleCnt="4">
        <dgm:presLayoutVars>
          <dgm:bulletEnabled val="1"/>
        </dgm:presLayoutVars>
      </dgm:prSet>
      <dgm:spPr/>
      <dgm:t>
        <a:bodyPr/>
        <a:lstStyle/>
        <a:p>
          <a:endParaRPr lang="en-US"/>
        </a:p>
      </dgm:t>
    </dgm:pt>
    <dgm:pt modelId="{07A69261-BE94-4068-A4AE-C3D3ED2D730F}" type="pres">
      <dgm:prSet presAssocID="{BC3E4A59-28B0-47D4-A97E-111E2DE561E9}" presName="FourNodes_3_text" presStyleLbl="node1" presStyleIdx="3" presStyleCnt="4">
        <dgm:presLayoutVars>
          <dgm:bulletEnabled val="1"/>
        </dgm:presLayoutVars>
      </dgm:prSet>
      <dgm:spPr/>
      <dgm:t>
        <a:bodyPr/>
        <a:lstStyle/>
        <a:p>
          <a:endParaRPr lang="en-US"/>
        </a:p>
      </dgm:t>
    </dgm:pt>
    <dgm:pt modelId="{6D31E64D-C797-4C13-9AD9-7AAC9323F3C6}" type="pres">
      <dgm:prSet presAssocID="{BC3E4A59-28B0-47D4-A97E-111E2DE561E9}" presName="FourNodes_4_text" presStyleLbl="node1" presStyleIdx="3" presStyleCnt="4">
        <dgm:presLayoutVars>
          <dgm:bulletEnabled val="1"/>
        </dgm:presLayoutVars>
      </dgm:prSet>
      <dgm:spPr/>
      <dgm:t>
        <a:bodyPr/>
        <a:lstStyle/>
        <a:p>
          <a:endParaRPr lang="en-US"/>
        </a:p>
      </dgm:t>
    </dgm:pt>
  </dgm:ptLst>
  <dgm:cxnLst>
    <dgm:cxn modelId="{5BB8F3B2-42AC-470E-AF74-F02C1CB37CCB}" type="presOf" srcId="{67701A61-B1E1-4DA0-8078-787B4B3A48EF}" destId="{EEA7EAC4-8F96-4F96-937D-A630F7513A61}" srcOrd="1" destOrd="0" presId="urn:microsoft.com/office/officeart/2005/8/layout/vProcess5"/>
    <dgm:cxn modelId="{0AF769A4-0853-4D26-B6C8-04483E05A0A1}" type="presOf" srcId="{67701A61-B1E1-4DA0-8078-787B4B3A48EF}" destId="{F3DA131C-8721-4654-AA38-E114E19FA984}" srcOrd="0" destOrd="0" presId="urn:microsoft.com/office/officeart/2005/8/layout/vProcess5"/>
    <dgm:cxn modelId="{5881342A-2447-49DA-B73F-9808C2B3A135}" type="presOf" srcId="{FAF8E0DE-8CFB-425E-B14E-DB3A20ABCF67}" destId="{3DEED0C7-9C32-48C6-9B16-FDBFB56019E7}" srcOrd="0" destOrd="0" presId="urn:microsoft.com/office/officeart/2005/8/layout/vProcess5"/>
    <dgm:cxn modelId="{6EB9F5FB-F38F-46C1-A4AC-4069F3E10807}" srcId="{BC3E4A59-28B0-47D4-A97E-111E2DE561E9}" destId="{67701A61-B1E1-4DA0-8078-787B4B3A48EF}" srcOrd="1" destOrd="0" parTransId="{9E35D214-16E8-431B-A003-86C0A0A8F7C0}" sibTransId="{A35AD48C-F2A8-466E-8653-F1304D755B96}"/>
    <dgm:cxn modelId="{47AEBD02-A3A6-425A-A6CC-0E483ABE19F8}" type="presOf" srcId="{FAF8E0DE-8CFB-425E-B14E-DB3A20ABCF67}" destId="{07A69261-BE94-4068-A4AE-C3D3ED2D730F}" srcOrd="1" destOrd="0" presId="urn:microsoft.com/office/officeart/2005/8/layout/vProcess5"/>
    <dgm:cxn modelId="{5CB65E81-DF32-4D3D-B4D2-617B517C38B8}" type="presOf" srcId="{A35AD48C-F2A8-466E-8653-F1304D755B96}" destId="{4CDFD39B-B380-43B6-9C28-AF20CF7D6CF3}" srcOrd="0" destOrd="0" presId="urn:microsoft.com/office/officeart/2005/8/layout/vProcess5"/>
    <dgm:cxn modelId="{3D727979-9878-48A7-851A-142F2E423065}" type="presOf" srcId="{E7ABF4FC-70D9-4A7F-A722-986A8826474C}" destId="{8F0CC1A2-EFA4-4DAB-8BD6-AEE51B7B9685}" srcOrd="0" destOrd="0" presId="urn:microsoft.com/office/officeart/2005/8/layout/vProcess5"/>
    <dgm:cxn modelId="{5956C50C-11EE-4A5F-8F2B-2A03B625F2DF}" srcId="{BC3E4A59-28B0-47D4-A97E-111E2DE561E9}" destId="{A37E06DE-183F-4978-856C-7E8A7D39325F}" srcOrd="3" destOrd="0" parTransId="{A539FABC-F7D6-4228-8E27-873FDCB54976}" sibTransId="{72F87CD3-2446-4462-908F-A2CA1CE1BA3E}"/>
    <dgm:cxn modelId="{70129928-E3C5-4660-A27D-02C353E27469}" type="presOf" srcId="{BC3E4A59-28B0-47D4-A97E-111E2DE561E9}" destId="{BDA9ED65-E545-4E6A-AB2E-AE109F2B3DCB}" srcOrd="0" destOrd="0" presId="urn:microsoft.com/office/officeart/2005/8/layout/vProcess5"/>
    <dgm:cxn modelId="{BC9D0187-6F77-4338-9C63-337251FAC339}" type="presOf" srcId="{A37E06DE-183F-4978-856C-7E8A7D39325F}" destId="{9182AE44-78C9-421E-A716-0AEF4E20E42B}" srcOrd="0" destOrd="0" presId="urn:microsoft.com/office/officeart/2005/8/layout/vProcess5"/>
    <dgm:cxn modelId="{BDF870D9-2C04-4868-A66C-79813F75736F}" type="presOf" srcId="{D303294A-EBAC-433D-BD22-03DA56896D0C}" destId="{12917330-C87E-484D-A6B8-8DB2A8F38370}" srcOrd="0" destOrd="0" presId="urn:microsoft.com/office/officeart/2005/8/layout/vProcess5"/>
    <dgm:cxn modelId="{0C64444F-4A2E-460C-9450-CBE0C3E19D32}" srcId="{BC3E4A59-28B0-47D4-A97E-111E2DE561E9}" destId="{C25BB393-4576-42F3-83E8-458692B95166}" srcOrd="0" destOrd="0" parTransId="{BD1F4E2F-5EC8-4998-BDB3-24D5907C1869}" sibTransId="{E7ABF4FC-70D9-4A7F-A722-986A8826474C}"/>
    <dgm:cxn modelId="{FDE801B9-6F4F-4D76-8DDD-D69DBA49D918}" type="presOf" srcId="{A37E06DE-183F-4978-856C-7E8A7D39325F}" destId="{6D31E64D-C797-4C13-9AD9-7AAC9323F3C6}" srcOrd="1" destOrd="0" presId="urn:microsoft.com/office/officeart/2005/8/layout/vProcess5"/>
    <dgm:cxn modelId="{653C95AD-3080-47C6-8509-D56EB07B5EFB}" type="presOf" srcId="{C25BB393-4576-42F3-83E8-458692B95166}" destId="{C61409BC-BA6A-4762-B7EC-B9C7D89825C7}" srcOrd="1" destOrd="0" presId="urn:microsoft.com/office/officeart/2005/8/layout/vProcess5"/>
    <dgm:cxn modelId="{F54AD91E-EFFE-40A6-9AA9-FFBDCEF669EB}" srcId="{BC3E4A59-28B0-47D4-A97E-111E2DE561E9}" destId="{FAF8E0DE-8CFB-425E-B14E-DB3A20ABCF67}" srcOrd="2" destOrd="0" parTransId="{36932588-0B5D-4155-90FE-8EEA0891E164}" sibTransId="{D303294A-EBAC-433D-BD22-03DA56896D0C}"/>
    <dgm:cxn modelId="{9887DA79-2B88-4F8B-93FC-64E6402642CE}" type="presOf" srcId="{C25BB393-4576-42F3-83E8-458692B95166}" destId="{1FCE273D-2252-4B16-B38B-E86B517D9F0B}" srcOrd="0" destOrd="0" presId="urn:microsoft.com/office/officeart/2005/8/layout/vProcess5"/>
    <dgm:cxn modelId="{A99286AB-0EE7-4007-8926-321488604D6F}" type="presParOf" srcId="{BDA9ED65-E545-4E6A-AB2E-AE109F2B3DCB}" destId="{3BC65F51-EECB-4A68-9A9B-CB13D28725BA}" srcOrd="0" destOrd="0" presId="urn:microsoft.com/office/officeart/2005/8/layout/vProcess5"/>
    <dgm:cxn modelId="{15C9F52C-F6D7-425E-B621-A022630CCE23}" type="presParOf" srcId="{BDA9ED65-E545-4E6A-AB2E-AE109F2B3DCB}" destId="{1FCE273D-2252-4B16-B38B-E86B517D9F0B}" srcOrd="1" destOrd="0" presId="urn:microsoft.com/office/officeart/2005/8/layout/vProcess5"/>
    <dgm:cxn modelId="{2BCF0E6E-4806-47F8-B483-51DE84C7556A}" type="presParOf" srcId="{BDA9ED65-E545-4E6A-AB2E-AE109F2B3DCB}" destId="{F3DA131C-8721-4654-AA38-E114E19FA984}" srcOrd="2" destOrd="0" presId="urn:microsoft.com/office/officeart/2005/8/layout/vProcess5"/>
    <dgm:cxn modelId="{3B811122-F3F1-488C-8277-72E673325348}" type="presParOf" srcId="{BDA9ED65-E545-4E6A-AB2E-AE109F2B3DCB}" destId="{3DEED0C7-9C32-48C6-9B16-FDBFB56019E7}" srcOrd="3" destOrd="0" presId="urn:microsoft.com/office/officeart/2005/8/layout/vProcess5"/>
    <dgm:cxn modelId="{359BA29E-8688-43BF-A56D-404FB428A960}" type="presParOf" srcId="{BDA9ED65-E545-4E6A-AB2E-AE109F2B3DCB}" destId="{9182AE44-78C9-421E-A716-0AEF4E20E42B}" srcOrd="4" destOrd="0" presId="urn:microsoft.com/office/officeart/2005/8/layout/vProcess5"/>
    <dgm:cxn modelId="{E250B71F-5780-498A-A5CE-B80DF6467E54}" type="presParOf" srcId="{BDA9ED65-E545-4E6A-AB2E-AE109F2B3DCB}" destId="{8F0CC1A2-EFA4-4DAB-8BD6-AEE51B7B9685}" srcOrd="5" destOrd="0" presId="urn:microsoft.com/office/officeart/2005/8/layout/vProcess5"/>
    <dgm:cxn modelId="{57B6C84E-6878-4ADE-ADB3-E4AC4BC2358D}" type="presParOf" srcId="{BDA9ED65-E545-4E6A-AB2E-AE109F2B3DCB}" destId="{4CDFD39B-B380-43B6-9C28-AF20CF7D6CF3}" srcOrd="6" destOrd="0" presId="urn:microsoft.com/office/officeart/2005/8/layout/vProcess5"/>
    <dgm:cxn modelId="{A00A84D7-1165-4EB4-BD44-AD7E30EBB8AD}" type="presParOf" srcId="{BDA9ED65-E545-4E6A-AB2E-AE109F2B3DCB}" destId="{12917330-C87E-484D-A6B8-8DB2A8F38370}" srcOrd="7" destOrd="0" presId="urn:microsoft.com/office/officeart/2005/8/layout/vProcess5"/>
    <dgm:cxn modelId="{C9768EE1-7523-49E6-A5F0-65F9DDBA1A46}" type="presParOf" srcId="{BDA9ED65-E545-4E6A-AB2E-AE109F2B3DCB}" destId="{C61409BC-BA6A-4762-B7EC-B9C7D89825C7}" srcOrd="8" destOrd="0" presId="urn:microsoft.com/office/officeart/2005/8/layout/vProcess5"/>
    <dgm:cxn modelId="{563C4F09-C60F-4102-B66D-8F822EDA16A1}" type="presParOf" srcId="{BDA9ED65-E545-4E6A-AB2E-AE109F2B3DCB}" destId="{EEA7EAC4-8F96-4F96-937D-A630F7513A61}" srcOrd="9" destOrd="0" presId="urn:microsoft.com/office/officeart/2005/8/layout/vProcess5"/>
    <dgm:cxn modelId="{AF6E4FB4-71A6-4D07-997C-F60BB7EEE437}" type="presParOf" srcId="{BDA9ED65-E545-4E6A-AB2E-AE109F2B3DCB}" destId="{07A69261-BE94-4068-A4AE-C3D3ED2D730F}" srcOrd="10" destOrd="0" presId="urn:microsoft.com/office/officeart/2005/8/layout/vProcess5"/>
    <dgm:cxn modelId="{4F682C25-405A-4DE3-ABE9-028251F77AD3}" type="presParOf" srcId="{BDA9ED65-E545-4E6A-AB2E-AE109F2B3DCB}" destId="{6D31E64D-C797-4C13-9AD9-7AAC9323F3C6}"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B9A7F91-994D-4E02-AD0F-13F53990D10D}" type="doc">
      <dgm:prSet loTypeId="urn:microsoft.com/office/officeart/2005/8/layout/radial3" loCatId="cycle" qsTypeId="urn:microsoft.com/office/officeart/2005/8/quickstyle/simple1" qsCatId="simple" csTypeId="urn:microsoft.com/office/officeart/2005/8/colors/accent1_3" csCatId="accent1" phldr="1"/>
      <dgm:spPr/>
      <dgm:t>
        <a:bodyPr/>
        <a:lstStyle/>
        <a:p>
          <a:endParaRPr lang="en-US"/>
        </a:p>
      </dgm:t>
    </dgm:pt>
    <dgm:pt modelId="{1C8C0A40-AD95-4697-B4CC-8C283E6CEC8F}">
      <dgm:prSet phldrT="[Text]"/>
      <dgm:spPr/>
      <dgm:t>
        <a:bodyPr/>
        <a:lstStyle/>
        <a:p>
          <a:r>
            <a:rPr lang="fa-IR" smtClean="0"/>
            <a:t>مبانی شناخت </a:t>
          </a:r>
          <a:endParaRPr lang="en-US"/>
        </a:p>
      </dgm:t>
    </dgm:pt>
    <dgm:pt modelId="{5AE5E52A-09CF-4062-856C-FDE3BF904C55}" type="parTrans" cxnId="{F00D3FCC-2D06-406B-B0D9-17BBA5BBE50E}">
      <dgm:prSet/>
      <dgm:spPr/>
      <dgm:t>
        <a:bodyPr/>
        <a:lstStyle/>
        <a:p>
          <a:endParaRPr lang="en-US"/>
        </a:p>
      </dgm:t>
    </dgm:pt>
    <dgm:pt modelId="{3CFA1C13-FF6B-4FD3-A069-FEE2840A1B5E}" type="sibTrans" cxnId="{F00D3FCC-2D06-406B-B0D9-17BBA5BBE50E}">
      <dgm:prSet/>
      <dgm:spPr/>
      <dgm:t>
        <a:bodyPr/>
        <a:lstStyle/>
        <a:p>
          <a:endParaRPr lang="en-US"/>
        </a:p>
      </dgm:t>
    </dgm:pt>
    <dgm:pt modelId="{BC973D0D-1D0F-4636-B2E0-150904400839}">
      <dgm:prSet phldrT="[Text]"/>
      <dgm:spPr/>
      <dgm:t>
        <a:bodyPr/>
        <a:lstStyle/>
        <a:p>
          <a:r>
            <a:rPr lang="fa-IR" smtClean="0"/>
            <a:t>هستی شناسی</a:t>
          </a:r>
          <a:endParaRPr lang="en-US"/>
        </a:p>
      </dgm:t>
    </dgm:pt>
    <dgm:pt modelId="{44C58364-9B02-4204-8DC4-FBF92F667B4D}" type="parTrans" cxnId="{31DE5F41-6180-4317-8984-E10D9E9E8E96}">
      <dgm:prSet/>
      <dgm:spPr/>
      <dgm:t>
        <a:bodyPr/>
        <a:lstStyle/>
        <a:p>
          <a:endParaRPr lang="en-US"/>
        </a:p>
      </dgm:t>
    </dgm:pt>
    <dgm:pt modelId="{9D048AD5-DDFE-4180-9EDA-9773EFFDCAF8}" type="sibTrans" cxnId="{31DE5F41-6180-4317-8984-E10D9E9E8E96}">
      <dgm:prSet/>
      <dgm:spPr/>
      <dgm:t>
        <a:bodyPr/>
        <a:lstStyle/>
        <a:p>
          <a:endParaRPr lang="en-US"/>
        </a:p>
      </dgm:t>
    </dgm:pt>
    <dgm:pt modelId="{572C2E88-CA82-4D04-A92B-5EF867DCA2CB}">
      <dgm:prSet phldrT="[Text]"/>
      <dgm:spPr/>
      <dgm:t>
        <a:bodyPr/>
        <a:lstStyle/>
        <a:p>
          <a:r>
            <a:rPr lang="fa-IR" smtClean="0"/>
            <a:t>خداشناسی</a:t>
          </a:r>
          <a:endParaRPr lang="en-US"/>
        </a:p>
      </dgm:t>
    </dgm:pt>
    <dgm:pt modelId="{207CC497-ADE5-4DED-AAD4-2C74DB071FD4}" type="parTrans" cxnId="{FA11D45B-BD2D-41A7-8083-25AD8C966A5E}">
      <dgm:prSet/>
      <dgm:spPr/>
      <dgm:t>
        <a:bodyPr/>
        <a:lstStyle/>
        <a:p>
          <a:endParaRPr lang="en-US"/>
        </a:p>
      </dgm:t>
    </dgm:pt>
    <dgm:pt modelId="{D8310908-B668-4E12-B203-0CA17D825C56}" type="sibTrans" cxnId="{FA11D45B-BD2D-41A7-8083-25AD8C966A5E}">
      <dgm:prSet/>
      <dgm:spPr/>
      <dgm:t>
        <a:bodyPr/>
        <a:lstStyle/>
        <a:p>
          <a:endParaRPr lang="en-US"/>
        </a:p>
      </dgm:t>
    </dgm:pt>
    <dgm:pt modelId="{84F0BEB1-E2F0-449E-BFB7-436CA4340F52}">
      <dgm:prSet phldrT="[Text]"/>
      <dgm:spPr/>
      <dgm:t>
        <a:bodyPr/>
        <a:lstStyle/>
        <a:p>
          <a:r>
            <a:rPr lang="fa-IR" smtClean="0"/>
            <a:t>انسان شناسی</a:t>
          </a:r>
          <a:endParaRPr lang="en-US"/>
        </a:p>
      </dgm:t>
    </dgm:pt>
    <dgm:pt modelId="{E1A22C3F-347A-4FD5-AD21-98B1A81C3F73}" type="parTrans" cxnId="{BF5F220E-0DD4-410B-91B4-15BB97D52C59}">
      <dgm:prSet/>
      <dgm:spPr/>
      <dgm:t>
        <a:bodyPr/>
        <a:lstStyle/>
        <a:p>
          <a:endParaRPr lang="en-US"/>
        </a:p>
      </dgm:t>
    </dgm:pt>
    <dgm:pt modelId="{D072A4E7-239E-4EB6-9649-96010AA4833B}" type="sibTrans" cxnId="{BF5F220E-0DD4-410B-91B4-15BB97D52C59}">
      <dgm:prSet/>
      <dgm:spPr/>
      <dgm:t>
        <a:bodyPr/>
        <a:lstStyle/>
        <a:p>
          <a:endParaRPr lang="en-US"/>
        </a:p>
      </dgm:t>
    </dgm:pt>
    <dgm:pt modelId="{17ADBE1A-A111-47F2-B14A-A1193CA99DFC}">
      <dgm:prSet phldrT="[Text]"/>
      <dgm:spPr/>
      <dgm:t>
        <a:bodyPr/>
        <a:lstStyle/>
        <a:p>
          <a:r>
            <a:rPr lang="fa-IR" smtClean="0"/>
            <a:t>راهنما شناسی</a:t>
          </a:r>
          <a:endParaRPr lang="en-US"/>
        </a:p>
      </dgm:t>
    </dgm:pt>
    <dgm:pt modelId="{1C0B1F84-90FA-4156-99EC-64D76F7C6DB0}" type="parTrans" cxnId="{84660B14-8BBC-4B9B-9C4F-EDC32790257A}">
      <dgm:prSet/>
      <dgm:spPr/>
      <dgm:t>
        <a:bodyPr/>
        <a:lstStyle/>
        <a:p>
          <a:endParaRPr lang="en-US"/>
        </a:p>
      </dgm:t>
    </dgm:pt>
    <dgm:pt modelId="{B2448C2C-588D-429A-A48D-484180A7BAB0}" type="sibTrans" cxnId="{84660B14-8BBC-4B9B-9C4F-EDC32790257A}">
      <dgm:prSet/>
      <dgm:spPr/>
      <dgm:t>
        <a:bodyPr/>
        <a:lstStyle/>
        <a:p>
          <a:endParaRPr lang="en-US"/>
        </a:p>
      </dgm:t>
    </dgm:pt>
    <dgm:pt modelId="{72C1FA47-8743-4B8A-AF8E-1A5B34CD7B99}">
      <dgm:prSet phldrT="[Text]"/>
      <dgm:spPr/>
      <dgm:t>
        <a:bodyPr/>
        <a:lstStyle/>
        <a:p>
          <a:r>
            <a:rPr lang="fa-IR" smtClean="0"/>
            <a:t>معرفت شناسی</a:t>
          </a:r>
          <a:endParaRPr lang="en-US"/>
        </a:p>
      </dgm:t>
    </dgm:pt>
    <dgm:pt modelId="{6D2AAD64-526E-49C0-BA47-DF58D8F96CA1}" type="parTrans" cxnId="{7845BB34-EC5C-409C-A00D-A5E576391366}">
      <dgm:prSet/>
      <dgm:spPr/>
      <dgm:t>
        <a:bodyPr/>
        <a:lstStyle/>
        <a:p>
          <a:pPr rtl="1"/>
          <a:endParaRPr lang="fa-IR"/>
        </a:p>
      </dgm:t>
    </dgm:pt>
    <dgm:pt modelId="{0CB5883C-5BA7-49F3-81E2-418A44B1A36A}" type="sibTrans" cxnId="{7845BB34-EC5C-409C-A00D-A5E576391366}">
      <dgm:prSet/>
      <dgm:spPr/>
      <dgm:t>
        <a:bodyPr/>
        <a:lstStyle/>
        <a:p>
          <a:pPr rtl="1"/>
          <a:endParaRPr lang="fa-IR"/>
        </a:p>
      </dgm:t>
    </dgm:pt>
    <dgm:pt modelId="{15B0EFC4-573A-4CDD-966C-3BF674FE125F}" type="pres">
      <dgm:prSet presAssocID="{8B9A7F91-994D-4E02-AD0F-13F53990D10D}" presName="composite" presStyleCnt="0">
        <dgm:presLayoutVars>
          <dgm:chMax val="1"/>
          <dgm:dir/>
          <dgm:resizeHandles val="exact"/>
        </dgm:presLayoutVars>
      </dgm:prSet>
      <dgm:spPr/>
      <dgm:t>
        <a:bodyPr/>
        <a:lstStyle/>
        <a:p>
          <a:pPr rtl="1"/>
          <a:endParaRPr lang="fa-IR"/>
        </a:p>
      </dgm:t>
    </dgm:pt>
    <dgm:pt modelId="{40F4CA5B-DE21-4E19-B74A-C3C2D8F1E791}" type="pres">
      <dgm:prSet presAssocID="{8B9A7F91-994D-4E02-AD0F-13F53990D10D}" presName="radial" presStyleCnt="0">
        <dgm:presLayoutVars>
          <dgm:animLvl val="ctr"/>
        </dgm:presLayoutVars>
      </dgm:prSet>
      <dgm:spPr/>
    </dgm:pt>
    <dgm:pt modelId="{F6A536B1-3C91-44D3-9A65-1FB631416C34}" type="pres">
      <dgm:prSet presAssocID="{1C8C0A40-AD95-4697-B4CC-8C283E6CEC8F}" presName="centerShape" presStyleLbl="vennNode1" presStyleIdx="0" presStyleCnt="6"/>
      <dgm:spPr/>
      <dgm:t>
        <a:bodyPr/>
        <a:lstStyle/>
        <a:p>
          <a:endParaRPr lang="en-US"/>
        </a:p>
      </dgm:t>
    </dgm:pt>
    <dgm:pt modelId="{26B8C7BD-55F7-41EA-BE26-9C354D455EDB}" type="pres">
      <dgm:prSet presAssocID="{72C1FA47-8743-4B8A-AF8E-1A5B34CD7B99}" presName="node" presStyleLbl="vennNode1" presStyleIdx="1" presStyleCnt="6">
        <dgm:presLayoutVars>
          <dgm:bulletEnabled val="1"/>
        </dgm:presLayoutVars>
      </dgm:prSet>
      <dgm:spPr/>
      <dgm:t>
        <a:bodyPr/>
        <a:lstStyle/>
        <a:p>
          <a:pPr rtl="1"/>
          <a:endParaRPr lang="fa-IR"/>
        </a:p>
      </dgm:t>
    </dgm:pt>
    <dgm:pt modelId="{2D2478D3-4C4D-4332-8AC5-2067D08F6968}" type="pres">
      <dgm:prSet presAssocID="{BC973D0D-1D0F-4636-B2E0-150904400839}" presName="node" presStyleLbl="vennNode1" presStyleIdx="2" presStyleCnt="6">
        <dgm:presLayoutVars>
          <dgm:bulletEnabled val="1"/>
        </dgm:presLayoutVars>
      </dgm:prSet>
      <dgm:spPr/>
      <dgm:t>
        <a:bodyPr/>
        <a:lstStyle/>
        <a:p>
          <a:pPr rtl="1"/>
          <a:endParaRPr lang="fa-IR"/>
        </a:p>
      </dgm:t>
    </dgm:pt>
    <dgm:pt modelId="{2FD64C3C-6C09-4193-8123-53D652502037}" type="pres">
      <dgm:prSet presAssocID="{572C2E88-CA82-4D04-A92B-5EF867DCA2CB}" presName="node" presStyleLbl="vennNode1" presStyleIdx="3" presStyleCnt="6">
        <dgm:presLayoutVars>
          <dgm:bulletEnabled val="1"/>
        </dgm:presLayoutVars>
      </dgm:prSet>
      <dgm:spPr/>
      <dgm:t>
        <a:bodyPr/>
        <a:lstStyle/>
        <a:p>
          <a:pPr rtl="1"/>
          <a:endParaRPr lang="fa-IR"/>
        </a:p>
      </dgm:t>
    </dgm:pt>
    <dgm:pt modelId="{A7A9C0EA-8565-4ED9-91BE-889C2B3D6F25}" type="pres">
      <dgm:prSet presAssocID="{84F0BEB1-E2F0-449E-BFB7-436CA4340F52}" presName="node" presStyleLbl="vennNode1" presStyleIdx="4" presStyleCnt="6">
        <dgm:presLayoutVars>
          <dgm:bulletEnabled val="1"/>
        </dgm:presLayoutVars>
      </dgm:prSet>
      <dgm:spPr/>
      <dgm:t>
        <a:bodyPr/>
        <a:lstStyle/>
        <a:p>
          <a:endParaRPr lang="en-US"/>
        </a:p>
      </dgm:t>
    </dgm:pt>
    <dgm:pt modelId="{1CD3C385-8DD7-4580-9DDA-D18806949D1F}" type="pres">
      <dgm:prSet presAssocID="{17ADBE1A-A111-47F2-B14A-A1193CA99DFC}" presName="node" presStyleLbl="vennNode1" presStyleIdx="5" presStyleCnt="6">
        <dgm:presLayoutVars>
          <dgm:bulletEnabled val="1"/>
        </dgm:presLayoutVars>
      </dgm:prSet>
      <dgm:spPr/>
      <dgm:t>
        <a:bodyPr/>
        <a:lstStyle/>
        <a:p>
          <a:pPr rtl="1"/>
          <a:endParaRPr lang="fa-IR"/>
        </a:p>
      </dgm:t>
    </dgm:pt>
  </dgm:ptLst>
  <dgm:cxnLst>
    <dgm:cxn modelId="{BF5F220E-0DD4-410B-91B4-15BB97D52C59}" srcId="{1C8C0A40-AD95-4697-B4CC-8C283E6CEC8F}" destId="{84F0BEB1-E2F0-449E-BFB7-436CA4340F52}" srcOrd="3" destOrd="0" parTransId="{E1A22C3F-347A-4FD5-AD21-98B1A81C3F73}" sibTransId="{D072A4E7-239E-4EB6-9649-96010AA4833B}"/>
    <dgm:cxn modelId="{0CA322D2-9036-4B2A-8233-3923A831A475}" type="presOf" srcId="{1C8C0A40-AD95-4697-B4CC-8C283E6CEC8F}" destId="{F6A536B1-3C91-44D3-9A65-1FB631416C34}" srcOrd="0" destOrd="0" presId="urn:microsoft.com/office/officeart/2005/8/layout/radial3"/>
    <dgm:cxn modelId="{79DB7550-233A-446E-87DF-79054FCA3BFF}" type="presOf" srcId="{17ADBE1A-A111-47F2-B14A-A1193CA99DFC}" destId="{1CD3C385-8DD7-4580-9DDA-D18806949D1F}" srcOrd="0" destOrd="0" presId="urn:microsoft.com/office/officeart/2005/8/layout/radial3"/>
    <dgm:cxn modelId="{FA11D45B-BD2D-41A7-8083-25AD8C966A5E}" srcId="{1C8C0A40-AD95-4697-B4CC-8C283E6CEC8F}" destId="{572C2E88-CA82-4D04-A92B-5EF867DCA2CB}" srcOrd="2" destOrd="0" parTransId="{207CC497-ADE5-4DED-AAD4-2C74DB071FD4}" sibTransId="{D8310908-B668-4E12-B203-0CA17D825C56}"/>
    <dgm:cxn modelId="{35A8F1FA-9F1A-48B5-92FF-BA3B1B45BAE7}" type="presOf" srcId="{8B9A7F91-994D-4E02-AD0F-13F53990D10D}" destId="{15B0EFC4-573A-4CDD-966C-3BF674FE125F}" srcOrd="0" destOrd="0" presId="urn:microsoft.com/office/officeart/2005/8/layout/radial3"/>
    <dgm:cxn modelId="{F00D3FCC-2D06-406B-B0D9-17BBA5BBE50E}" srcId="{8B9A7F91-994D-4E02-AD0F-13F53990D10D}" destId="{1C8C0A40-AD95-4697-B4CC-8C283E6CEC8F}" srcOrd="0" destOrd="0" parTransId="{5AE5E52A-09CF-4062-856C-FDE3BF904C55}" sibTransId="{3CFA1C13-FF6B-4FD3-A069-FEE2840A1B5E}"/>
    <dgm:cxn modelId="{34728C01-F430-4135-B773-927E71725E86}" type="presOf" srcId="{84F0BEB1-E2F0-449E-BFB7-436CA4340F52}" destId="{A7A9C0EA-8565-4ED9-91BE-889C2B3D6F25}" srcOrd="0" destOrd="0" presId="urn:microsoft.com/office/officeart/2005/8/layout/radial3"/>
    <dgm:cxn modelId="{7845BB34-EC5C-409C-A00D-A5E576391366}" srcId="{1C8C0A40-AD95-4697-B4CC-8C283E6CEC8F}" destId="{72C1FA47-8743-4B8A-AF8E-1A5B34CD7B99}" srcOrd="0" destOrd="0" parTransId="{6D2AAD64-526E-49C0-BA47-DF58D8F96CA1}" sibTransId="{0CB5883C-5BA7-49F3-81E2-418A44B1A36A}"/>
    <dgm:cxn modelId="{31DE5F41-6180-4317-8984-E10D9E9E8E96}" srcId="{1C8C0A40-AD95-4697-B4CC-8C283E6CEC8F}" destId="{BC973D0D-1D0F-4636-B2E0-150904400839}" srcOrd="1" destOrd="0" parTransId="{44C58364-9B02-4204-8DC4-FBF92F667B4D}" sibTransId="{9D048AD5-DDFE-4180-9EDA-9773EFFDCAF8}"/>
    <dgm:cxn modelId="{43CA8FDA-7B63-4996-B438-D92C82CD3E42}" type="presOf" srcId="{BC973D0D-1D0F-4636-B2E0-150904400839}" destId="{2D2478D3-4C4D-4332-8AC5-2067D08F6968}" srcOrd="0" destOrd="0" presId="urn:microsoft.com/office/officeart/2005/8/layout/radial3"/>
    <dgm:cxn modelId="{3B2A3997-0679-423B-82D8-4EDD7FC0DFB7}" type="presOf" srcId="{72C1FA47-8743-4B8A-AF8E-1A5B34CD7B99}" destId="{26B8C7BD-55F7-41EA-BE26-9C354D455EDB}" srcOrd="0" destOrd="0" presId="urn:microsoft.com/office/officeart/2005/8/layout/radial3"/>
    <dgm:cxn modelId="{84660B14-8BBC-4B9B-9C4F-EDC32790257A}" srcId="{1C8C0A40-AD95-4697-B4CC-8C283E6CEC8F}" destId="{17ADBE1A-A111-47F2-B14A-A1193CA99DFC}" srcOrd="4" destOrd="0" parTransId="{1C0B1F84-90FA-4156-99EC-64D76F7C6DB0}" sibTransId="{B2448C2C-588D-429A-A48D-484180A7BAB0}"/>
    <dgm:cxn modelId="{B1158B65-D72B-4B9C-B6A5-2D8E186A1B26}" type="presOf" srcId="{572C2E88-CA82-4D04-A92B-5EF867DCA2CB}" destId="{2FD64C3C-6C09-4193-8123-53D652502037}" srcOrd="0" destOrd="0" presId="urn:microsoft.com/office/officeart/2005/8/layout/radial3"/>
    <dgm:cxn modelId="{7309A526-4D7C-4F43-8F53-9A3D2AB5605D}" type="presParOf" srcId="{15B0EFC4-573A-4CDD-966C-3BF674FE125F}" destId="{40F4CA5B-DE21-4E19-B74A-C3C2D8F1E791}" srcOrd="0" destOrd="0" presId="urn:microsoft.com/office/officeart/2005/8/layout/radial3"/>
    <dgm:cxn modelId="{599EEFD8-253A-42EB-916D-2C52C50162CE}" type="presParOf" srcId="{40F4CA5B-DE21-4E19-B74A-C3C2D8F1E791}" destId="{F6A536B1-3C91-44D3-9A65-1FB631416C34}" srcOrd="0" destOrd="0" presId="urn:microsoft.com/office/officeart/2005/8/layout/radial3"/>
    <dgm:cxn modelId="{B965A492-0CAB-4B7B-8AB7-A2A1E036872B}" type="presParOf" srcId="{40F4CA5B-DE21-4E19-B74A-C3C2D8F1E791}" destId="{26B8C7BD-55F7-41EA-BE26-9C354D455EDB}" srcOrd="1" destOrd="0" presId="urn:microsoft.com/office/officeart/2005/8/layout/radial3"/>
    <dgm:cxn modelId="{4FD07BD4-B3E3-4CF6-8D66-61C166C6BBD3}" type="presParOf" srcId="{40F4CA5B-DE21-4E19-B74A-C3C2D8F1E791}" destId="{2D2478D3-4C4D-4332-8AC5-2067D08F6968}" srcOrd="2" destOrd="0" presId="urn:microsoft.com/office/officeart/2005/8/layout/radial3"/>
    <dgm:cxn modelId="{AF953DD8-6D19-4311-A472-A641BF7D7A75}" type="presParOf" srcId="{40F4CA5B-DE21-4E19-B74A-C3C2D8F1E791}" destId="{2FD64C3C-6C09-4193-8123-53D652502037}" srcOrd="3" destOrd="0" presId="urn:microsoft.com/office/officeart/2005/8/layout/radial3"/>
    <dgm:cxn modelId="{73345742-2F60-4169-B858-5B5D7DCD4315}" type="presParOf" srcId="{40F4CA5B-DE21-4E19-B74A-C3C2D8F1E791}" destId="{A7A9C0EA-8565-4ED9-91BE-889C2B3D6F25}" srcOrd="4" destOrd="0" presId="urn:microsoft.com/office/officeart/2005/8/layout/radial3"/>
    <dgm:cxn modelId="{3F024CBC-2282-44EE-9A86-7509D7C6993C}" type="presParOf" srcId="{40F4CA5B-DE21-4E19-B74A-C3C2D8F1E791}" destId="{1CD3C385-8DD7-4580-9DDA-D18806949D1F}" srcOrd="5"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F9AB14C-C8CB-4E15-9BED-FB8712DFD28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EA814096-2A6F-4780-8FA9-3E629E235028}">
      <dgm:prSet phldrT="[Text]"/>
      <dgm:spPr/>
      <dgm:t>
        <a:bodyPr/>
        <a:lstStyle/>
        <a:p>
          <a:pPr algn="r" rtl="1"/>
          <a:r>
            <a:rPr lang="fa-IR" smtClean="0"/>
            <a:t>دیدگاه افراطی</a:t>
          </a:r>
          <a:endParaRPr lang="en-US"/>
        </a:p>
      </dgm:t>
    </dgm:pt>
    <dgm:pt modelId="{FE253517-AEF1-4628-B146-FE40B0545EC9}" type="parTrans" cxnId="{2CE8BBEC-EAB0-49F0-83C7-2531BEDC20AC}">
      <dgm:prSet/>
      <dgm:spPr/>
      <dgm:t>
        <a:bodyPr/>
        <a:lstStyle/>
        <a:p>
          <a:endParaRPr lang="en-US"/>
        </a:p>
      </dgm:t>
    </dgm:pt>
    <dgm:pt modelId="{4EBB44BF-B579-4888-BC44-9172F4ED8458}" type="sibTrans" cxnId="{2CE8BBEC-EAB0-49F0-83C7-2531BEDC20AC}">
      <dgm:prSet/>
      <dgm:spPr/>
      <dgm:t>
        <a:bodyPr/>
        <a:lstStyle/>
        <a:p>
          <a:endParaRPr lang="en-US"/>
        </a:p>
      </dgm:t>
    </dgm:pt>
    <dgm:pt modelId="{9FAF2E74-D2A9-4670-A084-EBC6CB0CC7DA}">
      <dgm:prSet phldrT="[Text]"/>
      <dgm:spPr/>
      <dgm:t>
        <a:bodyPr/>
        <a:lstStyle/>
        <a:p>
          <a:pPr algn="r" rtl="1"/>
          <a:r>
            <a:rPr lang="fa-IR" smtClean="0"/>
            <a:t>دیدگاه تفریطی</a:t>
          </a:r>
          <a:endParaRPr lang="en-US"/>
        </a:p>
      </dgm:t>
    </dgm:pt>
    <dgm:pt modelId="{53093B90-37F6-4DEE-80E5-61EE34FFA169}" type="parTrans" cxnId="{1F03F1C4-08C9-42DF-BC7D-5B82E2E78267}">
      <dgm:prSet/>
      <dgm:spPr/>
      <dgm:t>
        <a:bodyPr/>
        <a:lstStyle/>
        <a:p>
          <a:endParaRPr lang="en-US"/>
        </a:p>
      </dgm:t>
    </dgm:pt>
    <dgm:pt modelId="{E9788F60-E925-44F8-8BAA-52041570AAF0}" type="sibTrans" cxnId="{1F03F1C4-08C9-42DF-BC7D-5B82E2E78267}">
      <dgm:prSet/>
      <dgm:spPr/>
      <dgm:t>
        <a:bodyPr/>
        <a:lstStyle/>
        <a:p>
          <a:endParaRPr lang="en-US"/>
        </a:p>
      </dgm:t>
    </dgm:pt>
    <dgm:pt modelId="{0F4E70C8-84BD-4BD2-B534-D469AE556335}">
      <dgm:prSet phldrT="[Text]"/>
      <dgm:spPr/>
      <dgm:t>
        <a:bodyPr/>
        <a:lstStyle/>
        <a:p>
          <a:pPr algn="r" rtl="1"/>
          <a:r>
            <a:rPr lang="fa-IR" smtClean="0"/>
            <a:t>دیدگاه متعادل</a:t>
          </a:r>
          <a:endParaRPr lang="en-US"/>
        </a:p>
      </dgm:t>
    </dgm:pt>
    <dgm:pt modelId="{47E24AD0-A6D8-4FFD-AB7E-45EC26CFB894}" type="parTrans" cxnId="{AB1A95A1-7C36-47A5-8407-A56946DF18FB}">
      <dgm:prSet/>
      <dgm:spPr/>
      <dgm:t>
        <a:bodyPr/>
        <a:lstStyle/>
        <a:p>
          <a:endParaRPr lang="en-US"/>
        </a:p>
      </dgm:t>
    </dgm:pt>
    <dgm:pt modelId="{93F3B6C4-FAEF-4330-821D-301244BDE6F3}" type="sibTrans" cxnId="{AB1A95A1-7C36-47A5-8407-A56946DF18FB}">
      <dgm:prSet/>
      <dgm:spPr/>
      <dgm:t>
        <a:bodyPr/>
        <a:lstStyle/>
        <a:p>
          <a:endParaRPr lang="en-US"/>
        </a:p>
      </dgm:t>
    </dgm:pt>
    <dgm:pt modelId="{842E619B-14FE-4794-BB5D-4010F842C289}">
      <dgm:prSet/>
      <dgm:spPr/>
      <dgm:t>
        <a:bodyPr/>
        <a:lstStyle/>
        <a:p>
          <a:pPr algn="r" rtl="1"/>
          <a:r>
            <a:rPr lang="fa-IR" smtClean="0"/>
            <a:t>انسان بر خداوند نیز برتر است.</a:t>
          </a:r>
          <a:endParaRPr lang="en-US"/>
        </a:p>
      </dgm:t>
    </dgm:pt>
    <dgm:pt modelId="{78FB3851-1AEA-46A9-BEE9-1874CA5754C2}" type="parTrans" cxnId="{921E58A7-8C23-4191-81D0-9B64F52980EC}">
      <dgm:prSet/>
      <dgm:spPr/>
      <dgm:t>
        <a:bodyPr/>
        <a:lstStyle/>
        <a:p>
          <a:endParaRPr lang="en-US"/>
        </a:p>
      </dgm:t>
    </dgm:pt>
    <dgm:pt modelId="{15C4113B-62B9-4197-851B-363698A83049}" type="sibTrans" cxnId="{921E58A7-8C23-4191-81D0-9B64F52980EC}">
      <dgm:prSet/>
      <dgm:spPr/>
      <dgm:t>
        <a:bodyPr/>
        <a:lstStyle/>
        <a:p>
          <a:endParaRPr lang="en-US"/>
        </a:p>
      </dgm:t>
    </dgm:pt>
    <dgm:pt modelId="{471ACAD8-4EBE-40CF-9453-493EA5C15307}">
      <dgm:prSet/>
      <dgm:spPr/>
      <dgm:t>
        <a:bodyPr/>
        <a:lstStyle/>
        <a:p>
          <a:pPr algn="r" rtl="1"/>
          <a:r>
            <a:rPr lang="fa-IR" smtClean="0"/>
            <a:t>انسان برای شهوترانی  و شکم خوارگی آفریده شده است.</a:t>
          </a:r>
          <a:endParaRPr lang="en-US"/>
        </a:p>
      </dgm:t>
    </dgm:pt>
    <dgm:pt modelId="{5464F509-84A5-4271-8EC4-1C20013E017F}" type="parTrans" cxnId="{3E0D7850-6389-4AA4-9939-B644C0BEBC2A}">
      <dgm:prSet/>
      <dgm:spPr/>
      <dgm:t>
        <a:bodyPr/>
        <a:lstStyle/>
        <a:p>
          <a:endParaRPr lang="en-US"/>
        </a:p>
      </dgm:t>
    </dgm:pt>
    <dgm:pt modelId="{C4AA95F0-AC09-4E87-8260-EB56038C93FF}" type="sibTrans" cxnId="{3E0D7850-6389-4AA4-9939-B644C0BEBC2A}">
      <dgm:prSet/>
      <dgm:spPr/>
      <dgm:t>
        <a:bodyPr/>
        <a:lstStyle/>
        <a:p>
          <a:endParaRPr lang="en-US"/>
        </a:p>
      </dgm:t>
    </dgm:pt>
    <dgm:pt modelId="{47A254AC-EC5C-4B94-A4F1-6172848CEA66}">
      <dgm:prSet/>
      <dgm:spPr/>
      <dgm:t>
        <a:bodyPr/>
        <a:lstStyle/>
        <a:p>
          <a:pPr algn="r" rtl="1"/>
          <a:r>
            <a:rPr lang="fa-IR" smtClean="0"/>
            <a:t>انسان از دو بخش مادی و ملکوتی تشکیل شده است.</a:t>
          </a:r>
          <a:endParaRPr lang="en-US"/>
        </a:p>
      </dgm:t>
    </dgm:pt>
    <dgm:pt modelId="{F3EB378F-9D7B-4AB6-B4DB-47D9C483830F}" type="parTrans" cxnId="{E28E9589-9356-4D3E-8237-1EA9F5FC0FF4}">
      <dgm:prSet/>
      <dgm:spPr/>
      <dgm:t>
        <a:bodyPr/>
        <a:lstStyle/>
        <a:p>
          <a:endParaRPr lang="en-US"/>
        </a:p>
      </dgm:t>
    </dgm:pt>
    <dgm:pt modelId="{CA759573-C071-4C11-BEF1-8A100BCA199A}" type="sibTrans" cxnId="{E28E9589-9356-4D3E-8237-1EA9F5FC0FF4}">
      <dgm:prSet/>
      <dgm:spPr/>
      <dgm:t>
        <a:bodyPr/>
        <a:lstStyle/>
        <a:p>
          <a:endParaRPr lang="en-US"/>
        </a:p>
      </dgm:t>
    </dgm:pt>
    <dgm:pt modelId="{15295ADA-5A90-4B43-92D0-940EE57E8B6E}" type="pres">
      <dgm:prSet presAssocID="{2F9AB14C-C8CB-4E15-9BED-FB8712DFD28E}" presName="linear" presStyleCnt="0">
        <dgm:presLayoutVars>
          <dgm:dir val="rev"/>
          <dgm:animLvl val="lvl"/>
          <dgm:resizeHandles val="exact"/>
        </dgm:presLayoutVars>
      </dgm:prSet>
      <dgm:spPr/>
      <dgm:t>
        <a:bodyPr/>
        <a:lstStyle/>
        <a:p>
          <a:pPr rtl="1"/>
          <a:endParaRPr lang="fa-IR"/>
        </a:p>
      </dgm:t>
    </dgm:pt>
    <dgm:pt modelId="{6CD2DC1B-8CFF-4725-B127-C1FF8DF7F9A5}" type="pres">
      <dgm:prSet presAssocID="{EA814096-2A6F-4780-8FA9-3E629E235028}" presName="parentLin" presStyleCnt="0"/>
      <dgm:spPr/>
    </dgm:pt>
    <dgm:pt modelId="{004BD65D-03F9-4A5B-8F15-69C71CCC6E9A}" type="pres">
      <dgm:prSet presAssocID="{EA814096-2A6F-4780-8FA9-3E629E235028}" presName="parentLeftMargin" presStyleLbl="node1" presStyleIdx="0" presStyleCnt="3"/>
      <dgm:spPr/>
      <dgm:t>
        <a:bodyPr/>
        <a:lstStyle/>
        <a:p>
          <a:pPr rtl="1"/>
          <a:endParaRPr lang="fa-IR"/>
        </a:p>
      </dgm:t>
    </dgm:pt>
    <dgm:pt modelId="{96D03026-B476-4DDB-8217-57F8ADAEFDBA}" type="pres">
      <dgm:prSet presAssocID="{EA814096-2A6F-4780-8FA9-3E629E235028}" presName="parentText" presStyleLbl="node1" presStyleIdx="0" presStyleCnt="3">
        <dgm:presLayoutVars>
          <dgm:chMax val="0"/>
          <dgm:bulletEnabled val="1"/>
        </dgm:presLayoutVars>
      </dgm:prSet>
      <dgm:spPr/>
      <dgm:t>
        <a:bodyPr/>
        <a:lstStyle/>
        <a:p>
          <a:endParaRPr lang="en-US"/>
        </a:p>
      </dgm:t>
    </dgm:pt>
    <dgm:pt modelId="{09A2423A-1303-4728-881D-9C942385B73B}" type="pres">
      <dgm:prSet presAssocID="{EA814096-2A6F-4780-8FA9-3E629E235028}" presName="negativeSpace" presStyleCnt="0"/>
      <dgm:spPr/>
    </dgm:pt>
    <dgm:pt modelId="{DDD7C544-630C-4405-A082-144366C7BA02}" type="pres">
      <dgm:prSet presAssocID="{EA814096-2A6F-4780-8FA9-3E629E235028}" presName="childText" presStyleLbl="conFgAcc1" presStyleIdx="0" presStyleCnt="3">
        <dgm:presLayoutVars>
          <dgm:bulletEnabled val="1"/>
        </dgm:presLayoutVars>
      </dgm:prSet>
      <dgm:spPr/>
      <dgm:t>
        <a:bodyPr/>
        <a:lstStyle/>
        <a:p>
          <a:endParaRPr lang="en-US"/>
        </a:p>
      </dgm:t>
    </dgm:pt>
    <dgm:pt modelId="{7158D94E-6868-4F82-87C4-057F10D16028}" type="pres">
      <dgm:prSet presAssocID="{4EBB44BF-B579-4888-BC44-9172F4ED8458}" presName="spaceBetweenRectangles" presStyleCnt="0"/>
      <dgm:spPr/>
    </dgm:pt>
    <dgm:pt modelId="{4216323B-299F-4BF2-8B81-8A5F48B97EE1}" type="pres">
      <dgm:prSet presAssocID="{9FAF2E74-D2A9-4670-A084-EBC6CB0CC7DA}" presName="parentLin" presStyleCnt="0"/>
      <dgm:spPr/>
    </dgm:pt>
    <dgm:pt modelId="{3D15032D-C5A5-4086-8ADF-BB86CC3C453E}" type="pres">
      <dgm:prSet presAssocID="{9FAF2E74-D2A9-4670-A084-EBC6CB0CC7DA}" presName="parentLeftMargin" presStyleLbl="node1" presStyleIdx="0" presStyleCnt="3"/>
      <dgm:spPr/>
      <dgm:t>
        <a:bodyPr/>
        <a:lstStyle/>
        <a:p>
          <a:pPr rtl="1"/>
          <a:endParaRPr lang="fa-IR"/>
        </a:p>
      </dgm:t>
    </dgm:pt>
    <dgm:pt modelId="{5043DCC9-BB0F-437A-BF8D-578F4E644E49}" type="pres">
      <dgm:prSet presAssocID="{9FAF2E74-D2A9-4670-A084-EBC6CB0CC7DA}" presName="parentText" presStyleLbl="node1" presStyleIdx="1" presStyleCnt="3">
        <dgm:presLayoutVars>
          <dgm:chMax val="0"/>
          <dgm:bulletEnabled val="1"/>
        </dgm:presLayoutVars>
      </dgm:prSet>
      <dgm:spPr/>
      <dgm:t>
        <a:bodyPr/>
        <a:lstStyle/>
        <a:p>
          <a:endParaRPr lang="en-US"/>
        </a:p>
      </dgm:t>
    </dgm:pt>
    <dgm:pt modelId="{CB8462F4-B852-4637-86B7-60EFC05A49A7}" type="pres">
      <dgm:prSet presAssocID="{9FAF2E74-D2A9-4670-A084-EBC6CB0CC7DA}" presName="negativeSpace" presStyleCnt="0"/>
      <dgm:spPr/>
    </dgm:pt>
    <dgm:pt modelId="{A091282F-054E-4F21-AEBF-480848261FF8}" type="pres">
      <dgm:prSet presAssocID="{9FAF2E74-D2A9-4670-A084-EBC6CB0CC7DA}" presName="childText" presStyleLbl="conFgAcc1" presStyleIdx="1" presStyleCnt="3">
        <dgm:presLayoutVars>
          <dgm:bulletEnabled val="1"/>
        </dgm:presLayoutVars>
      </dgm:prSet>
      <dgm:spPr/>
      <dgm:t>
        <a:bodyPr/>
        <a:lstStyle/>
        <a:p>
          <a:endParaRPr lang="en-US"/>
        </a:p>
      </dgm:t>
    </dgm:pt>
    <dgm:pt modelId="{985C1736-9419-4A8A-B3A9-5366DA70F730}" type="pres">
      <dgm:prSet presAssocID="{E9788F60-E925-44F8-8BAA-52041570AAF0}" presName="spaceBetweenRectangles" presStyleCnt="0"/>
      <dgm:spPr/>
    </dgm:pt>
    <dgm:pt modelId="{38B1C37B-C768-4270-937B-E42952D21CC5}" type="pres">
      <dgm:prSet presAssocID="{0F4E70C8-84BD-4BD2-B534-D469AE556335}" presName="parentLin" presStyleCnt="0"/>
      <dgm:spPr/>
    </dgm:pt>
    <dgm:pt modelId="{4E6A72ED-DECB-4147-A403-05F7730DCD55}" type="pres">
      <dgm:prSet presAssocID="{0F4E70C8-84BD-4BD2-B534-D469AE556335}" presName="parentLeftMargin" presStyleLbl="node1" presStyleIdx="1" presStyleCnt="3"/>
      <dgm:spPr/>
      <dgm:t>
        <a:bodyPr/>
        <a:lstStyle/>
        <a:p>
          <a:pPr rtl="1"/>
          <a:endParaRPr lang="fa-IR"/>
        </a:p>
      </dgm:t>
    </dgm:pt>
    <dgm:pt modelId="{1A6B39D0-218E-4C1E-956D-732B45C260F2}" type="pres">
      <dgm:prSet presAssocID="{0F4E70C8-84BD-4BD2-B534-D469AE556335}" presName="parentText" presStyleLbl="node1" presStyleIdx="2" presStyleCnt="3">
        <dgm:presLayoutVars>
          <dgm:chMax val="0"/>
          <dgm:bulletEnabled val="1"/>
        </dgm:presLayoutVars>
      </dgm:prSet>
      <dgm:spPr/>
      <dgm:t>
        <a:bodyPr/>
        <a:lstStyle/>
        <a:p>
          <a:pPr rtl="1"/>
          <a:endParaRPr lang="fa-IR"/>
        </a:p>
      </dgm:t>
    </dgm:pt>
    <dgm:pt modelId="{F4970A87-29DA-4426-835E-B5DAC5853C28}" type="pres">
      <dgm:prSet presAssocID="{0F4E70C8-84BD-4BD2-B534-D469AE556335}" presName="negativeSpace" presStyleCnt="0"/>
      <dgm:spPr/>
    </dgm:pt>
    <dgm:pt modelId="{230DDD08-F333-4D46-9892-6732934932AF}" type="pres">
      <dgm:prSet presAssocID="{0F4E70C8-84BD-4BD2-B534-D469AE556335}" presName="childText" presStyleLbl="conFgAcc1" presStyleIdx="2" presStyleCnt="3">
        <dgm:presLayoutVars>
          <dgm:bulletEnabled val="1"/>
        </dgm:presLayoutVars>
      </dgm:prSet>
      <dgm:spPr/>
      <dgm:t>
        <a:bodyPr/>
        <a:lstStyle/>
        <a:p>
          <a:pPr rtl="1"/>
          <a:endParaRPr lang="fa-IR"/>
        </a:p>
      </dgm:t>
    </dgm:pt>
  </dgm:ptLst>
  <dgm:cxnLst>
    <dgm:cxn modelId="{16AB9E9E-FC88-4704-9D2F-FFCAE406855E}" type="presOf" srcId="{9FAF2E74-D2A9-4670-A084-EBC6CB0CC7DA}" destId="{3D15032D-C5A5-4086-8ADF-BB86CC3C453E}" srcOrd="0" destOrd="0" presId="urn:microsoft.com/office/officeart/2005/8/layout/list1"/>
    <dgm:cxn modelId="{2CE8BBEC-EAB0-49F0-83C7-2531BEDC20AC}" srcId="{2F9AB14C-C8CB-4E15-9BED-FB8712DFD28E}" destId="{EA814096-2A6F-4780-8FA9-3E629E235028}" srcOrd="0" destOrd="0" parTransId="{FE253517-AEF1-4628-B146-FE40B0545EC9}" sibTransId="{4EBB44BF-B579-4888-BC44-9172F4ED8458}"/>
    <dgm:cxn modelId="{BE4C9A9C-DF5F-4D52-9519-5AD3AE6581D0}" type="presOf" srcId="{842E619B-14FE-4794-BB5D-4010F842C289}" destId="{DDD7C544-630C-4405-A082-144366C7BA02}" srcOrd="0" destOrd="0" presId="urn:microsoft.com/office/officeart/2005/8/layout/list1"/>
    <dgm:cxn modelId="{D349722F-7499-421E-9CFC-26D8C89FF77D}" type="presOf" srcId="{0F4E70C8-84BD-4BD2-B534-D469AE556335}" destId="{4E6A72ED-DECB-4147-A403-05F7730DCD55}" srcOrd="0" destOrd="0" presId="urn:microsoft.com/office/officeart/2005/8/layout/list1"/>
    <dgm:cxn modelId="{921E58A7-8C23-4191-81D0-9B64F52980EC}" srcId="{EA814096-2A6F-4780-8FA9-3E629E235028}" destId="{842E619B-14FE-4794-BB5D-4010F842C289}" srcOrd="0" destOrd="0" parTransId="{78FB3851-1AEA-46A9-BEE9-1874CA5754C2}" sibTransId="{15C4113B-62B9-4197-851B-363698A83049}"/>
    <dgm:cxn modelId="{E28E9589-9356-4D3E-8237-1EA9F5FC0FF4}" srcId="{0F4E70C8-84BD-4BD2-B534-D469AE556335}" destId="{47A254AC-EC5C-4B94-A4F1-6172848CEA66}" srcOrd="0" destOrd="0" parTransId="{F3EB378F-9D7B-4AB6-B4DB-47D9C483830F}" sibTransId="{CA759573-C071-4C11-BEF1-8A100BCA199A}"/>
    <dgm:cxn modelId="{AB1A95A1-7C36-47A5-8407-A56946DF18FB}" srcId="{2F9AB14C-C8CB-4E15-9BED-FB8712DFD28E}" destId="{0F4E70C8-84BD-4BD2-B534-D469AE556335}" srcOrd="2" destOrd="0" parTransId="{47E24AD0-A6D8-4FFD-AB7E-45EC26CFB894}" sibTransId="{93F3B6C4-FAEF-4330-821D-301244BDE6F3}"/>
    <dgm:cxn modelId="{10F15DE5-3BC1-451B-83C0-52E6964121F4}" type="presOf" srcId="{2F9AB14C-C8CB-4E15-9BED-FB8712DFD28E}" destId="{15295ADA-5A90-4B43-92D0-940EE57E8B6E}" srcOrd="0" destOrd="0" presId="urn:microsoft.com/office/officeart/2005/8/layout/list1"/>
    <dgm:cxn modelId="{1C94F8EB-5D81-4740-9CE8-109A28E72943}" type="presOf" srcId="{9FAF2E74-D2A9-4670-A084-EBC6CB0CC7DA}" destId="{5043DCC9-BB0F-437A-BF8D-578F4E644E49}" srcOrd="1" destOrd="0" presId="urn:microsoft.com/office/officeart/2005/8/layout/list1"/>
    <dgm:cxn modelId="{06874D9D-836F-47D4-8210-56D3FE9B9E54}" type="presOf" srcId="{EA814096-2A6F-4780-8FA9-3E629E235028}" destId="{004BD65D-03F9-4A5B-8F15-69C71CCC6E9A}" srcOrd="0" destOrd="0" presId="urn:microsoft.com/office/officeart/2005/8/layout/list1"/>
    <dgm:cxn modelId="{CFFA6873-788F-4FC7-AB57-9DB856802783}" type="presOf" srcId="{EA814096-2A6F-4780-8FA9-3E629E235028}" destId="{96D03026-B476-4DDB-8217-57F8ADAEFDBA}" srcOrd="1" destOrd="0" presId="urn:microsoft.com/office/officeart/2005/8/layout/list1"/>
    <dgm:cxn modelId="{5BBA9430-91B5-4F20-85AB-01C4F09DB3C6}" type="presOf" srcId="{47A254AC-EC5C-4B94-A4F1-6172848CEA66}" destId="{230DDD08-F333-4D46-9892-6732934932AF}" srcOrd="0" destOrd="0" presId="urn:microsoft.com/office/officeart/2005/8/layout/list1"/>
    <dgm:cxn modelId="{67AF3B38-6392-4321-8FBF-0B7CBB7544C1}" type="presOf" srcId="{471ACAD8-4EBE-40CF-9453-493EA5C15307}" destId="{A091282F-054E-4F21-AEBF-480848261FF8}" srcOrd="0" destOrd="0" presId="urn:microsoft.com/office/officeart/2005/8/layout/list1"/>
    <dgm:cxn modelId="{7AAA0F64-8ADD-4168-BA05-44D7D328BF26}" type="presOf" srcId="{0F4E70C8-84BD-4BD2-B534-D469AE556335}" destId="{1A6B39D0-218E-4C1E-956D-732B45C260F2}" srcOrd="1" destOrd="0" presId="urn:microsoft.com/office/officeart/2005/8/layout/list1"/>
    <dgm:cxn modelId="{1F03F1C4-08C9-42DF-BC7D-5B82E2E78267}" srcId="{2F9AB14C-C8CB-4E15-9BED-FB8712DFD28E}" destId="{9FAF2E74-D2A9-4670-A084-EBC6CB0CC7DA}" srcOrd="1" destOrd="0" parTransId="{53093B90-37F6-4DEE-80E5-61EE34FFA169}" sibTransId="{E9788F60-E925-44F8-8BAA-52041570AAF0}"/>
    <dgm:cxn modelId="{3E0D7850-6389-4AA4-9939-B644C0BEBC2A}" srcId="{9FAF2E74-D2A9-4670-A084-EBC6CB0CC7DA}" destId="{471ACAD8-4EBE-40CF-9453-493EA5C15307}" srcOrd="0" destOrd="0" parTransId="{5464F509-84A5-4271-8EC4-1C20013E017F}" sibTransId="{C4AA95F0-AC09-4E87-8260-EB56038C93FF}"/>
    <dgm:cxn modelId="{A8626AD9-CA0A-4EA7-B6C4-64DB4CE86B4F}" type="presParOf" srcId="{15295ADA-5A90-4B43-92D0-940EE57E8B6E}" destId="{6CD2DC1B-8CFF-4725-B127-C1FF8DF7F9A5}" srcOrd="0" destOrd="0" presId="urn:microsoft.com/office/officeart/2005/8/layout/list1"/>
    <dgm:cxn modelId="{B4A76D19-48F0-4FD2-A136-04C644E36D4C}" type="presParOf" srcId="{6CD2DC1B-8CFF-4725-B127-C1FF8DF7F9A5}" destId="{004BD65D-03F9-4A5B-8F15-69C71CCC6E9A}" srcOrd="0" destOrd="0" presId="urn:microsoft.com/office/officeart/2005/8/layout/list1"/>
    <dgm:cxn modelId="{A41B95E0-FEEE-45BA-8098-6F2AF0803669}" type="presParOf" srcId="{6CD2DC1B-8CFF-4725-B127-C1FF8DF7F9A5}" destId="{96D03026-B476-4DDB-8217-57F8ADAEFDBA}" srcOrd="1" destOrd="0" presId="urn:microsoft.com/office/officeart/2005/8/layout/list1"/>
    <dgm:cxn modelId="{68F47EE5-B2FE-4FF8-952A-9F0756293B34}" type="presParOf" srcId="{15295ADA-5A90-4B43-92D0-940EE57E8B6E}" destId="{09A2423A-1303-4728-881D-9C942385B73B}" srcOrd="1" destOrd="0" presId="urn:microsoft.com/office/officeart/2005/8/layout/list1"/>
    <dgm:cxn modelId="{A4A67406-14F2-472D-BD9B-1110A23AAAD1}" type="presParOf" srcId="{15295ADA-5A90-4B43-92D0-940EE57E8B6E}" destId="{DDD7C544-630C-4405-A082-144366C7BA02}" srcOrd="2" destOrd="0" presId="urn:microsoft.com/office/officeart/2005/8/layout/list1"/>
    <dgm:cxn modelId="{68342FD0-2789-4E49-AA76-4A360E62194A}" type="presParOf" srcId="{15295ADA-5A90-4B43-92D0-940EE57E8B6E}" destId="{7158D94E-6868-4F82-87C4-057F10D16028}" srcOrd="3" destOrd="0" presId="urn:microsoft.com/office/officeart/2005/8/layout/list1"/>
    <dgm:cxn modelId="{A1B26F5F-2025-4B01-BC0E-43BAED59F7FF}" type="presParOf" srcId="{15295ADA-5A90-4B43-92D0-940EE57E8B6E}" destId="{4216323B-299F-4BF2-8B81-8A5F48B97EE1}" srcOrd="4" destOrd="0" presId="urn:microsoft.com/office/officeart/2005/8/layout/list1"/>
    <dgm:cxn modelId="{F90C3D70-E03D-4084-9B8A-5269AF9E661A}" type="presParOf" srcId="{4216323B-299F-4BF2-8B81-8A5F48B97EE1}" destId="{3D15032D-C5A5-4086-8ADF-BB86CC3C453E}" srcOrd="0" destOrd="0" presId="urn:microsoft.com/office/officeart/2005/8/layout/list1"/>
    <dgm:cxn modelId="{6658A218-AFD0-44A6-BA8E-5F861672BE13}" type="presParOf" srcId="{4216323B-299F-4BF2-8B81-8A5F48B97EE1}" destId="{5043DCC9-BB0F-437A-BF8D-578F4E644E49}" srcOrd="1" destOrd="0" presId="urn:microsoft.com/office/officeart/2005/8/layout/list1"/>
    <dgm:cxn modelId="{6CE00B57-7279-43C1-9C59-57787AB64632}" type="presParOf" srcId="{15295ADA-5A90-4B43-92D0-940EE57E8B6E}" destId="{CB8462F4-B852-4637-86B7-60EFC05A49A7}" srcOrd="5" destOrd="0" presId="urn:microsoft.com/office/officeart/2005/8/layout/list1"/>
    <dgm:cxn modelId="{AA7AFF74-F1BF-4D76-9980-81B097EDBEBC}" type="presParOf" srcId="{15295ADA-5A90-4B43-92D0-940EE57E8B6E}" destId="{A091282F-054E-4F21-AEBF-480848261FF8}" srcOrd="6" destOrd="0" presId="urn:microsoft.com/office/officeart/2005/8/layout/list1"/>
    <dgm:cxn modelId="{3D91E067-FE6C-456E-B941-0599241D425C}" type="presParOf" srcId="{15295ADA-5A90-4B43-92D0-940EE57E8B6E}" destId="{985C1736-9419-4A8A-B3A9-5366DA70F730}" srcOrd="7" destOrd="0" presId="urn:microsoft.com/office/officeart/2005/8/layout/list1"/>
    <dgm:cxn modelId="{6A5DEA4C-F8CC-4349-BDDF-8A61E45C9CB0}" type="presParOf" srcId="{15295ADA-5A90-4B43-92D0-940EE57E8B6E}" destId="{38B1C37B-C768-4270-937B-E42952D21CC5}" srcOrd="8" destOrd="0" presId="urn:microsoft.com/office/officeart/2005/8/layout/list1"/>
    <dgm:cxn modelId="{921F8C68-C6BB-417C-B1ED-1DF9739FF10D}" type="presParOf" srcId="{38B1C37B-C768-4270-937B-E42952D21CC5}" destId="{4E6A72ED-DECB-4147-A403-05F7730DCD55}" srcOrd="0" destOrd="0" presId="urn:microsoft.com/office/officeart/2005/8/layout/list1"/>
    <dgm:cxn modelId="{949CA690-56FB-48CF-AFA5-96C011426F89}" type="presParOf" srcId="{38B1C37B-C768-4270-937B-E42952D21CC5}" destId="{1A6B39D0-218E-4C1E-956D-732B45C260F2}" srcOrd="1" destOrd="0" presId="urn:microsoft.com/office/officeart/2005/8/layout/list1"/>
    <dgm:cxn modelId="{2118F4B4-A341-486D-93B0-C36BEC7E5AFC}" type="presParOf" srcId="{15295ADA-5A90-4B43-92D0-940EE57E8B6E}" destId="{F4970A87-29DA-4426-835E-B5DAC5853C28}" srcOrd="9" destOrd="0" presId="urn:microsoft.com/office/officeart/2005/8/layout/list1"/>
    <dgm:cxn modelId="{79014ECF-47C9-4C06-8A1E-3853E1444D5D}" type="presParOf" srcId="{15295ADA-5A90-4B43-92D0-940EE57E8B6E}" destId="{230DDD08-F333-4D46-9892-6732934932AF}"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42068F6-6BE5-4252-86C1-785FCF606D10}" type="doc">
      <dgm:prSet loTypeId="urn:microsoft.com/office/officeart/2005/8/layout/radial6" loCatId="cycle" qsTypeId="urn:microsoft.com/office/officeart/2005/8/quickstyle/simple1" qsCatId="simple" csTypeId="urn:microsoft.com/office/officeart/2005/8/colors/accent0_1" csCatId="mainScheme" phldr="1"/>
      <dgm:spPr/>
      <dgm:t>
        <a:bodyPr/>
        <a:lstStyle/>
        <a:p>
          <a:pPr rtl="1"/>
          <a:endParaRPr lang="fa-IR"/>
        </a:p>
      </dgm:t>
    </dgm:pt>
    <dgm:pt modelId="{99D124E1-584D-4564-BCB1-91806C99A234}">
      <dgm:prSet phldrT="[Text]"/>
      <dgm:spPr/>
      <dgm:t>
        <a:bodyPr/>
        <a:lstStyle/>
        <a:p>
          <a:pPr rtl="1"/>
          <a:r>
            <a:rPr lang="fa-IR" smtClean="0"/>
            <a:t>ایجاد حس مسئولیت نسبت به: </a:t>
          </a:r>
          <a:endParaRPr lang="fa-IR"/>
        </a:p>
      </dgm:t>
    </dgm:pt>
    <dgm:pt modelId="{6ECE3F2D-E04D-45E9-BBE6-4743046684A1}" type="parTrans" cxnId="{13ABB87F-FAC1-4283-8A0B-85C9CE09D60A}">
      <dgm:prSet/>
      <dgm:spPr/>
      <dgm:t>
        <a:bodyPr/>
        <a:lstStyle/>
        <a:p>
          <a:pPr rtl="1"/>
          <a:endParaRPr lang="fa-IR"/>
        </a:p>
      </dgm:t>
    </dgm:pt>
    <dgm:pt modelId="{E5A1541F-EE27-4DDA-9731-FD4547733200}" type="sibTrans" cxnId="{13ABB87F-FAC1-4283-8A0B-85C9CE09D60A}">
      <dgm:prSet/>
      <dgm:spPr/>
      <dgm:t>
        <a:bodyPr/>
        <a:lstStyle/>
        <a:p>
          <a:pPr rtl="1"/>
          <a:endParaRPr lang="fa-IR"/>
        </a:p>
      </dgm:t>
    </dgm:pt>
    <dgm:pt modelId="{3FFCB6F7-D501-4C82-8DA9-862F4073CCFA}">
      <dgm:prSet phldrT="[Text]" custT="1"/>
      <dgm:spPr/>
      <dgm:t>
        <a:bodyPr/>
        <a:lstStyle/>
        <a:p>
          <a:pPr rtl="1"/>
          <a:r>
            <a:rPr lang="fa-IR" sz="1600" smtClean="0"/>
            <a:t>نسبت به آفریدگار</a:t>
          </a:r>
          <a:endParaRPr lang="fa-IR" sz="1600"/>
        </a:p>
      </dgm:t>
    </dgm:pt>
    <dgm:pt modelId="{D9E68081-1F30-4045-A1E8-B543BFBB3949}" type="parTrans" cxnId="{BB29E216-8FF9-490D-A406-101CAC7D93E7}">
      <dgm:prSet/>
      <dgm:spPr/>
      <dgm:t>
        <a:bodyPr/>
        <a:lstStyle/>
        <a:p>
          <a:pPr rtl="1"/>
          <a:endParaRPr lang="fa-IR"/>
        </a:p>
      </dgm:t>
    </dgm:pt>
    <dgm:pt modelId="{D89A619E-507A-4615-A989-DAEE0B032D39}" type="sibTrans" cxnId="{BB29E216-8FF9-490D-A406-101CAC7D93E7}">
      <dgm:prSet/>
      <dgm:spPr/>
      <dgm:t>
        <a:bodyPr/>
        <a:lstStyle/>
        <a:p>
          <a:pPr rtl="1"/>
          <a:endParaRPr lang="fa-IR"/>
        </a:p>
      </dgm:t>
    </dgm:pt>
    <dgm:pt modelId="{219932B8-EFBB-451C-9C4A-DEC07444851A}">
      <dgm:prSet phldrT="[Text]" custT="1"/>
      <dgm:spPr/>
      <dgm:t>
        <a:bodyPr/>
        <a:lstStyle/>
        <a:p>
          <a:pPr rtl="1"/>
          <a:r>
            <a:rPr lang="fa-IR" sz="1600" smtClean="0"/>
            <a:t>نسبت به پدر و مادر</a:t>
          </a:r>
          <a:endParaRPr lang="fa-IR" sz="1600"/>
        </a:p>
      </dgm:t>
    </dgm:pt>
    <dgm:pt modelId="{AA210F26-B711-4F2D-8520-C1D3F87716FD}" type="parTrans" cxnId="{FFA10C83-FD00-4345-9A0F-D29709A7BEC4}">
      <dgm:prSet/>
      <dgm:spPr/>
      <dgm:t>
        <a:bodyPr/>
        <a:lstStyle/>
        <a:p>
          <a:pPr rtl="1"/>
          <a:endParaRPr lang="fa-IR"/>
        </a:p>
      </dgm:t>
    </dgm:pt>
    <dgm:pt modelId="{E324C67C-4462-4592-B107-C29D0B872383}" type="sibTrans" cxnId="{FFA10C83-FD00-4345-9A0F-D29709A7BEC4}">
      <dgm:prSet/>
      <dgm:spPr/>
      <dgm:t>
        <a:bodyPr/>
        <a:lstStyle/>
        <a:p>
          <a:pPr rtl="1"/>
          <a:endParaRPr lang="fa-IR"/>
        </a:p>
      </dgm:t>
    </dgm:pt>
    <dgm:pt modelId="{B439751A-51C7-49CE-AD30-CBE1A98ECE26}">
      <dgm:prSet phldrT="[Text]" custT="1"/>
      <dgm:spPr/>
      <dgm:t>
        <a:bodyPr/>
        <a:lstStyle/>
        <a:p>
          <a:pPr rtl="1"/>
          <a:r>
            <a:rPr lang="fa-IR" sz="2000" smtClean="0"/>
            <a:t>فرزندان</a:t>
          </a:r>
          <a:endParaRPr lang="fa-IR" sz="2000"/>
        </a:p>
      </dgm:t>
    </dgm:pt>
    <dgm:pt modelId="{84A4B759-FB96-4499-9D3D-1BA86AED8411}" type="parTrans" cxnId="{DF93E22D-5664-4690-B198-A8427B4CCE8E}">
      <dgm:prSet/>
      <dgm:spPr/>
      <dgm:t>
        <a:bodyPr/>
        <a:lstStyle/>
        <a:p>
          <a:pPr rtl="1"/>
          <a:endParaRPr lang="fa-IR"/>
        </a:p>
      </dgm:t>
    </dgm:pt>
    <dgm:pt modelId="{0B018604-AD99-4410-9769-A43BDAC216D1}" type="sibTrans" cxnId="{DF93E22D-5664-4690-B198-A8427B4CCE8E}">
      <dgm:prSet/>
      <dgm:spPr/>
      <dgm:t>
        <a:bodyPr/>
        <a:lstStyle/>
        <a:p>
          <a:pPr rtl="1"/>
          <a:endParaRPr lang="fa-IR"/>
        </a:p>
      </dgm:t>
    </dgm:pt>
    <dgm:pt modelId="{391DF551-A726-451B-ADA7-7A003CF9C02F}">
      <dgm:prSet phldrT="[Text]" custT="1"/>
      <dgm:spPr/>
      <dgm:t>
        <a:bodyPr/>
        <a:lstStyle/>
        <a:p>
          <a:pPr rtl="1"/>
          <a:r>
            <a:rPr lang="fa-IR" sz="2000" smtClean="0"/>
            <a:t>جامعه </a:t>
          </a:r>
          <a:endParaRPr lang="fa-IR" sz="2000"/>
        </a:p>
      </dgm:t>
    </dgm:pt>
    <dgm:pt modelId="{C417FDAE-FC8C-4904-A562-B9851C6973DA}" type="parTrans" cxnId="{2FF0F38F-CCF5-4A03-95C8-73E6D272E167}">
      <dgm:prSet/>
      <dgm:spPr/>
      <dgm:t>
        <a:bodyPr/>
        <a:lstStyle/>
        <a:p>
          <a:pPr rtl="1"/>
          <a:endParaRPr lang="fa-IR"/>
        </a:p>
      </dgm:t>
    </dgm:pt>
    <dgm:pt modelId="{D56478B4-4F14-473A-A61D-4516DD39F733}" type="sibTrans" cxnId="{2FF0F38F-CCF5-4A03-95C8-73E6D272E167}">
      <dgm:prSet/>
      <dgm:spPr/>
      <dgm:t>
        <a:bodyPr/>
        <a:lstStyle/>
        <a:p>
          <a:pPr rtl="1"/>
          <a:endParaRPr lang="fa-IR"/>
        </a:p>
      </dgm:t>
    </dgm:pt>
    <dgm:pt modelId="{FFC656DE-884F-4582-B557-D6666FB05402}">
      <dgm:prSet phldrT="[Text]" custT="1"/>
      <dgm:spPr/>
      <dgm:t>
        <a:bodyPr/>
        <a:lstStyle/>
        <a:p>
          <a:pPr rtl="1"/>
          <a:r>
            <a:rPr lang="fa-IR" sz="2000" smtClean="0"/>
            <a:t>طبیعت</a:t>
          </a:r>
          <a:endParaRPr lang="fa-IR" sz="2000"/>
        </a:p>
      </dgm:t>
    </dgm:pt>
    <dgm:pt modelId="{69E9EC91-A5F6-42D0-ADDA-62BEB887649F}" type="parTrans" cxnId="{79E92CC3-1C96-4AB2-8983-FA382AA9C67C}">
      <dgm:prSet/>
      <dgm:spPr/>
      <dgm:t>
        <a:bodyPr/>
        <a:lstStyle/>
        <a:p>
          <a:pPr rtl="1"/>
          <a:endParaRPr lang="fa-IR"/>
        </a:p>
      </dgm:t>
    </dgm:pt>
    <dgm:pt modelId="{3C730D44-C4B9-4CBF-B4F0-4CE0AB44FC9A}" type="sibTrans" cxnId="{79E92CC3-1C96-4AB2-8983-FA382AA9C67C}">
      <dgm:prSet/>
      <dgm:spPr/>
      <dgm:t>
        <a:bodyPr/>
        <a:lstStyle/>
        <a:p>
          <a:pPr rtl="1"/>
          <a:endParaRPr lang="fa-IR"/>
        </a:p>
      </dgm:t>
    </dgm:pt>
    <dgm:pt modelId="{553D2CC7-11A6-4C08-B340-C4BE1AF67550}">
      <dgm:prSet phldrT="[Text]" custT="1"/>
      <dgm:spPr/>
      <dgm:t>
        <a:bodyPr/>
        <a:lstStyle/>
        <a:p>
          <a:pPr rtl="1"/>
          <a:r>
            <a:rPr lang="fa-IR" sz="2000" smtClean="0"/>
            <a:t>حیوانات</a:t>
          </a:r>
          <a:endParaRPr lang="fa-IR" sz="2000"/>
        </a:p>
      </dgm:t>
    </dgm:pt>
    <dgm:pt modelId="{4B7A3DAD-75E3-443F-84D6-A9064F36BB4B}" type="parTrans" cxnId="{0F6B812D-5C72-4576-9F77-A10C5647C4D9}">
      <dgm:prSet/>
      <dgm:spPr/>
      <dgm:t>
        <a:bodyPr/>
        <a:lstStyle/>
        <a:p>
          <a:pPr rtl="1"/>
          <a:endParaRPr lang="fa-IR"/>
        </a:p>
      </dgm:t>
    </dgm:pt>
    <dgm:pt modelId="{4B503018-DCFF-4E14-A208-D609FA627175}" type="sibTrans" cxnId="{0F6B812D-5C72-4576-9F77-A10C5647C4D9}">
      <dgm:prSet/>
      <dgm:spPr/>
      <dgm:t>
        <a:bodyPr/>
        <a:lstStyle/>
        <a:p>
          <a:pPr rtl="1"/>
          <a:endParaRPr lang="fa-IR"/>
        </a:p>
      </dgm:t>
    </dgm:pt>
    <dgm:pt modelId="{B5AD9BAF-C73C-4716-A189-E651142AB4CA}">
      <dgm:prSet phldrT="[Text]" custT="1"/>
      <dgm:spPr/>
      <dgm:t>
        <a:bodyPr/>
        <a:lstStyle/>
        <a:p>
          <a:pPr rtl="1"/>
          <a:r>
            <a:rPr lang="fa-IR" sz="2000" smtClean="0"/>
            <a:t>......</a:t>
          </a:r>
          <a:endParaRPr lang="fa-IR" sz="2000"/>
        </a:p>
      </dgm:t>
    </dgm:pt>
    <dgm:pt modelId="{DCB29B6A-2432-4964-BED1-4BDDA857C348}" type="parTrans" cxnId="{A6A8E995-2FA6-4E4C-BD8F-629AB64043E6}">
      <dgm:prSet/>
      <dgm:spPr/>
      <dgm:t>
        <a:bodyPr/>
        <a:lstStyle/>
        <a:p>
          <a:pPr rtl="1"/>
          <a:endParaRPr lang="fa-IR"/>
        </a:p>
      </dgm:t>
    </dgm:pt>
    <dgm:pt modelId="{AEC9F2A8-8D52-4C68-B7C7-825B85E2212D}" type="sibTrans" cxnId="{A6A8E995-2FA6-4E4C-BD8F-629AB64043E6}">
      <dgm:prSet/>
      <dgm:spPr/>
      <dgm:t>
        <a:bodyPr/>
        <a:lstStyle/>
        <a:p>
          <a:pPr rtl="1"/>
          <a:endParaRPr lang="fa-IR"/>
        </a:p>
      </dgm:t>
    </dgm:pt>
    <dgm:pt modelId="{CA4F5D34-59AE-42A0-A7E9-34E1DCBE1D36}">
      <dgm:prSet phldrT="[Text]" custT="1"/>
      <dgm:spPr/>
      <dgm:t>
        <a:bodyPr/>
        <a:lstStyle/>
        <a:p>
          <a:pPr rtl="1"/>
          <a:r>
            <a:rPr lang="fa-IR" sz="2000" smtClean="0"/>
            <a:t>همسر</a:t>
          </a:r>
          <a:endParaRPr lang="fa-IR" sz="2000"/>
        </a:p>
      </dgm:t>
    </dgm:pt>
    <dgm:pt modelId="{36BBA11C-D230-4F19-BC57-42102CCCB4C5}" type="parTrans" cxnId="{053D072C-3091-4CC8-8C79-2ACE6CBFCD1E}">
      <dgm:prSet/>
      <dgm:spPr/>
      <dgm:t>
        <a:bodyPr/>
        <a:lstStyle/>
        <a:p>
          <a:pPr rtl="1"/>
          <a:endParaRPr lang="fa-IR"/>
        </a:p>
      </dgm:t>
    </dgm:pt>
    <dgm:pt modelId="{78186C1D-6671-4385-AE87-42E6EE116B02}" type="sibTrans" cxnId="{053D072C-3091-4CC8-8C79-2ACE6CBFCD1E}">
      <dgm:prSet/>
      <dgm:spPr/>
      <dgm:t>
        <a:bodyPr/>
        <a:lstStyle/>
        <a:p>
          <a:pPr rtl="1"/>
          <a:endParaRPr lang="fa-IR"/>
        </a:p>
      </dgm:t>
    </dgm:pt>
    <dgm:pt modelId="{698085A6-72DD-4704-911B-8C9CF70581A6}" type="pres">
      <dgm:prSet presAssocID="{642068F6-6BE5-4252-86C1-785FCF606D10}" presName="Name0" presStyleCnt="0">
        <dgm:presLayoutVars>
          <dgm:chMax val="1"/>
          <dgm:dir/>
          <dgm:animLvl val="ctr"/>
          <dgm:resizeHandles val="exact"/>
        </dgm:presLayoutVars>
      </dgm:prSet>
      <dgm:spPr/>
      <dgm:t>
        <a:bodyPr/>
        <a:lstStyle/>
        <a:p>
          <a:pPr rtl="1"/>
          <a:endParaRPr lang="fa-IR"/>
        </a:p>
      </dgm:t>
    </dgm:pt>
    <dgm:pt modelId="{167D36C8-4775-49E1-8E33-6D327DDEDE61}" type="pres">
      <dgm:prSet presAssocID="{99D124E1-584D-4564-BCB1-91806C99A234}" presName="centerShape" presStyleLbl="node0" presStyleIdx="0" presStyleCnt="1" custScaleX="136403" custScaleY="133628"/>
      <dgm:spPr/>
      <dgm:t>
        <a:bodyPr/>
        <a:lstStyle/>
        <a:p>
          <a:pPr rtl="1"/>
          <a:endParaRPr lang="fa-IR"/>
        </a:p>
      </dgm:t>
    </dgm:pt>
    <dgm:pt modelId="{8E957286-CBD9-4499-A873-04E081963907}" type="pres">
      <dgm:prSet presAssocID="{3FFCB6F7-D501-4C82-8DA9-862F4073CCFA}" presName="node" presStyleLbl="node1" presStyleIdx="0" presStyleCnt="8">
        <dgm:presLayoutVars>
          <dgm:bulletEnabled val="1"/>
        </dgm:presLayoutVars>
      </dgm:prSet>
      <dgm:spPr/>
      <dgm:t>
        <a:bodyPr/>
        <a:lstStyle/>
        <a:p>
          <a:pPr rtl="1"/>
          <a:endParaRPr lang="fa-IR"/>
        </a:p>
      </dgm:t>
    </dgm:pt>
    <dgm:pt modelId="{69C25ABA-1DF3-46C8-955A-D53F0997B98E}" type="pres">
      <dgm:prSet presAssocID="{3FFCB6F7-D501-4C82-8DA9-862F4073CCFA}" presName="dummy" presStyleCnt="0"/>
      <dgm:spPr/>
      <dgm:t>
        <a:bodyPr/>
        <a:lstStyle/>
        <a:p>
          <a:pPr rtl="1"/>
          <a:endParaRPr lang="fa-IR"/>
        </a:p>
      </dgm:t>
    </dgm:pt>
    <dgm:pt modelId="{30B2FD04-C339-4A76-97DA-B037A78E7E8D}" type="pres">
      <dgm:prSet presAssocID="{D89A619E-507A-4615-A989-DAEE0B032D39}" presName="sibTrans" presStyleLbl="sibTrans2D1" presStyleIdx="0" presStyleCnt="8"/>
      <dgm:spPr/>
      <dgm:t>
        <a:bodyPr/>
        <a:lstStyle/>
        <a:p>
          <a:pPr rtl="1"/>
          <a:endParaRPr lang="fa-IR"/>
        </a:p>
      </dgm:t>
    </dgm:pt>
    <dgm:pt modelId="{DF867F9E-A5AB-4541-B6C8-52B6565D0A91}" type="pres">
      <dgm:prSet presAssocID="{219932B8-EFBB-451C-9C4A-DEC07444851A}" presName="node" presStyleLbl="node1" presStyleIdx="1" presStyleCnt="8">
        <dgm:presLayoutVars>
          <dgm:bulletEnabled val="1"/>
        </dgm:presLayoutVars>
      </dgm:prSet>
      <dgm:spPr/>
      <dgm:t>
        <a:bodyPr/>
        <a:lstStyle/>
        <a:p>
          <a:pPr rtl="1"/>
          <a:endParaRPr lang="fa-IR"/>
        </a:p>
      </dgm:t>
    </dgm:pt>
    <dgm:pt modelId="{6C38658B-40E9-4E8F-956A-ECC27896DB28}" type="pres">
      <dgm:prSet presAssocID="{219932B8-EFBB-451C-9C4A-DEC07444851A}" presName="dummy" presStyleCnt="0"/>
      <dgm:spPr/>
      <dgm:t>
        <a:bodyPr/>
        <a:lstStyle/>
        <a:p>
          <a:pPr rtl="1"/>
          <a:endParaRPr lang="fa-IR"/>
        </a:p>
      </dgm:t>
    </dgm:pt>
    <dgm:pt modelId="{1F488E75-D40A-4E39-8DDC-2C6A0FBE3DE3}" type="pres">
      <dgm:prSet presAssocID="{E324C67C-4462-4592-B107-C29D0B872383}" presName="sibTrans" presStyleLbl="sibTrans2D1" presStyleIdx="1" presStyleCnt="8"/>
      <dgm:spPr/>
      <dgm:t>
        <a:bodyPr/>
        <a:lstStyle/>
        <a:p>
          <a:pPr rtl="1"/>
          <a:endParaRPr lang="fa-IR"/>
        </a:p>
      </dgm:t>
    </dgm:pt>
    <dgm:pt modelId="{689F6210-E95D-4FD2-B76D-8CE370CA5B85}" type="pres">
      <dgm:prSet presAssocID="{CA4F5D34-59AE-42A0-A7E9-34E1DCBE1D36}" presName="node" presStyleLbl="node1" presStyleIdx="2" presStyleCnt="8">
        <dgm:presLayoutVars>
          <dgm:bulletEnabled val="1"/>
        </dgm:presLayoutVars>
      </dgm:prSet>
      <dgm:spPr/>
      <dgm:t>
        <a:bodyPr/>
        <a:lstStyle/>
        <a:p>
          <a:pPr rtl="1"/>
          <a:endParaRPr lang="fa-IR"/>
        </a:p>
      </dgm:t>
    </dgm:pt>
    <dgm:pt modelId="{BC6D941D-E355-40E8-A529-C88A4487F4CE}" type="pres">
      <dgm:prSet presAssocID="{CA4F5D34-59AE-42A0-A7E9-34E1DCBE1D36}" presName="dummy" presStyleCnt="0"/>
      <dgm:spPr/>
      <dgm:t>
        <a:bodyPr/>
        <a:lstStyle/>
        <a:p>
          <a:pPr rtl="1"/>
          <a:endParaRPr lang="fa-IR"/>
        </a:p>
      </dgm:t>
    </dgm:pt>
    <dgm:pt modelId="{5895C5CA-392A-4DB5-A09E-FA3737E7E423}" type="pres">
      <dgm:prSet presAssocID="{78186C1D-6671-4385-AE87-42E6EE116B02}" presName="sibTrans" presStyleLbl="sibTrans2D1" presStyleIdx="2" presStyleCnt="8"/>
      <dgm:spPr/>
      <dgm:t>
        <a:bodyPr/>
        <a:lstStyle/>
        <a:p>
          <a:pPr rtl="1"/>
          <a:endParaRPr lang="fa-IR"/>
        </a:p>
      </dgm:t>
    </dgm:pt>
    <dgm:pt modelId="{7FF0D3C8-84E3-4255-8C16-EB9A28CCF68E}" type="pres">
      <dgm:prSet presAssocID="{B439751A-51C7-49CE-AD30-CBE1A98ECE26}" presName="node" presStyleLbl="node1" presStyleIdx="3" presStyleCnt="8">
        <dgm:presLayoutVars>
          <dgm:bulletEnabled val="1"/>
        </dgm:presLayoutVars>
      </dgm:prSet>
      <dgm:spPr/>
      <dgm:t>
        <a:bodyPr/>
        <a:lstStyle/>
        <a:p>
          <a:pPr rtl="1"/>
          <a:endParaRPr lang="fa-IR"/>
        </a:p>
      </dgm:t>
    </dgm:pt>
    <dgm:pt modelId="{F8049C86-FDF1-4A23-AD9B-8DA80DFEE8ED}" type="pres">
      <dgm:prSet presAssocID="{B439751A-51C7-49CE-AD30-CBE1A98ECE26}" presName="dummy" presStyleCnt="0"/>
      <dgm:spPr/>
      <dgm:t>
        <a:bodyPr/>
        <a:lstStyle/>
        <a:p>
          <a:pPr rtl="1"/>
          <a:endParaRPr lang="fa-IR"/>
        </a:p>
      </dgm:t>
    </dgm:pt>
    <dgm:pt modelId="{AD7BC908-B092-4036-9240-600B02BC0A41}" type="pres">
      <dgm:prSet presAssocID="{0B018604-AD99-4410-9769-A43BDAC216D1}" presName="sibTrans" presStyleLbl="sibTrans2D1" presStyleIdx="3" presStyleCnt="8"/>
      <dgm:spPr/>
      <dgm:t>
        <a:bodyPr/>
        <a:lstStyle/>
        <a:p>
          <a:pPr rtl="1"/>
          <a:endParaRPr lang="fa-IR"/>
        </a:p>
      </dgm:t>
    </dgm:pt>
    <dgm:pt modelId="{7F20BBE2-4A11-457B-AD23-4A55456E82B6}" type="pres">
      <dgm:prSet presAssocID="{391DF551-A726-451B-ADA7-7A003CF9C02F}" presName="node" presStyleLbl="node1" presStyleIdx="4" presStyleCnt="8">
        <dgm:presLayoutVars>
          <dgm:bulletEnabled val="1"/>
        </dgm:presLayoutVars>
      </dgm:prSet>
      <dgm:spPr/>
      <dgm:t>
        <a:bodyPr/>
        <a:lstStyle/>
        <a:p>
          <a:pPr rtl="1"/>
          <a:endParaRPr lang="fa-IR"/>
        </a:p>
      </dgm:t>
    </dgm:pt>
    <dgm:pt modelId="{8FA76E9A-D5E5-48CB-AE97-B685B769FB72}" type="pres">
      <dgm:prSet presAssocID="{391DF551-A726-451B-ADA7-7A003CF9C02F}" presName="dummy" presStyleCnt="0"/>
      <dgm:spPr/>
      <dgm:t>
        <a:bodyPr/>
        <a:lstStyle/>
        <a:p>
          <a:pPr rtl="1"/>
          <a:endParaRPr lang="fa-IR"/>
        </a:p>
      </dgm:t>
    </dgm:pt>
    <dgm:pt modelId="{C3EB4DC6-6F79-4E20-A8B7-4D38B64EC15F}" type="pres">
      <dgm:prSet presAssocID="{D56478B4-4F14-473A-A61D-4516DD39F733}" presName="sibTrans" presStyleLbl="sibTrans2D1" presStyleIdx="4" presStyleCnt="8"/>
      <dgm:spPr/>
      <dgm:t>
        <a:bodyPr/>
        <a:lstStyle/>
        <a:p>
          <a:pPr rtl="1"/>
          <a:endParaRPr lang="fa-IR"/>
        </a:p>
      </dgm:t>
    </dgm:pt>
    <dgm:pt modelId="{76734326-B33F-492C-B959-E398D5A01CC2}" type="pres">
      <dgm:prSet presAssocID="{FFC656DE-884F-4582-B557-D6666FB05402}" presName="node" presStyleLbl="node1" presStyleIdx="5" presStyleCnt="8">
        <dgm:presLayoutVars>
          <dgm:bulletEnabled val="1"/>
        </dgm:presLayoutVars>
      </dgm:prSet>
      <dgm:spPr/>
      <dgm:t>
        <a:bodyPr/>
        <a:lstStyle/>
        <a:p>
          <a:pPr rtl="1"/>
          <a:endParaRPr lang="fa-IR"/>
        </a:p>
      </dgm:t>
    </dgm:pt>
    <dgm:pt modelId="{2CF9B2D3-66EE-4F98-9096-967ED4A66BE1}" type="pres">
      <dgm:prSet presAssocID="{FFC656DE-884F-4582-B557-D6666FB05402}" presName="dummy" presStyleCnt="0"/>
      <dgm:spPr/>
      <dgm:t>
        <a:bodyPr/>
        <a:lstStyle/>
        <a:p>
          <a:pPr rtl="1"/>
          <a:endParaRPr lang="fa-IR"/>
        </a:p>
      </dgm:t>
    </dgm:pt>
    <dgm:pt modelId="{5C37570D-7249-4C72-AC96-24E58B1C5252}" type="pres">
      <dgm:prSet presAssocID="{3C730D44-C4B9-4CBF-B4F0-4CE0AB44FC9A}" presName="sibTrans" presStyleLbl="sibTrans2D1" presStyleIdx="5" presStyleCnt="8"/>
      <dgm:spPr/>
      <dgm:t>
        <a:bodyPr/>
        <a:lstStyle/>
        <a:p>
          <a:pPr rtl="1"/>
          <a:endParaRPr lang="fa-IR"/>
        </a:p>
      </dgm:t>
    </dgm:pt>
    <dgm:pt modelId="{6413DA81-DA75-431D-A73C-2D1542C6664B}" type="pres">
      <dgm:prSet presAssocID="{553D2CC7-11A6-4C08-B340-C4BE1AF67550}" presName="node" presStyleLbl="node1" presStyleIdx="6" presStyleCnt="8">
        <dgm:presLayoutVars>
          <dgm:bulletEnabled val="1"/>
        </dgm:presLayoutVars>
      </dgm:prSet>
      <dgm:spPr/>
      <dgm:t>
        <a:bodyPr/>
        <a:lstStyle/>
        <a:p>
          <a:pPr rtl="1"/>
          <a:endParaRPr lang="fa-IR"/>
        </a:p>
      </dgm:t>
    </dgm:pt>
    <dgm:pt modelId="{D7E6B0F0-0C6A-4392-989D-51AA790778EC}" type="pres">
      <dgm:prSet presAssocID="{553D2CC7-11A6-4C08-B340-C4BE1AF67550}" presName="dummy" presStyleCnt="0"/>
      <dgm:spPr/>
      <dgm:t>
        <a:bodyPr/>
        <a:lstStyle/>
        <a:p>
          <a:pPr rtl="1"/>
          <a:endParaRPr lang="fa-IR"/>
        </a:p>
      </dgm:t>
    </dgm:pt>
    <dgm:pt modelId="{7C1EECC3-FD34-4BB9-9823-ADE35F1561D3}" type="pres">
      <dgm:prSet presAssocID="{4B503018-DCFF-4E14-A208-D609FA627175}" presName="sibTrans" presStyleLbl="sibTrans2D1" presStyleIdx="6" presStyleCnt="8"/>
      <dgm:spPr/>
      <dgm:t>
        <a:bodyPr/>
        <a:lstStyle/>
        <a:p>
          <a:pPr rtl="1"/>
          <a:endParaRPr lang="fa-IR"/>
        </a:p>
      </dgm:t>
    </dgm:pt>
    <dgm:pt modelId="{FB2DA2B5-11EE-4220-9176-859A30B40A1E}" type="pres">
      <dgm:prSet presAssocID="{B5AD9BAF-C73C-4716-A189-E651142AB4CA}" presName="node" presStyleLbl="node1" presStyleIdx="7" presStyleCnt="8">
        <dgm:presLayoutVars>
          <dgm:bulletEnabled val="1"/>
        </dgm:presLayoutVars>
      </dgm:prSet>
      <dgm:spPr/>
      <dgm:t>
        <a:bodyPr/>
        <a:lstStyle/>
        <a:p>
          <a:pPr rtl="1"/>
          <a:endParaRPr lang="fa-IR"/>
        </a:p>
      </dgm:t>
    </dgm:pt>
    <dgm:pt modelId="{78E96EAD-B258-4173-BA6F-B99ED306E738}" type="pres">
      <dgm:prSet presAssocID="{B5AD9BAF-C73C-4716-A189-E651142AB4CA}" presName="dummy" presStyleCnt="0"/>
      <dgm:spPr/>
      <dgm:t>
        <a:bodyPr/>
        <a:lstStyle/>
        <a:p>
          <a:pPr rtl="1"/>
          <a:endParaRPr lang="fa-IR"/>
        </a:p>
      </dgm:t>
    </dgm:pt>
    <dgm:pt modelId="{87905B32-E92F-4E51-BE71-11623ED89625}" type="pres">
      <dgm:prSet presAssocID="{AEC9F2A8-8D52-4C68-B7C7-825B85E2212D}" presName="sibTrans" presStyleLbl="sibTrans2D1" presStyleIdx="7" presStyleCnt="8"/>
      <dgm:spPr/>
      <dgm:t>
        <a:bodyPr/>
        <a:lstStyle/>
        <a:p>
          <a:pPr rtl="1"/>
          <a:endParaRPr lang="fa-IR"/>
        </a:p>
      </dgm:t>
    </dgm:pt>
  </dgm:ptLst>
  <dgm:cxnLst>
    <dgm:cxn modelId="{95C7BE6C-71F9-4FE5-A72D-67D3CEE8A179}" type="presOf" srcId="{B5AD9BAF-C73C-4716-A189-E651142AB4CA}" destId="{FB2DA2B5-11EE-4220-9176-859A30B40A1E}" srcOrd="0" destOrd="0" presId="urn:microsoft.com/office/officeart/2005/8/layout/radial6"/>
    <dgm:cxn modelId="{F1F97228-5E25-4145-93F4-C70744304314}" type="presOf" srcId="{FFC656DE-884F-4582-B557-D6666FB05402}" destId="{76734326-B33F-492C-B959-E398D5A01CC2}" srcOrd="0" destOrd="0" presId="urn:microsoft.com/office/officeart/2005/8/layout/radial6"/>
    <dgm:cxn modelId="{F7559266-5B10-4406-BB8E-08B9AE29D190}" type="presOf" srcId="{AEC9F2A8-8D52-4C68-B7C7-825B85E2212D}" destId="{87905B32-E92F-4E51-BE71-11623ED89625}" srcOrd="0" destOrd="0" presId="urn:microsoft.com/office/officeart/2005/8/layout/radial6"/>
    <dgm:cxn modelId="{3EEA4332-1509-4F6A-B84D-0A85251375D5}" type="presOf" srcId="{99D124E1-584D-4564-BCB1-91806C99A234}" destId="{167D36C8-4775-49E1-8E33-6D327DDEDE61}" srcOrd="0" destOrd="0" presId="urn:microsoft.com/office/officeart/2005/8/layout/radial6"/>
    <dgm:cxn modelId="{FFA10C83-FD00-4345-9A0F-D29709A7BEC4}" srcId="{99D124E1-584D-4564-BCB1-91806C99A234}" destId="{219932B8-EFBB-451C-9C4A-DEC07444851A}" srcOrd="1" destOrd="0" parTransId="{AA210F26-B711-4F2D-8520-C1D3F87716FD}" sibTransId="{E324C67C-4462-4592-B107-C29D0B872383}"/>
    <dgm:cxn modelId="{053D072C-3091-4CC8-8C79-2ACE6CBFCD1E}" srcId="{99D124E1-584D-4564-BCB1-91806C99A234}" destId="{CA4F5D34-59AE-42A0-A7E9-34E1DCBE1D36}" srcOrd="2" destOrd="0" parTransId="{36BBA11C-D230-4F19-BC57-42102CCCB4C5}" sibTransId="{78186C1D-6671-4385-AE87-42E6EE116B02}"/>
    <dgm:cxn modelId="{DF93E22D-5664-4690-B198-A8427B4CCE8E}" srcId="{99D124E1-584D-4564-BCB1-91806C99A234}" destId="{B439751A-51C7-49CE-AD30-CBE1A98ECE26}" srcOrd="3" destOrd="0" parTransId="{84A4B759-FB96-4499-9D3D-1BA86AED8411}" sibTransId="{0B018604-AD99-4410-9769-A43BDAC216D1}"/>
    <dgm:cxn modelId="{A6A8E995-2FA6-4E4C-BD8F-629AB64043E6}" srcId="{99D124E1-584D-4564-BCB1-91806C99A234}" destId="{B5AD9BAF-C73C-4716-A189-E651142AB4CA}" srcOrd="7" destOrd="0" parTransId="{DCB29B6A-2432-4964-BED1-4BDDA857C348}" sibTransId="{AEC9F2A8-8D52-4C68-B7C7-825B85E2212D}"/>
    <dgm:cxn modelId="{D2A18401-81BF-42A0-A8C4-C70241B8AB2A}" type="presOf" srcId="{3FFCB6F7-D501-4C82-8DA9-862F4073CCFA}" destId="{8E957286-CBD9-4499-A873-04E081963907}" srcOrd="0" destOrd="0" presId="urn:microsoft.com/office/officeart/2005/8/layout/radial6"/>
    <dgm:cxn modelId="{F6F2B1C6-C595-40CC-B969-C6163494141A}" type="presOf" srcId="{0B018604-AD99-4410-9769-A43BDAC216D1}" destId="{AD7BC908-B092-4036-9240-600B02BC0A41}" srcOrd="0" destOrd="0" presId="urn:microsoft.com/office/officeart/2005/8/layout/radial6"/>
    <dgm:cxn modelId="{79E92CC3-1C96-4AB2-8983-FA382AA9C67C}" srcId="{99D124E1-584D-4564-BCB1-91806C99A234}" destId="{FFC656DE-884F-4582-B557-D6666FB05402}" srcOrd="5" destOrd="0" parTransId="{69E9EC91-A5F6-42D0-ADDA-62BEB887649F}" sibTransId="{3C730D44-C4B9-4CBF-B4F0-4CE0AB44FC9A}"/>
    <dgm:cxn modelId="{1EB9E020-B31F-4185-AAAE-276E2D32C633}" type="presOf" srcId="{B439751A-51C7-49CE-AD30-CBE1A98ECE26}" destId="{7FF0D3C8-84E3-4255-8C16-EB9A28CCF68E}" srcOrd="0" destOrd="0" presId="urn:microsoft.com/office/officeart/2005/8/layout/radial6"/>
    <dgm:cxn modelId="{29EE04AE-1DB1-4AE8-AEF4-63A343EDCF37}" type="presOf" srcId="{D56478B4-4F14-473A-A61D-4516DD39F733}" destId="{C3EB4DC6-6F79-4E20-A8B7-4D38B64EC15F}" srcOrd="0" destOrd="0" presId="urn:microsoft.com/office/officeart/2005/8/layout/radial6"/>
    <dgm:cxn modelId="{424C59CA-45C0-45F0-AB6A-41BB17F0F2DB}" type="presOf" srcId="{3C730D44-C4B9-4CBF-B4F0-4CE0AB44FC9A}" destId="{5C37570D-7249-4C72-AC96-24E58B1C5252}" srcOrd="0" destOrd="0" presId="urn:microsoft.com/office/officeart/2005/8/layout/radial6"/>
    <dgm:cxn modelId="{63EDE4B3-66A0-44DC-BAB4-33585CD3C3A0}" type="presOf" srcId="{391DF551-A726-451B-ADA7-7A003CF9C02F}" destId="{7F20BBE2-4A11-457B-AD23-4A55456E82B6}" srcOrd="0" destOrd="0" presId="urn:microsoft.com/office/officeart/2005/8/layout/radial6"/>
    <dgm:cxn modelId="{2FF0F38F-CCF5-4A03-95C8-73E6D272E167}" srcId="{99D124E1-584D-4564-BCB1-91806C99A234}" destId="{391DF551-A726-451B-ADA7-7A003CF9C02F}" srcOrd="4" destOrd="0" parTransId="{C417FDAE-FC8C-4904-A562-B9851C6973DA}" sibTransId="{D56478B4-4F14-473A-A61D-4516DD39F733}"/>
    <dgm:cxn modelId="{C9E065BD-356F-4787-9916-05A57F00F632}" type="presOf" srcId="{E324C67C-4462-4592-B107-C29D0B872383}" destId="{1F488E75-D40A-4E39-8DDC-2C6A0FBE3DE3}" srcOrd="0" destOrd="0" presId="urn:microsoft.com/office/officeart/2005/8/layout/radial6"/>
    <dgm:cxn modelId="{77FAA138-002E-45C0-B0FB-708B7BCE627E}" type="presOf" srcId="{CA4F5D34-59AE-42A0-A7E9-34E1DCBE1D36}" destId="{689F6210-E95D-4FD2-B76D-8CE370CA5B85}" srcOrd="0" destOrd="0" presId="urn:microsoft.com/office/officeart/2005/8/layout/radial6"/>
    <dgm:cxn modelId="{BB29E216-8FF9-490D-A406-101CAC7D93E7}" srcId="{99D124E1-584D-4564-BCB1-91806C99A234}" destId="{3FFCB6F7-D501-4C82-8DA9-862F4073CCFA}" srcOrd="0" destOrd="0" parTransId="{D9E68081-1F30-4045-A1E8-B543BFBB3949}" sibTransId="{D89A619E-507A-4615-A989-DAEE0B032D39}"/>
    <dgm:cxn modelId="{7037B053-B343-44D9-B688-D6F0A499C007}" type="presOf" srcId="{219932B8-EFBB-451C-9C4A-DEC07444851A}" destId="{DF867F9E-A5AB-4541-B6C8-52B6565D0A91}" srcOrd="0" destOrd="0" presId="urn:microsoft.com/office/officeart/2005/8/layout/radial6"/>
    <dgm:cxn modelId="{734D73D7-726C-49CF-82F9-B2C5B8DB3045}" type="presOf" srcId="{D89A619E-507A-4615-A989-DAEE0B032D39}" destId="{30B2FD04-C339-4A76-97DA-B037A78E7E8D}" srcOrd="0" destOrd="0" presId="urn:microsoft.com/office/officeart/2005/8/layout/radial6"/>
    <dgm:cxn modelId="{0F6B812D-5C72-4576-9F77-A10C5647C4D9}" srcId="{99D124E1-584D-4564-BCB1-91806C99A234}" destId="{553D2CC7-11A6-4C08-B340-C4BE1AF67550}" srcOrd="6" destOrd="0" parTransId="{4B7A3DAD-75E3-443F-84D6-A9064F36BB4B}" sibTransId="{4B503018-DCFF-4E14-A208-D609FA627175}"/>
    <dgm:cxn modelId="{13ABB87F-FAC1-4283-8A0B-85C9CE09D60A}" srcId="{642068F6-6BE5-4252-86C1-785FCF606D10}" destId="{99D124E1-584D-4564-BCB1-91806C99A234}" srcOrd="0" destOrd="0" parTransId="{6ECE3F2D-E04D-45E9-BBE6-4743046684A1}" sibTransId="{E5A1541F-EE27-4DDA-9731-FD4547733200}"/>
    <dgm:cxn modelId="{B958CFDE-A58D-4326-A11D-1DE4D1A35E2F}" type="presOf" srcId="{642068F6-6BE5-4252-86C1-785FCF606D10}" destId="{698085A6-72DD-4704-911B-8C9CF70581A6}" srcOrd="0" destOrd="0" presId="urn:microsoft.com/office/officeart/2005/8/layout/radial6"/>
    <dgm:cxn modelId="{EE0061DD-53DE-4E4A-9827-0CAD538E9DBA}" type="presOf" srcId="{553D2CC7-11A6-4C08-B340-C4BE1AF67550}" destId="{6413DA81-DA75-431D-A73C-2D1542C6664B}" srcOrd="0" destOrd="0" presId="urn:microsoft.com/office/officeart/2005/8/layout/radial6"/>
    <dgm:cxn modelId="{23D96AA2-C1C4-4EDF-8070-97BCCEBE18EA}" type="presOf" srcId="{4B503018-DCFF-4E14-A208-D609FA627175}" destId="{7C1EECC3-FD34-4BB9-9823-ADE35F1561D3}" srcOrd="0" destOrd="0" presId="urn:microsoft.com/office/officeart/2005/8/layout/radial6"/>
    <dgm:cxn modelId="{C1DBFDCD-E625-488E-9EDB-88737F7E0E15}" type="presOf" srcId="{78186C1D-6671-4385-AE87-42E6EE116B02}" destId="{5895C5CA-392A-4DB5-A09E-FA3737E7E423}" srcOrd="0" destOrd="0" presId="urn:microsoft.com/office/officeart/2005/8/layout/radial6"/>
    <dgm:cxn modelId="{4CB92F01-BF75-4EDA-B9F6-4E6BCFBDAE4B}" type="presParOf" srcId="{698085A6-72DD-4704-911B-8C9CF70581A6}" destId="{167D36C8-4775-49E1-8E33-6D327DDEDE61}" srcOrd="0" destOrd="0" presId="urn:microsoft.com/office/officeart/2005/8/layout/radial6"/>
    <dgm:cxn modelId="{37813351-7886-4604-8D5B-E76BB5CC9548}" type="presParOf" srcId="{698085A6-72DD-4704-911B-8C9CF70581A6}" destId="{8E957286-CBD9-4499-A873-04E081963907}" srcOrd="1" destOrd="0" presId="urn:microsoft.com/office/officeart/2005/8/layout/radial6"/>
    <dgm:cxn modelId="{9658A457-5178-4F6D-92C6-4E1A43E75264}" type="presParOf" srcId="{698085A6-72DD-4704-911B-8C9CF70581A6}" destId="{69C25ABA-1DF3-46C8-955A-D53F0997B98E}" srcOrd="2" destOrd="0" presId="urn:microsoft.com/office/officeart/2005/8/layout/radial6"/>
    <dgm:cxn modelId="{FF271129-A0B5-4145-9549-367786100051}" type="presParOf" srcId="{698085A6-72DD-4704-911B-8C9CF70581A6}" destId="{30B2FD04-C339-4A76-97DA-B037A78E7E8D}" srcOrd="3" destOrd="0" presId="urn:microsoft.com/office/officeart/2005/8/layout/radial6"/>
    <dgm:cxn modelId="{590BCA1A-6B5C-49A3-B2F4-9209E8F3EB37}" type="presParOf" srcId="{698085A6-72DD-4704-911B-8C9CF70581A6}" destId="{DF867F9E-A5AB-4541-B6C8-52B6565D0A91}" srcOrd="4" destOrd="0" presId="urn:microsoft.com/office/officeart/2005/8/layout/radial6"/>
    <dgm:cxn modelId="{AE85E089-D7B3-404A-BF03-1F2FB6A53824}" type="presParOf" srcId="{698085A6-72DD-4704-911B-8C9CF70581A6}" destId="{6C38658B-40E9-4E8F-956A-ECC27896DB28}" srcOrd="5" destOrd="0" presId="urn:microsoft.com/office/officeart/2005/8/layout/radial6"/>
    <dgm:cxn modelId="{07C7C12E-5765-4078-9BCD-48D08DFFB639}" type="presParOf" srcId="{698085A6-72DD-4704-911B-8C9CF70581A6}" destId="{1F488E75-D40A-4E39-8DDC-2C6A0FBE3DE3}" srcOrd="6" destOrd="0" presId="urn:microsoft.com/office/officeart/2005/8/layout/radial6"/>
    <dgm:cxn modelId="{16767ABC-4D5B-4DBA-A360-5D210A6AAC17}" type="presParOf" srcId="{698085A6-72DD-4704-911B-8C9CF70581A6}" destId="{689F6210-E95D-4FD2-B76D-8CE370CA5B85}" srcOrd="7" destOrd="0" presId="urn:microsoft.com/office/officeart/2005/8/layout/radial6"/>
    <dgm:cxn modelId="{DE2E3BD3-FFC1-4DA8-9818-C20ED9CF219D}" type="presParOf" srcId="{698085A6-72DD-4704-911B-8C9CF70581A6}" destId="{BC6D941D-E355-40E8-A529-C88A4487F4CE}" srcOrd="8" destOrd="0" presId="urn:microsoft.com/office/officeart/2005/8/layout/radial6"/>
    <dgm:cxn modelId="{15C180D3-7BC7-4907-8B54-655929AB820D}" type="presParOf" srcId="{698085A6-72DD-4704-911B-8C9CF70581A6}" destId="{5895C5CA-392A-4DB5-A09E-FA3737E7E423}" srcOrd="9" destOrd="0" presId="urn:microsoft.com/office/officeart/2005/8/layout/radial6"/>
    <dgm:cxn modelId="{825D1E0B-9DD2-40EB-9318-B13D00FB373D}" type="presParOf" srcId="{698085A6-72DD-4704-911B-8C9CF70581A6}" destId="{7FF0D3C8-84E3-4255-8C16-EB9A28CCF68E}" srcOrd="10" destOrd="0" presId="urn:microsoft.com/office/officeart/2005/8/layout/radial6"/>
    <dgm:cxn modelId="{B6C0A549-C304-4975-95B5-266ACEA712CB}" type="presParOf" srcId="{698085A6-72DD-4704-911B-8C9CF70581A6}" destId="{F8049C86-FDF1-4A23-AD9B-8DA80DFEE8ED}" srcOrd="11" destOrd="0" presId="urn:microsoft.com/office/officeart/2005/8/layout/radial6"/>
    <dgm:cxn modelId="{467A6A58-6862-4AFE-9FC6-DE8D522A9548}" type="presParOf" srcId="{698085A6-72DD-4704-911B-8C9CF70581A6}" destId="{AD7BC908-B092-4036-9240-600B02BC0A41}" srcOrd="12" destOrd="0" presId="urn:microsoft.com/office/officeart/2005/8/layout/radial6"/>
    <dgm:cxn modelId="{C1D3FDC4-4C3E-4A53-9C64-36DF90E7108D}" type="presParOf" srcId="{698085A6-72DD-4704-911B-8C9CF70581A6}" destId="{7F20BBE2-4A11-457B-AD23-4A55456E82B6}" srcOrd="13" destOrd="0" presId="urn:microsoft.com/office/officeart/2005/8/layout/radial6"/>
    <dgm:cxn modelId="{58E6066D-964E-4285-A0E1-96E0D72AB3F8}" type="presParOf" srcId="{698085A6-72DD-4704-911B-8C9CF70581A6}" destId="{8FA76E9A-D5E5-48CB-AE97-B685B769FB72}" srcOrd="14" destOrd="0" presId="urn:microsoft.com/office/officeart/2005/8/layout/radial6"/>
    <dgm:cxn modelId="{D80B58F8-98D5-4C6E-9E06-A02AACFB1CFF}" type="presParOf" srcId="{698085A6-72DD-4704-911B-8C9CF70581A6}" destId="{C3EB4DC6-6F79-4E20-A8B7-4D38B64EC15F}" srcOrd="15" destOrd="0" presId="urn:microsoft.com/office/officeart/2005/8/layout/radial6"/>
    <dgm:cxn modelId="{DD5D7933-1163-404B-A4C9-F0D77A0014C0}" type="presParOf" srcId="{698085A6-72DD-4704-911B-8C9CF70581A6}" destId="{76734326-B33F-492C-B959-E398D5A01CC2}" srcOrd="16" destOrd="0" presId="urn:microsoft.com/office/officeart/2005/8/layout/radial6"/>
    <dgm:cxn modelId="{A781844D-720A-4A94-A346-9364010289DB}" type="presParOf" srcId="{698085A6-72DD-4704-911B-8C9CF70581A6}" destId="{2CF9B2D3-66EE-4F98-9096-967ED4A66BE1}" srcOrd="17" destOrd="0" presId="urn:microsoft.com/office/officeart/2005/8/layout/radial6"/>
    <dgm:cxn modelId="{38AE5805-028E-4521-8480-D688F8A40B94}" type="presParOf" srcId="{698085A6-72DD-4704-911B-8C9CF70581A6}" destId="{5C37570D-7249-4C72-AC96-24E58B1C5252}" srcOrd="18" destOrd="0" presId="urn:microsoft.com/office/officeart/2005/8/layout/radial6"/>
    <dgm:cxn modelId="{858B7482-67C8-4BB7-BCB9-04C094821095}" type="presParOf" srcId="{698085A6-72DD-4704-911B-8C9CF70581A6}" destId="{6413DA81-DA75-431D-A73C-2D1542C6664B}" srcOrd="19" destOrd="0" presId="urn:microsoft.com/office/officeart/2005/8/layout/radial6"/>
    <dgm:cxn modelId="{8F06B6EE-0891-48CD-8E29-1569284BB0BD}" type="presParOf" srcId="{698085A6-72DD-4704-911B-8C9CF70581A6}" destId="{D7E6B0F0-0C6A-4392-989D-51AA790778EC}" srcOrd="20" destOrd="0" presId="urn:microsoft.com/office/officeart/2005/8/layout/radial6"/>
    <dgm:cxn modelId="{508FB4ED-F9ED-4582-814F-353E38A8992A}" type="presParOf" srcId="{698085A6-72DD-4704-911B-8C9CF70581A6}" destId="{7C1EECC3-FD34-4BB9-9823-ADE35F1561D3}" srcOrd="21" destOrd="0" presId="urn:microsoft.com/office/officeart/2005/8/layout/radial6"/>
    <dgm:cxn modelId="{E1458250-D80A-4340-996C-41E7C5C59F56}" type="presParOf" srcId="{698085A6-72DD-4704-911B-8C9CF70581A6}" destId="{FB2DA2B5-11EE-4220-9176-859A30B40A1E}" srcOrd="22" destOrd="0" presId="urn:microsoft.com/office/officeart/2005/8/layout/radial6"/>
    <dgm:cxn modelId="{B469A84F-BF44-4DFB-9817-E4B880D2CC08}" type="presParOf" srcId="{698085A6-72DD-4704-911B-8C9CF70581A6}" destId="{78E96EAD-B258-4173-BA6F-B99ED306E738}" srcOrd="23" destOrd="0" presId="urn:microsoft.com/office/officeart/2005/8/layout/radial6"/>
    <dgm:cxn modelId="{ECFA4B41-E08E-442A-885B-01DB14F23117}" type="presParOf" srcId="{698085A6-72DD-4704-911B-8C9CF70581A6}" destId="{87905B32-E92F-4E51-BE71-11623ED89625}" srcOrd="24"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9E45291-A7DE-4B4F-B2AE-EF067C814FDD}" type="doc">
      <dgm:prSet loTypeId="urn:microsoft.com/office/officeart/2005/8/layout/radial3" loCatId="cycle" qsTypeId="urn:microsoft.com/office/officeart/2005/8/quickstyle/simple1" qsCatId="simple" csTypeId="urn:microsoft.com/office/officeart/2005/8/colors/accent0_1" csCatId="mainScheme" phldr="1"/>
      <dgm:spPr/>
      <dgm:t>
        <a:bodyPr/>
        <a:lstStyle/>
        <a:p>
          <a:pPr rtl="1"/>
          <a:endParaRPr lang="fa-IR"/>
        </a:p>
      </dgm:t>
    </dgm:pt>
    <dgm:pt modelId="{840B5631-F8BE-4834-889C-A5906030E04E}">
      <dgm:prSet phldrT="[Text]"/>
      <dgm:spPr/>
      <dgm:t>
        <a:bodyPr/>
        <a:lstStyle/>
        <a:p>
          <a:pPr rtl="1"/>
          <a:r>
            <a:rPr lang="fa-IR" smtClean="0"/>
            <a:t>هدیه آرامش به انسان ها</a:t>
          </a:r>
          <a:endParaRPr lang="fa-IR"/>
        </a:p>
      </dgm:t>
    </dgm:pt>
    <dgm:pt modelId="{812AD678-386B-4880-A00D-62F7BB40B61A}" type="parTrans" cxnId="{BAA1B0A9-A2DB-42FE-9E76-4DBC2F064AE3}">
      <dgm:prSet/>
      <dgm:spPr/>
      <dgm:t>
        <a:bodyPr/>
        <a:lstStyle/>
        <a:p>
          <a:pPr rtl="1"/>
          <a:endParaRPr lang="fa-IR"/>
        </a:p>
      </dgm:t>
    </dgm:pt>
    <dgm:pt modelId="{CF86546B-5F27-4C53-A946-6588A2D58CC9}" type="sibTrans" cxnId="{BAA1B0A9-A2DB-42FE-9E76-4DBC2F064AE3}">
      <dgm:prSet/>
      <dgm:spPr/>
      <dgm:t>
        <a:bodyPr/>
        <a:lstStyle/>
        <a:p>
          <a:pPr rtl="1"/>
          <a:endParaRPr lang="fa-IR"/>
        </a:p>
      </dgm:t>
    </dgm:pt>
    <dgm:pt modelId="{1E09BBDC-B383-41B1-8231-EE748744356E}">
      <dgm:prSet phldrT="[Text]"/>
      <dgm:spPr/>
      <dgm:t>
        <a:bodyPr/>
        <a:lstStyle/>
        <a:p>
          <a:pPr rtl="1"/>
          <a:r>
            <a:rPr lang="fa-IR" smtClean="0"/>
            <a:t>تو آفریدگار مهربانی داری که تو را فراموش نمی کند ...</a:t>
          </a:r>
          <a:endParaRPr lang="fa-IR"/>
        </a:p>
      </dgm:t>
    </dgm:pt>
    <dgm:pt modelId="{9B880176-18F7-4E27-958C-6B0604299B78}" type="parTrans" cxnId="{8C5D921D-CEFC-4FEA-99AF-BF980D758423}">
      <dgm:prSet/>
      <dgm:spPr/>
      <dgm:t>
        <a:bodyPr/>
        <a:lstStyle/>
        <a:p>
          <a:pPr rtl="1"/>
          <a:endParaRPr lang="fa-IR"/>
        </a:p>
      </dgm:t>
    </dgm:pt>
    <dgm:pt modelId="{0E33310B-109D-4B81-B3E3-AB8140B925D3}" type="sibTrans" cxnId="{8C5D921D-CEFC-4FEA-99AF-BF980D758423}">
      <dgm:prSet/>
      <dgm:spPr/>
      <dgm:t>
        <a:bodyPr/>
        <a:lstStyle/>
        <a:p>
          <a:pPr rtl="1"/>
          <a:endParaRPr lang="fa-IR"/>
        </a:p>
      </dgm:t>
    </dgm:pt>
    <dgm:pt modelId="{02B8CF36-9BB0-4550-966A-B896B740613A}">
      <dgm:prSet phldrT="[Text]" custT="1"/>
      <dgm:spPr/>
      <dgm:t>
        <a:bodyPr/>
        <a:lstStyle/>
        <a:p>
          <a:pPr rtl="1"/>
          <a:r>
            <a:rPr lang="fa-IR" sz="2000" smtClean="0"/>
            <a:t>به هم کمک کنید ....</a:t>
          </a:r>
          <a:endParaRPr lang="fa-IR" sz="2000"/>
        </a:p>
      </dgm:t>
    </dgm:pt>
    <dgm:pt modelId="{1559DBB0-F270-413C-97E5-BB021360CC21}" type="parTrans" cxnId="{686D3F8B-569F-4B58-875E-E62B18ED6339}">
      <dgm:prSet/>
      <dgm:spPr/>
      <dgm:t>
        <a:bodyPr/>
        <a:lstStyle/>
        <a:p>
          <a:pPr rtl="1"/>
          <a:endParaRPr lang="fa-IR"/>
        </a:p>
      </dgm:t>
    </dgm:pt>
    <dgm:pt modelId="{1F8B94C9-22D5-4E5C-A0EF-AFECB231FED9}" type="sibTrans" cxnId="{686D3F8B-569F-4B58-875E-E62B18ED6339}">
      <dgm:prSet/>
      <dgm:spPr/>
      <dgm:t>
        <a:bodyPr/>
        <a:lstStyle/>
        <a:p>
          <a:pPr rtl="1"/>
          <a:endParaRPr lang="fa-IR"/>
        </a:p>
      </dgm:t>
    </dgm:pt>
    <dgm:pt modelId="{C6E3523F-6074-4555-958E-36934596B276}">
      <dgm:prSet phldrT="[Text]" custT="1"/>
      <dgm:spPr/>
      <dgm:t>
        <a:bodyPr/>
        <a:lstStyle/>
        <a:p>
          <a:pPr rtl="1"/>
          <a:r>
            <a:rPr lang="fa-IR" sz="2000" smtClean="0"/>
            <a:t>به همدیگر دروغ نگوئید...</a:t>
          </a:r>
          <a:endParaRPr lang="fa-IR" sz="2000"/>
        </a:p>
      </dgm:t>
    </dgm:pt>
    <dgm:pt modelId="{9B1FEDD8-A896-49C8-80AF-B54CE26BBB99}" type="parTrans" cxnId="{6396057A-7518-40BF-8A1A-7F2C472D4319}">
      <dgm:prSet/>
      <dgm:spPr/>
      <dgm:t>
        <a:bodyPr/>
        <a:lstStyle/>
        <a:p>
          <a:pPr rtl="1"/>
          <a:endParaRPr lang="fa-IR"/>
        </a:p>
      </dgm:t>
    </dgm:pt>
    <dgm:pt modelId="{666F3741-9531-4D72-8957-5BA34E587B55}" type="sibTrans" cxnId="{6396057A-7518-40BF-8A1A-7F2C472D4319}">
      <dgm:prSet/>
      <dgm:spPr/>
      <dgm:t>
        <a:bodyPr/>
        <a:lstStyle/>
        <a:p>
          <a:pPr rtl="1"/>
          <a:endParaRPr lang="fa-IR"/>
        </a:p>
      </dgm:t>
    </dgm:pt>
    <dgm:pt modelId="{C831CE72-65D3-4636-91D1-4551E082FC77}">
      <dgm:prSet phldrT="[Text]" custT="1"/>
      <dgm:spPr/>
      <dgm:t>
        <a:bodyPr/>
        <a:lstStyle/>
        <a:p>
          <a:pPr rtl="1"/>
          <a:r>
            <a:rPr lang="fa-IR" sz="2000" smtClean="0"/>
            <a:t>خیانت نکنید ....</a:t>
          </a:r>
          <a:endParaRPr lang="fa-IR" sz="2000"/>
        </a:p>
      </dgm:t>
    </dgm:pt>
    <dgm:pt modelId="{AFDC2129-5435-40F2-ABEF-027D6C868470}" type="parTrans" cxnId="{710784F4-6062-4C89-BB9B-D504F8438DA6}">
      <dgm:prSet/>
      <dgm:spPr/>
      <dgm:t>
        <a:bodyPr/>
        <a:lstStyle/>
        <a:p>
          <a:pPr rtl="1"/>
          <a:endParaRPr lang="fa-IR"/>
        </a:p>
      </dgm:t>
    </dgm:pt>
    <dgm:pt modelId="{9A401A07-32F4-4D30-B830-CFBBBB0ABCAC}" type="sibTrans" cxnId="{710784F4-6062-4C89-BB9B-D504F8438DA6}">
      <dgm:prSet/>
      <dgm:spPr/>
      <dgm:t>
        <a:bodyPr/>
        <a:lstStyle/>
        <a:p>
          <a:pPr rtl="1"/>
          <a:endParaRPr lang="fa-IR"/>
        </a:p>
      </dgm:t>
    </dgm:pt>
    <dgm:pt modelId="{6ED2823F-8F03-411C-8C35-1B631A2D161F}">
      <dgm:prSet phldrT="[Text]" custT="1"/>
      <dgm:spPr/>
      <dgm:t>
        <a:bodyPr/>
        <a:lstStyle/>
        <a:p>
          <a:pPr rtl="1"/>
          <a:r>
            <a:rPr lang="fa-IR" sz="2000" smtClean="0"/>
            <a:t>دزدی نکنید...</a:t>
          </a:r>
          <a:endParaRPr lang="fa-IR" sz="2000"/>
        </a:p>
      </dgm:t>
    </dgm:pt>
    <dgm:pt modelId="{A6FFFADA-BFE4-466D-8F1E-5F18FA8EC58B}" type="parTrans" cxnId="{CD185547-0401-4592-A80C-E71CB9CF8E2F}">
      <dgm:prSet/>
      <dgm:spPr/>
      <dgm:t>
        <a:bodyPr/>
        <a:lstStyle/>
        <a:p>
          <a:pPr rtl="1"/>
          <a:endParaRPr lang="fa-IR"/>
        </a:p>
      </dgm:t>
    </dgm:pt>
    <dgm:pt modelId="{176B3E9F-9B47-4579-9FBF-2C5F01393A8D}" type="sibTrans" cxnId="{CD185547-0401-4592-A80C-E71CB9CF8E2F}">
      <dgm:prSet/>
      <dgm:spPr/>
      <dgm:t>
        <a:bodyPr/>
        <a:lstStyle/>
        <a:p>
          <a:pPr rtl="1"/>
          <a:endParaRPr lang="fa-IR"/>
        </a:p>
      </dgm:t>
    </dgm:pt>
    <dgm:pt modelId="{C707AC40-894E-4AC9-BF83-FE4810DF9853}">
      <dgm:prSet phldrT="[Text]" custT="1"/>
      <dgm:spPr/>
      <dgm:t>
        <a:bodyPr/>
        <a:lstStyle/>
        <a:p>
          <a:pPr rtl="1"/>
          <a:r>
            <a:rPr lang="fa-IR" sz="2000" smtClean="0"/>
            <a:t>با ادب سخن بگوئید ...</a:t>
          </a:r>
          <a:endParaRPr lang="fa-IR" sz="2000"/>
        </a:p>
      </dgm:t>
    </dgm:pt>
    <dgm:pt modelId="{438AAFD6-CA5F-4AA9-8988-32E0C6BA60C7}" type="parTrans" cxnId="{97404E46-070E-40A2-92FD-6174E3B5CC8F}">
      <dgm:prSet/>
      <dgm:spPr/>
      <dgm:t>
        <a:bodyPr/>
        <a:lstStyle/>
        <a:p>
          <a:pPr rtl="1"/>
          <a:endParaRPr lang="fa-IR"/>
        </a:p>
      </dgm:t>
    </dgm:pt>
    <dgm:pt modelId="{01DBFE89-75E0-4235-A5BC-D7AB5330CEAD}" type="sibTrans" cxnId="{97404E46-070E-40A2-92FD-6174E3B5CC8F}">
      <dgm:prSet/>
      <dgm:spPr/>
      <dgm:t>
        <a:bodyPr/>
        <a:lstStyle/>
        <a:p>
          <a:pPr rtl="1"/>
          <a:endParaRPr lang="fa-IR"/>
        </a:p>
      </dgm:t>
    </dgm:pt>
    <dgm:pt modelId="{C364CD2D-EC71-45D1-A106-DD63D1DEBE0B}">
      <dgm:prSet phldrT="[Text]" custT="1"/>
      <dgm:spPr/>
      <dgm:t>
        <a:bodyPr/>
        <a:lstStyle/>
        <a:p>
          <a:pPr rtl="1"/>
          <a:r>
            <a:rPr lang="fa-IR" sz="2000" smtClean="0"/>
            <a:t>.....</a:t>
          </a:r>
          <a:endParaRPr lang="fa-IR" sz="2000"/>
        </a:p>
      </dgm:t>
    </dgm:pt>
    <dgm:pt modelId="{E11613BA-527E-4A44-87CB-D8C564A556BB}" type="parTrans" cxnId="{B95EBE71-837D-4952-AE09-BFCB31E6A2CA}">
      <dgm:prSet/>
      <dgm:spPr/>
      <dgm:t>
        <a:bodyPr/>
        <a:lstStyle/>
        <a:p>
          <a:pPr rtl="1"/>
          <a:endParaRPr lang="fa-IR"/>
        </a:p>
      </dgm:t>
    </dgm:pt>
    <dgm:pt modelId="{DAFA88B1-F421-4488-94E5-42E1CA839F90}" type="sibTrans" cxnId="{B95EBE71-837D-4952-AE09-BFCB31E6A2CA}">
      <dgm:prSet/>
      <dgm:spPr/>
      <dgm:t>
        <a:bodyPr/>
        <a:lstStyle/>
        <a:p>
          <a:pPr rtl="1"/>
          <a:endParaRPr lang="fa-IR"/>
        </a:p>
      </dgm:t>
    </dgm:pt>
    <dgm:pt modelId="{457B716E-D2FC-4EE0-9271-E748E8632730}">
      <dgm:prSet phldrT="[Text]" custT="1"/>
      <dgm:spPr/>
      <dgm:t>
        <a:bodyPr/>
        <a:lstStyle/>
        <a:p>
          <a:pPr rtl="1"/>
          <a:r>
            <a:rPr lang="fa-IR" sz="2000" smtClean="0"/>
            <a:t>عیبجوئی نکنید</a:t>
          </a:r>
          <a:endParaRPr lang="fa-IR" sz="2000"/>
        </a:p>
      </dgm:t>
    </dgm:pt>
    <dgm:pt modelId="{8D6B6315-03CB-4AE1-9E8E-5E706001282D}" type="parTrans" cxnId="{5EB17FEE-5D33-476E-A088-DABA75895682}">
      <dgm:prSet/>
      <dgm:spPr/>
      <dgm:t>
        <a:bodyPr/>
        <a:lstStyle/>
        <a:p>
          <a:pPr rtl="1"/>
          <a:endParaRPr lang="fa-IR"/>
        </a:p>
      </dgm:t>
    </dgm:pt>
    <dgm:pt modelId="{A4110756-8149-4138-90C1-3DE28F1748B7}" type="sibTrans" cxnId="{5EB17FEE-5D33-476E-A088-DABA75895682}">
      <dgm:prSet/>
      <dgm:spPr/>
      <dgm:t>
        <a:bodyPr/>
        <a:lstStyle/>
        <a:p>
          <a:pPr rtl="1"/>
          <a:endParaRPr lang="fa-IR"/>
        </a:p>
      </dgm:t>
    </dgm:pt>
    <dgm:pt modelId="{417619A2-08AB-4F8E-BA76-34E762B5C583}" type="pres">
      <dgm:prSet presAssocID="{E9E45291-A7DE-4B4F-B2AE-EF067C814FDD}" presName="composite" presStyleCnt="0">
        <dgm:presLayoutVars>
          <dgm:chMax val="1"/>
          <dgm:dir/>
          <dgm:resizeHandles val="exact"/>
        </dgm:presLayoutVars>
      </dgm:prSet>
      <dgm:spPr/>
      <dgm:t>
        <a:bodyPr/>
        <a:lstStyle/>
        <a:p>
          <a:pPr rtl="1"/>
          <a:endParaRPr lang="fa-IR"/>
        </a:p>
      </dgm:t>
    </dgm:pt>
    <dgm:pt modelId="{61EA2C2A-0A6B-416B-9ADE-3B3087EFA6F5}" type="pres">
      <dgm:prSet presAssocID="{E9E45291-A7DE-4B4F-B2AE-EF067C814FDD}" presName="radial" presStyleCnt="0">
        <dgm:presLayoutVars>
          <dgm:animLvl val="ctr"/>
        </dgm:presLayoutVars>
      </dgm:prSet>
      <dgm:spPr/>
      <dgm:t>
        <a:bodyPr/>
        <a:lstStyle/>
        <a:p>
          <a:pPr rtl="1"/>
          <a:endParaRPr lang="fa-IR"/>
        </a:p>
      </dgm:t>
    </dgm:pt>
    <dgm:pt modelId="{083318F3-2A0B-4E74-92D8-5EBDF70063FC}" type="pres">
      <dgm:prSet presAssocID="{840B5631-F8BE-4834-889C-A5906030E04E}" presName="centerShape" presStyleLbl="vennNode1" presStyleIdx="0" presStyleCnt="9"/>
      <dgm:spPr/>
      <dgm:t>
        <a:bodyPr/>
        <a:lstStyle/>
        <a:p>
          <a:pPr rtl="1"/>
          <a:endParaRPr lang="fa-IR"/>
        </a:p>
      </dgm:t>
    </dgm:pt>
    <dgm:pt modelId="{E182C3D9-4CEF-4599-A31B-8ABDE7C93689}" type="pres">
      <dgm:prSet presAssocID="{1E09BBDC-B383-41B1-8231-EE748744356E}" presName="node" presStyleLbl="vennNode1" presStyleIdx="1" presStyleCnt="9">
        <dgm:presLayoutVars>
          <dgm:bulletEnabled val="1"/>
        </dgm:presLayoutVars>
      </dgm:prSet>
      <dgm:spPr/>
      <dgm:t>
        <a:bodyPr/>
        <a:lstStyle/>
        <a:p>
          <a:pPr rtl="1"/>
          <a:endParaRPr lang="fa-IR"/>
        </a:p>
      </dgm:t>
    </dgm:pt>
    <dgm:pt modelId="{BF6ABD79-3077-48D4-BC04-AAAE893B502C}" type="pres">
      <dgm:prSet presAssocID="{02B8CF36-9BB0-4550-966A-B896B740613A}" presName="node" presStyleLbl="vennNode1" presStyleIdx="2" presStyleCnt="9">
        <dgm:presLayoutVars>
          <dgm:bulletEnabled val="1"/>
        </dgm:presLayoutVars>
      </dgm:prSet>
      <dgm:spPr/>
      <dgm:t>
        <a:bodyPr/>
        <a:lstStyle/>
        <a:p>
          <a:pPr rtl="1"/>
          <a:endParaRPr lang="fa-IR"/>
        </a:p>
      </dgm:t>
    </dgm:pt>
    <dgm:pt modelId="{DF52231E-4EAD-4335-AD44-5C308C76E739}" type="pres">
      <dgm:prSet presAssocID="{C6E3523F-6074-4555-958E-36934596B276}" presName="node" presStyleLbl="vennNode1" presStyleIdx="3" presStyleCnt="9">
        <dgm:presLayoutVars>
          <dgm:bulletEnabled val="1"/>
        </dgm:presLayoutVars>
      </dgm:prSet>
      <dgm:spPr/>
      <dgm:t>
        <a:bodyPr/>
        <a:lstStyle/>
        <a:p>
          <a:pPr rtl="1"/>
          <a:endParaRPr lang="fa-IR"/>
        </a:p>
      </dgm:t>
    </dgm:pt>
    <dgm:pt modelId="{A1A6E35D-C64D-4362-9BAD-FB8CEC844A68}" type="pres">
      <dgm:prSet presAssocID="{C831CE72-65D3-4636-91D1-4551E082FC77}" presName="node" presStyleLbl="vennNode1" presStyleIdx="4" presStyleCnt="9">
        <dgm:presLayoutVars>
          <dgm:bulletEnabled val="1"/>
        </dgm:presLayoutVars>
      </dgm:prSet>
      <dgm:spPr/>
      <dgm:t>
        <a:bodyPr/>
        <a:lstStyle/>
        <a:p>
          <a:pPr rtl="1"/>
          <a:endParaRPr lang="fa-IR"/>
        </a:p>
      </dgm:t>
    </dgm:pt>
    <dgm:pt modelId="{98285986-44AB-43A9-8E4E-341CD9C8A4E8}" type="pres">
      <dgm:prSet presAssocID="{6ED2823F-8F03-411C-8C35-1B631A2D161F}" presName="node" presStyleLbl="vennNode1" presStyleIdx="5" presStyleCnt="9">
        <dgm:presLayoutVars>
          <dgm:bulletEnabled val="1"/>
        </dgm:presLayoutVars>
      </dgm:prSet>
      <dgm:spPr/>
      <dgm:t>
        <a:bodyPr/>
        <a:lstStyle/>
        <a:p>
          <a:pPr rtl="1"/>
          <a:endParaRPr lang="fa-IR"/>
        </a:p>
      </dgm:t>
    </dgm:pt>
    <dgm:pt modelId="{EFAF90BE-A54B-43AB-ADE7-C765AA9321DB}" type="pres">
      <dgm:prSet presAssocID="{C707AC40-894E-4AC9-BF83-FE4810DF9853}" presName="node" presStyleLbl="vennNode1" presStyleIdx="6" presStyleCnt="9">
        <dgm:presLayoutVars>
          <dgm:bulletEnabled val="1"/>
        </dgm:presLayoutVars>
      </dgm:prSet>
      <dgm:spPr/>
      <dgm:t>
        <a:bodyPr/>
        <a:lstStyle/>
        <a:p>
          <a:pPr rtl="1"/>
          <a:endParaRPr lang="fa-IR"/>
        </a:p>
      </dgm:t>
    </dgm:pt>
    <dgm:pt modelId="{D5155E51-207A-4514-9A5D-25CEDB5C8482}" type="pres">
      <dgm:prSet presAssocID="{457B716E-D2FC-4EE0-9271-E748E8632730}" presName="node" presStyleLbl="vennNode1" presStyleIdx="7" presStyleCnt="9">
        <dgm:presLayoutVars>
          <dgm:bulletEnabled val="1"/>
        </dgm:presLayoutVars>
      </dgm:prSet>
      <dgm:spPr/>
      <dgm:t>
        <a:bodyPr/>
        <a:lstStyle/>
        <a:p>
          <a:pPr rtl="1"/>
          <a:endParaRPr lang="fa-IR"/>
        </a:p>
      </dgm:t>
    </dgm:pt>
    <dgm:pt modelId="{995AC092-9454-4131-BB2C-697ABECA1D74}" type="pres">
      <dgm:prSet presAssocID="{C364CD2D-EC71-45D1-A106-DD63D1DEBE0B}" presName="node" presStyleLbl="vennNode1" presStyleIdx="8" presStyleCnt="9">
        <dgm:presLayoutVars>
          <dgm:bulletEnabled val="1"/>
        </dgm:presLayoutVars>
      </dgm:prSet>
      <dgm:spPr/>
      <dgm:t>
        <a:bodyPr/>
        <a:lstStyle/>
        <a:p>
          <a:pPr rtl="1"/>
          <a:endParaRPr lang="fa-IR"/>
        </a:p>
      </dgm:t>
    </dgm:pt>
  </dgm:ptLst>
  <dgm:cxnLst>
    <dgm:cxn modelId="{686D3F8B-569F-4B58-875E-E62B18ED6339}" srcId="{840B5631-F8BE-4834-889C-A5906030E04E}" destId="{02B8CF36-9BB0-4550-966A-B896B740613A}" srcOrd="1" destOrd="0" parTransId="{1559DBB0-F270-413C-97E5-BB021360CC21}" sibTransId="{1F8B94C9-22D5-4E5C-A0EF-AFECB231FED9}"/>
    <dgm:cxn modelId="{071C5B35-15D4-4253-939D-D7097DD3D459}" type="presOf" srcId="{6ED2823F-8F03-411C-8C35-1B631A2D161F}" destId="{98285986-44AB-43A9-8E4E-341CD9C8A4E8}" srcOrd="0" destOrd="0" presId="urn:microsoft.com/office/officeart/2005/8/layout/radial3"/>
    <dgm:cxn modelId="{63531163-B6F3-45F8-B510-607846C4CA89}" type="presOf" srcId="{C364CD2D-EC71-45D1-A106-DD63D1DEBE0B}" destId="{995AC092-9454-4131-BB2C-697ABECA1D74}" srcOrd="0" destOrd="0" presId="urn:microsoft.com/office/officeart/2005/8/layout/radial3"/>
    <dgm:cxn modelId="{8C5D921D-CEFC-4FEA-99AF-BF980D758423}" srcId="{840B5631-F8BE-4834-889C-A5906030E04E}" destId="{1E09BBDC-B383-41B1-8231-EE748744356E}" srcOrd="0" destOrd="0" parTransId="{9B880176-18F7-4E27-958C-6B0604299B78}" sibTransId="{0E33310B-109D-4B81-B3E3-AB8140B925D3}"/>
    <dgm:cxn modelId="{4891A8BA-BF20-43BA-AC87-2B5125D23DD6}" type="presOf" srcId="{1E09BBDC-B383-41B1-8231-EE748744356E}" destId="{E182C3D9-4CEF-4599-A31B-8ABDE7C93689}" srcOrd="0" destOrd="0" presId="urn:microsoft.com/office/officeart/2005/8/layout/radial3"/>
    <dgm:cxn modelId="{8C3B04BE-D5BE-40C4-BE22-4703A2D31A53}" type="presOf" srcId="{C707AC40-894E-4AC9-BF83-FE4810DF9853}" destId="{EFAF90BE-A54B-43AB-ADE7-C765AA9321DB}" srcOrd="0" destOrd="0" presId="urn:microsoft.com/office/officeart/2005/8/layout/radial3"/>
    <dgm:cxn modelId="{5EB17FEE-5D33-476E-A088-DABA75895682}" srcId="{840B5631-F8BE-4834-889C-A5906030E04E}" destId="{457B716E-D2FC-4EE0-9271-E748E8632730}" srcOrd="6" destOrd="0" parTransId="{8D6B6315-03CB-4AE1-9E8E-5E706001282D}" sibTransId="{A4110756-8149-4138-90C1-3DE28F1748B7}"/>
    <dgm:cxn modelId="{A234A900-FEDC-492A-9BBD-B6CC2B8A3103}" type="presOf" srcId="{C831CE72-65D3-4636-91D1-4551E082FC77}" destId="{A1A6E35D-C64D-4362-9BAD-FB8CEC844A68}" srcOrd="0" destOrd="0" presId="urn:microsoft.com/office/officeart/2005/8/layout/radial3"/>
    <dgm:cxn modelId="{710784F4-6062-4C89-BB9B-D504F8438DA6}" srcId="{840B5631-F8BE-4834-889C-A5906030E04E}" destId="{C831CE72-65D3-4636-91D1-4551E082FC77}" srcOrd="3" destOrd="0" parTransId="{AFDC2129-5435-40F2-ABEF-027D6C868470}" sibTransId="{9A401A07-32F4-4D30-B830-CFBBBB0ABCAC}"/>
    <dgm:cxn modelId="{19C1FF60-ABD0-4DAB-ADF8-3BF53D268573}" type="presOf" srcId="{457B716E-D2FC-4EE0-9271-E748E8632730}" destId="{D5155E51-207A-4514-9A5D-25CEDB5C8482}" srcOrd="0" destOrd="0" presId="urn:microsoft.com/office/officeart/2005/8/layout/radial3"/>
    <dgm:cxn modelId="{14F3BDC0-9800-4BF0-A540-29FF11635C1E}" type="presOf" srcId="{C6E3523F-6074-4555-958E-36934596B276}" destId="{DF52231E-4EAD-4335-AD44-5C308C76E739}" srcOrd="0" destOrd="0" presId="urn:microsoft.com/office/officeart/2005/8/layout/radial3"/>
    <dgm:cxn modelId="{ACC3F9CF-93FE-4DDF-91E2-599C99A6740C}" type="presOf" srcId="{02B8CF36-9BB0-4550-966A-B896B740613A}" destId="{BF6ABD79-3077-48D4-BC04-AAAE893B502C}" srcOrd="0" destOrd="0" presId="urn:microsoft.com/office/officeart/2005/8/layout/radial3"/>
    <dgm:cxn modelId="{CD185547-0401-4592-A80C-E71CB9CF8E2F}" srcId="{840B5631-F8BE-4834-889C-A5906030E04E}" destId="{6ED2823F-8F03-411C-8C35-1B631A2D161F}" srcOrd="4" destOrd="0" parTransId="{A6FFFADA-BFE4-466D-8F1E-5F18FA8EC58B}" sibTransId="{176B3E9F-9B47-4579-9FBF-2C5F01393A8D}"/>
    <dgm:cxn modelId="{E1212A4A-FAB6-45CE-B9B0-AC682D08F208}" type="presOf" srcId="{E9E45291-A7DE-4B4F-B2AE-EF067C814FDD}" destId="{417619A2-08AB-4F8E-BA76-34E762B5C583}" srcOrd="0" destOrd="0" presId="urn:microsoft.com/office/officeart/2005/8/layout/radial3"/>
    <dgm:cxn modelId="{B95EBE71-837D-4952-AE09-BFCB31E6A2CA}" srcId="{840B5631-F8BE-4834-889C-A5906030E04E}" destId="{C364CD2D-EC71-45D1-A106-DD63D1DEBE0B}" srcOrd="7" destOrd="0" parTransId="{E11613BA-527E-4A44-87CB-D8C564A556BB}" sibTransId="{DAFA88B1-F421-4488-94E5-42E1CA839F90}"/>
    <dgm:cxn modelId="{EF026264-A687-4E75-B4A6-48ACD974D691}" type="presOf" srcId="{840B5631-F8BE-4834-889C-A5906030E04E}" destId="{083318F3-2A0B-4E74-92D8-5EBDF70063FC}" srcOrd="0" destOrd="0" presId="urn:microsoft.com/office/officeart/2005/8/layout/radial3"/>
    <dgm:cxn modelId="{97404E46-070E-40A2-92FD-6174E3B5CC8F}" srcId="{840B5631-F8BE-4834-889C-A5906030E04E}" destId="{C707AC40-894E-4AC9-BF83-FE4810DF9853}" srcOrd="5" destOrd="0" parTransId="{438AAFD6-CA5F-4AA9-8988-32E0C6BA60C7}" sibTransId="{01DBFE89-75E0-4235-A5BC-D7AB5330CEAD}"/>
    <dgm:cxn modelId="{BAA1B0A9-A2DB-42FE-9E76-4DBC2F064AE3}" srcId="{E9E45291-A7DE-4B4F-B2AE-EF067C814FDD}" destId="{840B5631-F8BE-4834-889C-A5906030E04E}" srcOrd="0" destOrd="0" parTransId="{812AD678-386B-4880-A00D-62F7BB40B61A}" sibTransId="{CF86546B-5F27-4C53-A946-6588A2D58CC9}"/>
    <dgm:cxn modelId="{6396057A-7518-40BF-8A1A-7F2C472D4319}" srcId="{840B5631-F8BE-4834-889C-A5906030E04E}" destId="{C6E3523F-6074-4555-958E-36934596B276}" srcOrd="2" destOrd="0" parTransId="{9B1FEDD8-A896-49C8-80AF-B54CE26BBB99}" sibTransId="{666F3741-9531-4D72-8957-5BA34E587B55}"/>
    <dgm:cxn modelId="{72B81654-B5C6-4733-862A-FD0183BE1F90}" type="presParOf" srcId="{417619A2-08AB-4F8E-BA76-34E762B5C583}" destId="{61EA2C2A-0A6B-416B-9ADE-3B3087EFA6F5}" srcOrd="0" destOrd="0" presId="urn:microsoft.com/office/officeart/2005/8/layout/radial3"/>
    <dgm:cxn modelId="{1D0A4498-0F4C-42F6-AFE8-5AC6ADD22020}" type="presParOf" srcId="{61EA2C2A-0A6B-416B-9ADE-3B3087EFA6F5}" destId="{083318F3-2A0B-4E74-92D8-5EBDF70063FC}" srcOrd="0" destOrd="0" presId="urn:microsoft.com/office/officeart/2005/8/layout/radial3"/>
    <dgm:cxn modelId="{4505E32F-7788-4D2B-93B2-5584119792E1}" type="presParOf" srcId="{61EA2C2A-0A6B-416B-9ADE-3B3087EFA6F5}" destId="{E182C3D9-4CEF-4599-A31B-8ABDE7C93689}" srcOrd="1" destOrd="0" presId="urn:microsoft.com/office/officeart/2005/8/layout/radial3"/>
    <dgm:cxn modelId="{07FDE665-1A5A-41CD-B6F3-59C689B1C2EA}" type="presParOf" srcId="{61EA2C2A-0A6B-416B-9ADE-3B3087EFA6F5}" destId="{BF6ABD79-3077-48D4-BC04-AAAE893B502C}" srcOrd="2" destOrd="0" presId="urn:microsoft.com/office/officeart/2005/8/layout/radial3"/>
    <dgm:cxn modelId="{7022D287-3319-4385-8A7C-19E4453F5189}" type="presParOf" srcId="{61EA2C2A-0A6B-416B-9ADE-3B3087EFA6F5}" destId="{DF52231E-4EAD-4335-AD44-5C308C76E739}" srcOrd="3" destOrd="0" presId="urn:microsoft.com/office/officeart/2005/8/layout/radial3"/>
    <dgm:cxn modelId="{2450E0B5-28CB-4D22-B8C5-C7B5B4DCD3A0}" type="presParOf" srcId="{61EA2C2A-0A6B-416B-9ADE-3B3087EFA6F5}" destId="{A1A6E35D-C64D-4362-9BAD-FB8CEC844A68}" srcOrd="4" destOrd="0" presId="urn:microsoft.com/office/officeart/2005/8/layout/radial3"/>
    <dgm:cxn modelId="{FFFBF7F1-979E-4FF7-BD86-FFE2CB47AAA6}" type="presParOf" srcId="{61EA2C2A-0A6B-416B-9ADE-3B3087EFA6F5}" destId="{98285986-44AB-43A9-8E4E-341CD9C8A4E8}" srcOrd="5" destOrd="0" presId="urn:microsoft.com/office/officeart/2005/8/layout/radial3"/>
    <dgm:cxn modelId="{DEFBA5F1-BE18-4AD5-B309-92F23185C0B9}" type="presParOf" srcId="{61EA2C2A-0A6B-416B-9ADE-3B3087EFA6F5}" destId="{EFAF90BE-A54B-43AB-ADE7-C765AA9321DB}" srcOrd="6" destOrd="0" presId="urn:microsoft.com/office/officeart/2005/8/layout/radial3"/>
    <dgm:cxn modelId="{ADA51BE0-E3AD-4ACA-A90B-0D4087794B8C}" type="presParOf" srcId="{61EA2C2A-0A6B-416B-9ADE-3B3087EFA6F5}" destId="{D5155E51-207A-4514-9A5D-25CEDB5C8482}" srcOrd="7" destOrd="0" presId="urn:microsoft.com/office/officeart/2005/8/layout/radial3"/>
    <dgm:cxn modelId="{2A435FCF-CE9E-4ACA-9ABE-9E885ACA2E6C}" type="presParOf" srcId="{61EA2C2A-0A6B-416B-9ADE-3B3087EFA6F5}" destId="{995AC092-9454-4131-BB2C-697ABECA1D74}" srcOrd="8"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292907B-8370-469D-8615-495FD5EE5FFE}" type="doc">
      <dgm:prSet loTypeId="urn:microsoft.com/office/officeart/2005/8/layout/cycle3" loCatId="cycle" qsTypeId="urn:microsoft.com/office/officeart/2005/8/quickstyle/simple1" qsCatId="simple" csTypeId="urn:microsoft.com/office/officeart/2005/8/colors/accent0_1" csCatId="mainScheme" phldr="1"/>
      <dgm:spPr/>
      <dgm:t>
        <a:bodyPr/>
        <a:lstStyle/>
        <a:p>
          <a:pPr rtl="1"/>
          <a:endParaRPr lang="fa-IR"/>
        </a:p>
      </dgm:t>
    </dgm:pt>
    <dgm:pt modelId="{FFD4E1EF-D267-49DD-8763-D7AC24853A5E}">
      <dgm:prSet phldrT="[Text]"/>
      <dgm:spPr/>
      <dgm:t>
        <a:bodyPr/>
        <a:lstStyle/>
        <a:p>
          <a:pPr rtl="1"/>
          <a:r>
            <a:rPr lang="fa-IR" smtClean="0"/>
            <a:t>معنا بخشی به زندگی</a:t>
          </a:r>
          <a:endParaRPr lang="fa-IR"/>
        </a:p>
      </dgm:t>
    </dgm:pt>
    <dgm:pt modelId="{41AB69F1-D0AD-467C-8360-3AFF2FEA0D27}" type="parTrans" cxnId="{89EE444A-4921-4A28-BDFE-9627DD45F29B}">
      <dgm:prSet/>
      <dgm:spPr/>
      <dgm:t>
        <a:bodyPr/>
        <a:lstStyle/>
        <a:p>
          <a:pPr rtl="1"/>
          <a:endParaRPr lang="fa-IR"/>
        </a:p>
      </dgm:t>
    </dgm:pt>
    <dgm:pt modelId="{E6403F25-70A9-4654-8D46-DB564D07161D}" type="sibTrans" cxnId="{89EE444A-4921-4A28-BDFE-9627DD45F29B}">
      <dgm:prSet/>
      <dgm:spPr/>
      <dgm:t>
        <a:bodyPr/>
        <a:lstStyle/>
        <a:p>
          <a:pPr rtl="1"/>
          <a:endParaRPr lang="fa-IR"/>
        </a:p>
      </dgm:t>
    </dgm:pt>
    <dgm:pt modelId="{CBDAE68D-C864-447C-A18E-3764AC650646}">
      <dgm:prSet phldrT="[Text]"/>
      <dgm:spPr/>
      <dgm:t>
        <a:bodyPr/>
        <a:lstStyle/>
        <a:p>
          <a:pPr rtl="1"/>
          <a:r>
            <a:rPr lang="fa-IR" err="1" smtClean="0"/>
            <a:t>فرونشاندن</a:t>
          </a:r>
          <a:r>
            <a:rPr lang="fa-IR" smtClean="0"/>
            <a:t> عطش جاودانگی</a:t>
          </a:r>
          <a:endParaRPr lang="fa-IR"/>
        </a:p>
      </dgm:t>
    </dgm:pt>
    <dgm:pt modelId="{1CF7672A-CDD3-4982-8DC7-E5E611D38BB1}" type="parTrans" cxnId="{8082EB9F-F861-4D0A-A588-99C33C8A6453}">
      <dgm:prSet/>
      <dgm:spPr/>
      <dgm:t>
        <a:bodyPr/>
        <a:lstStyle/>
        <a:p>
          <a:pPr rtl="1"/>
          <a:endParaRPr lang="fa-IR"/>
        </a:p>
      </dgm:t>
    </dgm:pt>
    <dgm:pt modelId="{911BCEB3-61F6-4B32-9EC2-CF49959B2904}" type="sibTrans" cxnId="{8082EB9F-F861-4D0A-A588-99C33C8A6453}">
      <dgm:prSet/>
      <dgm:spPr/>
      <dgm:t>
        <a:bodyPr/>
        <a:lstStyle/>
        <a:p>
          <a:pPr rtl="1"/>
          <a:endParaRPr lang="fa-IR"/>
        </a:p>
      </dgm:t>
    </dgm:pt>
    <dgm:pt modelId="{63E2CBFA-3CBC-4E11-A0DB-3E2F4869FAFA}">
      <dgm:prSet phldrT="[Text]"/>
      <dgm:spPr/>
      <dgm:t>
        <a:bodyPr/>
        <a:lstStyle/>
        <a:p>
          <a:pPr rtl="1"/>
          <a:r>
            <a:rPr lang="fa-IR" dirty="0" smtClean="0"/>
            <a:t>تقویت صبر و بردباری</a:t>
          </a:r>
          <a:endParaRPr lang="fa-IR" dirty="0"/>
        </a:p>
      </dgm:t>
    </dgm:pt>
    <dgm:pt modelId="{FAE40EE4-4D40-49B0-A0BB-3C1DCB04515B}" type="parTrans" cxnId="{1D35E6BB-8702-4003-A1E3-045B781C6AC8}">
      <dgm:prSet/>
      <dgm:spPr/>
      <dgm:t>
        <a:bodyPr/>
        <a:lstStyle/>
        <a:p>
          <a:pPr rtl="1"/>
          <a:endParaRPr lang="fa-IR"/>
        </a:p>
      </dgm:t>
    </dgm:pt>
    <dgm:pt modelId="{3BA85C71-E024-48E8-82D3-D1FAA8F861B5}" type="sibTrans" cxnId="{1D35E6BB-8702-4003-A1E3-045B781C6AC8}">
      <dgm:prSet/>
      <dgm:spPr/>
      <dgm:t>
        <a:bodyPr/>
        <a:lstStyle/>
        <a:p>
          <a:pPr rtl="1"/>
          <a:endParaRPr lang="fa-IR"/>
        </a:p>
      </dgm:t>
    </dgm:pt>
    <dgm:pt modelId="{FE617223-CEC5-4B3D-91EF-A498363534B1}">
      <dgm:prSet phldrT="[Text]"/>
      <dgm:spPr/>
      <dgm:t>
        <a:bodyPr/>
        <a:lstStyle/>
        <a:p>
          <a:pPr rtl="1"/>
          <a:r>
            <a:rPr lang="fa-IR" smtClean="0"/>
            <a:t>کاهش اضطراب و نگرانی</a:t>
          </a:r>
          <a:endParaRPr lang="fa-IR"/>
        </a:p>
      </dgm:t>
    </dgm:pt>
    <dgm:pt modelId="{6C6166D0-4EE4-4647-9B0D-99866EB70AB5}" type="parTrans" cxnId="{8F684A1F-C4B3-4D9A-AF8E-34D4849784B9}">
      <dgm:prSet/>
      <dgm:spPr/>
      <dgm:t>
        <a:bodyPr/>
        <a:lstStyle/>
        <a:p>
          <a:pPr rtl="1"/>
          <a:endParaRPr lang="fa-IR"/>
        </a:p>
      </dgm:t>
    </dgm:pt>
    <dgm:pt modelId="{B152096B-6975-4A8F-B400-474F863EE40B}" type="sibTrans" cxnId="{8F684A1F-C4B3-4D9A-AF8E-34D4849784B9}">
      <dgm:prSet/>
      <dgm:spPr/>
      <dgm:t>
        <a:bodyPr/>
        <a:lstStyle/>
        <a:p>
          <a:pPr rtl="1"/>
          <a:endParaRPr lang="fa-IR"/>
        </a:p>
      </dgm:t>
    </dgm:pt>
    <dgm:pt modelId="{F71610FA-866C-4339-8E15-319B2AE70EFC}">
      <dgm:prSet phldrT="[Text]"/>
      <dgm:spPr/>
      <dgm:t>
        <a:bodyPr/>
        <a:lstStyle/>
        <a:p>
          <a:pPr rtl="1"/>
          <a:r>
            <a:rPr lang="fa-IR" smtClean="0"/>
            <a:t>نجات از گرداب تنهائی</a:t>
          </a:r>
          <a:endParaRPr lang="fa-IR"/>
        </a:p>
      </dgm:t>
    </dgm:pt>
    <dgm:pt modelId="{FFF7205C-03E1-4577-B0BA-7DE9B9E19EB7}" type="parTrans" cxnId="{10C88D44-543E-485C-B6C1-E8D6708E0144}">
      <dgm:prSet/>
      <dgm:spPr/>
      <dgm:t>
        <a:bodyPr/>
        <a:lstStyle/>
        <a:p>
          <a:pPr rtl="1"/>
          <a:endParaRPr lang="fa-IR"/>
        </a:p>
      </dgm:t>
    </dgm:pt>
    <dgm:pt modelId="{49AF742C-FE01-45E7-BE75-2A135B0D3A4E}" type="sibTrans" cxnId="{10C88D44-543E-485C-B6C1-E8D6708E0144}">
      <dgm:prSet/>
      <dgm:spPr/>
      <dgm:t>
        <a:bodyPr/>
        <a:lstStyle/>
        <a:p>
          <a:pPr rtl="1"/>
          <a:endParaRPr lang="fa-IR"/>
        </a:p>
      </dgm:t>
    </dgm:pt>
    <dgm:pt modelId="{C3FBDF0D-E035-407A-B07B-214188EBFFD7}" type="pres">
      <dgm:prSet presAssocID="{B292907B-8370-469D-8615-495FD5EE5FFE}" presName="Name0" presStyleCnt="0">
        <dgm:presLayoutVars>
          <dgm:dir/>
          <dgm:resizeHandles val="exact"/>
        </dgm:presLayoutVars>
      </dgm:prSet>
      <dgm:spPr/>
      <dgm:t>
        <a:bodyPr/>
        <a:lstStyle/>
        <a:p>
          <a:pPr rtl="1"/>
          <a:endParaRPr lang="fa-IR"/>
        </a:p>
      </dgm:t>
    </dgm:pt>
    <dgm:pt modelId="{168C5B8E-36CC-4A8F-A56E-DBE96D499634}" type="pres">
      <dgm:prSet presAssocID="{B292907B-8370-469D-8615-495FD5EE5FFE}" presName="cycle" presStyleCnt="0"/>
      <dgm:spPr/>
      <dgm:t>
        <a:bodyPr/>
        <a:lstStyle/>
        <a:p>
          <a:pPr rtl="1"/>
          <a:endParaRPr lang="fa-IR"/>
        </a:p>
      </dgm:t>
    </dgm:pt>
    <dgm:pt modelId="{41CECA2F-CFE9-412E-AC39-98E6B946E6D3}" type="pres">
      <dgm:prSet presAssocID="{FFD4E1EF-D267-49DD-8763-D7AC24853A5E}" presName="nodeFirstNode" presStyleLbl="node1" presStyleIdx="0" presStyleCnt="5">
        <dgm:presLayoutVars>
          <dgm:bulletEnabled val="1"/>
        </dgm:presLayoutVars>
      </dgm:prSet>
      <dgm:spPr/>
      <dgm:t>
        <a:bodyPr/>
        <a:lstStyle/>
        <a:p>
          <a:pPr rtl="1"/>
          <a:endParaRPr lang="fa-IR"/>
        </a:p>
      </dgm:t>
    </dgm:pt>
    <dgm:pt modelId="{FDE10AD3-64AD-4095-8C51-249CB92ED887}" type="pres">
      <dgm:prSet presAssocID="{E6403F25-70A9-4654-8D46-DB564D07161D}" presName="sibTransFirstNode" presStyleLbl="bgShp" presStyleIdx="0" presStyleCnt="1"/>
      <dgm:spPr/>
      <dgm:t>
        <a:bodyPr/>
        <a:lstStyle/>
        <a:p>
          <a:pPr rtl="1"/>
          <a:endParaRPr lang="fa-IR"/>
        </a:p>
      </dgm:t>
    </dgm:pt>
    <dgm:pt modelId="{15318836-6330-43B7-B0BF-DC12AE26EF3C}" type="pres">
      <dgm:prSet presAssocID="{CBDAE68D-C864-447C-A18E-3764AC650646}" presName="nodeFollowingNodes" presStyleLbl="node1" presStyleIdx="1" presStyleCnt="5">
        <dgm:presLayoutVars>
          <dgm:bulletEnabled val="1"/>
        </dgm:presLayoutVars>
      </dgm:prSet>
      <dgm:spPr/>
      <dgm:t>
        <a:bodyPr/>
        <a:lstStyle/>
        <a:p>
          <a:pPr rtl="1"/>
          <a:endParaRPr lang="fa-IR"/>
        </a:p>
      </dgm:t>
    </dgm:pt>
    <dgm:pt modelId="{02505BCA-73EC-4CD3-8DA0-46B67AC07D6B}" type="pres">
      <dgm:prSet presAssocID="{63E2CBFA-3CBC-4E11-A0DB-3E2F4869FAFA}" presName="nodeFollowingNodes" presStyleLbl="node1" presStyleIdx="2" presStyleCnt="5">
        <dgm:presLayoutVars>
          <dgm:bulletEnabled val="1"/>
        </dgm:presLayoutVars>
      </dgm:prSet>
      <dgm:spPr/>
      <dgm:t>
        <a:bodyPr/>
        <a:lstStyle/>
        <a:p>
          <a:pPr rtl="1"/>
          <a:endParaRPr lang="fa-IR"/>
        </a:p>
      </dgm:t>
    </dgm:pt>
    <dgm:pt modelId="{51F70146-CDA2-489B-AF47-12782C594696}" type="pres">
      <dgm:prSet presAssocID="{FE617223-CEC5-4B3D-91EF-A498363534B1}" presName="nodeFollowingNodes" presStyleLbl="node1" presStyleIdx="3" presStyleCnt="5">
        <dgm:presLayoutVars>
          <dgm:bulletEnabled val="1"/>
        </dgm:presLayoutVars>
      </dgm:prSet>
      <dgm:spPr/>
      <dgm:t>
        <a:bodyPr/>
        <a:lstStyle/>
        <a:p>
          <a:pPr rtl="1"/>
          <a:endParaRPr lang="fa-IR"/>
        </a:p>
      </dgm:t>
    </dgm:pt>
    <dgm:pt modelId="{83BF2B39-BD11-4907-A471-EBECBE73663D}" type="pres">
      <dgm:prSet presAssocID="{F71610FA-866C-4339-8E15-319B2AE70EFC}" presName="nodeFollowingNodes" presStyleLbl="node1" presStyleIdx="4" presStyleCnt="5">
        <dgm:presLayoutVars>
          <dgm:bulletEnabled val="1"/>
        </dgm:presLayoutVars>
      </dgm:prSet>
      <dgm:spPr/>
      <dgm:t>
        <a:bodyPr/>
        <a:lstStyle/>
        <a:p>
          <a:pPr rtl="1"/>
          <a:endParaRPr lang="fa-IR"/>
        </a:p>
      </dgm:t>
    </dgm:pt>
  </dgm:ptLst>
  <dgm:cxnLst>
    <dgm:cxn modelId="{51B10F5E-F4E2-4E5A-BA79-44D19EF3B70B}" type="presOf" srcId="{CBDAE68D-C864-447C-A18E-3764AC650646}" destId="{15318836-6330-43B7-B0BF-DC12AE26EF3C}" srcOrd="0" destOrd="0" presId="urn:microsoft.com/office/officeart/2005/8/layout/cycle3"/>
    <dgm:cxn modelId="{37B9F5B2-081B-452C-871D-7AFE8FEB6C74}" type="presOf" srcId="{63E2CBFA-3CBC-4E11-A0DB-3E2F4869FAFA}" destId="{02505BCA-73EC-4CD3-8DA0-46B67AC07D6B}" srcOrd="0" destOrd="0" presId="urn:microsoft.com/office/officeart/2005/8/layout/cycle3"/>
    <dgm:cxn modelId="{1DA91768-3761-4CAD-BB5A-86332E991DF4}" type="presOf" srcId="{B292907B-8370-469D-8615-495FD5EE5FFE}" destId="{C3FBDF0D-E035-407A-B07B-214188EBFFD7}" srcOrd="0" destOrd="0" presId="urn:microsoft.com/office/officeart/2005/8/layout/cycle3"/>
    <dgm:cxn modelId="{8082EB9F-F861-4D0A-A588-99C33C8A6453}" srcId="{B292907B-8370-469D-8615-495FD5EE5FFE}" destId="{CBDAE68D-C864-447C-A18E-3764AC650646}" srcOrd="1" destOrd="0" parTransId="{1CF7672A-CDD3-4982-8DC7-E5E611D38BB1}" sibTransId="{911BCEB3-61F6-4B32-9EC2-CF49959B2904}"/>
    <dgm:cxn modelId="{89EE444A-4921-4A28-BDFE-9627DD45F29B}" srcId="{B292907B-8370-469D-8615-495FD5EE5FFE}" destId="{FFD4E1EF-D267-49DD-8763-D7AC24853A5E}" srcOrd="0" destOrd="0" parTransId="{41AB69F1-D0AD-467C-8360-3AFF2FEA0D27}" sibTransId="{E6403F25-70A9-4654-8D46-DB564D07161D}"/>
    <dgm:cxn modelId="{10C88D44-543E-485C-B6C1-E8D6708E0144}" srcId="{B292907B-8370-469D-8615-495FD5EE5FFE}" destId="{F71610FA-866C-4339-8E15-319B2AE70EFC}" srcOrd="4" destOrd="0" parTransId="{FFF7205C-03E1-4577-B0BA-7DE9B9E19EB7}" sibTransId="{49AF742C-FE01-45E7-BE75-2A135B0D3A4E}"/>
    <dgm:cxn modelId="{1D35E6BB-8702-4003-A1E3-045B781C6AC8}" srcId="{B292907B-8370-469D-8615-495FD5EE5FFE}" destId="{63E2CBFA-3CBC-4E11-A0DB-3E2F4869FAFA}" srcOrd="2" destOrd="0" parTransId="{FAE40EE4-4D40-49B0-A0BB-3C1DCB04515B}" sibTransId="{3BA85C71-E024-48E8-82D3-D1FAA8F861B5}"/>
    <dgm:cxn modelId="{45A65303-4301-48E3-AB1B-96ABA0551E8F}" type="presOf" srcId="{FFD4E1EF-D267-49DD-8763-D7AC24853A5E}" destId="{41CECA2F-CFE9-412E-AC39-98E6B946E6D3}" srcOrd="0" destOrd="0" presId="urn:microsoft.com/office/officeart/2005/8/layout/cycle3"/>
    <dgm:cxn modelId="{8F208787-E500-47B5-AD1D-D3BA4ED1D451}" type="presOf" srcId="{E6403F25-70A9-4654-8D46-DB564D07161D}" destId="{FDE10AD3-64AD-4095-8C51-249CB92ED887}" srcOrd="0" destOrd="0" presId="urn:microsoft.com/office/officeart/2005/8/layout/cycle3"/>
    <dgm:cxn modelId="{8F684A1F-C4B3-4D9A-AF8E-34D4849784B9}" srcId="{B292907B-8370-469D-8615-495FD5EE5FFE}" destId="{FE617223-CEC5-4B3D-91EF-A498363534B1}" srcOrd="3" destOrd="0" parTransId="{6C6166D0-4EE4-4647-9B0D-99866EB70AB5}" sibTransId="{B152096B-6975-4A8F-B400-474F863EE40B}"/>
    <dgm:cxn modelId="{E86B90F7-2847-4223-A97E-6FC9C7ADF773}" type="presOf" srcId="{FE617223-CEC5-4B3D-91EF-A498363534B1}" destId="{51F70146-CDA2-489B-AF47-12782C594696}" srcOrd="0" destOrd="0" presId="urn:microsoft.com/office/officeart/2005/8/layout/cycle3"/>
    <dgm:cxn modelId="{FBE9CD60-4CD6-41D0-A23B-5ECCFCDBE226}" type="presOf" srcId="{F71610FA-866C-4339-8E15-319B2AE70EFC}" destId="{83BF2B39-BD11-4907-A471-EBECBE73663D}" srcOrd="0" destOrd="0" presId="urn:microsoft.com/office/officeart/2005/8/layout/cycle3"/>
    <dgm:cxn modelId="{B2EF2B51-0E50-4572-A90F-BBA177FF25A0}" type="presParOf" srcId="{C3FBDF0D-E035-407A-B07B-214188EBFFD7}" destId="{168C5B8E-36CC-4A8F-A56E-DBE96D499634}" srcOrd="0" destOrd="0" presId="urn:microsoft.com/office/officeart/2005/8/layout/cycle3"/>
    <dgm:cxn modelId="{7E312CF6-EA9C-483B-ADB1-C6B9AE7262AB}" type="presParOf" srcId="{168C5B8E-36CC-4A8F-A56E-DBE96D499634}" destId="{41CECA2F-CFE9-412E-AC39-98E6B946E6D3}" srcOrd="0" destOrd="0" presId="urn:microsoft.com/office/officeart/2005/8/layout/cycle3"/>
    <dgm:cxn modelId="{93376AB1-B22D-4153-9BEB-DDD98B324C5D}" type="presParOf" srcId="{168C5B8E-36CC-4A8F-A56E-DBE96D499634}" destId="{FDE10AD3-64AD-4095-8C51-249CB92ED887}" srcOrd="1" destOrd="0" presId="urn:microsoft.com/office/officeart/2005/8/layout/cycle3"/>
    <dgm:cxn modelId="{FF039C78-1D69-4844-B074-3AE1D36B8746}" type="presParOf" srcId="{168C5B8E-36CC-4A8F-A56E-DBE96D499634}" destId="{15318836-6330-43B7-B0BF-DC12AE26EF3C}" srcOrd="2" destOrd="0" presId="urn:microsoft.com/office/officeart/2005/8/layout/cycle3"/>
    <dgm:cxn modelId="{4E3B2795-6FC5-481E-A20D-84028BA14043}" type="presParOf" srcId="{168C5B8E-36CC-4A8F-A56E-DBE96D499634}" destId="{02505BCA-73EC-4CD3-8DA0-46B67AC07D6B}" srcOrd="3" destOrd="0" presId="urn:microsoft.com/office/officeart/2005/8/layout/cycle3"/>
    <dgm:cxn modelId="{6D42B9D2-9F9B-4C68-B47C-6A5C19D0BBB9}" type="presParOf" srcId="{168C5B8E-36CC-4A8F-A56E-DBE96D499634}" destId="{51F70146-CDA2-489B-AF47-12782C594696}" srcOrd="4" destOrd="0" presId="urn:microsoft.com/office/officeart/2005/8/layout/cycle3"/>
    <dgm:cxn modelId="{337A6AF0-8DE7-415A-AD82-A2CB0DB4EC9D}" type="presParOf" srcId="{168C5B8E-36CC-4A8F-A56E-DBE96D499634}" destId="{83BF2B39-BD11-4907-A471-EBECBE73663D}"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D19B8FF-7B93-43C0-86EF-F1E5FDA1B1CC}" type="doc">
      <dgm:prSet loTypeId="urn:microsoft.com/office/officeart/2005/8/layout/cycle6" loCatId="cycle" qsTypeId="urn:microsoft.com/office/officeart/2005/8/quickstyle/simple3" qsCatId="simple" csTypeId="urn:microsoft.com/office/officeart/2005/8/colors/accent0_1" csCatId="mainScheme" phldr="1"/>
      <dgm:spPr/>
      <dgm:t>
        <a:bodyPr/>
        <a:lstStyle/>
        <a:p>
          <a:pPr rtl="1"/>
          <a:endParaRPr lang="fa-IR"/>
        </a:p>
      </dgm:t>
    </dgm:pt>
    <dgm:pt modelId="{C93D1146-E621-42AF-B3BA-1B221B0E8E5D}">
      <dgm:prSet phldrT="[Text]" custT="1"/>
      <dgm:spPr/>
      <dgm:t>
        <a:bodyPr/>
        <a:lstStyle/>
        <a:p>
          <a:pPr rtl="1"/>
          <a:r>
            <a:rPr lang="fa-IR" sz="1800" smtClean="0"/>
            <a:t>برقراری وحدت و یکپارچگی</a:t>
          </a:r>
          <a:endParaRPr lang="fa-IR" sz="1800"/>
        </a:p>
      </dgm:t>
    </dgm:pt>
    <dgm:pt modelId="{57B77573-913D-49E7-8B17-E4F5F18C3C91}" type="parTrans" cxnId="{62BAB153-1EF4-4141-87A2-DEFAEE26D0EF}">
      <dgm:prSet/>
      <dgm:spPr/>
      <dgm:t>
        <a:bodyPr/>
        <a:lstStyle/>
        <a:p>
          <a:pPr rtl="1"/>
          <a:endParaRPr lang="fa-IR"/>
        </a:p>
      </dgm:t>
    </dgm:pt>
    <dgm:pt modelId="{CB41366A-D43B-4A1C-95A3-B791A120C4E9}" type="sibTrans" cxnId="{62BAB153-1EF4-4141-87A2-DEFAEE26D0EF}">
      <dgm:prSet/>
      <dgm:spPr/>
      <dgm:t>
        <a:bodyPr/>
        <a:lstStyle/>
        <a:p>
          <a:pPr rtl="1"/>
          <a:endParaRPr lang="fa-IR"/>
        </a:p>
      </dgm:t>
    </dgm:pt>
    <dgm:pt modelId="{989CCEF8-F861-43D1-A1C1-4564E5949263}">
      <dgm:prSet phldrT="[Text]" custT="1"/>
      <dgm:spPr/>
      <dgm:t>
        <a:bodyPr/>
        <a:lstStyle/>
        <a:p>
          <a:pPr rtl="1"/>
          <a:r>
            <a:rPr lang="fa-IR" sz="1800" smtClean="0"/>
            <a:t>تأمین عدالت و </a:t>
          </a:r>
          <a:r>
            <a:rPr lang="fa-IR" sz="1800" err="1" smtClean="0"/>
            <a:t>دادگری</a:t>
          </a:r>
          <a:endParaRPr lang="fa-IR" sz="1800"/>
        </a:p>
      </dgm:t>
    </dgm:pt>
    <dgm:pt modelId="{05BA2872-CED5-4317-A817-AB15A1B32835}" type="parTrans" cxnId="{D72097E6-A351-4FC7-94F1-B74B6199CCE9}">
      <dgm:prSet/>
      <dgm:spPr/>
      <dgm:t>
        <a:bodyPr/>
        <a:lstStyle/>
        <a:p>
          <a:pPr rtl="1"/>
          <a:endParaRPr lang="fa-IR"/>
        </a:p>
      </dgm:t>
    </dgm:pt>
    <dgm:pt modelId="{8567967F-BBF5-4A8C-8187-946F1490E8FC}" type="sibTrans" cxnId="{D72097E6-A351-4FC7-94F1-B74B6199CCE9}">
      <dgm:prSet/>
      <dgm:spPr/>
      <dgm:t>
        <a:bodyPr/>
        <a:lstStyle/>
        <a:p>
          <a:pPr rtl="1"/>
          <a:endParaRPr lang="fa-IR"/>
        </a:p>
      </dgm:t>
    </dgm:pt>
    <dgm:pt modelId="{8771A24D-8DF4-4D6C-9B5C-BF9EA9DB40E8}">
      <dgm:prSet phldrT="[Text]" custT="1"/>
      <dgm:spPr/>
      <dgm:t>
        <a:bodyPr/>
        <a:lstStyle/>
        <a:p>
          <a:pPr rtl="1"/>
          <a:r>
            <a:rPr lang="fa-IR" sz="1800" smtClean="0"/>
            <a:t>تضمین نشاط و پویایی</a:t>
          </a:r>
          <a:endParaRPr lang="fa-IR" sz="1800"/>
        </a:p>
      </dgm:t>
    </dgm:pt>
    <dgm:pt modelId="{10EAD406-5808-44F3-B284-5F0DE4DE6093}" type="parTrans" cxnId="{67F1D515-B8AC-4673-B0B0-0A651B43E173}">
      <dgm:prSet/>
      <dgm:spPr/>
      <dgm:t>
        <a:bodyPr/>
        <a:lstStyle/>
        <a:p>
          <a:pPr rtl="1"/>
          <a:endParaRPr lang="fa-IR"/>
        </a:p>
      </dgm:t>
    </dgm:pt>
    <dgm:pt modelId="{AC4A8CF0-5CB3-4A84-89A4-F3A9590F70CC}" type="sibTrans" cxnId="{67F1D515-B8AC-4673-B0B0-0A651B43E173}">
      <dgm:prSet/>
      <dgm:spPr/>
      <dgm:t>
        <a:bodyPr/>
        <a:lstStyle/>
        <a:p>
          <a:pPr rtl="1"/>
          <a:endParaRPr lang="fa-IR"/>
        </a:p>
      </dgm:t>
    </dgm:pt>
    <dgm:pt modelId="{1234D789-2480-4C2D-89DF-A961374D245D}">
      <dgm:prSet phldrT="[Text]" custT="1"/>
      <dgm:spPr/>
      <dgm:t>
        <a:bodyPr/>
        <a:lstStyle/>
        <a:p>
          <a:pPr rtl="1"/>
          <a:r>
            <a:rPr lang="fa-IR" sz="1800" smtClean="0"/>
            <a:t>پشتیبانی از فضائل اخلاقی</a:t>
          </a:r>
          <a:endParaRPr lang="fa-IR" sz="1800"/>
        </a:p>
      </dgm:t>
    </dgm:pt>
    <dgm:pt modelId="{7A5FBDD8-D08E-43E7-B995-40DBE50282E0}" type="parTrans" cxnId="{B1E5E427-2410-4204-B0A2-F546714AB1FE}">
      <dgm:prSet/>
      <dgm:spPr/>
      <dgm:t>
        <a:bodyPr/>
        <a:lstStyle/>
        <a:p>
          <a:pPr rtl="1"/>
          <a:endParaRPr lang="fa-IR"/>
        </a:p>
      </dgm:t>
    </dgm:pt>
    <dgm:pt modelId="{85683602-120B-479B-82E7-70B00CF3123F}" type="sibTrans" cxnId="{B1E5E427-2410-4204-B0A2-F546714AB1FE}">
      <dgm:prSet/>
      <dgm:spPr/>
      <dgm:t>
        <a:bodyPr/>
        <a:lstStyle/>
        <a:p>
          <a:pPr rtl="1"/>
          <a:endParaRPr lang="fa-IR"/>
        </a:p>
      </dgm:t>
    </dgm:pt>
    <dgm:pt modelId="{C16E2D95-F998-4FC0-802E-94355565CAD3}">
      <dgm:prSet phldrT="[Text]" custT="1"/>
      <dgm:spPr/>
      <dgm:t>
        <a:bodyPr/>
        <a:lstStyle/>
        <a:p>
          <a:pPr rtl="1"/>
          <a:r>
            <a:rPr lang="fa-IR" sz="1800" smtClean="0"/>
            <a:t>تنظیم روابط اجتماعی</a:t>
          </a:r>
          <a:endParaRPr lang="fa-IR" sz="1800"/>
        </a:p>
      </dgm:t>
    </dgm:pt>
    <dgm:pt modelId="{18E3509C-2F71-427C-A320-2F9118D5BF84}" type="parTrans" cxnId="{49B29D2F-D6D2-4E79-98F4-57195E908364}">
      <dgm:prSet/>
      <dgm:spPr/>
      <dgm:t>
        <a:bodyPr/>
        <a:lstStyle/>
        <a:p>
          <a:pPr rtl="1"/>
          <a:endParaRPr lang="fa-IR"/>
        </a:p>
      </dgm:t>
    </dgm:pt>
    <dgm:pt modelId="{6537E027-1D25-4137-AA3F-9595AAD0C470}" type="sibTrans" cxnId="{49B29D2F-D6D2-4E79-98F4-57195E908364}">
      <dgm:prSet/>
      <dgm:spPr/>
      <dgm:t>
        <a:bodyPr/>
        <a:lstStyle/>
        <a:p>
          <a:pPr rtl="1"/>
          <a:endParaRPr lang="fa-IR"/>
        </a:p>
      </dgm:t>
    </dgm:pt>
    <dgm:pt modelId="{35D312BF-759B-4969-BCCA-B8006D013B80}">
      <dgm:prSet phldrT="[Text]" custT="1"/>
      <dgm:spPr/>
      <dgm:t>
        <a:bodyPr/>
        <a:lstStyle/>
        <a:p>
          <a:pPr rtl="1"/>
          <a:r>
            <a:rPr lang="fa-IR" sz="1800" smtClean="0"/>
            <a:t>ایجاد تمدن ها و حفظ آنها</a:t>
          </a:r>
          <a:endParaRPr lang="fa-IR" sz="1800"/>
        </a:p>
      </dgm:t>
    </dgm:pt>
    <dgm:pt modelId="{744488C0-48BA-4B06-8981-331D0D725740}" type="parTrans" cxnId="{E6C57033-6B7C-4C44-9F9F-032D13A8FDEC}">
      <dgm:prSet/>
      <dgm:spPr/>
      <dgm:t>
        <a:bodyPr/>
        <a:lstStyle/>
        <a:p>
          <a:pPr rtl="1"/>
          <a:endParaRPr lang="fa-IR"/>
        </a:p>
      </dgm:t>
    </dgm:pt>
    <dgm:pt modelId="{0F4F09E5-BA89-4166-BCCE-73A6A8259952}" type="sibTrans" cxnId="{E6C57033-6B7C-4C44-9F9F-032D13A8FDEC}">
      <dgm:prSet/>
      <dgm:spPr/>
      <dgm:t>
        <a:bodyPr/>
        <a:lstStyle/>
        <a:p>
          <a:pPr rtl="1"/>
          <a:endParaRPr lang="fa-IR"/>
        </a:p>
      </dgm:t>
    </dgm:pt>
    <dgm:pt modelId="{F870632A-CBC9-4C2C-B836-DAC489ACF647}">
      <dgm:prSet phldrT="[Text]" custT="1"/>
      <dgm:spPr/>
      <dgm:t>
        <a:bodyPr/>
        <a:lstStyle/>
        <a:p>
          <a:pPr rtl="1"/>
          <a:r>
            <a:rPr lang="fa-IR" sz="1800" smtClean="0"/>
            <a:t>صلح و آرامش</a:t>
          </a:r>
          <a:endParaRPr lang="fa-IR" sz="1800"/>
        </a:p>
      </dgm:t>
    </dgm:pt>
    <dgm:pt modelId="{15C2A2D0-53A0-407F-B5E3-75CF26FA1562}" type="parTrans" cxnId="{764FE10B-ECFA-4C19-AC57-09C4F2F9B12A}">
      <dgm:prSet/>
      <dgm:spPr/>
      <dgm:t>
        <a:bodyPr/>
        <a:lstStyle/>
        <a:p>
          <a:pPr rtl="1"/>
          <a:endParaRPr lang="fa-IR"/>
        </a:p>
      </dgm:t>
    </dgm:pt>
    <dgm:pt modelId="{E037660C-938E-4A13-A96F-E5C8093FC9B9}" type="sibTrans" cxnId="{764FE10B-ECFA-4C19-AC57-09C4F2F9B12A}">
      <dgm:prSet/>
      <dgm:spPr/>
      <dgm:t>
        <a:bodyPr/>
        <a:lstStyle/>
        <a:p>
          <a:pPr rtl="1"/>
          <a:endParaRPr lang="fa-IR"/>
        </a:p>
      </dgm:t>
    </dgm:pt>
    <dgm:pt modelId="{2FBEEAB6-B9C9-4F54-B3EE-D3D66AC3FD07}">
      <dgm:prSet phldrT="[Text]" custT="1"/>
      <dgm:spPr/>
      <dgm:t>
        <a:bodyPr/>
        <a:lstStyle/>
        <a:p>
          <a:pPr rtl="1"/>
          <a:r>
            <a:rPr lang="fa-IR" sz="1800" smtClean="0"/>
            <a:t>.......</a:t>
          </a:r>
          <a:endParaRPr lang="fa-IR" sz="1800"/>
        </a:p>
      </dgm:t>
    </dgm:pt>
    <dgm:pt modelId="{4F19EC1E-C4AF-4233-94FF-C241271B1495}" type="parTrans" cxnId="{BA4EF7A5-D898-4612-979B-FDDA54458100}">
      <dgm:prSet/>
      <dgm:spPr/>
      <dgm:t>
        <a:bodyPr/>
        <a:lstStyle/>
        <a:p>
          <a:pPr rtl="1"/>
          <a:endParaRPr lang="fa-IR"/>
        </a:p>
      </dgm:t>
    </dgm:pt>
    <dgm:pt modelId="{6D6B40DB-22EF-4C5E-8267-DD1E0D482293}" type="sibTrans" cxnId="{BA4EF7A5-D898-4612-979B-FDDA54458100}">
      <dgm:prSet/>
      <dgm:spPr/>
      <dgm:t>
        <a:bodyPr/>
        <a:lstStyle/>
        <a:p>
          <a:pPr rtl="1"/>
          <a:endParaRPr lang="fa-IR"/>
        </a:p>
      </dgm:t>
    </dgm:pt>
    <dgm:pt modelId="{9D8740D1-0833-4E9E-8A5A-4DAC56181F6D}">
      <dgm:prSet phldrT="[Text]" custT="1"/>
      <dgm:spPr/>
      <dgm:t>
        <a:bodyPr/>
        <a:lstStyle/>
        <a:p>
          <a:pPr rtl="1"/>
          <a:r>
            <a:rPr lang="fa-IR" sz="1800" smtClean="0"/>
            <a:t>تقوای اجتماعی</a:t>
          </a:r>
          <a:endParaRPr lang="fa-IR" sz="1800"/>
        </a:p>
      </dgm:t>
    </dgm:pt>
    <dgm:pt modelId="{57B80071-DB59-4215-AC4F-6505DEC00FE5}" type="parTrans" cxnId="{0E94C00C-131D-4B7B-B110-068E7692B26E}">
      <dgm:prSet/>
      <dgm:spPr/>
      <dgm:t>
        <a:bodyPr/>
        <a:lstStyle/>
        <a:p>
          <a:pPr rtl="1"/>
          <a:endParaRPr lang="fa-IR"/>
        </a:p>
      </dgm:t>
    </dgm:pt>
    <dgm:pt modelId="{7649CE43-AF62-4005-8395-F5B8CB3A943E}" type="sibTrans" cxnId="{0E94C00C-131D-4B7B-B110-068E7692B26E}">
      <dgm:prSet/>
      <dgm:spPr/>
      <dgm:t>
        <a:bodyPr/>
        <a:lstStyle/>
        <a:p>
          <a:pPr rtl="1"/>
          <a:endParaRPr lang="fa-IR"/>
        </a:p>
      </dgm:t>
    </dgm:pt>
    <dgm:pt modelId="{0F8F6E2E-E4A8-49D0-B0FC-36D3C297D1B2}" type="pres">
      <dgm:prSet presAssocID="{ED19B8FF-7B93-43C0-86EF-F1E5FDA1B1CC}" presName="cycle" presStyleCnt="0">
        <dgm:presLayoutVars>
          <dgm:dir/>
          <dgm:resizeHandles val="exact"/>
        </dgm:presLayoutVars>
      </dgm:prSet>
      <dgm:spPr/>
      <dgm:t>
        <a:bodyPr/>
        <a:lstStyle/>
        <a:p>
          <a:pPr rtl="1"/>
          <a:endParaRPr lang="fa-IR"/>
        </a:p>
      </dgm:t>
    </dgm:pt>
    <dgm:pt modelId="{BD4AEF4D-C019-4C2C-83E5-3374509DA877}" type="pres">
      <dgm:prSet presAssocID="{C93D1146-E621-42AF-B3BA-1B221B0E8E5D}" presName="node" presStyleLbl="node1" presStyleIdx="0" presStyleCnt="9" custScaleX="172498" custScaleY="84252">
        <dgm:presLayoutVars>
          <dgm:bulletEnabled val="1"/>
        </dgm:presLayoutVars>
      </dgm:prSet>
      <dgm:spPr/>
      <dgm:t>
        <a:bodyPr/>
        <a:lstStyle/>
        <a:p>
          <a:pPr rtl="1"/>
          <a:endParaRPr lang="fa-IR"/>
        </a:p>
      </dgm:t>
    </dgm:pt>
    <dgm:pt modelId="{3B94D171-977A-4071-8BC6-A321294BC042}" type="pres">
      <dgm:prSet presAssocID="{C93D1146-E621-42AF-B3BA-1B221B0E8E5D}" presName="spNode" presStyleCnt="0"/>
      <dgm:spPr/>
      <dgm:t>
        <a:bodyPr/>
        <a:lstStyle/>
        <a:p>
          <a:pPr rtl="1"/>
          <a:endParaRPr lang="fa-IR"/>
        </a:p>
      </dgm:t>
    </dgm:pt>
    <dgm:pt modelId="{3626CDAD-B7D1-4A83-89F4-699768D55794}" type="pres">
      <dgm:prSet presAssocID="{CB41366A-D43B-4A1C-95A3-B791A120C4E9}" presName="sibTrans" presStyleLbl="sibTrans1D1" presStyleIdx="0" presStyleCnt="9" custScaleX="2000000" custScaleY="1602457"/>
      <dgm:spPr/>
      <dgm:t>
        <a:bodyPr/>
        <a:lstStyle/>
        <a:p>
          <a:pPr rtl="1"/>
          <a:endParaRPr lang="fa-IR"/>
        </a:p>
      </dgm:t>
    </dgm:pt>
    <dgm:pt modelId="{94F1D39F-4916-45A9-822B-C8CDA5D749A2}" type="pres">
      <dgm:prSet presAssocID="{989CCEF8-F861-43D1-A1C1-4564E5949263}" presName="node" presStyleLbl="node1" presStyleIdx="1" presStyleCnt="9" custScaleX="172498" custScaleY="84252">
        <dgm:presLayoutVars>
          <dgm:bulletEnabled val="1"/>
        </dgm:presLayoutVars>
      </dgm:prSet>
      <dgm:spPr/>
      <dgm:t>
        <a:bodyPr/>
        <a:lstStyle/>
        <a:p>
          <a:pPr rtl="1"/>
          <a:endParaRPr lang="fa-IR"/>
        </a:p>
      </dgm:t>
    </dgm:pt>
    <dgm:pt modelId="{F121CBD7-B37A-4D66-B1B1-296295B12BE0}" type="pres">
      <dgm:prSet presAssocID="{989CCEF8-F861-43D1-A1C1-4564E5949263}" presName="spNode" presStyleCnt="0"/>
      <dgm:spPr/>
      <dgm:t>
        <a:bodyPr/>
        <a:lstStyle/>
        <a:p>
          <a:pPr rtl="1"/>
          <a:endParaRPr lang="fa-IR"/>
        </a:p>
      </dgm:t>
    </dgm:pt>
    <dgm:pt modelId="{09CBD4D4-FF06-4096-B999-2DB7135EFC60}" type="pres">
      <dgm:prSet presAssocID="{8567967F-BBF5-4A8C-8187-946F1490E8FC}" presName="sibTrans" presStyleLbl="sibTrans1D1" presStyleIdx="1" presStyleCnt="9" custScaleX="2000000" custScaleY="1602457"/>
      <dgm:spPr/>
      <dgm:t>
        <a:bodyPr/>
        <a:lstStyle/>
        <a:p>
          <a:pPr rtl="1"/>
          <a:endParaRPr lang="fa-IR"/>
        </a:p>
      </dgm:t>
    </dgm:pt>
    <dgm:pt modelId="{05719D85-5564-4DE1-807E-3AE4A701D88A}" type="pres">
      <dgm:prSet presAssocID="{8771A24D-8DF4-4D6C-9B5C-BF9EA9DB40E8}" presName="node" presStyleLbl="node1" presStyleIdx="2" presStyleCnt="9" custScaleX="172498" custScaleY="84252">
        <dgm:presLayoutVars>
          <dgm:bulletEnabled val="1"/>
        </dgm:presLayoutVars>
      </dgm:prSet>
      <dgm:spPr/>
      <dgm:t>
        <a:bodyPr/>
        <a:lstStyle/>
        <a:p>
          <a:pPr rtl="1"/>
          <a:endParaRPr lang="fa-IR"/>
        </a:p>
      </dgm:t>
    </dgm:pt>
    <dgm:pt modelId="{7746B67F-2169-4E01-8622-730AA3BF8CA2}" type="pres">
      <dgm:prSet presAssocID="{8771A24D-8DF4-4D6C-9B5C-BF9EA9DB40E8}" presName="spNode" presStyleCnt="0"/>
      <dgm:spPr/>
      <dgm:t>
        <a:bodyPr/>
        <a:lstStyle/>
        <a:p>
          <a:pPr rtl="1"/>
          <a:endParaRPr lang="fa-IR"/>
        </a:p>
      </dgm:t>
    </dgm:pt>
    <dgm:pt modelId="{3BE4D38A-F29D-4D5A-9529-D567818A7E0D}" type="pres">
      <dgm:prSet presAssocID="{AC4A8CF0-5CB3-4A84-89A4-F3A9590F70CC}" presName="sibTrans" presStyleLbl="sibTrans1D1" presStyleIdx="2" presStyleCnt="9" custScaleX="2000000" custScaleY="1602457"/>
      <dgm:spPr/>
      <dgm:t>
        <a:bodyPr/>
        <a:lstStyle/>
        <a:p>
          <a:pPr rtl="1"/>
          <a:endParaRPr lang="fa-IR"/>
        </a:p>
      </dgm:t>
    </dgm:pt>
    <dgm:pt modelId="{42404890-087F-433B-A10F-81485014AD5C}" type="pres">
      <dgm:prSet presAssocID="{1234D789-2480-4C2D-89DF-A961374D245D}" presName="node" presStyleLbl="node1" presStyleIdx="3" presStyleCnt="9" custScaleX="172498" custScaleY="84252">
        <dgm:presLayoutVars>
          <dgm:bulletEnabled val="1"/>
        </dgm:presLayoutVars>
      </dgm:prSet>
      <dgm:spPr/>
      <dgm:t>
        <a:bodyPr/>
        <a:lstStyle/>
        <a:p>
          <a:pPr rtl="1"/>
          <a:endParaRPr lang="fa-IR"/>
        </a:p>
      </dgm:t>
    </dgm:pt>
    <dgm:pt modelId="{149BC35F-E65F-4909-8CAC-5646C34B2A69}" type="pres">
      <dgm:prSet presAssocID="{1234D789-2480-4C2D-89DF-A961374D245D}" presName="spNode" presStyleCnt="0"/>
      <dgm:spPr/>
      <dgm:t>
        <a:bodyPr/>
        <a:lstStyle/>
        <a:p>
          <a:pPr rtl="1"/>
          <a:endParaRPr lang="fa-IR"/>
        </a:p>
      </dgm:t>
    </dgm:pt>
    <dgm:pt modelId="{169B1579-EE10-4326-A284-1C169AE0325F}" type="pres">
      <dgm:prSet presAssocID="{85683602-120B-479B-82E7-70B00CF3123F}" presName="sibTrans" presStyleLbl="sibTrans1D1" presStyleIdx="3" presStyleCnt="9" custScaleX="2000000" custScaleY="1602457"/>
      <dgm:spPr/>
      <dgm:t>
        <a:bodyPr/>
        <a:lstStyle/>
        <a:p>
          <a:pPr rtl="1"/>
          <a:endParaRPr lang="fa-IR"/>
        </a:p>
      </dgm:t>
    </dgm:pt>
    <dgm:pt modelId="{954F3C37-F7C0-42EF-AEF9-9D42874C8725}" type="pres">
      <dgm:prSet presAssocID="{C16E2D95-F998-4FC0-802E-94355565CAD3}" presName="node" presStyleLbl="node1" presStyleIdx="4" presStyleCnt="9" custScaleX="172498" custScaleY="84252">
        <dgm:presLayoutVars>
          <dgm:bulletEnabled val="1"/>
        </dgm:presLayoutVars>
      </dgm:prSet>
      <dgm:spPr/>
      <dgm:t>
        <a:bodyPr/>
        <a:lstStyle/>
        <a:p>
          <a:pPr rtl="1"/>
          <a:endParaRPr lang="fa-IR"/>
        </a:p>
      </dgm:t>
    </dgm:pt>
    <dgm:pt modelId="{4489FB07-58A5-4974-9DBF-292DD2222783}" type="pres">
      <dgm:prSet presAssocID="{C16E2D95-F998-4FC0-802E-94355565CAD3}" presName="spNode" presStyleCnt="0"/>
      <dgm:spPr/>
      <dgm:t>
        <a:bodyPr/>
        <a:lstStyle/>
        <a:p>
          <a:pPr rtl="1"/>
          <a:endParaRPr lang="fa-IR"/>
        </a:p>
      </dgm:t>
    </dgm:pt>
    <dgm:pt modelId="{DD262998-6D89-49B0-8087-AA372A0CDEEA}" type="pres">
      <dgm:prSet presAssocID="{6537E027-1D25-4137-AA3F-9595AAD0C470}" presName="sibTrans" presStyleLbl="sibTrans1D1" presStyleIdx="4" presStyleCnt="9" custScaleX="2000000" custScaleY="1602457"/>
      <dgm:spPr/>
      <dgm:t>
        <a:bodyPr/>
        <a:lstStyle/>
        <a:p>
          <a:pPr rtl="1"/>
          <a:endParaRPr lang="fa-IR"/>
        </a:p>
      </dgm:t>
    </dgm:pt>
    <dgm:pt modelId="{464AC22D-3732-4D34-B977-4B12D67BADC0}" type="pres">
      <dgm:prSet presAssocID="{35D312BF-759B-4969-BCCA-B8006D013B80}" presName="node" presStyleLbl="node1" presStyleIdx="5" presStyleCnt="9" custScaleX="172498" custScaleY="84252">
        <dgm:presLayoutVars>
          <dgm:bulletEnabled val="1"/>
        </dgm:presLayoutVars>
      </dgm:prSet>
      <dgm:spPr/>
      <dgm:t>
        <a:bodyPr/>
        <a:lstStyle/>
        <a:p>
          <a:pPr rtl="1"/>
          <a:endParaRPr lang="fa-IR"/>
        </a:p>
      </dgm:t>
    </dgm:pt>
    <dgm:pt modelId="{43462176-8542-4306-83D7-466FFA49A5FA}" type="pres">
      <dgm:prSet presAssocID="{35D312BF-759B-4969-BCCA-B8006D013B80}" presName="spNode" presStyleCnt="0"/>
      <dgm:spPr/>
      <dgm:t>
        <a:bodyPr/>
        <a:lstStyle/>
        <a:p>
          <a:pPr rtl="1"/>
          <a:endParaRPr lang="fa-IR"/>
        </a:p>
      </dgm:t>
    </dgm:pt>
    <dgm:pt modelId="{29AB4D07-AE2F-4799-8AC8-F0CE56EB5722}" type="pres">
      <dgm:prSet presAssocID="{0F4F09E5-BA89-4166-BCCE-73A6A8259952}" presName="sibTrans" presStyleLbl="sibTrans1D1" presStyleIdx="5" presStyleCnt="9" custScaleX="2000000" custScaleY="1602457"/>
      <dgm:spPr/>
      <dgm:t>
        <a:bodyPr/>
        <a:lstStyle/>
        <a:p>
          <a:pPr rtl="1"/>
          <a:endParaRPr lang="fa-IR"/>
        </a:p>
      </dgm:t>
    </dgm:pt>
    <dgm:pt modelId="{C0426536-30F6-4102-99AD-025A6A60372B}" type="pres">
      <dgm:prSet presAssocID="{F870632A-CBC9-4C2C-B836-DAC489ACF647}" presName="node" presStyleLbl="node1" presStyleIdx="6" presStyleCnt="9" custScaleX="186500" custScaleY="95487">
        <dgm:presLayoutVars>
          <dgm:bulletEnabled val="1"/>
        </dgm:presLayoutVars>
      </dgm:prSet>
      <dgm:spPr/>
      <dgm:t>
        <a:bodyPr/>
        <a:lstStyle/>
        <a:p>
          <a:pPr rtl="1"/>
          <a:endParaRPr lang="fa-IR"/>
        </a:p>
      </dgm:t>
    </dgm:pt>
    <dgm:pt modelId="{50B9274E-C0C6-430F-B5FA-30BE5D228AB4}" type="pres">
      <dgm:prSet presAssocID="{F870632A-CBC9-4C2C-B836-DAC489ACF647}" presName="spNode" presStyleCnt="0"/>
      <dgm:spPr/>
      <dgm:t>
        <a:bodyPr/>
        <a:lstStyle/>
        <a:p>
          <a:pPr rtl="1"/>
          <a:endParaRPr lang="fa-IR"/>
        </a:p>
      </dgm:t>
    </dgm:pt>
    <dgm:pt modelId="{104D8F22-972A-4347-9469-1F41A96D9AB4}" type="pres">
      <dgm:prSet presAssocID="{E037660C-938E-4A13-A96F-E5C8093FC9B9}" presName="sibTrans" presStyleLbl="sibTrans1D1" presStyleIdx="6" presStyleCnt="9" custScaleX="2000000" custScaleY="1602457"/>
      <dgm:spPr/>
      <dgm:t>
        <a:bodyPr/>
        <a:lstStyle/>
        <a:p>
          <a:pPr rtl="1"/>
          <a:endParaRPr lang="fa-IR"/>
        </a:p>
      </dgm:t>
    </dgm:pt>
    <dgm:pt modelId="{9A1C104F-C62C-4F53-83D0-B36B78388ABF}" type="pres">
      <dgm:prSet presAssocID="{9D8740D1-0833-4E9E-8A5A-4DAC56181F6D}" presName="node" presStyleLbl="node1" presStyleIdx="7" presStyleCnt="9" custScaleX="200330">
        <dgm:presLayoutVars>
          <dgm:bulletEnabled val="1"/>
        </dgm:presLayoutVars>
      </dgm:prSet>
      <dgm:spPr/>
      <dgm:t>
        <a:bodyPr/>
        <a:lstStyle/>
        <a:p>
          <a:pPr rtl="1"/>
          <a:endParaRPr lang="fa-IR"/>
        </a:p>
      </dgm:t>
    </dgm:pt>
    <dgm:pt modelId="{5F675A20-0F4A-4114-BFF2-3C35B4FFD6EE}" type="pres">
      <dgm:prSet presAssocID="{9D8740D1-0833-4E9E-8A5A-4DAC56181F6D}" presName="spNode" presStyleCnt="0"/>
      <dgm:spPr/>
      <dgm:t>
        <a:bodyPr/>
        <a:lstStyle/>
        <a:p>
          <a:pPr rtl="1"/>
          <a:endParaRPr lang="fa-IR"/>
        </a:p>
      </dgm:t>
    </dgm:pt>
    <dgm:pt modelId="{58658CF4-4FD9-40BF-A712-922FCF8C81D6}" type="pres">
      <dgm:prSet presAssocID="{7649CE43-AF62-4005-8395-F5B8CB3A943E}" presName="sibTrans" presStyleLbl="sibTrans1D1" presStyleIdx="7" presStyleCnt="9"/>
      <dgm:spPr/>
      <dgm:t>
        <a:bodyPr/>
        <a:lstStyle/>
        <a:p>
          <a:pPr rtl="1"/>
          <a:endParaRPr lang="fa-IR"/>
        </a:p>
      </dgm:t>
    </dgm:pt>
    <dgm:pt modelId="{B1D323DD-A28B-4B60-904C-9C9785BD6F46}" type="pres">
      <dgm:prSet presAssocID="{2FBEEAB6-B9C9-4F54-B3EE-D3D66AC3FD07}" presName="node" presStyleLbl="node1" presStyleIdx="8" presStyleCnt="9" custScaleX="178554">
        <dgm:presLayoutVars>
          <dgm:bulletEnabled val="1"/>
        </dgm:presLayoutVars>
      </dgm:prSet>
      <dgm:spPr/>
      <dgm:t>
        <a:bodyPr/>
        <a:lstStyle/>
        <a:p>
          <a:pPr rtl="1"/>
          <a:endParaRPr lang="fa-IR"/>
        </a:p>
      </dgm:t>
    </dgm:pt>
    <dgm:pt modelId="{57A40BF1-891E-4923-BAEB-59B95B3BB638}" type="pres">
      <dgm:prSet presAssocID="{2FBEEAB6-B9C9-4F54-B3EE-D3D66AC3FD07}" presName="spNode" presStyleCnt="0"/>
      <dgm:spPr/>
      <dgm:t>
        <a:bodyPr/>
        <a:lstStyle/>
        <a:p>
          <a:pPr rtl="1"/>
          <a:endParaRPr lang="fa-IR"/>
        </a:p>
      </dgm:t>
    </dgm:pt>
    <dgm:pt modelId="{D7028131-F782-4D31-BA02-EE77F9DCC019}" type="pres">
      <dgm:prSet presAssocID="{6D6B40DB-22EF-4C5E-8267-DD1E0D482293}" presName="sibTrans" presStyleLbl="sibTrans1D1" presStyleIdx="8" presStyleCnt="9"/>
      <dgm:spPr/>
      <dgm:t>
        <a:bodyPr/>
        <a:lstStyle/>
        <a:p>
          <a:pPr rtl="1"/>
          <a:endParaRPr lang="fa-IR"/>
        </a:p>
      </dgm:t>
    </dgm:pt>
  </dgm:ptLst>
  <dgm:cxnLst>
    <dgm:cxn modelId="{C733388B-95BD-4CE1-A17A-FFA44E780AF2}" type="presOf" srcId="{35D312BF-759B-4969-BCCA-B8006D013B80}" destId="{464AC22D-3732-4D34-B977-4B12D67BADC0}" srcOrd="0" destOrd="0" presId="urn:microsoft.com/office/officeart/2005/8/layout/cycle6"/>
    <dgm:cxn modelId="{E6C57033-6B7C-4C44-9F9F-032D13A8FDEC}" srcId="{ED19B8FF-7B93-43C0-86EF-F1E5FDA1B1CC}" destId="{35D312BF-759B-4969-BCCA-B8006D013B80}" srcOrd="5" destOrd="0" parTransId="{744488C0-48BA-4B06-8981-331D0D725740}" sibTransId="{0F4F09E5-BA89-4166-BCCE-73A6A8259952}"/>
    <dgm:cxn modelId="{B19797F7-355A-4FE9-ADBB-3CB5D99DA713}" type="presOf" srcId="{8567967F-BBF5-4A8C-8187-946F1490E8FC}" destId="{09CBD4D4-FF06-4096-B999-2DB7135EFC60}" srcOrd="0" destOrd="0" presId="urn:microsoft.com/office/officeart/2005/8/layout/cycle6"/>
    <dgm:cxn modelId="{0E94C00C-131D-4B7B-B110-068E7692B26E}" srcId="{ED19B8FF-7B93-43C0-86EF-F1E5FDA1B1CC}" destId="{9D8740D1-0833-4E9E-8A5A-4DAC56181F6D}" srcOrd="7" destOrd="0" parTransId="{57B80071-DB59-4215-AC4F-6505DEC00FE5}" sibTransId="{7649CE43-AF62-4005-8395-F5B8CB3A943E}"/>
    <dgm:cxn modelId="{335E8E76-ACB3-4285-A7DF-D1E002273EB6}" type="presOf" srcId="{ED19B8FF-7B93-43C0-86EF-F1E5FDA1B1CC}" destId="{0F8F6E2E-E4A8-49D0-B0FC-36D3C297D1B2}" srcOrd="0" destOrd="0" presId="urn:microsoft.com/office/officeart/2005/8/layout/cycle6"/>
    <dgm:cxn modelId="{024572DD-B51F-4B15-B735-1854063FFA64}" type="presOf" srcId="{2FBEEAB6-B9C9-4F54-B3EE-D3D66AC3FD07}" destId="{B1D323DD-A28B-4B60-904C-9C9785BD6F46}" srcOrd="0" destOrd="0" presId="urn:microsoft.com/office/officeart/2005/8/layout/cycle6"/>
    <dgm:cxn modelId="{62BAB153-1EF4-4141-87A2-DEFAEE26D0EF}" srcId="{ED19B8FF-7B93-43C0-86EF-F1E5FDA1B1CC}" destId="{C93D1146-E621-42AF-B3BA-1B221B0E8E5D}" srcOrd="0" destOrd="0" parTransId="{57B77573-913D-49E7-8B17-E4F5F18C3C91}" sibTransId="{CB41366A-D43B-4A1C-95A3-B791A120C4E9}"/>
    <dgm:cxn modelId="{7CF97567-E9B0-4537-8D74-6B547D494DE5}" type="presOf" srcId="{1234D789-2480-4C2D-89DF-A961374D245D}" destId="{42404890-087F-433B-A10F-81485014AD5C}" srcOrd="0" destOrd="0" presId="urn:microsoft.com/office/officeart/2005/8/layout/cycle6"/>
    <dgm:cxn modelId="{619D8E97-921D-44E7-B047-02672EB43B09}" type="presOf" srcId="{F870632A-CBC9-4C2C-B836-DAC489ACF647}" destId="{C0426536-30F6-4102-99AD-025A6A60372B}" srcOrd="0" destOrd="0" presId="urn:microsoft.com/office/officeart/2005/8/layout/cycle6"/>
    <dgm:cxn modelId="{764FE10B-ECFA-4C19-AC57-09C4F2F9B12A}" srcId="{ED19B8FF-7B93-43C0-86EF-F1E5FDA1B1CC}" destId="{F870632A-CBC9-4C2C-B836-DAC489ACF647}" srcOrd="6" destOrd="0" parTransId="{15C2A2D0-53A0-407F-B5E3-75CF26FA1562}" sibTransId="{E037660C-938E-4A13-A96F-E5C8093FC9B9}"/>
    <dgm:cxn modelId="{132E537B-2A49-4A74-BCA6-1D28D2AF7672}" type="presOf" srcId="{7649CE43-AF62-4005-8395-F5B8CB3A943E}" destId="{58658CF4-4FD9-40BF-A712-922FCF8C81D6}" srcOrd="0" destOrd="0" presId="urn:microsoft.com/office/officeart/2005/8/layout/cycle6"/>
    <dgm:cxn modelId="{D72097E6-A351-4FC7-94F1-B74B6199CCE9}" srcId="{ED19B8FF-7B93-43C0-86EF-F1E5FDA1B1CC}" destId="{989CCEF8-F861-43D1-A1C1-4564E5949263}" srcOrd="1" destOrd="0" parTransId="{05BA2872-CED5-4317-A817-AB15A1B32835}" sibTransId="{8567967F-BBF5-4A8C-8187-946F1490E8FC}"/>
    <dgm:cxn modelId="{B1E5E427-2410-4204-B0A2-F546714AB1FE}" srcId="{ED19B8FF-7B93-43C0-86EF-F1E5FDA1B1CC}" destId="{1234D789-2480-4C2D-89DF-A961374D245D}" srcOrd="3" destOrd="0" parTransId="{7A5FBDD8-D08E-43E7-B995-40DBE50282E0}" sibTransId="{85683602-120B-479B-82E7-70B00CF3123F}"/>
    <dgm:cxn modelId="{B9A04121-EB17-4414-84F3-89F37AA9355C}" type="presOf" srcId="{9D8740D1-0833-4E9E-8A5A-4DAC56181F6D}" destId="{9A1C104F-C62C-4F53-83D0-B36B78388ABF}" srcOrd="0" destOrd="0" presId="urn:microsoft.com/office/officeart/2005/8/layout/cycle6"/>
    <dgm:cxn modelId="{67F1D515-B8AC-4673-B0B0-0A651B43E173}" srcId="{ED19B8FF-7B93-43C0-86EF-F1E5FDA1B1CC}" destId="{8771A24D-8DF4-4D6C-9B5C-BF9EA9DB40E8}" srcOrd="2" destOrd="0" parTransId="{10EAD406-5808-44F3-B284-5F0DE4DE6093}" sibTransId="{AC4A8CF0-5CB3-4A84-89A4-F3A9590F70CC}"/>
    <dgm:cxn modelId="{80C61432-2577-47E6-BFCA-B6C9E4EA3FCD}" type="presOf" srcId="{85683602-120B-479B-82E7-70B00CF3123F}" destId="{169B1579-EE10-4326-A284-1C169AE0325F}" srcOrd="0" destOrd="0" presId="urn:microsoft.com/office/officeart/2005/8/layout/cycle6"/>
    <dgm:cxn modelId="{C5571861-12DF-4C07-BE15-A60DBCB19F4C}" type="presOf" srcId="{8771A24D-8DF4-4D6C-9B5C-BF9EA9DB40E8}" destId="{05719D85-5564-4DE1-807E-3AE4A701D88A}" srcOrd="0" destOrd="0" presId="urn:microsoft.com/office/officeart/2005/8/layout/cycle6"/>
    <dgm:cxn modelId="{80B277B8-3A2F-4687-AF68-45DDF0074E90}" type="presOf" srcId="{E037660C-938E-4A13-A96F-E5C8093FC9B9}" destId="{104D8F22-972A-4347-9469-1F41A96D9AB4}" srcOrd="0" destOrd="0" presId="urn:microsoft.com/office/officeart/2005/8/layout/cycle6"/>
    <dgm:cxn modelId="{3FD46AD0-1FFB-4016-9A1A-F90BDDE25175}" type="presOf" srcId="{6537E027-1D25-4137-AA3F-9595AAD0C470}" destId="{DD262998-6D89-49B0-8087-AA372A0CDEEA}" srcOrd="0" destOrd="0" presId="urn:microsoft.com/office/officeart/2005/8/layout/cycle6"/>
    <dgm:cxn modelId="{8DEABCAE-84E4-4BC6-80C7-5FE1A3450A6D}" type="presOf" srcId="{C16E2D95-F998-4FC0-802E-94355565CAD3}" destId="{954F3C37-F7C0-42EF-AEF9-9D42874C8725}" srcOrd="0" destOrd="0" presId="urn:microsoft.com/office/officeart/2005/8/layout/cycle6"/>
    <dgm:cxn modelId="{49B29D2F-D6D2-4E79-98F4-57195E908364}" srcId="{ED19B8FF-7B93-43C0-86EF-F1E5FDA1B1CC}" destId="{C16E2D95-F998-4FC0-802E-94355565CAD3}" srcOrd="4" destOrd="0" parTransId="{18E3509C-2F71-427C-A320-2F9118D5BF84}" sibTransId="{6537E027-1D25-4137-AA3F-9595AAD0C470}"/>
    <dgm:cxn modelId="{66F200F0-EE88-4EE9-B5BB-BA896B8929E3}" type="presOf" srcId="{C93D1146-E621-42AF-B3BA-1B221B0E8E5D}" destId="{BD4AEF4D-C019-4C2C-83E5-3374509DA877}" srcOrd="0" destOrd="0" presId="urn:microsoft.com/office/officeart/2005/8/layout/cycle6"/>
    <dgm:cxn modelId="{03188270-BAB9-48BB-8065-7E534D8A30C3}" type="presOf" srcId="{0F4F09E5-BA89-4166-BCCE-73A6A8259952}" destId="{29AB4D07-AE2F-4799-8AC8-F0CE56EB5722}" srcOrd="0" destOrd="0" presId="urn:microsoft.com/office/officeart/2005/8/layout/cycle6"/>
    <dgm:cxn modelId="{1FE1B581-D523-414E-A0EA-112C3940D868}" type="presOf" srcId="{AC4A8CF0-5CB3-4A84-89A4-F3A9590F70CC}" destId="{3BE4D38A-F29D-4D5A-9529-D567818A7E0D}" srcOrd="0" destOrd="0" presId="urn:microsoft.com/office/officeart/2005/8/layout/cycle6"/>
    <dgm:cxn modelId="{6D33128D-A1B1-4FA4-BEED-340D8456238B}" type="presOf" srcId="{6D6B40DB-22EF-4C5E-8267-DD1E0D482293}" destId="{D7028131-F782-4D31-BA02-EE77F9DCC019}" srcOrd="0" destOrd="0" presId="urn:microsoft.com/office/officeart/2005/8/layout/cycle6"/>
    <dgm:cxn modelId="{DD93F970-5403-42DF-A532-669EE0AC7BD4}" type="presOf" srcId="{CB41366A-D43B-4A1C-95A3-B791A120C4E9}" destId="{3626CDAD-B7D1-4A83-89F4-699768D55794}" srcOrd="0" destOrd="0" presId="urn:microsoft.com/office/officeart/2005/8/layout/cycle6"/>
    <dgm:cxn modelId="{545D1991-7367-4A5E-924E-C491B6A23159}" type="presOf" srcId="{989CCEF8-F861-43D1-A1C1-4564E5949263}" destId="{94F1D39F-4916-45A9-822B-C8CDA5D749A2}" srcOrd="0" destOrd="0" presId="urn:microsoft.com/office/officeart/2005/8/layout/cycle6"/>
    <dgm:cxn modelId="{BA4EF7A5-D898-4612-979B-FDDA54458100}" srcId="{ED19B8FF-7B93-43C0-86EF-F1E5FDA1B1CC}" destId="{2FBEEAB6-B9C9-4F54-B3EE-D3D66AC3FD07}" srcOrd="8" destOrd="0" parTransId="{4F19EC1E-C4AF-4233-94FF-C241271B1495}" sibTransId="{6D6B40DB-22EF-4C5E-8267-DD1E0D482293}"/>
    <dgm:cxn modelId="{DAE92479-8B99-49AF-BF20-00DFCFF20124}" type="presParOf" srcId="{0F8F6E2E-E4A8-49D0-B0FC-36D3C297D1B2}" destId="{BD4AEF4D-C019-4C2C-83E5-3374509DA877}" srcOrd="0" destOrd="0" presId="urn:microsoft.com/office/officeart/2005/8/layout/cycle6"/>
    <dgm:cxn modelId="{7A61CCD9-D167-45CB-85A4-08CA84400574}" type="presParOf" srcId="{0F8F6E2E-E4A8-49D0-B0FC-36D3C297D1B2}" destId="{3B94D171-977A-4071-8BC6-A321294BC042}" srcOrd="1" destOrd="0" presId="urn:microsoft.com/office/officeart/2005/8/layout/cycle6"/>
    <dgm:cxn modelId="{B3D27849-755A-4885-9611-64576FC4E210}" type="presParOf" srcId="{0F8F6E2E-E4A8-49D0-B0FC-36D3C297D1B2}" destId="{3626CDAD-B7D1-4A83-89F4-699768D55794}" srcOrd="2" destOrd="0" presId="urn:microsoft.com/office/officeart/2005/8/layout/cycle6"/>
    <dgm:cxn modelId="{7C178332-5C40-46D0-B31E-CBA70C09E549}" type="presParOf" srcId="{0F8F6E2E-E4A8-49D0-B0FC-36D3C297D1B2}" destId="{94F1D39F-4916-45A9-822B-C8CDA5D749A2}" srcOrd="3" destOrd="0" presId="urn:microsoft.com/office/officeart/2005/8/layout/cycle6"/>
    <dgm:cxn modelId="{AF823AF6-7757-44BC-88DA-1F9046ACEBF7}" type="presParOf" srcId="{0F8F6E2E-E4A8-49D0-B0FC-36D3C297D1B2}" destId="{F121CBD7-B37A-4D66-B1B1-296295B12BE0}" srcOrd="4" destOrd="0" presId="urn:microsoft.com/office/officeart/2005/8/layout/cycle6"/>
    <dgm:cxn modelId="{19FC0A6D-92E1-4075-B67A-922221E04D39}" type="presParOf" srcId="{0F8F6E2E-E4A8-49D0-B0FC-36D3C297D1B2}" destId="{09CBD4D4-FF06-4096-B999-2DB7135EFC60}" srcOrd="5" destOrd="0" presId="urn:microsoft.com/office/officeart/2005/8/layout/cycle6"/>
    <dgm:cxn modelId="{6366E997-914F-4A9D-9AC2-354ED6DAFDFF}" type="presParOf" srcId="{0F8F6E2E-E4A8-49D0-B0FC-36D3C297D1B2}" destId="{05719D85-5564-4DE1-807E-3AE4A701D88A}" srcOrd="6" destOrd="0" presId="urn:microsoft.com/office/officeart/2005/8/layout/cycle6"/>
    <dgm:cxn modelId="{ADE07546-D943-4356-86B2-1225DFB437BB}" type="presParOf" srcId="{0F8F6E2E-E4A8-49D0-B0FC-36D3C297D1B2}" destId="{7746B67F-2169-4E01-8622-730AA3BF8CA2}" srcOrd="7" destOrd="0" presId="urn:microsoft.com/office/officeart/2005/8/layout/cycle6"/>
    <dgm:cxn modelId="{515BEB3D-2C06-4524-B7C0-FE054685E0F2}" type="presParOf" srcId="{0F8F6E2E-E4A8-49D0-B0FC-36D3C297D1B2}" destId="{3BE4D38A-F29D-4D5A-9529-D567818A7E0D}" srcOrd="8" destOrd="0" presId="urn:microsoft.com/office/officeart/2005/8/layout/cycle6"/>
    <dgm:cxn modelId="{A63DBBCD-F2D1-414C-88FA-61CEF92D8336}" type="presParOf" srcId="{0F8F6E2E-E4A8-49D0-B0FC-36D3C297D1B2}" destId="{42404890-087F-433B-A10F-81485014AD5C}" srcOrd="9" destOrd="0" presId="urn:microsoft.com/office/officeart/2005/8/layout/cycle6"/>
    <dgm:cxn modelId="{AA7CA65C-77B0-41D8-B92B-5E9E78354996}" type="presParOf" srcId="{0F8F6E2E-E4A8-49D0-B0FC-36D3C297D1B2}" destId="{149BC35F-E65F-4909-8CAC-5646C34B2A69}" srcOrd="10" destOrd="0" presId="urn:microsoft.com/office/officeart/2005/8/layout/cycle6"/>
    <dgm:cxn modelId="{43CE2D7A-3156-4FB4-AAB4-717D54033E32}" type="presParOf" srcId="{0F8F6E2E-E4A8-49D0-B0FC-36D3C297D1B2}" destId="{169B1579-EE10-4326-A284-1C169AE0325F}" srcOrd="11" destOrd="0" presId="urn:microsoft.com/office/officeart/2005/8/layout/cycle6"/>
    <dgm:cxn modelId="{117C78ED-14D5-4BC7-8BFB-154DF4DA4703}" type="presParOf" srcId="{0F8F6E2E-E4A8-49D0-B0FC-36D3C297D1B2}" destId="{954F3C37-F7C0-42EF-AEF9-9D42874C8725}" srcOrd="12" destOrd="0" presId="urn:microsoft.com/office/officeart/2005/8/layout/cycle6"/>
    <dgm:cxn modelId="{724989D4-DAC3-4832-A438-C345FA4B54F5}" type="presParOf" srcId="{0F8F6E2E-E4A8-49D0-B0FC-36D3C297D1B2}" destId="{4489FB07-58A5-4974-9DBF-292DD2222783}" srcOrd="13" destOrd="0" presId="urn:microsoft.com/office/officeart/2005/8/layout/cycle6"/>
    <dgm:cxn modelId="{0B8E018C-FF88-47C3-852D-028378A384CC}" type="presParOf" srcId="{0F8F6E2E-E4A8-49D0-B0FC-36D3C297D1B2}" destId="{DD262998-6D89-49B0-8087-AA372A0CDEEA}" srcOrd="14" destOrd="0" presId="urn:microsoft.com/office/officeart/2005/8/layout/cycle6"/>
    <dgm:cxn modelId="{52C7A0A6-3039-4FB3-AF58-1720F422932C}" type="presParOf" srcId="{0F8F6E2E-E4A8-49D0-B0FC-36D3C297D1B2}" destId="{464AC22D-3732-4D34-B977-4B12D67BADC0}" srcOrd="15" destOrd="0" presId="urn:microsoft.com/office/officeart/2005/8/layout/cycle6"/>
    <dgm:cxn modelId="{8A59525C-B738-4851-9AD1-31559D8C5BB7}" type="presParOf" srcId="{0F8F6E2E-E4A8-49D0-B0FC-36D3C297D1B2}" destId="{43462176-8542-4306-83D7-466FFA49A5FA}" srcOrd="16" destOrd="0" presId="urn:microsoft.com/office/officeart/2005/8/layout/cycle6"/>
    <dgm:cxn modelId="{80296204-5F1B-4FC6-B5E2-EDCEEE0C8BA1}" type="presParOf" srcId="{0F8F6E2E-E4A8-49D0-B0FC-36D3C297D1B2}" destId="{29AB4D07-AE2F-4799-8AC8-F0CE56EB5722}" srcOrd="17" destOrd="0" presId="urn:microsoft.com/office/officeart/2005/8/layout/cycle6"/>
    <dgm:cxn modelId="{EC7739AF-43AE-49DD-A150-24E58280165E}" type="presParOf" srcId="{0F8F6E2E-E4A8-49D0-B0FC-36D3C297D1B2}" destId="{C0426536-30F6-4102-99AD-025A6A60372B}" srcOrd="18" destOrd="0" presId="urn:microsoft.com/office/officeart/2005/8/layout/cycle6"/>
    <dgm:cxn modelId="{23336E29-A857-4D5A-BF11-58A9DCD7C801}" type="presParOf" srcId="{0F8F6E2E-E4A8-49D0-B0FC-36D3C297D1B2}" destId="{50B9274E-C0C6-430F-B5FA-30BE5D228AB4}" srcOrd="19" destOrd="0" presId="urn:microsoft.com/office/officeart/2005/8/layout/cycle6"/>
    <dgm:cxn modelId="{060FFA9B-AAB5-499A-8A25-9F7EF176E05A}" type="presParOf" srcId="{0F8F6E2E-E4A8-49D0-B0FC-36D3C297D1B2}" destId="{104D8F22-972A-4347-9469-1F41A96D9AB4}" srcOrd="20" destOrd="0" presId="urn:microsoft.com/office/officeart/2005/8/layout/cycle6"/>
    <dgm:cxn modelId="{CFEA2957-732D-4006-9326-76D0EE20456E}" type="presParOf" srcId="{0F8F6E2E-E4A8-49D0-B0FC-36D3C297D1B2}" destId="{9A1C104F-C62C-4F53-83D0-B36B78388ABF}" srcOrd="21" destOrd="0" presId="urn:microsoft.com/office/officeart/2005/8/layout/cycle6"/>
    <dgm:cxn modelId="{A59606EF-57E2-42D8-982A-CB8F1D805994}" type="presParOf" srcId="{0F8F6E2E-E4A8-49D0-B0FC-36D3C297D1B2}" destId="{5F675A20-0F4A-4114-BFF2-3C35B4FFD6EE}" srcOrd="22" destOrd="0" presId="urn:microsoft.com/office/officeart/2005/8/layout/cycle6"/>
    <dgm:cxn modelId="{ECC1C396-B967-4041-A5DA-B8C399EF28B5}" type="presParOf" srcId="{0F8F6E2E-E4A8-49D0-B0FC-36D3C297D1B2}" destId="{58658CF4-4FD9-40BF-A712-922FCF8C81D6}" srcOrd="23" destOrd="0" presId="urn:microsoft.com/office/officeart/2005/8/layout/cycle6"/>
    <dgm:cxn modelId="{DAD71427-6F84-4C36-AE7C-6DE288DB0EE1}" type="presParOf" srcId="{0F8F6E2E-E4A8-49D0-B0FC-36D3C297D1B2}" destId="{B1D323DD-A28B-4B60-904C-9C9785BD6F46}" srcOrd="24" destOrd="0" presId="urn:microsoft.com/office/officeart/2005/8/layout/cycle6"/>
    <dgm:cxn modelId="{57B999C2-F219-4552-BD6B-3DC3795D965A}" type="presParOf" srcId="{0F8F6E2E-E4A8-49D0-B0FC-36D3C297D1B2}" destId="{57A40BF1-891E-4923-BAEB-59B95B3BB638}" srcOrd="25" destOrd="0" presId="urn:microsoft.com/office/officeart/2005/8/layout/cycle6"/>
    <dgm:cxn modelId="{6EDC59EB-0C5D-4A69-8C7C-DA56677426F3}" type="presParOf" srcId="{0F8F6E2E-E4A8-49D0-B0FC-36D3C297D1B2}" destId="{D7028131-F782-4D31-BA02-EE77F9DCC019}" srcOrd="26"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8FA482E-8442-484F-AC1B-744836A844FD}" type="doc">
      <dgm:prSet loTypeId="urn:microsoft.com/office/officeart/2005/8/layout/cycle5" loCatId="cycle" qsTypeId="urn:microsoft.com/office/officeart/2005/8/quickstyle/simple1" qsCatId="simple" csTypeId="urn:microsoft.com/office/officeart/2005/8/colors/colorful3" csCatId="colorful" phldr="1"/>
      <dgm:spPr/>
      <dgm:t>
        <a:bodyPr/>
        <a:lstStyle/>
        <a:p>
          <a:pPr rtl="1"/>
          <a:endParaRPr lang="fa-IR"/>
        </a:p>
      </dgm:t>
    </dgm:pt>
    <dgm:pt modelId="{B108A7ED-38C8-4CB2-94D0-65E96167DB50}">
      <dgm:prSet phldrT="[Text]"/>
      <dgm:spPr/>
      <dgm:t>
        <a:bodyPr/>
        <a:lstStyle/>
        <a:p>
          <a:pPr rtl="1"/>
          <a:r>
            <a:rPr lang="fa-IR" smtClean="0"/>
            <a:t>تساوی انسان ها</a:t>
          </a:r>
          <a:endParaRPr lang="fa-IR"/>
        </a:p>
      </dgm:t>
    </dgm:pt>
    <dgm:pt modelId="{A268CFA0-083F-40C2-86BB-19638AB23EAD}" type="parTrans" cxnId="{B39E6772-F371-4993-8487-7D1C539FD396}">
      <dgm:prSet/>
      <dgm:spPr/>
      <dgm:t>
        <a:bodyPr/>
        <a:lstStyle/>
        <a:p>
          <a:pPr rtl="1"/>
          <a:endParaRPr lang="fa-IR"/>
        </a:p>
      </dgm:t>
    </dgm:pt>
    <dgm:pt modelId="{6A204FAA-A64D-4825-929F-BC2EC9B69F2D}" type="sibTrans" cxnId="{B39E6772-F371-4993-8487-7D1C539FD396}">
      <dgm:prSet/>
      <dgm:spPr/>
      <dgm:t>
        <a:bodyPr/>
        <a:lstStyle/>
        <a:p>
          <a:pPr rtl="1"/>
          <a:endParaRPr lang="fa-IR"/>
        </a:p>
      </dgm:t>
    </dgm:pt>
    <dgm:pt modelId="{2E753877-BED8-498D-8C54-E38C9B121A8C}">
      <dgm:prSet phldrT="[Text]"/>
      <dgm:spPr/>
      <dgm:t>
        <a:bodyPr/>
        <a:lstStyle/>
        <a:p>
          <a:pPr rtl="1"/>
          <a:r>
            <a:rPr lang="fa-IR" smtClean="0"/>
            <a:t>از بین بردن برده داری</a:t>
          </a:r>
          <a:endParaRPr lang="fa-IR"/>
        </a:p>
      </dgm:t>
    </dgm:pt>
    <dgm:pt modelId="{63A48B4F-D115-4115-BB63-BE3E99BA371C}" type="parTrans" cxnId="{0FF4FDAF-8285-4E8A-9B32-9266C86644B5}">
      <dgm:prSet/>
      <dgm:spPr/>
      <dgm:t>
        <a:bodyPr/>
        <a:lstStyle/>
        <a:p>
          <a:pPr rtl="1"/>
          <a:endParaRPr lang="fa-IR"/>
        </a:p>
      </dgm:t>
    </dgm:pt>
    <dgm:pt modelId="{241F3D9D-E870-46D0-8649-FE034F29F8DB}" type="sibTrans" cxnId="{0FF4FDAF-8285-4E8A-9B32-9266C86644B5}">
      <dgm:prSet/>
      <dgm:spPr/>
      <dgm:t>
        <a:bodyPr/>
        <a:lstStyle/>
        <a:p>
          <a:pPr rtl="1"/>
          <a:endParaRPr lang="fa-IR"/>
        </a:p>
      </dgm:t>
    </dgm:pt>
    <dgm:pt modelId="{2543CC2E-8E17-493B-8EEA-B27C84153689}">
      <dgm:prSet phldrT="[Text]"/>
      <dgm:spPr/>
      <dgm:t>
        <a:bodyPr/>
        <a:lstStyle/>
        <a:p>
          <a:pPr rtl="1"/>
          <a:r>
            <a:rPr lang="fa-IR" smtClean="0"/>
            <a:t>احترام به بردگان</a:t>
          </a:r>
          <a:endParaRPr lang="fa-IR"/>
        </a:p>
      </dgm:t>
    </dgm:pt>
    <dgm:pt modelId="{7097970E-E88A-488B-A6D5-9228ACB11F3B}" type="parTrans" cxnId="{F9C9EE48-6444-4A41-A58D-6DCD20D0456B}">
      <dgm:prSet/>
      <dgm:spPr/>
      <dgm:t>
        <a:bodyPr/>
        <a:lstStyle/>
        <a:p>
          <a:pPr rtl="1"/>
          <a:endParaRPr lang="fa-IR"/>
        </a:p>
      </dgm:t>
    </dgm:pt>
    <dgm:pt modelId="{6F9BF12D-D681-4383-A810-8AFDDB4BC64F}" type="sibTrans" cxnId="{F9C9EE48-6444-4A41-A58D-6DCD20D0456B}">
      <dgm:prSet/>
      <dgm:spPr/>
      <dgm:t>
        <a:bodyPr/>
        <a:lstStyle/>
        <a:p>
          <a:pPr rtl="1"/>
          <a:endParaRPr lang="fa-IR"/>
        </a:p>
      </dgm:t>
    </dgm:pt>
    <dgm:pt modelId="{74D2E56D-0313-4B58-8E5C-7DE08868F558}">
      <dgm:prSet phldrT="[Text]"/>
      <dgm:spPr/>
      <dgm:t>
        <a:bodyPr/>
        <a:lstStyle/>
        <a:p>
          <a:pPr rtl="1"/>
          <a:r>
            <a:rPr lang="fa-IR" smtClean="0"/>
            <a:t>همنشینی با فقراء</a:t>
          </a:r>
          <a:endParaRPr lang="fa-IR"/>
        </a:p>
      </dgm:t>
    </dgm:pt>
    <dgm:pt modelId="{01486F49-D7C6-408C-9ADA-2838D603EECE}" type="parTrans" cxnId="{9CBFCFED-CF05-438C-A263-1D1CD07717F1}">
      <dgm:prSet/>
      <dgm:spPr/>
      <dgm:t>
        <a:bodyPr/>
        <a:lstStyle/>
        <a:p>
          <a:pPr rtl="1"/>
          <a:endParaRPr lang="fa-IR"/>
        </a:p>
      </dgm:t>
    </dgm:pt>
    <dgm:pt modelId="{FEB86897-077D-46E9-B9B4-2C678D140B91}" type="sibTrans" cxnId="{9CBFCFED-CF05-438C-A263-1D1CD07717F1}">
      <dgm:prSet/>
      <dgm:spPr/>
      <dgm:t>
        <a:bodyPr/>
        <a:lstStyle/>
        <a:p>
          <a:pPr rtl="1"/>
          <a:endParaRPr lang="fa-IR"/>
        </a:p>
      </dgm:t>
    </dgm:pt>
    <dgm:pt modelId="{E165B687-3655-42AD-9C91-5CC398B87EE9}">
      <dgm:prSet phldrT="[Text]"/>
      <dgm:spPr/>
      <dgm:t>
        <a:bodyPr/>
        <a:lstStyle/>
        <a:p>
          <a:pPr rtl="1"/>
          <a:r>
            <a:rPr lang="fa-IR" smtClean="0"/>
            <a:t>کمک به ضعیفان و بیماران</a:t>
          </a:r>
          <a:endParaRPr lang="fa-IR"/>
        </a:p>
      </dgm:t>
    </dgm:pt>
    <dgm:pt modelId="{B2D0D780-5E75-49BB-B17A-5319913A9AEC}" type="parTrans" cxnId="{606E80EC-D7B3-46E8-B7E7-A3E2DA65899D}">
      <dgm:prSet/>
      <dgm:spPr/>
      <dgm:t>
        <a:bodyPr/>
        <a:lstStyle/>
        <a:p>
          <a:pPr rtl="1"/>
          <a:endParaRPr lang="fa-IR"/>
        </a:p>
      </dgm:t>
    </dgm:pt>
    <dgm:pt modelId="{B6E83DBC-CF7F-4E3F-9BD7-51DBDE63FF15}" type="sibTrans" cxnId="{606E80EC-D7B3-46E8-B7E7-A3E2DA65899D}">
      <dgm:prSet/>
      <dgm:spPr/>
      <dgm:t>
        <a:bodyPr/>
        <a:lstStyle/>
        <a:p>
          <a:pPr rtl="1"/>
          <a:endParaRPr lang="fa-IR"/>
        </a:p>
      </dgm:t>
    </dgm:pt>
    <dgm:pt modelId="{5BE2CA04-716D-40BA-AC61-6C4A09954D4C}" type="pres">
      <dgm:prSet presAssocID="{58FA482E-8442-484F-AC1B-744836A844FD}" presName="cycle" presStyleCnt="0">
        <dgm:presLayoutVars>
          <dgm:dir/>
          <dgm:resizeHandles val="exact"/>
        </dgm:presLayoutVars>
      </dgm:prSet>
      <dgm:spPr/>
      <dgm:t>
        <a:bodyPr/>
        <a:lstStyle/>
        <a:p>
          <a:pPr rtl="1"/>
          <a:endParaRPr lang="fa-IR"/>
        </a:p>
      </dgm:t>
    </dgm:pt>
    <dgm:pt modelId="{495D6E8E-A62C-4598-9C39-586E44B2108A}" type="pres">
      <dgm:prSet presAssocID="{B108A7ED-38C8-4CB2-94D0-65E96167DB50}" presName="node" presStyleLbl="node1" presStyleIdx="0" presStyleCnt="5">
        <dgm:presLayoutVars>
          <dgm:bulletEnabled val="1"/>
        </dgm:presLayoutVars>
      </dgm:prSet>
      <dgm:spPr/>
      <dgm:t>
        <a:bodyPr/>
        <a:lstStyle/>
        <a:p>
          <a:pPr rtl="1"/>
          <a:endParaRPr lang="fa-IR"/>
        </a:p>
      </dgm:t>
    </dgm:pt>
    <dgm:pt modelId="{86B57C44-9B9C-40F8-AAEF-9538C17CBFC4}" type="pres">
      <dgm:prSet presAssocID="{B108A7ED-38C8-4CB2-94D0-65E96167DB50}" presName="spNode" presStyleCnt="0"/>
      <dgm:spPr/>
    </dgm:pt>
    <dgm:pt modelId="{13A2A603-51BB-476E-89F3-4553ED007008}" type="pres">
      <dgm:prSet presAssocID="{6A204FAA-A64D-4825-929F-BC2EC9B69F2D}" presName="sibTrans" presStyleLbl="sibTrans1D1" presStyleIdx="0" presStyleCnt="5"/>
      <dgm:spPr/>
      <dgm:t>
        <a:bodyPr/>
        <a:lstStyle/>
        <a:p>
          <a:pPr rtl="1"/>
          <a:endParaRPr lang="fa-IR"/>
        </a:p>
      </dgm:t>
    </dgm:pt>
    <dgm:pt modelId="{B967B47D-80D9-4BA3-9BC1-9ECD6461E8D1}" type="pres">
      <dgm:prSet presAssocID="{2E753877-BED8-498D-8C54-E38C9B121A8C}" presName="node" presStyleLbl="node1" presStyleIdx="1" presStyleCnt="5">
        <dgm:presLayoutVars>
          <dgm:bulletEnabled val="1"/>
        </dgm:presLayoutVars>
      </dgm:prSet>
      <dgm:spPr/>
      <dgm:t>
        <a:bodyPr/>
        <a:lstStyle/>
        <a:p>
          <a:pPr rtl="1"/>
          <a:endParaRPr lang="fa-IR"/>
        </a:p>
      </dgm:t>
    </dgm:pt>
    <dgm:pt modelId="{26B8F1BC-DA05-495D-B1CB-9AF37BFF10DF}" type="pres">
      <dgm:prSet presAssocID="{2E753877-BED8-498D-8C54-E38C9B121A8C}" presName="spNode" presStyleCnt="0"/>
      <dgm:spPr/>
    </dgm:pt>
    <dgm:pt modelId="{1191FE13-68E6-4E71-9F72-C4DE87DEEEF8}" type="pres">
      <dgm:prSet presAssocID="{241F3D9D-E870-46D0-8649-FE034F29F8DB}" presName="sibTrans" presStyleLbl="sibTrans1D1" presStyleIdx="1" presStyleCnt="5"/>
      <dgm:spPr/>
      <dgm:t>
        <a:bodyPr/>
        <a:lstStyle/>
        <a:p>
          <a:pPr rtl="1"/>
          <a:endParaRPr lang="fa-IR"/>
        </a:p>
      </dgm:t>
    </dgm:pt>
    <dgm:pt modelId="{732404B1-58A2-46F0-84E7-6E538BDE4615}" type="pres">
      <dgm:prSet presAssocID="{2543CC2E-8E17-493B-8EEA-B27C84153689}" presName="node" presStyleLbl="node1" presStyleIdx="2" presStyleCnt="5">
        <dgm:presLayoutVars>
          <dgm:bulletEnabled val="1"/>
        </dgm:presLayoutVars>
      </dgm:prSet>
      <dgm:spPr/>
      <dgm:t>
        <a:bodyPr/>
        <a:lstStyle/>
        <a:p>
          <a:pPr rtl="1"/>
          <a:endParaRPr lang="fa-IR"/>
        </a:p>
      </dgm:t>
    </dgm:pt>
    <dgm:pt modelId="{18D9D930-AD24-4343-831B-635CA29F6927}" type="pres">
      <dgm:prSet presAssocID="{2543CC2E-8E17-493B-8EEA-B27C84153689}" presName="spNode" presStyleCnt="0"/>
      <dgm:spPr/>
    </dgm:pt>
    <dgm:pt modelId="{DA331B03-6E27-4A45-925E-F771B9F003D5}" type="pres">
      <dgm:prSet presAssocID="{6F9BF12D-D681-4383-A810-8AFDDB4BC64F}" presName="sibTrans" presStyleLbl="sibTrans1D1" presStyleIdx="2" presStyleCnt="5"/>
      <dgm:spPr/>
      <dgm:t>
        <a:bodyPr/>
        <a:lstStyle/>
        <a:p>
          <a:pPr rtl="1"/>
          <a:endParaRPr lang="fa-IR"/>
        </a:p>
      </dgm:t>
    </dgm:pt>
    <dgm:pt modelId="{B903ACBD-95AC-4D17-8B97-FB40EE58FDC8}" type="pres">
      <dgm:prSet presAssocID="{74D2E56D-0313-4B58-8E5C-7DE08868F558}" presName="node" presStyleLbl="node1" presStyleIdx="3" presStyleCnt="5">
        <dgm:presLayoutVars>
          <dgm:bulletEnabled val="1"/>
        </dgm:presLayoutVars>
      </dgm:prSet>
      <dgm:spPr/>
      <dgm:t>
        <a:bodyPr/>
        <a:lstStyle/>
        <a:p>
          <a:pPr rtl="1"/>
          <a:endParaRPr lang="fa-IR"/>
        </a:p>
      </dgm:t>
    </dgm:pt>
    <dgm:pt modelId="{247764A4-7E74-4816-B97F-F5182EF85FC8}" type="pres">
      <dgm:prSet presAssocID="{74D2E56D-0313-4B58-8E5C-7DE08868F558}" presName="spNode" presStyleCnt="0"/>
      <dgm:spPr/>
    </dgm:pt>
    <dgm:pt modelId="{A40A3C1C-B01E-40F3-92BE-D8294795EF13}" type="pres">
      <dgm:prSet presAssocID="{FEB86897-077D-46E9-B9B4-2C678D140B91}" presName="sibTrans" presStyleLbl="sibTrans1D1" presStyleIdx="3" presStyleCnt="5"/>
      <dgm:spPr/>
      <dgm:t>
        <a:bodyPr/>
        <a:lstStyle/>
        <a:p>
          <a:pPr rtl="1"/>
          <a:endParaRPr lang="fa-IR"/>
        </a:p>
      </dgm:t>
    </dgm:pt>
    <dgm:pt modelId="{B1E31D95-C1D4-4B9F-9E29-5F2A31A7242C}" type="pres">
      <dgm:prSet presAssocID="{E165B687-3655-42AD-9C91-5CC398B87EE9}" presName="node" presStyleLbl="node1" presStyleIdx="4" presStyleCnt="5">
        <dgm:presLayoutVars>
          <dgm:bulletEnabled val="1"/>
        </dgm:presLayoutVars>
      </dgm:prSet>
      <dgm:spPr/>
      <dgm:t>
        <a:bodyPr/>
        <a:lstStyle/>
        <a:p>
          <a:pPr rtl="1"/>
          <a:endParaRPr lang="fa-IR"/>
        </a:p>
      </dgm:t>
    </dgm:pt>
    <dgm:pt modelId="{DDEF4524-17DA-4E23-9731-3D4874C0D61B}" type="pres">
      <dgm:prSet presAssocID="{E165B687-3655-42AD-9C91-5CC398B87EE9}" presName="spNode" presStyleCnt="0"/>
      <dgm:spPr/>
    </dgm:pt>
    <dgm:pt modelId="{E6B25787-66AC-475F-A3CE-BC8750CB4481}" type="pres">
      <dgm:prSet presAssocID="{B6E83DBC-CF7F-4E3F-9BD7-51DBDE63FF15}" presName="sibTrans" presStyleLbl="sibTrans1D1" presStyleIdx="4" presStyleCnt="5"/>
      <dgm:spPr/>
      <dgm:t>
        <a:bodyPr/>
        <a:lstStyle/>
        <a:p>
          <a:pPr rtl="1"/>
          <a:endParaRPr lang="fa-IR"/>
        </a:p>
      </dgm:t>
    </dgm:pt>
  </dgm:ptLst>
  <dgm:cxnLst>
    <dgm:cxn modelId="{B39E6772-F371-4993-8487-7D1C539FD396}" srcId="{58FA482E-8442-484F-AC1B-744836A844FD}" destId="{B108A7ED-38C8-4CB2-94D0-65E96167DB50}" srcOrd="0" destOrd="0" parTransId="{A268CFA0-083F-40C2-86BB-19638AB23EAD}" sibTransId="{6A204FAA-A64D-4825-929F-BC2EC9B69F2D}"/>
    <dgm:cxn modelId="{232C8E4C-B642-4421-BE83-1878C200500F}" type="presOf" srcId="{E165B687-3655-42AD-9C91-5CC398B87EE9}" destId="{B1E31D95-C1D4-4B9F-9E29-5F2A31A7242C}" srcOrd="0" destOrd="0" presId="urn:microsoft.com/office/officeart/2005/8/layout/cycle5"/>
    <dgm:cxn modelId="{F9C9EE48-6444-4A41-A58D-6DCD20D0456B}" srcId="{58FA482E-8442-484F-AC1B-744836A844FD}" destId="{2543CC2E-8E17-493B-8EEA-B27C84153689}" srcOrd="2" destOrd="0" parTransId="{7097970E-E88A-488B-A6D5-9228ACB11F3B}" sibTransId="{6F9BF12D-D681-4383-A810-8AFDDB4BC64F}"/>
    <dgm:cxn modelId="{8E8E9878-E4DE-4FB1-A354-2D4577FCAD95}" type="presOf" srcId="{B6E83DBC-CF7F-4E3F-9BD7-51DBDE63FF15}" destId="{E6B25787-66AC-475F-A3CE-BC8750CB4481}" srcOrd="0" destOrd="0" presId="urn:microsoft.com/office/officeart/2005/8/layout/cycle5"/>
    <dgm:cxn modelId="{606E80EC-D7B3-46E8-B7E7-A3E2DA65899D}" srcId="{58FA482E-8442-484F-AC1B-744836A844FD}" destId="{E165B687-3655-42AD-9C91-5CC398B87EE9}" srcOrd="4" destOrd="0" parTransId="{B2D0D780-5E75-49BB-B17A-5319913A9AEC}" sibTransId="{B6E83DBC-CF7F-4E3F-9BD7-51DBDE63FF15}"/>
    <dgm:cxn modelId="{EFACE5CC-E1D7-45BC-8A12-33A970AE9721}" type="presOf" srcId="{FEB86897-077D-46E9-B9B4-2C678D140B91}" destId="{A40A3C1C-B01E-40F3-92BE-D8294795EF13}" srcOrd="0" destOrd="0" presId="urn:microsoft.com/office/officeart/2005/8/layout/cycle5"/>
    <dgm:cxn modelId="{AAE1C9A1-338A-4570-9FE5-A599B2720AF0}" type="presOf" srcId="{2E753877-BED8-498D-8C54-E38C9B121A8C}" destId="{B967B47D-80D9-4BA3-9BC1-9ECD6461E8D1}" srcOrd="0" destOrd="0" presId="urn:microsoft.com/office/officeart/2005/8/layout/cycle5"/>
    <dgm:cxn modelId="{9CBFCFED-CF05-438C-A263-1D1CD07717F1}" srcId="{58FA482E-8442-484F-AC1B-744836A844FD}" destId="{74D2E56D-0313-4B58-8E5C-7DE08868F558}" srcOrd="3" destOrd="0" parTransId="{01486F49-D7C6-408C-9ADA-2838D603EECE}" sibTransId="{FEB86897-077D-46E9-B9B4-2C678D140B91}"/>
    <dgm:cxn modelId="{E48CE90A-D335-4075-9C58-4B664E9CA807}" type="presOf" srcId="{74D2E56D-0313-4B58-8E5C-7DE08868F558}" destId="{B903ACBD-95AC-4D17-8B97-FB40EE58FDC8}" srcOrd="0" destOrd="0" presId="urn:microsoft.com/office/officeart/2005/8/layout/cycle5"/>
    <dgm:cxn modelId="{071FF327-0D60-45F8-A6F6-614F0D003CAA}" type="presOf" srcId="{6A204FAA-A64D-4825-929F-BC2EC9B69F2D}" destId="{13A2A603-51BB-476E-89F3-4553ED007008}" srcOrd="0" destOrd="0" presId="urn:microsoft.com/office/officeart/2005/8/layout/cycle5"/>
    <dgm:cxn modelId="{1006B71F-958C-41B4-B47E-2A63108C497E}" type="presOf" srcId="{2543CC2E-8E17-493B-8EEA-B27C84153689}" destId="{732404B1-58A2-46F0-84E7-6E538BDE4615}" srcOrd="0" destOrd="0" presId="urn:microsoft.com/office/officeart/2005/8/layout/cycle5"/>
    <dgm:cxn modelId="{CC983B13-02FB-48C8-9B6A-8BEB046FA3FE}" type="presOf" srcId="{B108A7ED-38C8-4CB2-94D0-65E96167DB50}" destId="{495D6E8E-A62C-4598-9C39-586E44B2108A}" srcOrd="0" destOrd="0" presId="urn:microsoft.com/office/officeart/2005/8/layout/cycle5"/>
    <dgm:cxn modelId="{B435F85D-1C72-4235-8538-792776E6F964}" type="presOf" srcId="{241F3D9D-E870-46D0-8649-FE034F29F8DB}" destId="{1191FE13-68E6-4E71-9F72-C4DE87DEEEF8}" srcOrd="0" destOrd="0" presId="urn:microsoft.com/office/officeart/2005/8/layout/cycle5"/>
    <dgm:cxn modelId="{B0CFC73C-6D59-41A1-905E-A9956E797931}" type="presOf" srcId="{58FA482E-8442-484F-AC1B-744836A844FD}" destId="{5BE2CA04-716D-40BA-AC61-6C4A09954D4C}" srcOrd="0" destOrd="0" presId="urn:microsoft.com/office/officeart/2005/8/layout/cycle5"/>
    <dgm:cxn modelId="{0FF4FDAF-8285-4E8A-9B32-9266C86644B5}" srcId="{58FA482E-8442-484F-AC1B-744836A844FD}" destId="{2E753877-BED8-498D-8C54-E38C9B121A8C}" srcOrd="1" destOrd="0" parTransId="{63A48B4F-D115-4115-BB63-BE3E99BA371C}" sibTransId="{241F3D9D-E870-46D0-8649-FE034F29F8DB}"/>
    <dgm:cxn modelId="{2AAC7C2D-B06D-48B2-A73A-2476D052BB6A}" type="presOf" srcId="{6F9BF12D-D681-4383-A810-8AFDDB4BC64F}" destId="{DA331B03-6E27-4A45-925E-F771B9F003D5}" srcOrd="0" destOrd="0" presId="urn:microsoft.com/office/officeart/2005/8/layout/cycle5"/>
    <dgm:cxn modelId="{1261C742-C6C8-4655-80F6-D14A3FCEAA5F}" type="presParOf" srcId="{5BE2CA04-716D-40BA-AC61-6C4A09954D4C}" destId="{495D6E8E-A62C-4598-9C39-586E44B2108A}" srcOrd="0" destOrd="0" presId="urn:microsoft.com/office/officeart/2005/8/layout/cycle5"/>
    <dgm:cxn modelId="{BCDE1C15-C32D-4261-9865-133EC2C44374}" type="presParOf" srcId="{5BE2CA04-716D-40BA-AC61-6C4A09954D4C}" destId="{86B57C44-9B9C-40F8-AAEF-9538C17CBFC4}" srcOrd="1" destOrd="0" presId="urn:microsoft.com/office/officeart/2005/8/layout/cycle5"/>
    <dgm:cxn modelId="{48504CF0-026B-40C5-81CB-F0CBC634A4C9}" type="presParOf" srcId="{5BE2CA04-716D-40BA-AC61-6C4A09954D4C}" destId="{13A2A603-51BB-476E-89F3-4553ED007008}" srcOrd="2" destOrd="0" presId="urn:microsoft.com/office/officeart/2005/8/layout/cycle5"/>
    <dgm:cxn modelId="{B536350E-DB47-4B9F-87D9-6B2957276EB6}" type="presParOf" srcId="{5BE2CA04-716D-40BA-AC61-6C4A09954D4C}" destId="{B967B47D-80D9-4BA3-9BC1-9ECD6461E8D1}" srcOrd="3" destOrd="0" presId="urn:microsoft.com/office/officeart/2005/8/layout/cycle5"/>
    <dgm:cxn modelId="{7F4E854B-A0F9-47FB-AFF3-90410D658B12}" type="presParOf" srcId="{5BE2CA04-716D-40BA-AC61-6C4A09954D4C}" destId="{26B8F1BC-DA05-495D-B1CB-9AF37BFF10DF}" srcOrd="4" destOrd="0" presId="urn:microsoft.com/office/officeart/2005/8/layout/cycle5"/>
    <dgm:cxn modelId="{0B61E66F-23F9-478E-8D27-F668310872BE}" type="presParOf" srcId="{5BE2CA04-716D-40BA-AC61-6C4A09954D4C}" destId="{1191FE13-68E6-4E71-9F72-C4DE87DEEEF8}" srcOrd="5" destOrd="0" presId="urn:microsoft.com/office/officeart/2005/8/layout/cycle5"/>
    <dgm:cxn modelId="{D8C783A6-471B-4EC4-8C2B-CA9215EB95DA}" type="presParOf" srcId="{5BE2CA04-716D-40BA-AC61-6C4A09954D4C}" destId="{732404B1-58A2-46F0-84E7-6E538BDE4615}" srcOrd="6" destOrd="0" presId="urn:microsoft.com/office/officeart/2005/8/layout/cycle5"/>
    <dgm:cxn modelId="{524713C9-17EF-4285-8F7B-5BF26282F468}" type="presParOf" srcId="{5BE2CA04-716D-40BA-AC61-6C4A09954D4C}" destId="{18D9D930-AD24-4343-831B-635CA29F6927}" srcOrd="7" destOrd="0" presId="urn:microsoft.com/office/officeart/2005/8/layout/cycle5"/>
    <dgm:cxn modelId="{253B558C-9B33-401C-9C30-2B69D0F201F9}" type="presParOf" srcId="{5BE2CA04-716D-40BA-AC61-6C4A09954D4C}" destId="{DA331B03-6E27-4A45-925E-F771B9F003D5}" srcOrd="8" destOrd="0" presId="urn:microsoft.com/office/officeart/2005/8/layout/cycle5"/>
    <dgm:cxn modelId="{22A6DEAF-10AC-4F2B-88D6-AD2F337FD8EE}" type="presParOf" srcId="{5BE2CA04-716D-40BA-AC61-6C4A09954D4C}" destId="{B903ACBD-95AC-4D17-8B97-FB40EE58FDC8}" srcOrd="9" destOrd="0" presId="urn:microsoft.com/office/officeart/2005/8/layout/cycle5"/>
    <dgm:cxn modelId="{5CFD501D-39B4-4FB8-B651-7AC684823FB2}" type="presParOf" srcId="{5BE2CA04-716D-40BA-AC61-6C4A09954D4C}" destId="{247764A4-7E74-4816-B97F-F5182EF85FC8}" srcOrd="10" destOrd="0" presId="urn:microsoft.com/office/officeart/2005/8/layout/cycle5"/>
    <dgm:cxn modelId="{064B0461-FFEB-4874-9922-6F0EFED624AD}" type="presParOf" srcId="{5BE2CA04-716D-40BA-AC61-6C4A09954D4C}" destId="{A40A3C1C-B01E-40F3-92BE-D8294795EF13}" srcOrd="11" destOrd="0" presId="urn:microsoft.com/office/officeart/2005/8/layout/cycle5"/>
    <dgm:cxn modelId="{FC0F4C7A-86FF-4B66-AB24-653AF94AE256}" type="presParOf" srcId="{5BE2CA04-716D-40BA-AC61-6C4A09954D4C}" destId="{B1E31D95-C1D4-4B9F-9E29-5F2A31A7242C}" srcOrd="12" destOrd="0" presId="urn:microsoft.com/office/officeart/2005/8/layout/cycle5"/>
    <dgm:cxn modelId="{2A2DE182-DDE2-48BC-A2A5-161AF695C7C5}" type="presParOf" srcId="{5BE2CA04-716D-40BA-AC61-6C4A09954D4C}" destId="{DDEF4524-17DA-4E23-9731-3D4874C0D61B}" srcOrd="13" destOrd="0" presId="urn:microsoft.com/office/officeart/2005/8/layout/cycle5"/>
    <dgm:cxn modelId="{832E3350-7D1F-4523-99DA-C7EA52217795}" type="presParOf" srcId="{5BE2CA04-716D-40BA-AC61-6C4A09954D4C}" destId="{E6B25787-66AC-475F-A3CE-BC8750CB4481}" srcOrd="14"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695523-931C-4184-A6D1-493C91886646}">
      <dsp:nvSpPr>
        <dsp:cNvPr id="0" name=""/>
        <dsp:cNvSpPr/>
      </dsp:nvSpPr>
      <dsp:spPr>
        <a:xfrm rot="16200000">
          <a:off x="2254947" y="-2158152"/>
          <a:ext cx="757048" cy="5266944"/>
        </a:xfrm>
        <a:prstGeom prst="round2Same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53340" rIns="106680" bIns="53340" numCol="1" spcCol="1270" anchor="ctr" anchorCtr="0">
          <a:noAutofit/>
        </a:bodyPr>
        <a:lstStyle/>
        <a:p>
          <a:pPr marL="285750" lvl="1" indent="-285750" algn="r" defTabSz="1244600" rtl="1">
            <a:lnSpc>
              <a:spcPct val="90000"/>
            </a:lnSpc>
            <a:spcBef>
              <a:spcPct val="0"/>
            </a:spcBef>
            <a:spcAft>
              <a:spcPct val="15000"/>
            </a:spcAft>
            <a:buChar char="••"/>
          </a:pPr>
          <a:r>
            <a:rPr lang="fa-IR" sz="2800" kern="1200" smtClean="0"/>
            <a:t>معنای فرهنگ و تمدن</a:t>
          </a:r>
          <a:endParaRPr lang="fa-IR" sz="2800" kern="1200"/>
        </a:p>
      </dsp:txBody>
      <dsp:txXfrm rot="5400000">
        <a:off x="36955" y="133752"/>
        <a:ext cx="5229988" cy="683136"/>
      </dsp:txXfrm>
    </dsp:sp>
    <dsp:sp modelId="{4546E67D-6E92-4AFD-9BF8-377333E568F2}">
      <dsp:nvSpPr>
        <dsp:cNvPr id="0" name=""/>
        <dsp:cNvSpPr/>
      </dsp:nvSpPr>
      <dsp:spPr>
        <a:xfrm>
          <a:off x="5266944" y="2164"/>
          <a:ext cx="2962656" cy="94631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rtl="1">
            <a:lnSpc>
              <a:spcPct val="90000"/>
            </a:lnSpc>
            <a:spcBef>
              <a:spcPct val="0"/>
            </a:spcBef>
            <a:spcAft>
              <a:spcPct val="35000"/>
            </a:spcAft>
          </a:pPr>
          <a:r>
            <a:rPr lang="fa-IR" sz="3600" kern="1200" smtClean="0"/>
            <a:t>فصل اول</a:t>
          </a:r>
          <a:endParaRPr lang="fa-IR" sz="3600" kern="1200"/>
        </a:p>
      </dsp:txBody>
      <dsp:txXfrm>
        <a:off x="5313139" y="48359"/>
        <a:ext cx="2870266" cy="853920"/>
      </dsp:txXfrm>
    </dsp:sp>
    <dsp:sp modelId="{72BF6F6B-EF2E-4785-A0A0-37311F13156B}">
      <dsp:nvSpPr>
        <dsp:cNvPr id="0" name=""/>
        <dsp:cNvSpPr/>
      </dsp:nvSpPr>
      <dsp:spPr>
        <a:xfrm rot="16200000">
          <a:off x="2254947" y="-1164526"/>
          <a:ext cx="757048" cy="5266944"/>
        </a:xfrm>
        <a:prstGeom prst="round2SameRect">
          <a:avLst/>
        </a:prstGeom>
        <a:solidFill>
          <a:schemeClr val="accent3">
            <a:tint val="40000"/>
            <a:alpha val="90000"/>
            <a:hueOff val="-618708"/>
            <a:satOff val="-2221"/>
            <a:lumOff val="-323"/>
            <a:alphaOff val="0"/>
          </a:schemeClr>
        </a:solidFill>
        <a:ln w="25400" cap="flat" cmpd="sng" algn="ctr">
          <a:solidFill>
            <a:schemeClr val="accent3">
              <a:tint val="40000"/>
              <a:alpha val="90000"/>
              <a:hueOff val="-618708"/>
              <a:satOff val="-2221"/>
              <a:lumOff val="-32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53340" rIns="106680" bIns="53340" numCol="1" spcCol="1270" anchor="ctr" anchorCtr="0">
          <a:noAutofit/>
        </a:bodyPr>
        <a:lstStyle/>
        <a:p>
          <a:pPr marL="285750" lvl="1" indent="-285750" algn="r" defTabSz="1244600" rtl="1">
            <a:lnSpc>
              <a:spcPct val="90000"/>
            </a:lnSpc>
            <a:spcBef>
              <a:spcPct val="0"/>
            </a:spcBef>
            <a:spcAft>
              <a:spcPct val="15000"/>
            </a:spcAft>
            <a:buChar char="••"/>
          </a:pPr>
          <a:r>
            <a:rPr lang="fa-IR" sz="2800" kern="1200" smtClean="0"/>
            <a:t>نقش ادیان در تمدن بشری</a:t>
          </a:r>
          <a:endParaRPr lang="fa-IR" sz="2800" kern="1200"/>
        </a:p>
      </dsp:txBody>
      <dsp:txXfrm rot="5400000">
        <a:off x="36955" y="1127378"/>
        <a:ext cx="5229988" cy="683136"/>
      </dsp:txXfrm>
    </dsp:sp>
    <dsp:sp modelId="{6A5D6347-9C1D-4975-A5E7-09DB764B7A5B}">
      <dsp:nvSpPr>
        <dsp:cNvPr id="0" name=""/>
        <dsp:cNvSpPr/>
      </dsp:nvSpPr>
      <dsp:spPr>
        <a:xfrm>
          <a:off x="5266944" y="995790"/>
          <a:ext cx="2962656" cy="946310"/>
        </a:xfrm>
        <a:prstGeom prst="roundRect">
          <a:avLst/>
        </a:prstGeom>
        <a:solidFill>
          <a:schemeClr val="accent3">
            <a:hueOff val="-330302"/>
            <a:satOff val="0"/>
            <a:lumOff val="-142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rtl="1">
            <a:lnSpc>
              <a:spcPct val="90000"/>
            </a:lnSpc>
            <a:spcBef>
              <a:spcPct val="0"/>
            </a:spcBef>
            <a:spcAft>
              <a:spcPct val="35000"/>
            </a:spcAft>
          </a:pPr>
          <a:r>
            <a:rPr lang="fa-IR" sz="3600" kern="1200" smtClean="0"/>
            <a:t>فصل دوم</a:t>
          </a:r>
          <a:endParaRPr lang="fa-IR" sz="3600" kern="1200"/>
        </a:p>
      </dsp:txBody>
      <dsp:txXfrm>
        <a:off x="5313139" y="1041985"/>
        <a:ext cx="2870266" cy="853920"/>
      </dsp:txXfrm>
    </dsp:sp>
    <dsp:sp modelId="{A7D0DFC5-2A35-45A2-A258-D40EFEFA5C4D}">
      <dsp:nvSpPr>
        <dsp:cNvPr id="0" name=""/>
        <dsp:cNvSpPr/>
      </dsp:nvSpPr>
      <dsp:spPr>
        <a:xfrm rot="16200000">
          <a:off x="2254947" y="-170900"/>
          <a:ext cx="757048" cy="5266944"/>
        </a:xfrm>
        <a:prstGeom prst="round2SameRect">
          <a:avLst/>
        </a:prstGeom>
        <a:solidFill>
          <a:schemeClr val="accent3">
            <a:tint val="40000"/>
            <a:alpha val="90000"/>
            <a:hueOff val="-1237417"/>
            <a:satOff val="-4442"/>
            <a:lumOff val="-646"/>
            <a:alphaOff val="0"/>
          </a:schemeClr>
        </a:solidFill>
        <a:ln w="25400" cap="flat" cmpd="sng" algn="ctr">
          <a:solidFill>
            <a:schemeClr val="accent3">
              <a:tint val="40000"/>
              <a:alpha val="90000"/>
              <a:hueOff val="-1237417"/>
              <a:satOff val="-4442"/>
              <a:lumOff val="-64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53340" rIns="106680" bIns="53340" numCol="1" spcCol="1270" anchor="ctr" anchorCtr="0">
          <a:noAutofit/>
        </a:bodyPr>
        <a:lstStyle/>
        <a:p>
          <a:pPr marL="285750" lvl="1" indent="-285750" algn="r" defTabSz="1244600" rtl="1">
            <a:lnSpc>
              <a:spcPct val="90000"/>
            </a:lnSpc>
            <a:spcBef>
              <a:spcPct val="0"/>
            </a:spcBef>
            <a:spcAft>
              <a:spcPct val="15000"/>
            </a:spcAft>
            <a:buChar char="••"/>
          </a:pPr>
          <a:r>
            <a:rPr lang="fa-IR" sz="2800" kern="1200" smtClean="0"/>
            <a:t>مقایسه تمدن ایران و روم باستان</a:t>
          </a:r>
          <a:endParaRPr lang="fa-IR" sz="2800" kern="1200"/>
        </a:p>
      </dsp:txBody>
      <dsp:txXfrm rot="5400000">
        <a:off x="36955" y="2121004"/>
        <a:ext cx="5229988" cy="683136"/>
      </dsp:txXfrm>
    </dsp:sp>
    <dsp:sp modelId="{9F14DBC9-FAB6-4239-B843-73E6A82302A8}">
      <dsp:nvSpPr>
        <dsp:cNvPr id="0" name=""/>
        <dsp:cNvSpPr/>
      </dsp:nvSpPr>
      <dsp:spPr>
        <a:xfrm>
          <a:off x="5266944" y="1989416"/>
          <a:ext cx="2962656" cy="946310"/>
        </a:xfrm>
        <a:prstGeom prst="roundRect">
          <a:avLst/>
        </a:prstGeom>
        <a:solidFill>
          <a:schemeClr val="accent3">
            <a:hueOff val="-660604"/>
            <a:satOff val="0"/>
            <a:lumOff val="-28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rtl="1">
            <a:lnSpc>
              <a:spcPct val="90000"/>
            </a:lnSpc>
            <a:spcBef>
              <a:spcPct val="0"/>
            </a:spcBef>
            <a:spcAft>
              <a:spcPct val="35000"/>
            </a:spcAft>
          </a:pPr>
          <a:r>
            <a:rPr lang="fa-IR" sz="3600" kern="1200" smtClean="0"/>
            <a:t>فصل سوم</a:t>
          </a:r>
          <a:endParaRPr lang="fa-IR" sz="3600" kern="1200"/>
        </a:p>
      </dsp:txBody>
      <dsp:txXfrm>
        <a:off x="5313139" y="2035611"/>
        <a:ext cx="2870266" cy="853920"/>
      </dsp:txXfrm>
    </dsp:sp>
    <dsp:sp modelId="{BD681A69-476A-4165-81DB-C0049CCC9CF7}">
      <dsp:nvSpPr>
        <dsp:cNvPr id="0" name=""/>
        <dsp:cNvSpPr/>
      </dsp:nvSpPr>
      <dsp:spPr>
        <a:xfrm rot="16200000">
          <a:off x="2254947" y="822726"/>
          <a:ext cx="757048" cy="5266944"/>
        </a:xfrm>
        <a:prstGeom prst="round2SameRect">
          <a:avLst/>
        </a:prstGeom>
        <a:solidFill>
          <a:schemeClr val="accent3">
            <a:tint val="40000"/>
            <a:alpha val="90000"/>
            <a:hueOff val="-1856125"/>
            <a:satOff val="-6663"/>
            <a:lumOff val="-969"/>
            <a:alphaOff val="0"/>
          </a:schemeClr>
        </a:solidFill>
        <a:ln w="25400" cap="flat" cmpd="sng" algn="ctr">
          <a:solidFill>
            <a:schemeClr val="accent3">
              <a:tint val="40000"/>
              <a:alpha val="90000"/>
              <a:hueOff val="-1856125"/>
              <a:satOff val="-6663"/>
              <a:lumOff val="-96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53340" rIns="106680" bIns="53340" numCol="1" spcCol="1270" anchor="ctr" anchorCtr="0">
          <a:noAutofit/>
        </a:bodyPr>
        <a:lstStyle/>
        <a:p>
          <a:pPr marL="285750" lvl="1" indent="-285750" algn="r" defTabSz="1244600" rtl="1">
            <a:lnSpc>
              <a:spcPct val="90000"/>
            </a:lnSpc>
            <a:spcBef>
              <a:spcPct val="0"/>
            </a:spcBef>
            <a:spcAft>
              <a:spcPct val="15000"/>
            </a:spcAft>
            <a:buChar char="••"/>
          </a:pPr>
          <a:r>
            <a:rPr lang="fa-IR" sz="2800" kern="1200" smtClean="0"/>
            <a:t>مقایسه فرهنگ کنونی در ایران و غرب</a:t>
          </a:r>
          <a:endParaRPr lang="fa-IR" sz="2800" kern="1200"/>
        </a:p>
      </dsp:txBody>
      <dsp:txXfrm rot="5400000">
        <a:off x="36955" y="3114630"/>
        <a:ext cx="5229988" cy="683136"/>
      </dsp:txXfrm>
    </dsp:sp>
    <dsp:sp modelId="{A0DEE3EC-0EB7-4F8C-882C-11832FA957F8}">
      <dsp:nvSpPr>
        <dsp:cNvPr id="0" name=""/>
        <dsp:cNvSpPr/>
      </dsp:nvSpPr>
      <dsp:spPr>
        <a:xfrm>
          <a:off x="5266944" y="2983042"/>
          <a:ext cx="2962656" cy="946310"/>
        </a:xfrm>
        <a:prstGeom prst="roundRect">
          <a:avLst/>
        </a:prstGeom>
        <a:solidFill>
          <a:schemeClr val="accent3">
            <a:hueOff val="-990906"/>
            <a:satOff val="0"/>
            <a:lumOff val="-426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rtl="1">
            <a:lnSpc>
              <a:spcPct val="90000"/>
            </a:lnSpc>
            <a:spcBef>
              <a:spcPct val="0"/>
            </a:spcBef>
            <a:spcAft>
              <a:spcPct val="35000"/>
            </a:spcAft>
          </a:pPr>
          <a:r>
            <a:rPr lang="fa-IR" sz="3600" kern="1200" smtClean="0"/>
            <a:t>فصل چهارم</a:t>
          </a:r>
          <a:endParaRPr lang="fa-IR" sz="3600" kern="1200"/>
        </a:p>
      </dsp:txBody>
      <dsp:txXfrm>
        <a:off x="5313139" y="3029237"/>
        <a:ext cx="2870266" cy="853920"/>
      </dsp:txXfrm>
    </dsp:sp>
    <dsp:sp modelId="{ECDC7A0C-B4D4-4977-B57F-3E52890C550B}">
      <dsp:nvSpPr>
        <dsp:cNvPr id="0" name=""/>
        <dsp:cNvSpPr/>
      </dsp:nvSpPr>
      <dsp:spPr>
        <a:xfrm rot="16200000">
          <a:off x="2254947" y="1816352"/>
          <a:ext cx="757048" cy="5266944"/>
        </a:xfrm>
        <a:prstGeom prst="round2SameRect">
          <a:avLst/>
        </a:prstGeom>
        <a:solidFill>
          <a:schemeClr val="accent3">
            <a:tint val="40000"/>
            <a:alpha val="90000"/>
            <a:hueOff val="-2474833"/>
            <a:satOff val="-8884"/>
            <a:lumOff val="-1292"/>
            <a:alphaOff val="0"/>
          </a:schemeClr>
        </a:solidFill>
        <a:ln w="25400" cap="flat" cmpd="sng" algn="ctr">
          <a:solidFill>
            <a:schemeClr val="accent3">
              <a:tint val="40000"/>
              <a:alpha val="90000"/>
              <a:hueOff val="-2474833"/>
              <a:satOff val="-8884"/>
              <a:lumOff val="-129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53340" rIns="106680" bIns="53340" numCol="1" spcCol="1270" anchor="ctr" anchorCtr="0">
          <a:noAutofit/>
        </a:bodyPr>
        <a:lstStyle/>
        <a:p>
          <a:pPr marL="285750" lvl="1" indent="-285750" algn="r" defTabSz="1244600" rtl="1">
            <a:lnSpc>
              <a:spcPct val="90000"/>
            </a:lnSpc>
            <a:spcBef>
              <a:spcPct val="0"/>
            </a:spcBef>
            <a:spcAft>
              <a:spcPct val="15000"/>
            </a:spcAft>
            <a:buChar char="••"/>
          </a:pPr>
          <a:r>
            <a:rPr lang="fa-IR" sz="2800" kern="1200" smtClean="0"/>
            <a:t>مسلمانان و ریاضی و هندسه</a:t>
          </a:r>
          <a:endParaRPr lang="fa-IR" sz="2800" kern="1200"/>
        </a:p>
      </dsp:txBody>
      <dsp:txXfrm rot="5400000">
        <a:off x="36955" y="4108256"/>
        <a:ext cx="5229988" cy="683136"/>
      </dsp:txXfrm>
    </dsp:sp>
    <dsp:sp modelId="{38715087-CB6D-431B-AC81-EF3B86500956}">
      <dsp:nvSpPr>
        <dsp:cNvPr id="0" name=""/>
        <dsp:cNvSpPr/>
      </dsp:nvSpPr>
      <dsp:spPr>
        <a:xfrm>
          <a:off x="5266944" y="3976669"/>
          <a:ext cx="2962656" cy="946310"/>
        </a:xfrm>
        <a:prstGeom prst="roundRect">
          <a:avLst/>
        </a:prstGeom>
        <a:solidFill>
          <a:schemeClr val="accent3">
            <a:hueOff val="-1321208"/>
            <a:satOff val="0"/>
            <a:lumOff val="-5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rtl="1">
            <a:lnSpc>
              <a:spcPct val="90000"/>
            </a:lnSpc>
            <a:spcBef>
              <a:spcPct val="0"/>
            </a:spcBef>
            <a:spcAft>
              <a:spcPct val="35000"/>
            </a:spcAft>
          </a:pPr>
          <a:r>
            <a:rPr lang="fa-IR" sz="3600" kern="1200" smtClean="0"/>
            <a:t>فصل پنجم</a:t>
          </a:r>
          <a:endParaRPr lang="fa-IR" sz="3600" kern="1200"/>
        </a:p>
      </dsp:txBody>
      <dsp:txXfrm>
        <a:off x="5313139" y="4022864"/>
        <a:ext cx="2870266" cy="85392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E6315A-A22C-4CAC-AB4E-E8E6A9983231}">
      <dsp:nvSpPr>
        <dsp:cNvPr id="0" name=""/>
        <dsp:cNvSpPr/>
      </dsp:nvSpPr>
      <dsp:spPr>
        <a:xfrm>
          <a:off x="3859171" y="2300655"/>
          <a:ext cx="2811912" cy="2811912"/>
        </a:xfrm>
        <a:prstGeom prst="gear9">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fa-IR" sz="1800" b="1" kern="1200" smtClean="0"/>
            <a:t>تلاش در تولید</a:t>
          </a:r>
          <a:endParaRPr lang="fa-IR" sz="1800" b="1" kern="1200"/>
        </a:p>
      </dsp:txBody>
      <dsp:txXfrm>
        <a:off x="4424490" y="2959332"/>
        <a:ext cx="1681274" cy="1445381"/>
      </dsp:txXfrm>
    </dsp:sp>
    <dsp:sp modelId="{D656ACD4-8987-4DB8-B08D-B672083D218B}">
      <dsp:nvSpPr>
        <dsp:cNvPr id="0" name=""/>
        <dsp:cNvSpPr/>
      </dsp:nvSpPr>
      <dsp:spPr>
        <a:xfrm>
          <a:off x="2223149" y="1636021"/>
          <a:ext cx="2045027" cy="2045027"/>
        </a:xfrm>
        <a:prstGeom prst="gear6">
          <a:avLst/>
        </a:prstGeom>
        <a:solidFill>
          <a:schemeClr val="accent3">
            <a:hueOff val="-660604"/>
            <a:satOff val="0"/>
            <a:lumOff val="-28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fa-IR" sz="1800" b="1" kern="1200" smtClean="0"/>
            <a:t>قناعت در مصرف</a:t>
          </a:r>
          <a:endParaRPr lang="fa-IR" sz="1800" b="1" kern="1200"/>
        </a:p>
      </dsp:txBody>
      <dsp:txXfrm>
        <a:off x="2737991" y="2153974"/>
        <a:ext cx="1015343" cy="1009121"/>
      </dsp:txXfrm>
    </dsp:sp>
    <dsp:sp modelId="{CEF48584-FE8F-44D0-8A1C-A2BCE5C543BB}">
      <dsp:nvSpPr>
        <dsp:cNvPr id="0" name=""/>
        <dsp:cNvSpPr/>
      </dsp:nvSpPr>
      <dsp:spPr>
        <a:xfrm rot="20700000">
          <a:off x="3368573" y="225161"/>
          <a:ext cx="2003709" cy="2003709"/>
        </a:xfrm>
        <a:prstGeom prst="gear6">
          <a:avLst/>
        </a:prstGeom>
        <a:solidFill>
          <a:schemeClr val="accent3">
            <a:hueOff val="-1321208"/>
            <a:satOff val="0"/>
            <a:lumOff val="-5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fa-IR" sz="1800" b="1" kern="1200" smtClean="0"/>
            <a:t>توزیع ثروت</a:t>
          </a:r>
          <a:endParaRPr lang="fa-IR" sz="1800" b="1" kern="1200"/>
        </a:p>
      </dsp:txBody>
      <dsp:txXfrm rot="-20700000">
        <a:off x="3808045" y="664633"/>
        <a:ext cx="1124764" cy="1124764"/>
      </dsp:txXfrm>
    </dsp:sp>
    <dsp:sp modelId="{F1790331-C060-4745-8605-96591F143664}">
      <dsp:nvSpPr>
        <dsp:cNvPr id="0" name=""/>
        <dsp:cNvSpPr/>
      </dsp:nvSpPr>
      <dsp:spPr>
        <a:xfrm>
          <a:off x="3653166" y="1870510"/>
          <a:ext cx="3599247" cy="3599247"/>
        </a:xfrm>
        <a:prstGeom prst="circularArrow">
          <a:avLst>
            <a:gd name="adj1" fmla="val 4688"/>
            <a:gd name="adj2" fmla="val 299029"/>
            <a:gd name="adj3" fmla="val 2534456"/>
            <a:gd name="adj4" fmla="val 15822424"/>
            <a:gd name="adj5" fmla="val 5469"/>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9E3B2B4-468A-4D49-9727-B9107F9481A0}">
      <dsp:nvSpPr>
        <dsp:cNvPr id="0" name=""/>
        <dsp:cNvSpPr/>
      </dsp:nvSpPr>
      <dsp:spPr>
        <a:xfrm>
          <a:off x="1860979" y="1179593"/>
          <a:ext cx="2615078" cy="2615078"/>
        </a:xfrm>
        <a:prstGeom prst="leftCircularArrow">
          <a:avLst>
            <a:gd name="adj1" fmla="val 6452"/>
            <a:gd name="adj2" fmla="val 429999"/>
            <a:gd name="adj3" fmla="val 10489124"/>
            <a:gd name="adj4" fmla="val 14837806"/>
            <a:gd name="adj5" fmla="val 7527"/>
          </a:avLst>
        </a:prstGeom>
        <a:solidFill>
          <a:schemeClr val="accent3">
            <a:hueOff val="-660604"/>
            <a:satOff val="0"/>
            <a:lumOff val="-284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46861B0-0BFF-487A-B14B-3DE3551A0751}">
      <dsp:nvSpPr>
        <dsp:cNvPr id="0" name=""/>
        <dsp:cNvSpPr/>
      </dsp:nvSpPr>
      <dsp:spPr>
        <a:xfrm>
          <a:off x="2905095" y="-217666"/>
          <a:ext cx="2819581" cy="2819581"/>
        </a:xfrm>
        <a:prstGeom prst="circularArrow">
          <a:avLst>
            <a:gd name="adj1" fmla="val 5984"/>
            <a:gd name="adj2" fmla="val 394124"/>
            <a:gd name="adj3" fmla="val 13313824"/>
            <a:gd name="adj4" fmla="val 10508221"/>
            <a:gd name="adj5" fmla="val 6981"/>
          </a:avLst>
        </a:prstGeom>
        <a:solidFill>
          <a:schemeClr val="accent3">
            <a:hueOff val="-1321208"/>
            <a:satOff val="0"/>
            <a:lumOff val="-5686"/>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1A1C9B-8F37-4BDE-AA38-B88C61BE4285}">
      <dsp:nvSpPr>
        <dsp:cNvPr id="0" name=""/>
        <dsp:cNvSpPr/>
      </dsp:nvSpPr>
      <dsp:spPr>
        <a:xfrm>
          <a:off x="2292194" y="294187"/>
          <a:ext cx="3801808" cy="3801808"/>
        </a:xfrm>
        <a:prstGeom prst="pie">
          <a:avLst>
            <a:gd name="adj1" fmla="val 16200000"/>
            <a:gd name="adj2" fmla="val 18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rtl="1">
            <a:lnSpc>
              <a:spcPct val="90000"/>
            </a:lnSpc>
            <a:spcBef>
              <a:spcPct val="0"/>
            </a:spcBef>
            <a:spcAft>
              <a:spcPct val="35000"/>
            </a:spcAft>
          </a:pPr>
          <a:r>
            <a:rPr lang="fa-IR" sz="3600" kern="1200" dirty="0" smtClean="0"/>
            <a:t>مشاء</a:t>
          </a:r>
          <a:endParaRPr lang="fa-IR" sz="3600" kern="1200" dirty="0"/>
        </a:p>
      </dsp:txBody>
      <dsp:txXfrm>
        <a:off x="4295838" y="1099809"/>
        <a:ext cx="1357788" cy="1131490"/>
      </dsp:txXfrm>
    </dsp:sp>
    <dsp:sp modelId="{B759E44D-F957-45FB-821E-90E52706BFBC}">
      <dsp:nvSpPr>
        <dsp:cNvPr id="0" name=""/>
        <dsp:cNvSpPr/>
      </dsp:nvSpPr>
      <dsp:spPr>
        <a:xfrm>
          <a:off x="2213895" y="429966"/>
          <a:ext cx="3801808" cy="3801808"/>
        </a:xfrm>
        <a:prstGeom prst="pie">
          <a:avLst>
            <a:gd name="adj1" fmla="val 1800000"/>
            <a:gd name="adj2" fmla="val 90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rtl="1">
            <a:lnSpc>
              <a:spcPct val="90000"/>
            </a:lnSpc>
            <a:spcBef>
              <a:spcPct val="0"/>
            </a:spcBef>
            <a:spcAft>
              <a:spcPct val="35000"/>
            </a:spcAft>
          </a:pPr>
          <a:r>
            <a:rPr lang="fa-IR" sz="3600" kern="1200" dirty="0" smtClean="0"/>
            <a:t>اشراق</a:t>
          </a:r>
          <a:endParaRPr lang="fa-IR" sz="3600" kern="1200" dirty="0"/>
        </a:p>
      </dsp:txBody>
      <dsp:txXfrm>
        <a:off x="3119088" y="2896616"/>
        <a:ext cx="2036683" cy="995711"/>
      </dsp:txXfrm>
    </dsp:sp>
    <dsp:sp modelId="{33D6E5F6-FAED-466A-A13F-1D286FDD10F5}">
      <dsp:nvSpPr>
        <dsp:cNvPr id="0" name=""/>
        <dsp:cNvSpPr/>
      </dsp:nvSpPr>
      <dsp:spPr>
        <a:xfrm>
          <a:off x="2135596" y="294187"/>
          <a:ext cx="3801808" cy="3801808"/>
        </a:xfrm>
        <a:prstGeom prst="pie">
          <a:avLst>
            <a:gd name="adj1" fmla="val 90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rtl="1">
            <a:lnSpc>
              <a:spcPct val="90000"/>
            </a:lnSpc>
            <a:spcBef>
              <a:spcPct val="0"/>
            </a:spcBef>
            <a:spcAft>
              <a:spcPct val="35000"/>
            </a:spcAft>
          </a:pPr>
          <a:r>
            <a:rPr lang="fa-IR" sz="3600" kern="1200" dirty="0" smtClean="0"/>
            <a:t>حکمت متعالیه</a:t>
          </a:r>
          <a:endParaRPr lang="fa-IR" sz="3600" kern="1200" dirty="0"/>
        </a:p>
      </dsp:txBody>
      <dsp:txXfrm>
        <a:off x="2575972" y="1099809"/>
        <a:ext cx="1357788" cy="1131490"/>
      </dsp:txXfrm>
    </dsp:sp>
    <dsp:sp modelId="{F1EFF6FE-D25A-4C93-8896-45543A8AB70D}">
      <dsp:nvSpPr>
        <dsp:cNvPr id="0" name=""/>
        <dsp:cNvSpPr/>
      </dsp:nvSpPr>
      <dsp:spPr>
        <a:xfrm>
          <a:off x="2057158" y="58837"/>
          <a:ext cx="4272509" cy="4272509"/>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AAB3C04-0AB5-468F-ACC7-255FBCFFAA45}">
      <dsp:nvSpPr>
        <dsp:cNvPr id="0" name=""/>
        <dsp:cNvSpPr/>
      </dsp:nvSpPr>
      <dsp:spPr>
        <a:xfrm>
          <a:off x="1978545" y="194376"/>
          <a:ext cx="4272509" cy="4272509"/>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48BB52C-396B-4827-83C5-79F4A930A081}">
      <dsp:nvSpPr>
        <dsp:cNvPr id="0" name=""/>
        <dsp:cNvSpPr/>
      </dsp:nvSpPr>
      <dsp:spPr>
        <a:xfrm>
          <a:off x="1899932" y="58837"/>
          <a:ext cx="4272509" cy="4272509"/>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CE273D-2252-4B16-B38B-E86B517D9F0B}">
      <dsp:nvSpPr>
        <dsp:cNvPr id="0" name=""/>
        <dsp:cNvSpPr/>
      </dsp:nvSpPr>
      <dsp:spPr>
        <a:xfrm>
          <a:off x="1497890" y="0"/>
          <a:ext cx="5991561" cy="728720"/>
        </a:xfrm>
        <a:prstGeom prst="roundRect">
          <a:avLst>
            <a:gd name="adj" fmla="val 10000"/>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a-IR" sz="2000" kern="1200" dirty="0" smtClean="0"/>
            <a:t>هر انسانی کمال جو است.</a:t>
          </a:r>
          <a:endParaRPr lang="en-US" sz="2000" kern="1200" dirty="0"/>
        </a:p>
      </dsp:txBody>
      <dsp:txXfrm>
        <a:off x="2319733" y="21343"/>
        <a:ext cx="5148375" cy="686034"/>
      </dsp:txXfrm>
    </dsp:sp>
    <dsp:sp modelId="{F3DA131C-8721-4654-AA38-E114E19FA984}">
      <dsp:nvSpPr>
        <dsp:cNvPr id="0" name=""/>
        <dsp:cNvSpPr/>
      </dsp:nvSpPr>
      <dsp:spPr>
        <a:xfrm>
          <a:off x="996097" y="861215"/>
          <a:ext cx="5991561" cy="728720"/>
        </a:xfrm>
        <a:prstGeom prst="roundRect">
          <a:avLst>
            <a:gd name="adj" fmla="val 10000"/>
          </a:avLst>
        </a:prstGeom>
        <a:solidFill>
          <a:schemeClr val="accent1">
            <a:shade val="50000"/>
            <a:hueOff val="265464"/>
            <a:satOff val="17009"/>
            <a:lumOff val="207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a-IR" sz="2000" kern="1200" dirty="0" smtClean="0"/>
            <a:t>رسیدن به کمال در گرو رفتار انسان است.</a:t>
          </a:r>
          <a:endParaRPr lang="en-US" sz="2000" kern="1200" dirty="0"/>
        </a:p>
      </dsp:txBody>
      <dsp:txXfrm>
        <a:off x="1992902" y="882558"/>
        <a:ext cx="4973413" cy="686034"/>
      </dsp:txXfrm>
    </dsp:sp>
    <dsp:sp modelId="{3DEED0C7-9C32-48C6-9B16-FDBFB56019E7}">
      <dsp:nvSpPr>
        <dsp:cNvPr id="0" name=""/>
        <dsp:cNvSpPr/>
      </dsp:nvSpPr>
      <dsp:spPr>
        <a:xfrm>
          <a:off x="501793" y="1722431"/>
          <a:ext cx="5991561" cy="728720"/>
        </a:xfrm>
        <a:prstGeom prst="roundRect">
          <a:avLst>
            <a:gd name="adj" fmla="val 10000"/>
          </a:avLst>
        </a:prstGeom>
        <a:solidFill>
          <a:schemeClr val="accent1">
            <a:shade val="50000"/>
            <a:hueOff val="530929"/>
            <a:satOff val="34018"/>
            <a:lumOff val="415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a-IR" sz="2000" kern="1200" dirty="0" smtClean="0"/>
            <a:t>رفتار و گفتار انسان برآمده از دستورات عقلی اوست.</a:t>
          </a:r>
        </a:p>
      </dsp:txBody>
      <dsp:txXfrm>
        <a:off x="1491108" y="1743774"/>
        <a:ext cx="4980903" cy="686034"/>
      </dsp:txXfrm>
    </dsp:sp>
    <dsp:sp modelId="{9182AE44-78C9-421E-A716-0AEF4E20E42B}">
      <dsp:nvSpPr>
        <dsp:cNvPr id="0" name=""/>
        <dsp:cNvSpPr/>
      </dsp:nvSpPr>
      <dsp:spPr>
        <a:xfrm>
          <a:off x="0" y="2583647"/>
          <a:ext cx="5991561" cy="728720"/>
        </a:xfrm>
        <a:prstGeom prst="roundRect">
          <a:avLst>
            <a:gd name="adj" fmla="val 10000"/>
          </a:avLst>
        </a:prstGeom>
        <a:solidFill>
          <a:schemeClr val="accent1">
            <a:shade val="50000"/>
            <a:hueOff val="265464"/>
            <a:satOff val="17009"/>
            <a:lumOff val="207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a-IR" sz="2000" kern="1200" dirty="0" smtClean="0"/>
            <a:t>احکام عقلی مبتنی بر مبانی شناختی انسان است.</a:t>
          </a:r>
        </a:p>
      </dsp:txBody>
      <dsp:txXfrm>
        <a:off x="996804" y="2604990"/>
        <a:ext cx="4973413" cy="686034"/>
      </dsp:txXfrm>
    </dsp:sp>
    <dsp:sp modelId="{8F0CC1A2-EFA4-4DAB-8BD6-AEE51B7B9685}">
      <dsp:nvSpPr>
        <dsp:cNvPr id="0" name=""/>
        <dsp:cNvSpPr/>
      </dsp:nvSpPr>
      <dsp:spPr>
        <a:xfrm>
          <a:off x="1497890" y="558134"/>
          <a:ext cx="473668" cy="473668"/>
        </a:xfrm>
        <a:prstGeom prst="downArrow">
          <a:avLst>
            <a:gd name="adj1" fmla="val 55000"/>
            <a:gd name="adj2" fmla="val 45000"/>
          </a:avLst>
        </a:prstGeom>
        <a:solidFill>
          <a:schemeClr val="accent1">
            <a:alpha val="90000"/>
            <a:tint val="55000"/>
            <a:hueOff val="0"/>
            <a:satOff val="0"/>
            <a:lumOff val="0"/>
            <a:alphaOff val="0"/>
          </a:schemeClr>
        </a:solidFill>
        <a:ln w="25400" cap="flat"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en-US" sz="2100" kern="1200"/>
        </a:p>
      </dsp:txBody>
      <dsp:txXfrm>
        <a:off x="1604465" y="558134"/>
        <a:ext cx="260518" cy="356435"/>
      </dsp:txXfrm>
    </dsp:sp>
    <dsp:sp modelId="{4CDFD39B-B380-43B6-9C28-AF20CF7D6CF3}">
      <dsp:nvSpPr>
        <dsp:cNvPr id="0" name=""/>
        <dsp:cNvSpPr/>
      </dsp:nvSpPr>
      <dsp:spPr>
        <a:xfrm>
          <a:off x="996097" y="1419349"/>
          <a:ext cx="473668" cy="473668"/>
        </a:xfrm>
        <a:prstGeom prst="downArrow">
          <a:avLst>
            <a:gd name="adj1" fmla="val 55000"/>
            <a:gd name="adj2" fmla="val 45000"/>
          </a:avLst>
        </a:prstGeom>
        <a:solidFill>
          <a:schemeClr val="accent1">
            <a:alpha val="90000"/>
            <a:tint val="55000"/>
            <a:hueOff val="0"/>
            <a:satOff val="0"/>
            <a:lumOff val="0"/>
            <a:alphaOff val="0"/>
          </a:schemeClr>
        </a:solidFill>
        <a:ln w="25400" cap="flat"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en-US" sz="2100" kern="1200"/>
        </a:p>
      </dsp:txBody>
      <dsp:txXfrm>
        <a:off x="1102672" y="1419349"/>
        <a:ext cx="260518" cy="356435"/>
      </dsp:txXfrm>
    </dsp:sp>
    <dsp:sp modelId="{12917330-C87E-484D-A6B8-8DB2A8F38370}">
      <dsp:nvSpPr>
        <dsp:cNvPr id="0" name=""/>
        <dsp:cNvSpPr/>
      </dsp:nvSpPr>
      <dsp:spPr>
        <a:xfrm>
          <a:off x="501793" y="2280565"/>
          <a:ext cx="473668" cy="473668"/>
        </a:xfrm>
        <a:prstGeom prst="downArrow">
          <a:avLst>
            <a:gd name="adj1" fmla="val 55000"/>
            <a:gd name="adj2" fmla="val 45000"/>
          </a:avLst>
        </a:prstGeom>
        <a:solidFill>
          <a:schemeClr val="accent1">
            <a:alpha val="90000"/>
            <a:tint val="55000"/>
            <a:hueOff val="0"/>
            <a:satOff val="0"/>
            <a:lumOff val="0"/>
            <a:alphaOff val="0"/>
          </a:schemeClr>
        </a:solidFill>
        <a:ln w="25400" cap="flat"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en-US" sz="2100" kern="1200"/>
        </a:p>
      </dsp:txBody>
      <dsp:txXfrm>
        <a:off x="608368" y="2280565"/>
        <a:ext cx="260518" cy="3564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905B32-E92F-4E51-BE71-11623ED89625}">
      <dsp:nvSpPr>
        <dsp:cNvPr id="0" name=""/>
        <dsp:cNvSpPr/>
      </dsp:nvSpPr>
      <dsp:spPr>
        <a:xfrm>
          <a:off x="2165740" y="514120"/>
          <a:ext cx="4633007" cy="4633007"/>
        </a:xfrm>
        <a:prstGeom prst="blockArc">
          <a:avLst>
            <a:gd name="adj1" fmla="val 13500000"/>
            <a:gd name="adj2" fmla="val 16200000"/>
            <a:gd name="adj3" fmla="val 3433"/>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C1EECC3-FD34-4BB9-9823-ADE35F1561D3}">
      <dsp:nvSpPr>
        <dsp:cNvPr id="0" name=""/>
        <dsp:cNvSpPr/>
      </dsp:nvSpPr>
      <dsp:spPr>
        <a:xfrm>
          <a:off x="2165740" y="514120"/>
          <a:ext cx="4633007" cy="4633007"/>
        </a:xfrm>
        <a:prstGeom prst="blockArc">
          <a:avLst>
            <a:gd name="adj1" fmla="val 10800000"/>
            <a:gd name="adj2" fmla="val 13500000"/>
            <a:gd name="adj3" fmla="val 3433"/>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C37570D-7249-4C72-AC96-24E58B1C5252}">
      <dsp:nvSpPr>
        <dsp:cNvPr id="0" name=""/>
        <dsp:cNvSpPr/>
      </dsp:nvSpPr>
      <dsp:spPr>
        <a:xfrm>
          <a:off x="2165740" y="514120"/>
          <a:ext cx="4633007" cy="4633007"/>
        </a:xfrm>
        <a:prstGeom prst="blockArc">
          <a:avLst>
            <a:gd name="adj1" fmla="val 8100000"/>
            <a:gd name="adj2" fmla="val 10800000"/>
            <a:gd name="adj3" fmla="val 3433"/>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3EB4DC6-6F79-4E20-A8B7-4D38B64EC15F}">
      <dsp:nvSpPr>
        <dsp:cNvPr id="0" name=""/>
        <dsp:cNvSpPr/>
      </dsp:nvSpPr>
      <dsp:spPr>
        <a:xfrm>
          <a:off x="2165740" y="514120"/>
          <a:ext cx="4633007" cy="4633007"/>
        </a:xfrm>
        <a:prstGeom prst="blockArc">
          <a:avLst>
            <a:gd name="adj1" fmla="val 5400000"/>
            <a:gd name="adj2" fmla="val 8100000"/>
            <a:gd name="adj3" fmla="val 3433"/>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D7BC908-B092-4036-9240-600B02BC0A41}">
      <dsp:nvSpPr>
        <dsp:cNvPr id="0" name=""/>
        <dsp:cNvSpPr/>
      </dsp:nvSpPr>
      <dsp:spPr>
        <a:xfrm>
          <a:off x="2165740" y="514120"/>
          <a:ext cx="4633007" cy="4633007"/>
        </a:xfrm>
        <a:prstGeom prst="blockArc">
          <a:avLst>
            <a:gd name="adj1" fmla="val 2700000"/>
            <a:gd name="adj2" fmla="val 5400000"/>
            <a:gd name="adj3" fmla="val 3433"/>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895C5CA-392A-4DB5-A09E-FA3737E7E423}">
      <dsp:nvSpPr>
        <dsp:cNvPr id="0" name=""/>
        <dsp:cNvSpPr/>
      </dsp:nvSpPr>
      <dsp:spPr>
        <a:xfrm>
          <a:off x="2165740" y="514120"/>
          <a:ext cx="4633007" cy="4633007"/>
        </a:xfrm>
        <a:prstGeom prst="blockArc">
          <a:avLst>
            <a:gd name="adj1" fmla="val 0"/>
            <a:gd name="adj2" fmla="val 2700000"/>
            <a:gd name="adj3" fmla="val 3433"/>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F488E75-D40A-4E39-8DDC-2C6A0FBE3DE3}">
      <dsp:nvSpPr>
        <dsp:cNvPr id="0" name=""/>
        <dsp:cNvSpPr/>
      </dsp:nvSpPr>
      <dsp:spPr>
        <a:xfrm>
          <a:off x="2165740" y="514120"/>
          <a:ext cx="4633007" cy="4633007"/>
        </a:xfrm>
        <a:prstGeom prst="blockArc">
          <a:avLst>
            <a:gd name="adj1" fmla="val 18900000"/>
            <a:gd name="adj2" fmla="val 0"/>
            <a:gd name="adj3" fmla="val 3433"/>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0B2FD04-C339-4A76-97DA-B037A78E7E8D}">
      <dsp:nvSpPr>
        <dsp:cNvPr id="0" name=""/>
        <dsp:cNvSpPr/>
      </dsp:nvSpPr>
      <dsp:spPr>
        <a:xfrm>
          <a:off x="2165740" y="514120"/>
          <a:ext cx="4633007" cy="4633007"/>
        </a:xfrm>
        <a:prstGeom prst="blockArc">
          <a:avLst>
            <a:gd name="adj1" fmla="val 16200000"/>
            <a:gd name="adj2" fmla="val 18900000"/>
            <a:gd name="adj3" fmla="val 3433"/>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67D36C8-4775-49E1-8E33-6D327DDEDE61}">
      <dsp:nvSpPr>
        <dsp:cNvPr id="0" name=""/>
        <dsp:cNvSpPr/>
      </dsp:nvSpPr>
      <dsp:spPr>
        <a:xfrm>
          <a:off x="3406039" y="1776314"/>
          <a:ext cx="2152408" cy="2108619"/>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fa-IR" sz="2400" kern="1200" smtClean="0"/>
            <a:t>ایجاد حس مسئولیت نسبت به: </a:t>
          </a:r>
          <a:endParaRPr lang="fa-IR" sz="2400" kern="1200"/>
        </a:p>
      </dsp:txBody>
      <dsp:txXfrm>
        <a:off x="3721252" y="2085114"/>
        <a:ext cx="1521982" cy="1491019"/>
      </dsp:txXfrm>
    </dsp:sp>
    <dsp:sp modelId="{8E957286-CBD9-4499-A873-04E081963907}">
      <dsp:nvSpPr>
        <dsp:cNvPr id="0" name=""/>
        <dsp:cNvSpPr/>
      </dsp:nvSpPr>
      <dsp:spPr>
        <a:xfrm>
          <a:off x="3929951" y="1592"/>
          <a:ext cx="1104584" cy="1104584"/>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fa-IR" sz="1600" kern="1200" smtClean="0"/>
            <a:t>نسبت به آفریدگار</a:t>
          </a:r>
          <a:endParaRPr lang="fa-IR" sz="1600" kern="1200"/>
        </a:p>
      </dsp:txBody>
      <dsp:txXfrm>
        <a:off x="4091714" y="163355"/>
        <a:ext cx="781058" cy="781058"/>
      </dsp:txXfrm>
    </dsp:sp>
    <dsp:sp modelId="{DF867F9E-A5AB-4541-B6C8-52B6565D0A91}">
      <dsp:nvSpPr>
        <dsp:cNvPr id="0" name=""/>
        <dsp:cNvSpPr/>
      </dsp:nvSpPr>
      <dsp:spPr>
        <a:xfrm>
          <a:off x="5539849" y="668434"/>
          <a:ext cx="1104584" cy="1104584"/>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fa-IR" sz="1600" kern="1200" smtClean="0"/>
            <a:t>نسبت به پدر و مادر</a:t>
          </a:r>
          <a:endParaRPr lang="fa-IR" sz="1600" kern="1200"/>
        </a:p>
      </dsp:txBody>
      <dsp:txXfrm>
        <a:off x="5701612" y="830197"/>
        <a:ext cx="781058" cy="781058"/>
      </dsp:txXfrm>
    </dsp:sp>
    <dsp:sp modelId="{689F6210-E95D-4FD2-B76D-8CE370CA5B85}">
      <dsp:nvSpPr>
        <dsp:cNvPr id="0" name=""/>
        <dsp:cNvSpPr/>
      </dsp:nvSpPr>
      <dsp:spPr>
        <a:xfrm>
          <a:off x="6206690" y="2278331"/>
          <a:ext cx="1104584" cy="1104584"/>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smtClean="0"/>
            <a:t>همسر</a:t>
          </a:r>
          <a:endParaRPr lang="fa-IR" sz="2000" kern="1200"/>
        </a:p>
      </dsp:txBody>
      <dsp:txXfrm>
        <a:off x="6368453" y="2440094"/>
        <a:ext cx="781058" cy="781058"/>
      </dsp:txXfrm>
    </dsp:sp>
    <dsp:sp modelId="{7FF0D3C8-84E3-4255-8C16-EB9A28CCF68E}">
      <dsp:nvSpPr>
        <dsp:cNvPr id="0" name=""/>
        <dsp:cNvSpPr/>
      </dsp:nvSpPr>
      <dsp:spPr>
        <a:xfrm>
          <a:off x="5539849" y="3888229"/>
          <a:ext cx="1104584" cy="1104584"/>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smtClean="0"/>
            <a:t>فرزندان</a:t>
          </a:r>
          <a:endParaRPr lang="fa-IR" sz="2000" kern="1200"/>
        </a:p>
      </dsp:txBody>
      <dsp:txXfrm>
        <a:off x="5701612" y="4049992"/>
        <a:ext cx="781058" cy="781058"/>
      </dsp:txXfrm>
    </dsp:sp>
    <dsp:sp modelId="{7F20BBE2-4A11-457B-AD23-4A55456E82B6}">
      <dsp:nvSpPr>
        <dsp:cNvPr id="0" name=""/>
        <dsp:cNvSpPr/>
      </dsp:nvSpPr>
      <dsp:spPr>
        <a:xfrm>
          <a:off x="3929951" y="4555070"/>
          <a:ext cx="1104584" cy="1104584"/>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smtClean="0"/>
            <a:t>جامعه </a:t>
          </a:r>
          <a:endParaRPr lang="fa-IR" sz="2000" kern="1200"/>
        </a:p>
      </dsp:txBody>
      <dsp:txXfrm>
        <a:off x="4091714" y="4716833"/>
        <a:ext cx="781058" cy="781058"/>
      </dsp:txXfrm>
    </dsp:sp>
    <dsp:sp modelId="{76734326-B33F-492C-B959-E398D5A01CC2}">
      <dsp:nvSpPr>
        <dsp:cNvPr id="0" name=""/>
        <dsp:cNvSpPr/>
      </dsp:nvSpPr>
      <dsp:spPr>
        <a:xfrm>
          <a:off x="2320054" y="3888229"/>
          <a:ext cx="1104584" cy="1104584"/>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smtClean="0"/>
            <a:t>طبیعت</a:t>
          </a:r>
          <a:endParaRPr lang="fa-IR" sz="2000" kern="1200"/>
        </a:p>
      </dsp:txBody>
      <dsp:txXfrm>
        <a:off x="2481817" y="4049992"/>
        <a:ext cx="781058" cy="781058"/>
      </dsp:txXfrm>
    </dsp:sp>
    <dsp:sp modelId="{6413DA81-DA75-431D-A73C-2D1542C6664B}">
      <dsp:nvSpPr>
        <dsp:cNvPr id="0" name=""/>
        <dsp:cNvSpPr/>
      </dsp:nvSpPr>
      <dsp:spPr>
        <a:xfrm>
          <a:off x="1653212" y="2278331"/>
          <a:ext cx="1104584" cy="1104584"/>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smtClean="0"/>
            <a:t>حیوانات</a:t>
          </a:r>
          <a:endParaRPr lang="fa-IR" sz="2000" kern="1200"/>
        </a:p>
      </dsp:txBody>
      <dsp:txXfrm>
        <a:off x="1814975" y="2440094"/>
        <a:ext cx="781058" cy="781058"/>
      </dsp:txXfrm>
    </dsp:sp>
    <dsp:sp modelId="{FB2DA2B5-11EE-4220-9176-859A30B40A1E}">
      <dsp:nvSpPr>
        <dsp:cNvPr id="0" name=""/>
        <dsp:cNvSpPr/>
      </dsp:nvSpPr>
      <dsp:spPr>
        <a:xfrm>
          <a:off x="2320054" y="668434"/>
          <a:ext cx="1104584" cy="1104584"/>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smtClean="0"/>
            <a:t>......</a:t>
          </a:r>
          <a:endParaRPr lang="fa-IR" sz="2000" kern="1200"/>
        </a:p>
      </dsp:txBody>
      <dsp:txXfrm>
        <a:off x="2481817" y="830197"/>
        <a:ext cx="781058" cy="78105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3318F3-2A0B-4E74-92D8-5EBDF70063FC}">
      <dsp:nvSpPr>
        <dsp:cNvPr id="0" name=""/>
        <dsp:cNvSpPr/>
      </dsp:nvSpPr>
      <dsp:spPr>
        <a:xfrm>
          <a:off x="2990582" y="1154378"/>
          <a:ext cx="2875819" cy="2875819"/>
        </a:xfrm>
        <a:prstGeom prst="ellipse">
          <a:avLst/>
        </a:prstGeom>
        <a:solidFill>
          <a:schemeClr val="lt1">
            <a:alpha val="50000"/>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43180" tIns="43180" rIns="43180" bIns="43180" numCol="1" spcCol="1270" anchor="ctr" anchorCtr="0">
          <a:noAutofit/>
        </a:bodyPr>
        <a:lstStyle/>
        <a:p>
          <a:pPr lvl="0" algn="ctr" defTabSz="1511300" rtl="1">
            <a:lnSpc>
              <a:spcPct val="90000"/>
            </a:lnSpc>
            <a:spcBef>
              <a:spcPct val="0"/>
            </a:spcBef>
            <a:spcAft>
              <a:spcPct val="35000"/>
            </a:spcAft>
          </a:pPr>
          <a:r>
            <a:rPr lang="fa-IR" sz="3400" kern="1200" smtClean="0"/>
            <a:t>هدیه آرامش به انسان ها</a:t>
          </a:r>
          <a:endParaRPr lang="fa-IR" sz="3400" kern="1200"/>
        </a:p>
      </dsp:txBody>
      <dsp:txXfrm>
        <a:off x="3411736" y="1575532"/>
        <a:ext cx="2033511" cy="2033511"/>
      </dsp:txXfrm>
    </dsp:sp>
    <dsp:sp modelId="{E182C3D9-4CEF-4599-A31B-8ABDE7C93689}">
      <dsp:nvSpPr>
        <dsp:cNvPr id="0" name=""/>
        <dsp:cNvSpPr/>
      </dsp:nvSpPr>
      <dsp:spPr>
        <a:xfrm>
          <a:off x="3709537" y="513"/>
          <a:ext cx="1437909" cy="1437909"/>
        </a:xfrm>
        <a:prstGeom prst="ellipse">
          <a:avLst/>
        </a:prstGeom>
        <a:solidFill>
          <a:schemeClr val="lt1">
            <a:alpha val="50000"/>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fa-IR" sz="1200" kern="1200" smtClean="0"/>
            <a:t>تو آفریدگار مهربانی داری که تو را فراموش نمی کند ...</a:t>
          </a:r>
          <a:endParaRPr lang="fa-IR" sz="1200" kern="1200"/>
        </a:p>
      </dsp:txBody>
      <dsp:txXfrm>
        <a:off x="3920114" y="211090"/>
        <a:ext cx="1016755" cy="1016755"/>
      </dsp:txXfrm>
    </dsp:sp>
    <dsp:sp modelId="{BF6ABD79-3077-48D4-BC04-AAAE893B502C}">
      <dsp:nvSpPr>
        <dsp:cNvPr id="0" name=""/>
        <dsp:cNvSpPr/>
      </dsp:nvSpPr>
      <dsp:spPr>
        <a:xfrm>
          <a:off x="5033820" y="549049"/>
          <a:ext cx="1437909" cy="1437909"/>
        </a:xfrm>
        <a:prstGeom prst="ellipse">
          <a:avLst/>
        </a:prstGeom>
        <a:solidFill>
          <a:schemeClr val="lt1">
            <a:alpha val="50000"/>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smtClean="0"/>
            <a:t>به هم کمک کنید ....</a:t>
          </a:r>
          <a:endParaRPr lang="fa-IR" sz="2000" kern="1200"/>
        </a:p>
      </dsp:txBody>
      <dsp:txXfrm>
        <a:off x="5244397" y="759626"/>
        <a:ext cx="1016755" cy="1016755"/>
      </dsp:txXfrm>
    </dsp:sp>
    <dsp:sp modelId="{DF52231E-4EAD-4335-AD44-5C308C76E739}">
      <dsp:nvSpPr>
        <dsp:cNvPr id="0" name=""/>
        <dsp:cNvSpPr/>
      </dsp:nvSpPr>
      <dsp:spPr>
        <a:xfrm>
          <a:off x="5582356" y="1873333"/>
          <a:ext cx="1437909" cy="1437909"/>
        </a:xfrm>
        <a:prstGeom prst="ellipse">
          <a:avLst/>
        </a:prstGeom>
        <a:solidFill>
          <a:schemeClr val="lt1">
            <a:alpha val="50000"/>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smtClean="0"/>
            <a:t>به همدیگر دروغ نگوئید...</a:t>
          </a:r>
          <a:endParaRPr lang="fa-IR" sz="2000" kern="1200"/>
        </a:p>
      </dsp:txBody>
      <dsp:txXfrm>
        <a:off x="5792933" y="2083910"/>
        <a:ext cx="1016755" cy="1016755"/>
      </dsp:txXfrm>
    </dsp:sp>
    <dsp:sp modelId="{A1A6E35D-C64D-4362-9BAD-FB8CEC844A68}">
      <dsp:nvSpPr>
        <dsp:cNvPr id="0" name=""/>
        <dsp:cNvSpPr/>
      </dsp:nvSpPr>
      <dsp:spPr>
        <a:xfrm>
          <a:off x="5033820" y="3197616"/>
          <a:ext cx="1437909" cy="1437909"/>
        </a:xfrm>
        <a:prstGeom prst="ellipse">
          <a:avLst/>
        </a:prstGeom>
        <a:solidFill>
          <a:schemeClr val="lt1">
            <a:alpha val="50000"/>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smtClean="0"/>
            <a:t>خیانت نکنید ....</a:t>
          </a:r>
          <a:endParaRPr lang="fa-IR" sz="2000" kern="1200"/>
        </a:p>
      </dsp:txBody>
      <dsp:txXfrm>
        <a:off x="5244397" y="3408193"/>
        <a:ext cx="1016755" cy="1016755"/>
      </dsp:txXfrm>
    </dsp:sp>
    <dsp:sp modelId="{98285986-44AB-43A9-8E4E-341CD9C8A4E8}">
      <dsp:nvSpPr>
        <dsp:cNvPr id="0" name=""/>
        <dsp:cNvSpPr/>
      </dsp:nvSpPr>
      <dsp:spPr>
        <a:xfrm>
          <a:off x="3709537" y="3746152"/>
          <a:ext cx="1437909" cy="1437909"/>
        </a:xfrm>
        <a:prstGeom prst="ellipse">
          <a:avLst/>
        </a:prstGeom>
        <a:solidFill>
          <a:schemeClr val="lt1">
            <a:alpha val="50000"/>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smtClean="0"/>
            <a:t>دزدی نکنید...</a:t>
          </a:r>
          <a:endParaRPr lang="fa-IR" sz="2000" kern="1200"/>
        </a:p>
      </dsp:txBody>
      <dsp:txXfrm>
        <a:off x="3920114" y="3956729"/>
        <a:ext cx="1016755" cy="1016755"/>
      </dsp:txXfrm>
    </dsp:sp>
    <dsp:sp modelId="{EFAF90BE-A54B-43AB-ADE7-C765AA9321DB}">
      <dsp:nvSpPr>
        <dsp:cNvPr id="0" name=""/>
        <dsp:cNvSpPr/>
      </dsp:nvSpPr>
      <dsp:spPr>
        <a:xfrm>
          <a:off x="2385253" y="3197616"/>
          <a:ext cx="1437909" cy="1437909"/>
        </a:xfrm>
        <a:prstGeom prst="ellipse">
          <a:avLst/>
        </a:prstGeom>
        <a:solidFill>
          <a:schemeClr val="lt1">
            <a:alpha val="50000"/>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smtClean="0"/>
            <a:t>با ادب سخن بگوئید ...</a:t>
          </a:r>
          <a:endParaRPr lang="fa-IR" sz="2000" kern="1200"/>
        </a:p>
      </dsp:txBody>
      <dsp:txXfrm>
        <a:off x="2595830" y="3408193"/>
        <a:ext cx="1016755" cy="1016755"/>
      </dsp:txXfrm>
    </dsp:sp>
    <dsp:sp modelId="{D5155E51-207A-4514-9A5D-25CEDB5C8482}">
      <dsp:nvSpPr>
        <dsp:cNvPr id="0" name=""/>
        <dsp:cNvSpPr/>
      </dsp:nvSpPr>
      <dsp:spPr>
        <a:xfrm>
          <a:off x="1836717" y="1873333"/>
          <a:ext cx="1437909" cy="1437909"/>
        </a:xfrm>
        <a:prstGeom prst="ellipse">
          <a:avLst/>
        </a:prstGeom>
        <a:solidFill>
          <a:schemeClr val="lt1">
            <a:alpha val="50000"/>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smtClean="0"/>
            <a:t>عیبجوئی نکنید</a:t>
          </a:r>
          <a:endParaRPr lang="fa-IR" sz="2000" kern="1200"/>
        </a:p>
      </dsp:txBody>
      <dsp:txXfrm>
        <a:off x="2047294" y="2083910"/>
        <a:ext cx="1016755" cy="1016755"/>
      </dsp:txXfrm>
    </dsp:sp>
    <dsp:sp modelId="{995AC092-9454-4131-BB2C-697ABECA1D74}">
      <dsp:nvSpPr>
        <dsp:cNvPr id="0" name=""/>
        <dsp:cNvSpPr/>
      </dsp:nvSpPr>
      <dsp:spPr>
        <a:xfrm>
          <a:off x="2385253" y="549049"/>
          <a:ext cx="1437909" cy="1437909"/>
        </a:xfrm>
        <a:prstGeom prst="ellipse">
          <a:avLst/>
        </a:prstGeom>
        <a:solidFill>
          <a:schemeClr val="lt1">
            <a:alpha val="50000"/>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smtClean="0"/>
            <a:t>.....</a:t>
          </a:r>
          <a:endParaRPr lang="fa-IR" sz="2000" kern="1200"/>
        </a:p>
      </dsp:txBody>
      <dsp:txXfrm>
        <a:off x="2595830" y="759626"/>
        <a:ext cx="1016755" cy="101675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E10AD3-64AD-4095-8C51-249CB92ED887}">
      <dsp:nvSpPr>
        <dsp:cNvPr id="0" name=""/>
        <dsp:cNvSpPr/>
      </dsp:nvSpPr>
      <dsp:spPr>
        <a:xfrm>
          <a:off x="1780554" y="-26335"/>
          <a:ext cx="4325590" cy="4325590"/>
        </a:xfrm>
        <a:prstGeom prst="circularArrow">
          <a:avLst>
            <a:gd name="adj1" fmla="val 5544"/>
            <a:gd name="adj2" fmla="val 330680"/>
            <a:gd name="adj3" fmla="val 13775842"/>
            <a:gd name="adj4" fmla="val 17386015"/>
            <a:gd name="adj5" fmla="val 5757"/>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1CECA2F-CFE9-412E-AC39-98E6B946E6D3}">
      <dsp:nvSpPr>
        <dsp:cNvPr id="0" name=""/>
        <dsp:cNvSpPr/>
      </dsp:nvSpPr>
      <dsp:spPr>
        <a:xfrm>
          <a:off x="2930556" y="814"/>
          <a:ext cx="2025587" cy="1012793"/>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1">
            <a:lnSpc>
              <a:spcPct val="90000"/>
            </a:lnSpc>
            <a:spcBef>
              <a:spcPct val="0"/>
            </a:spcBef>
            <a:spcAft>
              <a:spcPct val="35000"/>
            </a:spcAft>
          </a:pPr>
          <a:r>
            <a:rPr lang="fa-IR" sz="1900" kern="1200" smtClean="0"/>
            <a:t>معنا بخشی به زندگی</a:t>
          </a:r>
          <a:endParaRPr lang="fa-IR" sz="1900" kern="1200"/>
        </a:p>
      </dsp:txBody>
      <dsp:txXfrm>
        <a:off x="2979996" y="50254"/>
        <a:ext cx="1926707" cy="913913"/>
      </dsp:txXfrm>
    </dsp:sp>
    <dsp:sp modelId="{15318836-6330-43B7-B0BF-DC12AE26EF3C}">
      <dsp:nvSpPr>
        <dsp:cNvPr id="0" name=""/>
        <dsp:cNvSpPr/>
      </dsp:nvSpPr>
      <dsp:spPr>
        <a:xfrm>
          <a:off x="4684876" y="1275402"/>
          <a:ext cx="2025587" cy="1012793"/>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1">
            <a:lnSpc>
              <a:spcPct val="90000"/>
            </a:lnSpc>
            <a:spcBef>
              <a:spcPct val="0"/>
            </a:spcBef>
            <a:spcAft>
              <a:spcPct val="35000"/>
            </a:spcAft>
          </a:pPr>
          <a:r>
            <a:rPr lang="fa-IR" sz="1900" kern="1200" err="1" smtClean="0"/>
            <a:t>فرونشاندن</a:t>
          </a:r>
          <a:r>
            <a:rPr lang="fa-IR" sz="1900" kern="1200" smtClean="0"/>
            <a:t> عطش جاودانگی</a:t>
          </a:r>
          <a:endParaRPr lang="fa-IR" sz="1900" kern="1200"/>
        </a:p>
      </dsp:txBody>
      <dsp:txXfrm>
        <a:off x="4734316" y="1324842"/>
        <a:ext cx="1926707" cy="913913"/>
      </dsp:txXfrm>
    </dsp:sp>
    <dsp:sp modelId="{02505BCA-73EC-4CD3-8DA0-46B67AC07D6B}">
      <dsp:nvSpPr>
        <dsp:cNvPr id="0" name=""/>
        <dsp:cNvSpPr/>
      </dsp:nvSpPr>
      <dsp:spPr>
        <a:xfrm>
          <a:off x="4014785" y="3337729"/>
          <a:ext cx="2025587" cy="1012793"/>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1">
            <a:lnSpc>
              <a:spcPct val="90000"/>
            </a:lnSpc>
            <a:spcBef>
              <a:spcPct val="0"/>
            </a:spcBef>
            <a:spcAft>
              <a:spcPct val="35000"/>
            </a:spcAft>
          </a:pPr>
          <a:r>
            <a:rPr lang="fa-IR" sz="1900" kern="1200" dirty="0" smtClean="0"/>
            <a:t>تقویت صبر و بردباری</a:t>
          </a:r>
          <a:endParaRPr lang="fa-IR" sz="1900" kern="1200" dirty="0"/>
        </a:p>
      </dsp:txBody>
      <dsp:txXfrm>
        <a:off x="4064225" y="3387169"/>
        <a:ext cx="1926707" cy="913913"/>
      </dsp:txXfrm>
    </dsp:sp>
    <dsp:sp modelId="{51F70146-CDA2-489B-AF47-12782C594696}">
      <dsp:nvSpPr>
        <dsp:cNvPr id="0" name=""/>
        <dsp:cNvSpPr/>
      </dsp:nvSpPr>
      <dsp:spPr>
        <a:xfrm>
          <a:off x="1846326" y="3337729"/>
          <a:ext cx="2025587" cy="1012793"/>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1">
            <a:lnSpc>
              <a:spcPct val="90000"/>
            </a:lnSpc>
            <a:spcBef>
              <a:spcPct val="0"/>
            </a:spcBef>
            <a:spcAft>
              <a:spcPct val="35000"/>
            </a:spcAft>
          </a:pPr>
          <a:r>
            <a:rPr lang="fa-IR" sz="1900" kern="1200" smtClean="0"/>
            <a:t>کاهش اضطراب و نگرانی</a:t>
          </a:r>
          <a:endParaRPr lang="fa-IR" sz="1900" kern="1200"/>
        </a:p>
      </dsp:txBody>
      <dsp:txXfrm>
        <a:off x="1895766" y="3387169"/>
        <a:ext cx="1926707" cy="913913"/>
      </dsp:txXfrm>
    </dsp:sp>
    <dsp:sp modelId="{83BF2B39-BD11-4907-A471-EBECBE73663D}">
      <dsp:nvSpPr>
        <dsp:cNvPr id="0" name=""/>
        <dsp:cNvSpPr/>
      </dsp:nvSpPr>
      <dsp:spPr>
        <a:xfrm>
          <a:off x="1176235" y="1275402"/>
          <a:ext cx="2025587" cy="1012793"/>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1">
            <a:lnSpc>
              <a:spcPct val="90000"/>
            </a:lnSpc>
            <a:spcBef>
              <a:spcPct val="0"/>
            </a:spcBef>
            <a:spcAft>
              <a:spcPct val="35000"/>
            </a:spcAft>
          </a:pPr>
          <a:r>
            <a:rPr lang="fa-IR" sz="1900" kern="1200" smtClean="0"/>
            <a:t>نجات از گرداب تنهائی</a:t>
          </a:r>
          <a:endParaRPr lang="fa-IR" sz="1900" kern="1200"/>
        </a:p>
      </dsp:txBody>
      <dsp:txXfrm>
        <a:off x="1225675" y="1324842"/>
        <a:ext cx="1926707" cy="91391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5D6E8E-A62C-4598-9C39-586E44B2108A}">
      <dsp:nvSpPr>
        <dsp:cNvPr id="0" name=""/>
        <dsp:cNvSpPr/>
      </dsp:nvSpPr>
      <dsp:spPr>
        <a:xfrm>
          <a:off x="3445700" y="2022"/>
          <a:ext cx="1615886" cy="1050326"/>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1">
            <a:lnSpc>
              <a:spcPct val="90000"/>
            </a:lnSpc>
            <a:spcBef>
              <a:spcPct val="0"/>
            </a:spcBef>
            <a:spcAft>
              <a:spcPct val="35000"/>
            </a:spcAft>
          </a:pPr>
          <a:r>
            <a:rPr lang="fa-IR" sz="1900" kern="1200" smtClean="0"/>
            <a:t>تساوی انسان ها</a:t>
          </a:r>
          <a:endParaRPr lang="fa-IR" sz="1900" kern="1200"/>
        </a:p>
      </dsp:txBody>
      <dsp:txXfrm>
        <a:off x="3496973" y="53295"/>
        <a:ext cx="1513340" cy="947780"/>
      </dsp:txXfrm>
    </dsp:sp>
    <dsp:sp modelId="{13A2A603-51BB-476E-89F3-4553ED007008}">
      <dsp:nvSpPr>
        <dsp:cNvPr id="0" name=""/>
        <dsp:cNvSpPr/>
      </dsp:nvSpPr>
      <dsp:spPr>
        <a:xfrm>
          <a:off x="2152629" y="527185"/>
          <a:ext cx="4202029" cy="4202029"/>
        </a:xfrm>
        <a:custGeom>
          <a:avLst/>
          <a:gdLst/>
          <a:ahLst/>
          <a:cxnLst/>
          <a:rect l="0" t="0" r="0" b="0"/>
          <a:pathLst>
            <a:path>
              <a:moveTo>
                <a:pt x="3126061" y="267018"/>
              </a:moveTo>
              <a:arcTo wR="2101014" hR="2101014" stAng="17952087" swAng="1213679"/>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B967B47D-80D9-4BA3-9BC1-9ECD6461E8D1}">
      <dsp:nvSpPr>
        <dsp:cNvPr id="0" name=""/>
        <dsp:cNvSpPr/>
      </dsp:nvSpPr>
      <dsp:spPr>
        <a:xfrm>
          <a:off x="5443884" y="1453788"/>
          <a:ext cx="1615886" cy="1050326"/>
        </a:xfrm>
        <a:prstGeom prst="roundRect">
          <a:avLst/>
        </a:prstGeom>
        <a:solidFill>
          <a:schemeClr val="accent3">
            <a:hueOff val="-330302"/>
            <a:satOff val="0"/>
            <a:lumOff val="-142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1">
            <a:lnSpc>
              <a:spcPct val="90000"/>
            </a:lnSpc>
            <a:spcBef>
              <a:spcPct val="0"/>
            </a:spcBef>
            <a:spcAft>
              <a:spcPct val="35000"/>
            </a:spcAft>
          </a:pPr>
          <a:r>
            <a:rPr lang="fa-IR" sz="1900" kern="1200" smtClean="0"/>
            <a:t>از بین بردن برده داری</a:t>
          </a:r>
          <a:endParaRPr lang="fa-IR" sz="1900" kern="1200"/>
        </a:p>
      </dsp:txBody>
      <dsp:txXfrm>
        <a:off x="5495157" y="1505061"/>
        <a:ext cx="1513340" cy="947780"/>
      </dsp:txXfrm>
    </dsp:sp>
    <dsp:sp modelId="{1191FE13-68E6-4E71-9F72-C4DE87DEEEF8}">
      <dsp:nvSpPr>
        <dsp:cNvPr id="0" name=""/>
        <dsp:cNvSpPr/>
      </dsp:nvSpPr>
      <dsp:spPr>
        <a:xfrm>
          <a:off x="2152629" y="527185"/>
          <a:ext cx="4202029" cy="4202029"/>
        </a:xfrm>
        <a:custGeom>
          <a:avLst/>
          <a:gdLst/>
          <a:ahLst/>
          <a:cxnLst/>
          <a:rect l="0" t="0" r="0" b="0"/>
          <a:pathLst>
            <a:path>
              <a:moveTo>
                <a:pt x="4197019" y="2246024"/>
              </a:moveTo>
              <a:arcTo wR="2101014" hR="2101014" stAng="21837458" swAng="1361382"/>
            </a:path>
          </a:pathLst>
        </a:custGeom>
        <a:noFill/>
        <a:ln w="9525" cap="flat" cmpd="sng" algn="ctr">
          <a:solidFill>
            <a:schemeClr val="accent3">
              <a:hueOff val="-330302"/>
              <a:satOff val="0"/>
              <a:lumOff val="-1422"/>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732404B1-58A2-46F0-84E7-6E538BDE4615}">
      <dsp:nvSpPr>
        <dsp:cNvPr id="0" name=""/>
        <dsp:cNvSpPr/>
      </dsp:nvSpPr>
      <dsp:spPr>
        <a:xfrm>
          <a:off x="4680646" y="3802793"/>
          <a:ext cx="1615886" cy="1050326"/>
        </a:xfrm>
        <a:prstGeom prst="roundRect">
          <a:avLst/>
        </a:prstGeom>
        <a:solidFill>
          <a:schemeClr val="accent3">
            <a:hueOff val="-660604"/>
            <a:satOff val="0"/>
            <a:lumOff val="-28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1">
            <a:lnSpc>
              <a:spcPct val="90000"/>
            </a:lnSpc>
            <a:spcBef>
              <a:spcPct val="0"/>
            </a:spcBef>
            <a:spcAft>
              <a:spcPct val="35000"/>
            </a:spcAft>
          </a:pPr>
          <a:r>
            <a:rPr lang="fa-IR" sz="1900" kern="1200" smtClean="0"/>
            <a:t>احترام به بردگان</a:t>
          </a:r>
          <a:endParaRPr lang="fa-IR" sz="1900" kern="1200"/>
        </a:p>
      </dsp:txBody>
      <dsp:txXfrm>
        <a:off x="4731919" y="3854066"/>
        <a:ext cx="1513340" cy="947780"/>
      </dsp:txXfrm>
    </dsp:sp>
    <dsp:sp modelId="{DA331B03-6E27-4A45-925E-F771B9F003D5}">
      <dsp:nvSpPr>
        <dsp:cNvPr id="0" name=""/>
        <dsp:cNvSpPr/>
      </dsp:nvSpPr>
      <dsp:spPr>
        <a:xfrm>
          <a:off x="2152629" y="527185"/>
          <a:ext cx="4202029" cy="4202029"/>
        </a:xfrm>
        <a:custGeom>
          <a:avLst/>
          <a:gdLst/>
          <a:ahLst/>
          <a:cxnLst/>
          <a:rect l="0" t="0" r="0" b="0"/>
          <a:pathLst>
            <a:path>
              <a:moveTo>
                <a:pt x="2359554" y="4186061"/>
              </a:moveTo>
              <a:arcTo wR="2101014" hR="2101014" stAng="4975894" swAng="848213"/>
            </a:path>
          </a:pathLst>
        </a:custGeom>
        <a:noFill/>
        <a:ln w="9525" cap="flat" cmpd="sng" algn="ctr">
          <a:solidFill>
            <a:schemeClr val="accent3">
              <a:hueOff val="-660604"/>
              <a:satOff val="0"/>
              <a:lumOff val="-2843"/>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B903ACBD-95AC-4D17-8B97-FB40EE58FDC8}">
      <dsp:nvSpPr>
        <dsp:cNvPr id="0" name=""/>
        <dsp:cNvSpPr/>
      </dsp:nvSpPr>
      <dsp:spPr>
        <a:xfrm>
          <a:off x="2210755" y="3802793"/>
          <a:ext cx="1615886" cy="1050326"/>
        </a:xfrm>
        <a:prstGeom prst="roundRect">
          <a:avLst/>
        </a:prstGeom>
        <a:solidFill>
          <a:schemeClr val="accent3">
            <a:hueOff val="-990906"/>
            <a:satOff val="0"/>
            <a:lumOff val="-426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1">
            <a:lnSpc>
              <a:spcPct val="90000"/>
            </a:lnSpc>
            <a:spcBef>
              <a:spcPct val="0"/>
            </a:spcBef>
            <a:spcAft>
              <a:spcPct val="35000"/>
            </a:spcAft>
          </a:pPr>
          <a:r>
            <a:rPr lang="fa-IR" sz="1900" kern="1200" smtClean="0"/>
            <a:t>همنشینی با فقراء</a:t>
          </a:r>
          <a:endParaRPr lang="fa-IR" sz="1900" kern="1200"/>
        </a:p>
      </dsp:txBody>
      <dsp:txXfrm>
        <a:off x="2262028" y="3854066"/>
        <a:ext cx="1513340" cy="947780"/>
      </dsp:txXfrm>
    </dsp:sp>
    <dsp:sp modelId="{A40A3C1C-B01E-40F3-92BE-D8294795EF13}">
      <dsp:nvSpPr>
        <dsp:cNvPr id="0" name=""/>
        <dsp:cNvSpPr/>
      </dsp:nvSpPr>
      <dsp:spPr>
        <a:xfrm>
          <a:off x="2152629" y="527185"/>
          <a:ext cx="4202029" cy="4202029"/>
        </a:xfrm>
        <a:custGeom>
          <a:avLst/>
          <a:gdLst/>
          <a:ahLst/>
          <a:cxnLst/>
          <a:rect l="0" t="0" r="0" b="0"/>
          <a:pathLst>
            <a:path>
              <a:moveTo>
                <a:pt x="223161" y="3043314"/>
              </a:moveTo>
              <a:arcTo wR="2101014" hR="2101014" stAng="9201160" swAng="1361382"/>
            </a:path>
          </a:pathLst>
        </a:custGeom>
        <a:noFill/>
        <a:ln w="9525" cap="flat" cmpd="sng" algn="ctr">
          <a:solidFill>
            <a:schemeClr val="accent3">
              <a:hueOff val="-990906"/>
              <a:satOff val="0"/>
              <a:lumOff val="-4265"/>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B1E31D95-C1D4-4B9F-9E29-5F2A31A7242C}">
      <dsp:nvSpPr>
        <dsp:cNvPr id="0" name=""/>
        <dsp:cNvSpPr/>
      </dsp:nvSpPr>
      <dsp:spPr>
        <a:xfrm>
          <a:off x="1447517" y="1453788"/>
          <a:ext cx="1615886" cy="1050326"/>
        </a:xfrm>
        <a:prstGeom prst="roundRect">
          <a:avLst/>
        </a:prstGeom>
        <a:solidFill>
          <a:schemeClr val="accent3">
            <a:hueOff val="-1321208"/>
            <a:satOff val="0"/>
            <a:lumOff val="-5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1">
            <a:lnSpc>
              <a:spcPct val="90000"/>
            </a:lnSpc>
            <a:spcBef>
              <a:spcPct val="0"/>
            </a:spcBef>
            <a:spcAft>
              <a:spcPct val="35000"/>
            </a:spcAft>
          </a:pPr>
          <a:r>
            <a:rPr lang="fa-IR" sz="1900" kern="1200" smtClean="0"/>
            <a:t>کمک به ضعیفان و بیماران</a:t>
          </a:r>
          <a:endParaRPr lang="fa-IR" sz="1900" kern="1200"/>
        </a:p>
      </dsp:txBody>
      <dsp:txXfrm>
        <a:off x="1498790" y="1505061"/>
        <a:ext cx="1513340" cy="947780"/>
      </dsp:txXfrm>
    </dsp:sp>
    <dsp:sp modelId="{E6B25787-66AC-475F-A3CE-BC8750CB4481}">
      <dsp:nvSpPr>
        <dsp:cNvPr id="0" name=""/>
        <dsp:cNvSpPr/>
      </dsp:nvSpPr>
      <dsp:spPr>
        <a:xfrm>
          <a:off x="2152629" y="527185"/>
          <a:ext cx="4202029" cy="4202029"/>
        </a:xfrm>
        <a:custGeom>
          <a:avLst/>
          <a:gdLst/>
          <a:ahLst/>
          <a:cxnLst/>
          <a:rect l="0" t="0" r="0" b="0"/>
          <a:pathLst>
            <a:path>
              <a:moveTo>
                <a:pt x="505072" y="734548"/>
              </a:moveTo>
              <a:arcTo wR="2101014" hR="2101014" stAng="13234234" swAng="1213679"/>
            </a:path>
          </a:pathLst>
        </a:custGeom>
        <a:noFill/>
        <a:ln w="9525" cap="flat" cmpd="sng" algn="ctr">
          <a:solidFill>
            <a:schemeClr val="accent3">
              <a:hueOff val="-1321208"/>
              <a:satOff val="0"/>
              <a:lumOff val="-5686"/>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8.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EF6532C-B409-4013-9A19-7938DF4E7728}" type="datetimeFigureOut">
              <a:rPr lang="fa-IR" smtClean="0"/>
              <a:t>02/08/1436</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7ED7F861-6E0E-47D6-B466-C70D2C62890A}" type="slidenum">
              <a:rPr lang="fa-IR" smtClean="0"/>
              <a:t>‹#›</a:t>
            </a:fld>
            <a:endParaRPr lang="fa-IR"/>
          </a:p>
        </p:txBody>
      </p:sp>
    </p:spTree>
    <p:extLst>
      <p:ext uri="{BB962C8B-B14F-4D97-AF65-F5344CB8AC3E}">
        <p14:creationId xmlns:p14="http://schemas.microsoft.com/office/powerpoint/2010/main" val="362113257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7ED7F861-6E0E-47D6-B466-C70D2C62890A}" type="slidenum">
              <a:rPr lang="fa-IR" smtClean="0"/>
              <a:t>2</a:t>
            </a:fld>
            <a:endParaRPr lang="fa-IR"/>
          </a:p>
        </p:txBody>
      </p:sp>
    </p:spTree>
    <p:extLst>
      <p:ext uri="{BB962C8B-B14F-4D97-AF65-F5344CB8AC3E}">
        <p14:creationId xmlns:p14="http://schemas.microsoft.com/office/powerpoint/2010/main" val="1342808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38AE4BC8-28F0-4B7A-8B47-024C5A534A42}" type="slidenum">
              <a:rPr lang="fa-IR" smtClean="0"/>
              <a:t>25</a:t>
            </a:fld>
            <a:endParaRPr lang="fa-IR"/>
          </a:p>
        </p:txBody>
      </p:sp>
    </p:spTree>
    <p:extLst>
      <p:ext uri="{BB962C8B-B14F-4D97-AF65-F5344CB8AC3E}">
        <p14:creationId xmlns:p14="http://schemas.microsoft.com/office/powerpoint/2010/main" val="1010715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7ED7F861-6E0E-47D6-B466-C70D2C62890A}" type="slidenum">
              <a:rPr lang="fa-IR" smtClean="0"/>
              <a:t>29</a:t>
            </a:fld>
            <a:endParaRPr lang="fa-IR"/>
          </a:p>
        </p:txBody>
      </p:sp>
    </p:spTree>
    <p:extLst>
      <p:ext uri="{BB962C8B-B14F-4D97-AF65-F5344CB8AC3E}">
        <p14:creationId xmlns:p14="http://schemas.microsoft.com/office/powerpoint/2010/main" val="3802505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4A9F04EC-6EDA-4B83-939E-F2F2097913EB}" type="datetimeFigureOut">
              <a:rPr lang="fa-IR" smtClean="0"/>
              <a:t>02/08/1436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3C2A87D-7988-4801-A7FB-914C83AFB0A4}" type="slidenum">
              <a:rPr lang="fa-IR" smtClean="0"/>
              <a:t>‹#›</a:t>
            </a:fld>
            <a:endParaRPr lang="fa-IR"/>
          </a:p>
        </p:txBody>
      </p:sp>
    </p:spTree>
    <p:extLst>
      <p:ext uri="{BB962C8B-B14F-4D97-AF65-F5344CB8AC3E}">
        <p14:creationId xmlns:p14="http://schemas.microsoft.com/office/powerpoint/2010/main" val="846128642"/>
      </p:ext>
    </p:extLst>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A9F04EC-6EDA-4B83-939E-F2F2097913EB}" type="datetimeFigureOut">
              <a:rPr lang="fa-IR" smtClean="0"/>
              <a:t>02/08/1436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3C2A87D-7988-4801-A7FB-914C83AFB0A4}" type="slidenum">
              <a:rPr lang="fa-IR" smtClean="0"/>
              <a:t>‹#›</a:t>
            </a:fld>
            <a:endParaRPr lang="fa-IR"/>
          </a:p>
        </p:txBody>
      </p:sp>
    </p:spTree>
    <p:extLst>
      <p:ext uri="{BB962C8B-B14F-4D97-AF65-F5344CB8AC3E}">
        <p14:creationId xmlns:p14="http://schemas.microsoft.com/office/powerpoint/2010/main" val="1483812396"/>
      </p:ext>
    </p:extLst>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A9F04EC-6EDA-4B83-939E-F2F2097913EB}" type="datetimeFigureOut">
              <a:rPr lang="fa-IR" smtClean="0"/>
              <a:t>02/08/1436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3C2A87D-7988-4801-A7FB-914C83AFB0A4}" type="slidenum">
              <a:rPr lang="fa-IR" smtClean="0"/>
              <a:t>‹#›</a:t>
            </a:fld>
            <a:endParaRPr lang="fa-IR"/>
          </a:p>
        </p:txBody>
      </p:sp>
    </p:spTree>
    <p:extLst>
      <p:ext uri="{BB962C8B-B14F-4D97-AF65-F5344CB8AC3E}">
        <p14:creationId xmlns:p14="http://schemas.microsoft.com/office/powerpoint/2010/main" val="1866378582"/>
      </p:ext>
    </p:extLst>
  </p:cSld>
  <p:clrMapOvr>
    <a:masterClrMapping/>
  </p:clrMapOvr>
  <p:transition spd="slow">
    <p:randomBar dir="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D043D77F-F1AC-4092-B228-08A2BB62AFF9}" type="datetimeFigureOut">
              <a:rPr lang="fa-IR" smtClean="0"/>
              <a:t>02/08/1436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D338DD1-FAE7-49DA-9570-3C4ED582A2DC}" type="slidenum">
              <a:rPr lang="fa-IR" smtClean="0"/>
              <a:t>‹#›</a:t>
            </a:fld>
            <a:endParaRPr lang="fa-IR"/>
          </a:p>
        </p:txBody>
      </p:sp>
    </p:spTree>
    <p:extLst>
      <p:ext uri="{BB962C8B-B14F-4D97-AF65-F5344CB8AC3E}">
        <p14:creationId xmlns:p14="http://schemas.microsoft.com/office/powerpoint/2010/main" val="1667028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A9F04EC-6EDA-4B83-939E-F2F2097913EB}" type="datetimeFigureOut">
              <a:rPr lang="fa-IR" smtClean="0"/>
              <a:t>02/08/1436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3C2A87D-7988-4801-A7FB-914C83AFB0A4}" type="slidenum">
              <a:rPr lang="fa-IR" smtClean="0"/>
              <a:t>‹#›</a:t>
            </a:fld>
            <a:endParaRPr lang="fa-IR"/>
          </a:p>
        </p:txBody>
      </p:sp>
    </p:spTree>
    <p:extLst>
      <p:ext uri="{BB962C8B-B14F-4D97-AF65-F5344CB8AC3E}">
        <p14:creationId xmlns:p14="http://schemas.microsoft.com/office/powerpoint/2010/main" val="164856823"/>
      </p:ext>
    </p:extLst>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9F04EC-6EDA-4B83-939E-F2F2097913EB}" type="datetimeFigureOut">
              <a:rPr lang="fa-IR" smtClean="0"/>
              <a:t>02/08/1436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3C2A87D-7988-4801-A7FB-914C83AFB0A4}" type="slidenum">
              <a:rPr lang="fa-IR" smtClean="0"/>
              <a:t>‹#›</a:t>
            </a:fld>
            <a:endParaRPr lang="fa-IR"/>
          </a:p>
        </p:txBody>
      </p:sp>
    </p:spTree>
    <p:extLst>
      <p:ext uri="{BB962C8B-B14F-4D97-AF65-F5344CB8AC3E}">
        <p14:creationId xmlns:p14="http://schemas.microsoft.com/office/powerpoint/2010/main" val="277940174"/>
      </p:ext>
    </p:extLst>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4A9F04EC-6EDA-4B83-939E-F2F2097913EB}" type="datetimeFigureOut">
              <a:rPr lang="fa-IR" smtClean="0"/>
              <a:t>02/08/1436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3C2A87D-7988-4801-A7FB-914C83AFB0A4}" type="slidenum">
              <a:rPr lang="fa-IR" smtClean="0"/>
              <a:t>‹#›</a:t>
            </a:fld>
            <a:endParaRPr lang="fa-IR"/>
          </a:p>
        </p:txBody>
      </p:sp>
    </p:spTree>
    <p:extLst>
      <p:ext uri="{BB962C8B-B14F-4D97-AF65-F5344CB8AC3E}">
        <p14:creationId xmlns:p14="http://schemas.microsoft.com/office/powerpoint/2010/main" val="26277833"/>
      </p:ext>
    </p:extLst>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4A9F04EC-6EDA-4B83-939E-F2F2097913EB}" type="datetimeFigureOut">
              <a:rPr lang="fa-IR" smtClean="0"/>
              <a:t>02/08/1436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D3C2A87D-7988-4801-A7FB-914C83AFB0A4}" type="slidenum">
              <a:rPr lang="fa-IR" smtClean="0"/>
              <a:t>‹#›</a:t>
            </a:fld>
            <a:endParaRPr lang="fa-IR"/>
          </a:p>
        </p:txBody>
      </p:sp>
    </p:spTree>
    <p:extLst>
      <p:ext uri="{BB962C8B-B14F-4D97-AF65-F5344CB8AC3E}">
        <p14:creationId xmlns:p14="http://schemas.microsoft.com/office/powerpoint/2010/main" val="2413998182"/>
      </p:ext>
    </p:extLst>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4A9F04EC-6EDA-4B83-939E-F2F2097913EB}" type="datetimeFigureOut">
              <a:rPr lang="fa-IR" smtClean="0"/>
              <a:t>02/08/1436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D3C2A87D-7988-4801-A7FB-914C83AFB0A4}" type="slidenum">
              <a:rPr lang="fa-IR" smtClean="0"/>
              <a:t>‹#›</a:t>
            </a:fld>
            <a:endParaRPr lang="fa-IR"/>
          </a:p>
        </p:txBody>
      </p:sp>
    </p:spTree>
    <p:extLst>
      <p:ext uri="{BB962C8B-B14F-4D97-AF65-F5344CB8AC3E}">
        <p14:creationId xmlns:p14="http://schemas.microsoft.com/office/powerpoint/2010/main" val="2675669476"/>
      </p:ext>
    </p:extLst>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F04EC-6EDA-4B83-939E-F2F2097913EB}" type="datetimeFigureOut">
              <a:rPr lang="fa-IR" smtClean="0"/>
              <a:t>02/08/1436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D3C2A87D-7988-4801-A7FB-914C83AFB0A4}" type="slidenum">
              <a:rPr lang="fa-IR" smtClean="0"/>
              <a:t>‹#›</a:t>
            </a:fld>
            <a:endParaRPr lang="fa-IR"/>
          </a:p>
        </p:txBody>
      </p:sp>
    </p:spTree>
    <p:extLst>
      <p:ext uri="{BB962C8B-B14F-4D97-AF65-F5344CB8AC3E}">
        <p14:creationId xmlns:p14="http://schemas.microsoft.com/office/powerpoint/2010/main" val="422595522"/>
      </p:ext>
    </p:extLst>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F04EC-6EDA-4B83-939E-F2F2097913EB}" type="datetimeFigureOut">
              <a:rPr lang="fa-IR" smtClean="0"/>
              <a:t>02/08/1436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3C2A87D-7988-4801-A7FB-914C83AFB0A4}" type="slidenum">
              <a:rPr lang="fa-IR" smtClean="0"/>
              <a:t>‹#›</a:t>
            </a:fld>
            <a:endParaRPr lang="fa-IR"/>
          </a:p>
        </p:txBody>
      </p:sp>
    </p:spTree>
    <p:extLst>
      <p:ext uri="{BB962C8B-B14F-4D97-AF65-F5344CB8AC3E}">
        <p14:creationId xmlns:p14="http://schemas.microsoft.com/office/powerpoint/2010/main" val="2400960255"/>
      </p:ext>
    </p:extLst>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F04EC-6EDA-4B83-939E-F2F2097913EB}" type="datetimeFigureOut">
              <a:rPr lang="fa-IR" smtClean="0"/>
              <a:t>02/08/1436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3C2A87D-7988-4801-A7FB-914C83AFB0A4}" type="slidenum">
              <a:rPr lang="fa-IR" smtClean="0"/>
              <a:t>‹#›</a:t>
            </a:fld>
            <a:endParaRPr lang="fa-IR"/>
          </a:p>
        </p:txBody>
      </p:sp>
    </p:spTree>
    <p:extLst>
      <p:ext uri="{BB962C8B-B14F-4D97-AF65-F5344CB8AC3E}">
        <p14:creationId xmlns:p14="http://schemas.microsoft.com/office/powerpoint/2010/main" val="2659463716"/>
      </p:ext>
    </p:extLst>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alphaModFix amt="36000"/>
            <a:lum/>
          </a:blip>
          <a:srcRect/>
          <a:stretch>
            <a:fillRect l="-10000" r="-1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A9F04EC-6EDA-4B83-939E-F2F2097913EB}" type="datetimeFigureOut">
              <a:rPr lang="fa-IR" smtClean="0"/>
              <a:t>02/08/1436</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3C2A87D-7988-4801-A7FB-914C83AFB0A4}" type="slidenum">
              <a:rPr lang="fa-IR" smtClean="0"/>
              <a:t>‹#›</a:t>
            </a:fld>
            <a:endParaRPr lang="fa-IR"/>
          </a:p>
        </p:txBody>
      </p:sp>
    </p:spTree>
    <p:extLst>
      <p:ext uri="{BB962C8B-B14F-4D97-AF65-F5344CB8AC3E}">
        <p14:creationId xmlns:p14="http://schemas.microsoft.com/office/powerpoint/2010/main" val="1382122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slow">
    <p:randomBar dir="vert"/>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smtClean="0"/>
              <a:t>بسم الله الرحمن الرحیم</a:t>
            </a:r>
            <a:endParaRPr lang="fa-IR"/>
          </a:p>
        </p:txBody>
      </p:sp>
      <p:sp>
        <p:nvSpPr>
          <p:cNvPr id="3" name="Subtitle 2"/>
          <p:cNvSpPr>
            <a:spLocks noGrp="1"/>
          </p:cNvSpPr>
          <p:nvPr>
            <p:ph type="subTitle" idx="1"/>
          </p:nvPr>
        </p:nvSpPr>
        <p:spPr/>
        <p:txBody>
          <a:bodyPr/>
          <a:lstStyle/>
          <a:p>
            <a:endParaRPr lang="fa-IR" dirty="0" smtClean="0"/>
          </a:p>
          <a:p>
            <a:r>
              <a:rPr lang="fa-IR" dirty="0" smtClean="0"/>
              <a:t>تاریخ فرهنگ و تمدن اسلامی</a:t>
            </a:r>
            <a:endParaRPr lang="fa-IR" dirty="0"/>
          </a:p>
        </p:txBody>
      </p:sp>
    </p:spTree>
    <p:extLst>
      <p:ext uri="{BB962C8B-B14F-4D97-AF65-F5344CB8AC3E}">
        <p14:creationId xmlns:p14="http://schemas.microsoft.com/office/powerpoint/2010/main" val="123861506"/>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t>توضیح دیدگاه متعادل</a:t>
            </a:r>
            <a:endParaRPr lang="en-US"/>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lnSpcReduction="10000"/>
          </a:bodyPr>
          <a:lstStyle/>
          <a:p>
            <a:pPr algn="just" rtl="1"/>
            <a:endParaRPr lang="fa-IR" smtClean="0">
              <a:cs typeface="B Badr" pitchFamily="2" charset="-78"/>
            </a:endParaRPr>
          </a:p>
          <a:p>
            <a:pPr algn="just" rtl="1"/>
            <a:r>
              <a:rPr lang="fa-IR" smtClean="0">
                <a:cs typeface="B Badr" pitchFamily="2" charset="-78"/>
              </a:rPr>
              <a:t>انسان از دو بعد تشکیل شده است</a:t>
            </a:r>
          </a:p>
          <a:p>
            <a:pPr algn="just" rtl="1"/>
            <a:r>
              <a:rPr lang="fa-IR" smtClean="0">
                <a:cs typeface="B Badr" pitchFamily="2" charset="-78"/>
              </a:rPr>
              <a:t>بعد مادی و جسمانی</a:t>
            </a:r>
          </a:p>
          <a:p>
            <a:pPr algn="just" rtl="1"/>
            <a:r>
              <a:rPr lang="fa-IR" smtClean="0">
                <a:cs typeface="B Badr" pitchFamily="2" charset="-78"/>
              </a:rPr>
              <a:t>بعد روحانی و ملکوتی</a:t>
            </a:r>
          </a:p>
          <a:p>
            <a:pPr algn="just" rtl="1"/>
            <a:endParaRPr lang="fa-IR">
              <a:cs typeface="B Badr" pitchFamily="2" charset="-78"/>
            </a:endParaRPr>
          </a:p>
          <a:p>
            <a:pPr algn="just" rtl="1"/>
            <a:r>
              <a:rPr lang="fa-IR" smtClean="0">
                <a:cs typeface="B Badr" pitchFamily="2" charset="-78"/>
              </a:rPr>
              <a:t>انسان علاوه بر میل به لذات جسمانی، دارای امیال ملکوتی و روحانی نیز می باشد. امیالی مانند:</a:t>
            </a:r>
          </a:p>
          <a:p>
            <a:pPr algn="just" rtl="1"/>
            <a:r>
              <a:rPr lang="fa-IR" smtClean="0">
                <a:cs typeface="B Badr" pitchFamily="2" charset="-78"/>
              </a:rPr>
              <a:t>حس پرستش، کمال خواهی، علم جوئی .....</a:t>
            </a:r>
            <a:endParaRPr lang="en-US">
              <a:cs typeface="B Badr" pitchFamily="2" charset="-78"/>
            </a:endParaRPr>
          </a:p>
        </p:txBody>
      </p:sp>
    </p:spTree>
    <p:extLst>
      <p:ext uri="{BB962C8B-B14F-4D97-AF65-F5344CB8AC3E}">
        <p14:creationId xmlns:p14="http://schemas.microsoft.com/office/powerpoint/2010/main" val="4118257258"/>
      </p:ext>
    </p:extLst>
  </p:cSld>
  <p:clrMapOvr>
    <a:masterClrMapping/>
  </p:clrMapOvr>
  <p:transition spd="slow">
    <p:randomBar dir="vert"/>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62500" lnSpcReduction="20000"/>
          </a:bodyPr>
          <a:lstStyle/>
          <a:p>
            <a:r>
              <a:rPr lang="fa-IR" dirty="0"/>
              <a:t>ماکس میرهوف :(اسلام شناس و شرق شناس معروف)</a:t>
            </a:r>
          </a:p>
          <a:p>
            <a:endParaRPr lang="fa-IR" dirty="0"/>
          </a:p>
          <a:p>
            <a:r>
              <a:rPr lang="fa-IR" dirty="0"/>
              <a:t>... بدون شک رازی بزرگترین پزشکان دنیای اسلامی و مهمترین فیزیک دانان بوده است... معروفترین کتب رازی در خصوص آبله و سرخجه می باشد. این کتاب ابتدا به لاتینی و سپس به زبانهای دیگر اروپایی ترجمه گردیده  و از سال 1498 تا 1866 ، چهل مرتبه به زبانهای گوناگون چاپ شده ...</a:t>
            </a:r>
          </a:p>
          <a:p>
            <a:endParaRPr lang="fa-IR" dirty="0"/>
          </a:p>
          <a:p>
            <a:r>
              <a:rPr lang="fa-IR" dirty="0"/>
              <a:t>ابوعلی حسین بن سینا ، دانشمند بزرگ ایرانی که در مغرب به "اویسنا" معروف است ، یکی از بزرگترین دانشمندان دنیای اسلامی بوده ، گرچه او را بیشتر یک نفر فیلسوف و فیزیکدان می شناسند ، ولی باز هم نفوذ طب او در اروپا حیرت انگیز است... (اعترافات 1، صفحه 175-174 )</a:t>
            </a:r>
          </a:p>
          <a:p>
            <a:endParaRPr lang="fa-IR" dirty="0"/>
          </a:p>
          <a:p>
            <a:r>
              <a:rPr lang="fa-IR" dirty="0"/>
              <a:t>هنگامی که روز یونانیان به پایان رسید ، علوم اسلام مانند ماه تابانی ، تاریک ترین شبهای اروپا در قرون وسطی را منور می ساخت و چون علوم جدید ظاهر گشت ، ماه بی رنگ شد ، ولی همان ماه بود که ما را در شبهای تار هدایت کرد تا به اینجا رسانید. (اعترافات 1، صفحه 239 )</a:t>
            </a:r>
          </a:p>
        </p:txBody>
      </p:sp>
    </p:spTree>
    <p:extLst>
      <p:ext uri="{BB962C8B-B14F-4D97-AF65-F5344CB8AC3E}">
        <p14:creationId xmlns:p14="http://schemas.microsoft.com/office/powerpoint/2010/main" val="2656017731"/>
      </p:ext>
    </p:extLst>
  </p:cSld>
  <p:clrMapOvr>
    <a:masterClrMapping/>
  </p:clrMapOvr>
  <p:transition spd="slow">
    <p:randomBar dir="vert"/>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70000" lnSpcReduction="20000"/>
          </a:bodyPr>
          <a:lstStyle/>
          <a:p>
            <a:r>
              <a:rPr lang="fa-IR" dirty="0"/>
              <a:t>ماکس میرهوف :(اسلام شناس و شرق شناس معروف)</a:t>
            </a:r>
          </a:p>
          <a:p>
            <a:r>
              <a:rPr lang="fa-IR" dirty="0"/>
              <a:t>... بدون شک رازی بزرگترین پزشکان دنیای اسلامی و مهمترین فیزیک دانان بوده است... معروفترین کتب رازی در خصوص آبله و سرخجه می باشد. این کتاب ابتدا به لاتینی و سپس به زبانهای دیگر اروپایی ترجمه گردیده  و از سال 1498 تا 1866 ، چهل مرتبه به زبانهای گوناگون چاپ شده ...</a:t>
            </a:r>
          </a:p>
          <a:p>
            <a:r>
              <a:rPr lang="fa-IR" dirty="0"/>
              <a:t>ابوعلی حسین بن سینا ، دانشمند بزرگ ایرانی که در مغرب به "اویسنا" معروف است ، یکی از بزرگترین دانشمندان دنیای اسلامی بوده ، گرچه او را بیشتر یک نفر فیلسوف و فیزیکدان می شناسند ، ولی باز هم نفوذ طب او در اروپا حیرت انگیز است... (اعترافات 1، صفحه 175-174 )</a:t>
            </a:r>
          </a:p>
          <a:p>
            <a:r>
              <a:rPr lang="fa-IR" dirty="0"/>
              <a:t>هنگامی که روز یونانیان به پایان رسید ، علوم اسلام مانند ماه تابانی ، تاریک ترین شبهای اروپا در قرون وسطی را منور می ساخت و چون علوم جدید ظاهر گشت ، ماه بی رنگ شد ، ولی همان ماه بود که ما را در شبهای تار هدایت کرد تا به اینجا رسانید. (اعترافات 1، صفحه 239 )</a:t>
            </a:r>
          </a:p>
          <a:p>
            <a:endParaRPr lang="fa-IR" dirty="0"/>
          </a:p>
        </p:txBody>
      </p:sp>
    </p:spTree>
    <p:extLst>
      <p:ext uri="{BB962C8B-B14F-4D97-AF65-F5344CB8AC3E}">
        <p14:creationId xmlns:p14="http://schemas.microsoft.com/office/powerpoint/2010/main" val="3607028754"/>
      </p:ext>
    </p:extLst>
  </p:cSld>
  <p:clrMapOvr>
    <a:masterClrMapping/>
  </p:clrMapOvr>
  <p:transition spd="slow">
    <p:randomBar dir="vert"/>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dirty="0"/>
              <a:t>«دلامبر» اعتراف‌ مى‌ کند که‌ «مسلمین‌ قرنها استاد علوم‌ و فنون‌ ملل‌ اروپا بودند.» و «واشنگتن‌ ارومینگ» مى‌ گوید: «کاخ‌ تمدن‌ ما را دستهاى‌ تواناى‌ با علم‌ و فن‌ مسلمین‌ بنا نمود و ملل‌ اروپایى‌ و مسیحى‌ هرکجا باشند مدیون‌ مسلمین‌ اند.» </a:t>
            </a:r>
          </a:p>
        </p:txBody>
      </p:sp>
    </p:spTree>
    <p:extLst>
      <p:ext uri="{BB962C8B-B14F-4D97-AF65-F5344CB8AC3E}">
        <p14:creationId xmlns:p14="http://schemas.microsoft.com/office/powerpoint/2010/main" val="3524872760"/>
      </p:ext>
    </p:extLst>
  </p:cSld>
  <p:clrMapOvr>
    <a:masterClrMapping/>
  </p:clrMapOvr>
  <p:transition spd="slow">
    <p:randomBar dir="vert"/>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a:bodyPr>
          <a:lstStyle/>
          <a:p>
            <a:r>
              <a:rPr lang="fa-IR" dirty="0"/>
              <a:t>«ویل‌ دورانت» معتقد است‌: «دنیاى‌ اسلام‌، در جهان‌ مسیحى‌ نفوذهاى‌ گوناگون‌ داشت. اروپا از دیار اسلام‌، غذاها، شربتها و داروها و درمان‌، اسلحه‌ و نشانه‌ هاى‌ خانوادگى‌، سلیقه‌ و ذوق‌ هنرى‌، ابزار و رسوم‌ صنعت‌ و تجارت‌ و قوانین‌ و رسوم‌ دریانوردى‌ را فرا گرفت‌ و غالبا” لغات‌ آن‌ را نیز از مسلمانان‌ اقتباس‌ کرد.» </a:t>
            </a:r>
          </a:p>
          <a:p>
            <a:r>
              <a:rPr lang="fa-IR" dirty="0"/>
              <a:t>حتى‌ ساختن‌ حمام‌، بیمارستان‌، داروخانه‌، مدرسه‌ و امورى‌ چون‌ بهداشت‌ و شهرسازى‌ و علم‌ دامپزشکى‌ و حمایت‌ از حیوانات‌ و بسیارى‌ امور دیگر را از مسلمین‌ یاد گرفتند.</a:t>
            </a:r>
          </a:p>
          <a:p>
            <a:endParaRPr lang="fa-IR" dirty="0"/>
          </a:p>
        </p:txBody>
      </p:sp>
    </p:spTree>
    <p:extLst>
      <p:ext uri="{BB962C8B-B14F-4D97-AF65-F5344CB8AC3E}">
        <p14:creationId xmlns:p14="http://schemas.microsoft.com/office/powerpoint/2010/main" val="748653203"/>
      </p:ext>
    </p:extLst>
  </p:cSld>
  <p:clrMapOvr>
    <a:masterClrMapping/>
  </p:clrMapOvr>
  <p:transition spd="slow">
    <p:randomBar dir="vert"/>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dirty="0" smtClean="0"/>
          </a:p>
          <a:p>
            <a:endParaRPr lang="fa-IR" dirty="0"/>
          </a:p>
          <a:p>
            <a:endParaRPr lang="fa-IR" dirty="0" smtClean="0"/>
          </a:p>
          <a:p>
            <a:pPr algn="ctr"/>
            <a:r>
              <a:rPr lang="fa-IR" dirty="0" smtClean="0"/>
              <a:t>ضعف و انحطاط تمدن اسلامی</a:t>
            </a:r>
            <a:endParaRPr lang="fa-IR" dirty="0"/>
          </a:p>
        </p:txBody>
      </p:sp>
    </p:spTree>
    <p:extLst>
      <p:ext uri="{BB962C8B-B14F-4D97-AF65-F5344CB8AC3E}">
        <p14:creationId xmlns:p14="http://schemas.microsoft.com/office/powerpoint/2010/main" val="1375321692"/>
      </p:ext>
    </p:extLst>
  </p:cSld>
  <p:clrMapOvr>
    <a:masterClrMapping/>
  </p:clrMapOvr>
  <p:transition spd="slow">
    <p:randomBar dir="vert"/>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عوامل درونی</a:t>
            </a:r>
            <a:endParaRPr lang="fa-IR" dirty="0"/>
          </a:p>
        </p:txBody>
      </p:sp>
      <p:sp>
        <p:nvSpPr>
          <p:cNvPr id="3" name="Content Placeholder 2"/>
          <p:cNvSpPr>
            <a:spLocks noGrp="1"/>
          </p:cNvSpPr>
          <p:nvPr>
            <p:ph idx="1"/>
          </p:nvPr>
        </p:nvSpPr>
        <p:spPr/>
        <p:txBody>
          <a:bodyPr/>
          <a:lstStyle/>
          <a:p>
            <a:r>
              <a:rPr lang="fa-IR" dirty="0" smtClean="0"/>
              <a:t>ضعف خلافت اسلامی</a:t>
            </a:r>
          </a:p>
          <a:p>
            <a:r>
              <a:rPr lang="fa-IR" dirty="0" smtClean="0"/>
              <a:t>خودکامگی و استبداد</a:t>
            </a:r>
          </a:p>
          <a:p>
            <a:r>
              <a:rPr lang="fa-IR" dirty="0" smtClean="0"/>
              <a:t>اشرافی گری و فساد درباریان</a:t>
            </a:r>
          </a:p>
          <a:p>
            <a:r>
              <a:rPr lang="fa-IR" dirty="0" smtClean="0"/>
              <a:t>انحطاط اخلاقی حکومت اسلامی</a:t>
            </a:r>
          </a:p>
          <a:p>
            <a:r>
              <a:rPr lang="fa-IR" dirty="0" smtClean="0"/>
              <a:t>جنگ های داخلی</a:t>
            </a:r>
          </a:p>
          <a:p>
            <a:r>
              <a:rPr lang="fa-IR" dirty="0" smtClean="0"/>
              <a:t>تجزیه امپراطوری اسلامی</a:t>
            </a:r>
          </a:p>
          <a:p>
            <a:r>
              <a:rPr lang="fa-IR" dirty="0" smtClean="0"/>
              <a:t>آشفتگی جهان اسلام</a:t>
            </a:r>
            <a:endParaRPr lang="fa-IR" dirty="0"/>
          </a:p>
        </p:txBody>
      </p:sp>
    </p:spTree>
    <p:extLst>
      <p:ext uri="{BB962C8B-B14F-4D97-AF65-F5344CB8AC3E}">
        <p14:creationId xmlns:p14="http://schemas.microsoft.com/office/powerpoint/2010/main" val="3825348603"/>
      </p:ext>
    </p:extLst>
  </p:cSld>
  <p:clrMapOvr>
    <a:masterClrMapping/>
  </p:clrMapOvr>
  <p:transition spd="slow">
    <p:randomBar dir="vert"/>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عوامل بیرونی</a:t>
            </a:r>
            <a:endParaRPr lang="fa-IR" dirty="0"/>
          </a:p>
        </p:txBody>
      </p:sp>
      <p:sp>
        <p:nvSpPr>
          <p:cNvPr id="3" name="Content Placeholder 2"/>
          <p:cNvSpPr>
            <a:spLocks noGrp="1"/>
          </p:cNvSpPr>
          <p:nvPr>
            <p:ph idx="1"/>
          </p:nvPr>
        </p:nvSpPr>
        <p:spPr/>
        <p:txBody>
          <a:bodyPr/>
          <a:lstStyle/>
          <a:p>
            <a:r>
              <a:rPr lang="fa-IR" dirty="0" smtClean="0"/>
              <a:t>تهاجم دشمنان خارجی</a:t>
            </a:r>
          </a:p>
          <a:p>
            <a:pPr lvl="1"/>
            <a:r>
              <a:rPr lang="fa-IR" dirty="0" smtClean="0"/>
              <a:t>رومیان</a:t>
            </a:r>
          </a:p>
          <a:p>
            <a:pPr lvl="1"/>
            <a:r>
              <a:rPr lang="fa-IR" dirty="0" smtClean="0"/>
              <a:t>صلیبیان</a:t>
            </a:r>
          </a:p>
          <a:p>
            <a:pPr lvl="1"/>
            <a:r>
              <a:rPr lang="fa-IR" dirty="0" smtClean="0"/>
              <a:t>مغولان</a:t>
            </a:r>
            <a:endParaRPr lang="fa-IR" dirty="0"/>
          </a:p>
        </p:txBody>
      </p:sp>
    </p:spTree>
    <p:extLst>
      <p:ext uri="{BB962C8B-B14F-4D97-AF65-F5344CB8AC3E}">
        <p14:creationId xmlns:p14="http://schemas.microsoft.com/office/powerpoint/2010/main" val="3514454271"/>
      </p:ext>
    </p:extLst>
  </p:cSld>
  <p:clrMapOvr>
    <a:masterClrMapping/>
  </p:clrMapOvr>
  <p:transition spd="slow">
    <p:randomBar dir="vert"/>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dirty="0" smtClean="0"/>
          </a:p>
          <a:p>
            <a:endParaRPr lang="fa-IR" dirty="0"/>
          </a:p>
          <a:p>
            <a:pPr algn="ctr"/>
            <a:r>
              <a:rPr lang="fa-IR" dirty="0" smtClean="0"/>
              <a:t>انحطاط معنوی دنیای مدرن</a:t>
            </a:r>
            <a:endParaRPr lang="fa-IR" dirty="0"/>
          </a:p>
        </p:txBody>
      </p:sp>
    </p:spTree>
    <p:extLst>
      <p:ext uri="{BB962C8B-B14F-4D97-AF65-F5344CB8AC3E}">
        <p14:creationId xmlns:p14="http://schemas.microsoft.com/office/powerpoint/2010/main" val="3479947967"/>
      </p:ext>
    </p:extLst>
  </p:cSld>
  <p:clrMapOvr>
    <a:masterClrMapping/>
  </p:clrMapOvr>
  <p:transition spd="slow">
    <p:randomBar dir="vert"/>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dirty="0" smtClean="0"/>
          </a:p>
          <a:p>
            <a:r>
              <a:rPr lang="fa-IR" dirty="0" smtClean="0"/>
              <a:t>هویت یابی جوان ایرانی</a:t>
            </a:r>
          </a:p>
          <a:p>
            <a:r>
              <a:rPr lang="fa-IR" dirty="0" smtClean="0"/>
              <a:t>نقش رسانه ها و ماهواره ها</a:t>
            </a:r>
          </a:p>
          <a:p>
            <a:r>
              <a:rPr lang="fa-IR" dirty="0" smtClean="0"/>
              <a:t>آسیب شناسی فرهنگی نسل امروز</a:t>
            </a:r>
          </a:p>
          <a:p>
            <a:r>
              <a:rPr lang="fa-IR" dirty="0" smtClean="0"/>
              <a:t>مدیریت زمان</a:t>
            </a:r>
          </a:p>
          <a:p>
            <a:r>
              <a:rPr lang="fa-IR" dirty="0" smtClean="0"/>
              <a:t>انس با خداوند و اهل بیت (علیهم السلام)</a:t>
            </a:r>
          </a:p>
          <a:p>
            <a:r>
              <a:rPr lang="fa-IR" dirty="0" smtClean="0"/>
              <a:t>علم آموزی</a:t>
            </a:r>
          </a:p>
          <a:p>
            <a:endParaRPr lang="fa-IR" dirty="0"/>
          </a:p>
        </p:txBody>
      </p:sp>
    </p:spTree>
    <p:extLst>
      <p:ext uri="{BB962C8B-B14F-4D97-AF65-F5344CB8AC3E}">
        <p14:creationId xmlns:p14="http://schemas.microsoft.com/office/powerpoint/2010/main" val="3390237373"/>
      </p:ext>
    </p:extLst>
  </p:cSld>
  <p:clrMapOvr>
    <a:masterClrMapping/>
  </p:clrMapOvr>
  <p:transition spd="slow">
    <p:randomBar dir="vert"/>
  </p:transition>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پایان</a:t>
            </a:r>
            <a:endParaRPr lang="fa-IR" dirty="0"/>
          </a:p>
        </p:txBody>
      </p:sp>
      <p:sp>
        <p:nvSpPr>
          <p:cNvPr id="3" name="Content Placeholder 2"/>
          <p:cNvSpPr>
            <a:spLocks noGrp="1"/>
          </p:cNvSpPr>
          <p:nvPr>
            <p:ph idx="1"/>
          </p:nvPr>
        </p:nvSpPr>
        <p:spPr/>
        <p:txBody>
          <a:bodyPr/>
          <a:lstStyle/>
          <a:p>
            <a:endParaRPr lang="fa-IR" dirty="0"/>
          </a:p>
        </p:txBody>
      </p:sp>
    </p:spTree>
    <p:extLst>
      <p:ext uri="{BB962C8B-B14F-4D97-AF65-F5344CB8AC3E}">
        <p14:creationId xmlns:p14="http://schemas.microsoft.com/office/powerpoint/2010/main" val="773951492"/>
      </p:ext>
    </p:extLst>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smtClean="0"/>
          </a:p>
          <a:p>
            <a:pPr algn="ctr"/>
            <a:r>
              <a:rPr lang="fa-IR" sz="4400" smtClean="0"/>
              <a:t>فصل اول: تعریف فرهنگ و تمدن</a:t>
            </a:r>
            <a:endParaRPr lang="fa-IR" sz="4400"/>
          </a:p>
        </p:txBody>
      </p:sp>
    </p:spTree>
    <p:extLst>
      <p:ext uri="{BB962C8B-B14F-4D97-AF65-F5344CB8AC3E}">
        <p14:creationId xmlns:p14="http://schemas.microsoft.com/office/powerpoint/2010/main" val="682781983"/>
      </p:ext>
    </p:extLst>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معنای فرهنگ</a:t>
            </a:r>
            <a:endParaRPr lang="fa-IR"/>
          </a:p>
        </p:txBody>
      </p:sp>
      <p:sp>
        <p:nvSpPr>
          <p:cNvPr id="3" name="Content Placeholder 2"/>
          <p:cNvSpPr>
            <a:spLocks noGrp="1"/>
          </p:cNvSpPr>
          <p:nvPr>
            <p:ph idx="1"/>
          </p:nvPr>
        </p:nvSpPr>
        <p:spPr/>
        <p:txBody>
          <a:bodyPr>
            <a:normAutofit fontScale="92500" lnSpcReduction="10000"/>
          </a:bodyPr>
          <a:lstStyle/>
          <a:p>
            <a:pPr algn="just"/>
            <a:r>
              <a:rPr lang="fa-IR" smtClean="0"/>
              <a:t>در زبان فارسی:</a:t>
            </a:r>
          </a:p>
          <a:p>
            <a:pPr algn="just"/>
            <a:r>
              <a:rPr lang="fa-IR"/>
              <a:t>فرهنگ فارسی معین واژه «فرهنگ» را مرکب از دو واژهٔ «فر» و «هنگ» به معنای ادب، تربیت، دانش، علم، معرفت و آداب و رسوم تعریف کرده‌است.</a:t>
            </a:r>
          </a:p>
          <a:p>
            <a:pPr algn="just"/>
            <a:r>
              <a:rPr lang="fa-IR" smtClean="0"/>
              <a:t>واژه </a:t>
            </a:r>
            <a:r>
              <a:rPr lang="fa-IR"/>
              <a:t>فرهنگ در پهلوی ساسانی به صورت «فره هنگ» آمده‌است که از دو جزء «فره» به معنای پیش و فرا؛ و «هنگ» به معنای کشیدن و راندن، ساخته شده‌است. در نتیجه «فرهنگ» به معنای پیش‌کشیدن و فراکشیدن است. به همین سبب است که در فارسی‌زبانان فرهنگ را سبب پیشرفت می‌دانند.</a:t>
            </a:r>
          </a:p>
          <a:p>
            <a:pPr algn="just"/>
            <a:endParaRPr lang="fa-IR" dirty="0"/>
          </a:p>
        </p:txBody>
      </p:sp>
    </p:spTree>
    <p:extLst>
      <p:ext uri="{BB962C8B-B14F-4D97-AF65-F5344CB8AC3E}">
        <p14:creationId xmlns:p14="http://schemas.microsoft.com/office/powerpoint/2010/main" val="2485457159"/>
      </p:ext>
    </p:extLst>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85000" lnSpcReduction="10000"/>
          </a:bodyPr>
          <a:lstStyle/>
          <a:p>
            <a:pPr algn="just"/>
            <a:r>
              <a:rPr lang="fa-IR" smtClean="0"/>
              <a:t>در زبان اروپائی:</a:t>
            </a:r>
          </a:p>
          <a:p>
            <a:pPr algn="just"/>
            <a:r>
              <a:rPr lang="fa-IR"/>
              <a:t>در زبان فرانسه قرون وسطي، واژه ( </a:t>
            </a:r>
            <a:r>
              <a:rPr lang="en-US"/>
              <a:t>cultore) </a:t>
            </a:r>
            <a:r>
              <a:rPr lang="fa-IR"/>
              <a:t>به معناي «پرستش مذهبي »بود وو واژه </a:t>
            </a:r>
            <a:r>
              <a:rPr lang="en-US"/>
              <a:t>couture </a:t>
            </a:r>
            <a:r>
              <a:rPr lang="fa-IR"/>
              <a:t>يا </a:t>
            </a:r>
            <a:r>
              <a:rPr lang="en-US"/>
              <a:t>coture </a:t>
            </a:r>
            <a:r>
              <a:rPr lang="fa-IR"/>
              <a:t>را به معني «مزرعه شخم‌زده و بذر پاشيده » بكار مي‌برند . فعل </a:t>
            </a:r>
            <a:r>
              <a:rPr lang="en-US"/>
              <a:t>cuturer </a:t>
            </a:r>
            <a:r>
              <a:rPr lang="fa-IR"/>
              <a:t>و همچنين </a:t>
            </a:r>
            <a:r>
              <a:rPr lang="en-US"/>
              <a:t>couture</a:t>
            </a:r>
            <a:r>
              <a:rPr lang="fa-IR"/>
              <a:t>به معني «عمل كاشتن زمين » به كار گرفته مي‌شود . در قرن هفدهم است كه كلمه</a:t>
            </a:r>
            <a:r>
              <a:rPr lang="en-US"/>
              <a:t>coltore </a:t>
            </a:r>
            <a:r>
              <a:rPr lang="fa-IR"/>
              <a:t>به معناي « كارروي زمين مي آيد » و در قرن هيجدهم نويسندگان استفاده از </a:t>
            </a:r>
            <a:r>
              <a:rPr lang="en-US"/>
              <a:t>culture </a:t>
            </a:r>
            <a:r>
              <a:rPr lang="fa-IR"/>
              <a:t>را به طور عام براي نشا دادن « تربيت روح »آغاز مي‌كنند . در زبان فرانسه واژه «فرهنگ » به معناي پيشرفت فكري يك شخص يا به عبارت بهتر « كار لازم براي اين پيشرفت » به كار گرفته مي‌شده است .</a:t>
            </a:r>
          </a:p>
          <a:p>
            <a:pPr algn="just"/>
            <a:endParaRPr lang="fa-IR"/>
          </a:p>
        </p:txBody>
      </p:sp>
    </p:spTree>
    <p:extLst>
      <p:ext uri="{BB962C8B-B14F-4D97-AF65-F5344CB8AC3E}">
        <p14:creationId xmlns:p14="http://schemas.microsoft.com/office/powerpoint/2010/main" val="1957839187"/>
      </p:ext>
    </p:extLst>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85000" lnSpcReduction="20000"/>
          </a:bodyPr>
          <a:lstStyle/>
          <a:p>
            <a:pPr algn="just"/>
            <a:r>
              <a:rPr lang="fa-IR"/>
              <a:t>امادر حوزه زبان انگليسي مفهوم «فرهنگ » تحولا ت ديگري به خود مي‌بيند . اي. بي. تايلور دركتب خود بنام فرهنگ‌هاي ابتداي « </a:t>
            </a:r>
            <a:r>
              <a:rPr lang="en-US"/>
              <a:t>primitive cuttvre »</a:t>
            </a:r>
            <a:r>
              <a:rPr lang="fa-IR"/>
              <a:t>كه در سال 1871 منتشر شد، براي اولين بار واژه فرهنگ را در انگلستان مطرح كرده ـ گرچه خود او وامدار كسان ديگري بود، اما به طور رسمي به او استناد مي‌كنند . تايلور «فرهنگ </a:t>
            </a:r>
            <a:r>
              <a:rPr lang="en-US"/>
              <a:t>cutture» </a:t>
            </a:r>
            <a:r>
              <a:rPr lang="fa-IR"/>
              <a:t>را مترادف با «تمدن</a:t>
            </a:r>
            <a:r>
              <a:rPr lang="en-US"/>
              <a:t>civilaaization » </a:t>
            </a:r>
            <a:r>
              <a:rPr lang="fa-IR"/>
              <a:t>بكار گرفت . وي در ابتداي كتاب خود تعريفي از فرهنگ ارائه مي‌كند كه پس از او بارها نقل شده است:</a:t>
            </a:r>
          </a:p>
          <a:p>
            <a:pPr algn="just"/>
            <a:r>
              <a:rPr lang="fa-IR"/>
              <a:t>«فرهنگ يا تمدن به مفهوم قوم نگاري عام خود، مجموعه پيچيده‌اي است مشتمل بر معارف ، معتقدات ، هنر ، حقوق ، اخلاق ، رسوم و تمامي توانايي‌ها و عاداتي كه بيشتر به عنوان عضوي از جامعه اخذ مي نمايد».</a:t>
            </a:r>
          </a:p>
          <a:p>
            <a:pPr algn="just"/>
            <a:endParaRPr lang="fa-IR"/>
          </a:p>
        </p:txBody>
      </p:sp>
    </p:spTree>
    <p:extLst>
      <p:ext uri="{BB962C8B-B14F-4D97-AF65-F5344CB8AC3E}">
        <p14:creationId xmlns:p14="http://schemas.microsoft.com/office/powerpoint/2010/main" val="3514476855"/>
      </p:ext>
    </p:extLst>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معانی تمدن در زبانهای مختلف</a:t>
            </a:r>
          </a:p>
        </p:txBody>
      </p:sp>
      <p:sp>
        <p:nvSpPr>
          <p:cNvPr id="3" name="Text Placeholder 2"/>
          <p:cNvSpPr>
            <a:spLocks noGrp="1"/>
          </p:cNvSpPr>
          <p:nvPr>
            <p:ph type="body" idx="1"/>
          </p:nvPr>
        </p:nvSpPr>
        <p:spPr/>
        <p:txBody>
          <a:bodyPr/>
          <a:lstStyle/>
          <a:p>
            <a:pPr marR="0" lvl="1" rtl="1"/>
            <a:r>
              <a:rPr lang="fa-IR" b="1" i="1" u="none" strike="noStrike" baseline="0" smtClean="0">
                <a:cs typeface="B Badr"/>
              </a:rPr>
              <a:t>در فارسی نیز به معنای شهرنشینی، اخلاق شهری پیدا کردن و انتقال از حالت خشونت، توحش و جهل به ظرافت، انس و معرفت و در مقابل بادیه نشینی و بربریت به کار رفته است. واژه های المَدنیّة، الحَضَر، الحضارة و </a:t>
            </a:r>
            <a:r>
              <a:rPr lang="en-US" b="1" i="1" u="none" strike="noStrike" baseline="0" smtClean="0">
                <a:latin typeface="Cambria"/>
                <a:cs typeface="B Badr"/>
              </a:rPr>
              <a:t>Civilization</a:t>
            </a:r>
            <a:r>
              <a:rPr lang="fa-IR" b="1" i="1" u="none" strike="noStrike" baseline="0" smtClean="0">
                <a:latin typeface="Cambria"/>
                <a:cs typeface="B Badr"/>
              </a:rPr>
              <a:t> به ترتیب در عربی و لاتین برای رساندن مفهوم تمدن به کار می‌روند.</a:t>
            </a:r>
          </a:p>
        </p:txBody>
      </p:sp>
    </p:spTree>
    <p:extLst>
      <p:ext uri="{BB962C8B-B14F-4D97-AF65-F5344CB8AC3E}">
        <p14:creationId xmlns:p14="http://schemas.microsoft.com/office/powerpoint/2010/main" val="40988659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معنای اصطلاحی تمدن</a:t>
            </a:r>
          </a:p>
        </p:txBody>
      </p:sp>
      <p:sp>
        <p:nvSpPr>
          <p:cNvPr id="3" name="Text Placeholder 2"/>
          <p:cNvSpPr>
            <a:spLocks noGrp="1"/>
          </p:cNvSpPr>
          <p:nvPr>
            <p:ph type="body" idx="1"/>
          </p:nvPr>
        </p:nvSpPr>
        <p:spPr/>
        <p:txBody>
          <a:bodyPr/>
          <a:lstStyle/>
          <a:p>
            <a:pPr marR="0" lvl="1" rtl="1"/>
            <a:r>
              <a:rPr lang="fa-IR" b="1" i="1" u="none" strike="noStrike" baseline="0" smtClean="0">
                <a:cs typeface="B Badr"/>
              </a:rPr>
              <a:t>گرچه مفهوم تمدن ‌به‌طور عام از دیرباز وجود داشته و ابن خلدون با کلید واژه های «العمران» و «الحضارة» بدان پرداخته است؛ ولی واژه و مفهوم اصطلاحی تمدن به معنای امروزی از قرن ۱۸ میلادی براساس دیدگاه انسانْ محور در مغرب زمین شکل گرفته و دانشمندان علوم اجتماعی تعریف‌هایی متفاوت از آن ارائه کرده اند؛ گروه زیادی آن را مترادف با فرهنگ یا شکلی پیشرفته تر از آن دانسته و برخی دیگر حوزه معنایی آن دو را از یکدیگر جدا کرده اند. با وجود گوناگونی تعریف‌ها و دشواری ارائه تعریفی واحد از مفهوم تمدن، وجود سازمان و نظم اجتماعی و پیشرفت مادی و معنوی انسان، نقطه مشترک بسیاری از دیدگاه های دانشمندان علوم اجتماعی اند.</a:t>
            </a:r>
          </a:p>
        </p:txBody>
      </p:sp>
    </p:spTree>
    <p:extLst>
      <p:ext uri="{BB962C8B-B14F-4D97-AF65-F5344CB8AC3E}">
        <p14:creationId xmlns:p14="http://schemas.microsoft.com/office/powerpoint/2010/main" val="2915957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fa-IR" b="1" i="0" u="none" strike="noStrike" baseline="0" smtClean="0">
                <a:solidFill>
                  <a:srgbClr val="1F497D"/>
                </a:solidFill>
                <a:cs typeface="B Homa"/>
              </a:rPr>
              <a:t>اقتضائات تمدن</a:t>
            </a:r>
          </a:p>
        </p:txBody>
      </p:sp>
      <p:sp>
        <p:nvSpPr>
          <p:cNvPr id="3" name="Text Placeholder 2"/>
          <p:cNvSpPr>
            <a:spLocks noGrp="1"/>
          </p:cNvSpPr>
          <p:nvPr>
            <p:ph type="body" idx="1"/>
          </p:nvPr>
        </p:nvSpPr>
        <p:spPr/>
        <p:txBody>
          <a:bodyPr>
            <a:normAutofit fontScale="92500"/>
          </a:bodyPr>
          <a:lstStyle/>
          <a:p>
            <a:pPr marR="0" lvl="1" rtl="1"/>
            <a:r>
              <a:rPr lang="fa-IR" b="1" i="1" u="none" strike="noStrike" baseline="0" smtClean="0">
                <a:cs typeface="B Badr"/>
              </a:rPr>
              <a:t>تمدن در مفهوم قومْ شناختی گسترده خود مجموعه ای پیچیده است که شناخت، اعتقاد، هنر، اخلاق، قانون، رسم و هر نوع قابلیت و عادت دیگری را شامل می‌شود که به وسیله انسان به عنوان یک عضو جامعه کسب گردد. تمدن را نوعی خاص از پیشرفت مادی و معنوی می‌دانند که شامل مجموعه ای از پدیده های اجتماعی انتقال پذیر و دارای جهات مذهبی، اخلاقی، زیباشناختی، فنی یا علمی و مشترک در همه اجزای یک جامعه وسیع یا چندین جامعه مرتبط با یکدیگر است همچنین وجود مجموعه ای از دانش‌ها و فنون برای کنترل طبیعت و ساماندهی زندگی اجتماعی مبتنی بر تقسیم کار و در نتیجه پدید آمدن عناصر اقتصادی، قضایی، فرهنگی، اخلاقی و مذهبی لازم است، بر این اساس گرچه جوامع روستایی دارای فرهنگ اند؛ ولی تا شهر وجود نداشته باشد نمی‌توان از تمدن سخن گفت.</a:t>
            </a:r>
          </a:p>
        </p:txBody>
      </p:sp>
    </p:spTree>
    <p:extLst>
      <p:ext uri="{BB962C8B-B14F-4D97-AF65-F5344CB8AC3E}">
        <p14:creationId xmlns:p14="http://schemas.microsoft.com/office/powerpoint/2010/main" val="18035837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endParaRPr lang="fa-IR" b="1" i="0" u="none" strike="noStrike" baseline="0" smtClean="0">
              <a:solidFill>
                <a:srgbClr val="1F497D"/>
              </a:solidFill>
              <a:cs typeface="B Homa"/>
            </a:endParaRPr>
          </a:p>
        </p:txBody>
      </p:sp>
      <p:sp>
        <p:nvSpPr>
          <p:cNvPr id="3" name="Text Placeholder 2"/>
          <p:cNvSpPr>
            <a:spLocks noGrp="1"/>
          </p:cNvSpPr>
          <p:nvPr>
            <p:ph type="body" idx="1"/>
          </p:nvPr>
        </p:nvSpPr>
        <p:spPr/>
        <p:txBody>
          <a:bodyPr/>
          <a:lstStyle/>
          <a:p>
            <a:pPr marR="0" lvl="1" rtl="1"/>
            <a:r>
              <a:rPr lang="fa-IR" b="1" i="1" u="none" strike="noStrike" baseline="0" smtClean="0">
                <a:cs typeface="B Badr"/>
              </a:rPr>
              <a:t> تمدن، اقتضای نظمی اجتماعی را دارد که در نتیجه آن خلاقیت فرهنگی امکانپذیر گردد و شامل ارکانی چون پیش بینی در امور اقتصادی، سازمان سیاسی، سنت های اخلاقی و کوشش در راه شناخت و گسترش هنر است. از نگاه تاریخ تمدن با بالا رفتن فرهنگ عمومی، فکر کشاورزی تولید می‌شود، با ساخت شهر، روحیه تجمل و خوشگذرانی پدید می‌آید و در محل برخورد راه های بازرگانی عقل‌ها بارور و خلاقیت آشکار شده، در نتیجه در پی رشد سجایای اخلاقی و شکوفایی دانش، هنر و ادبیات، شکل می‌گیرند.</a:t>
            </a:r>
          </a:p>
        </p:txBody>
      </p:sp>
    </p:spTree>
    <p:extLst>
      <p:ext uri="{BB962C8B-B14F-4D97-AF65-F5344CB8AC3E}">
        <p14:creationId xmlns:p14="http://schemas.microsoft.com/office/powerpoint/2010/main" val="16191148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تفاوت فرهنگ و تمدن</a:t>
            </a:r>
            <a:endParaRPr lang="fa-IR"/>
          </a:p>
        </p:txBody>
      </p:sp>
      <p:sp>
        <p:nvSpPr>
          <p:cNvPr id="3" name="Content Placeholder 2"/>
          <p:cNvSpPr>
            <a:spLocks noGrp="1"/>
          </p:cNvSpPr>
          <p:nvPr>
            <p:ph idx="1"/>
          </p:nvPr>
        </p:nvSpPr>
        <p:spPr>
          <a:xfrm>
            <a:off x="323528" y="1628800"/>
            <a:ext cx="8568952" cy="4925144"/>
          </a:xfrm>
        </p:spPr>
        <p:txBody>
          <a:bodyPr>
            <a:normAutofit/>
          </a:bodyPr>
          <a:lstStyle/>
          <a:p>
            <a:pPr algn="just"/>
            <a:r>
              <a:rPr lang="fa-IR" dirty="0" smtClean="0"/>
              <a:t>هر چند ميان تمدن و فرهنگ، تمايز معنايي وجود دارد، رابطه ي ميان آن ها ارتباطي متقابل و متعامل است. به نظر مي رسد گفتار دكتر محمد علي اسلامي ندوشن، در زمينه ي تفاوت تمدن و فرهنگ فراگيرترين نظريه باشد.وي دو تفاوت اصلي براي آن ها بر مي </a:t>
            </a:r>
            <a:r>
              <a:rPr lang="fa-IR" smtClean="0"/>
              <a:t>شمارد:</a:t>
            </a:r>
            <a:endParaRPr lang="fa-IR" dirty="0" smtClean="0"/>
          </a:p>
        </p:txBody>
      </p:sp>
    </p:spTree>
    <p:extLst>
      <p:ext uri="{BB962C8B-B14F-4D97-AF65-F5344CB8AC3E}">
        <p14:creationId xmlns:p14="http://schemas.microsoft.com/office/powerpoint/2010/main" val="4288163009"/>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فهرست مطالب</a:t>
            </a:r>
            <a:endParaRPr lang="fa-I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07223575"/>
              </p:ext>
            </p:extLst>
          </p:nvPr>
        </p:nvGraphicFramePr>
        <p:xfrm>
          <a:off x="457200" y="1600200"/>
          <a:ext cx="8229600" cy="49251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01209575"/>
      </p:ext>
    </p:extLst>
  </p:cSld>
  <p:clrMapOvr>
    <a:masterClrMapping/>
  </p:clrMapOvr>
  <p:transition spd="slow">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تفاوت اول</a:t>
            </a:r>
            <a:endParaRPr lang="fa-IR"/>
          </a:p>
        </p:txBody>
      </p:sp>
      <p:sp>
        <p:nvSpPr>
          <p:cNvPr id="3" name="Content Placeholder 2"/>
          <p:cNvSpPr>
            <a:spLocks noGrp="1"/>
          </p:cNvSpPr>
          <p:nvPr>
            <p:ph idx="1"/>
          </p:nvPr>
        </p:nvSpPr>
        <p:spPr/>
        <p:txBody>
          <a:bodyPr/>
          <a:lstStyle/>
          <a:p>
            <a:pPr algn="just"/>
            <a:r>
              <a:rPr lang="fa-IR" dirty="0" smtClean="0"/>
              <a:t>فرهنگ </a:t>
            </a:r>
            <a:r>
              <a:rPr lang="fa-IR" dirty="0"/>
              <a:t>بيشتر جنبه ي ذهني و </a:t>
            </a:r>
            <a:r>
              <a:rPr lang="fa-IR" dirty="0" smtClean="0"/>
              <a:t>معنوي و تمدن </a:t>
            </a:r>
            <a:r>
              <a:rPr lang="fa-IR" dirty="0"/>
              <a:t>بيشتر جنبه ي علمي و عيني </a:t>
            </a:r>
            <a:r>
              <a:rPr lang="fa-IR" dirty="0" smtClean="0"/>
              <a:t>دارد.</a:t>
            </a:r>
          </a:p>
          <a:p>
            <a:pPr algn="just"/>
            <a:endParaRPr lang="fa-IR" dirty="0"/>
          </a:p>
          <a:p>
            <a:pPr algn="just"/>
            <a:endParaRPr lang="fa-IR" dirty="0"/>
          </a:p>
          <a:p>
            <a:pPr algn="just"/>
            <a:r>
              <a:rPr lang="fa-IR" dirty="0" smtClean="0"/>
              <a:t>هنرها</a:t>
            </a:r>
            <a:r>
              <a:rPr lang="fa-IR" dirty="0"/>
              <a:t>، فلسفه، حكمت، ادبيات و اعتقادها (مذهبي يا غير مذهبي) در قلمرو فرهنگ هستند، در حالي كه تمدن بيشتر ناظر </a:t>
            </a:r>
            <a:r>
              <a:rPr lang="fa-IR" dirty="0" smtClean="0"/>
              <a:t>به نیازهای </a:t>
            </a:r>
            <a:r>
              <a:rPr lang="fa-IR" dirty="0"/>
              <a:t>مادي انسان در اجتماع است. </a:t>
            </a:r>
          </a:p>
          <a:p>
            <a:endParaRPr lang="fa-IR" dirty="0"/>
          </a:p>
        </p:txBody>
      </p:sp>
    </p:spTree>
    <p:extLst>
      <p:ext uri="{BB962C8B-B14F-4D97-AF65-F5344CB8AC3E}">
        <p14:creationId xmlns:p14="http://schemas.microsoft.com/office/powerpoint/2010/main" val="401916560"/>
      </p:ext>
    </p:extLst>
  </p:cSld>
  <p:clrMapOvr>
    <a:masterClrMapping/>
  </p:clrMapOvr>
  <p:transition spd="slow">
    <p:randomBar dir="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تفاوت دوم</a:t>
            </a:r>
            <a:endParaRPr lang="fa-IR"/>
          </a:p>
        </p:txBody>
      </p:sp>
      <p:sp>
        <p:nvSpPr>
          <p:cNvPr id="3" name="Content Placeholder 2"/>
          <p:cNvSpPr>
            <a:spLocks noGrp="1"/>
          </p:cNvSpPr>
          <p:nvPr>
            <p:ph idx="1"/>
          </p:nvPr>
        </p:nvSpPr>
        <p:spPr/>
        <p:txBody>
          <a:bodyPr/>
          <a:lstStyle/>
          <a:p>
            <a:pPr algn="just"/>
            <a:r>
              <a:rPr lang="fa-IR" smtClean="0"/>
              <a:t>فرهنگ </a:t>
            </a:r>
            <a:r>
              <a:rPr lang="fa-IR" dirty="0"/>
              <a:t>بيشتر جنبه ي </a:t>
            </a:r>
            <a:r>
              <a:rPr lang="fa-IR" dirty="0" smtClean="0"/>
              <a:t>فردي و تمدن </a:t>
            </a:r>
            <a:r>
              <a:rPr lang="fa-IR" dirty="0"/>
              <a:t>بيشتر جنبه ي اجتماعي </a:t>
            </a:r>
            <a:r>
              <a:rPr lang="fa-IR" dirty="0" smtClean="0"/>
              <a:t>دارد.</a:t>
            </a:r>
            <a:endParaRPr lang="fa-IR" dirty="0"/>
          </a:p>
        </p:txBody>
      </p:sp>
    </p:spTree>
    <p:extLst>
      <p:ext uri="{BB962C8B-B14F-4D97-AF65-F5344CB8AC3E}">
        <p14:creationId xmlns:p14="http://schemas.microsoft.com/office/powerpoint/2010/main" val="1332302966"/>
      </p:ext>
    </p:extLst>
  </p:cSld>
  <p:clrMapOvr>
    <a:masterClrMapping/>
  </p:clrMapOvr>
  <p:transition spd="slow">
    <p:randomBar dir="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smtClean="0"/>
          </a:p>
          <a:p>
            <a:endParaRPr lang="fa-IR"/>
          </a:p>
          <a:p>
            <a:endParaRPr lang="fa-IR" smtClean="0"/>
          </a:p>
          <a:p>
            <a:pPr algn="ctr"/>
            <a:r>
              <a:rPr lang="fa-IR" smtClean="0"/>
              <a:t>فصل</a:t>
            </a:r>
            <a:r>
              <a:rPr lang="fa-IR"/>
              <a:t> </a:t>
            </a:r>
            <a:r>
              <a:rPr lang="fa-IR" smtClean="0"/>
              <a:t>دوم : نقش ادیان در تمدن بشری</a:t>
            </a:r>
            <a:endParaRPr lang="fa-IR"/>
          </a:p>
        </p:txBody>
      </p:sp>
    </p:spTree>
    <p:extLst>
      <p:ext uri="{BB962C8B-B14F-4D97-AF65-F5344CB8AC3E}">
        <p14:creationId xmlns:p14="http://schemas.microsoft.com/office/powerpoint/2010/main" val="1791062358"/>
      </p:ext>
    </p:extLst>
  </p:cSld>
  <p:clrMapOvr>
    <a:masterClrMapping/>
  </p:clrMapOvr>
  <p:transition spd="slow">
    <p:randomBa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نقش ادیان در فرهنگ و تمدن ها</a:t>
            </a:r>
            <a:endParaRPr lang="fa-IR"/>
          </a:p>
        </p:txBody>
      </p:sp>
      <p:sp>
        <p:nvSpPr>
          <p:cNvPr id="3" name="Content Placeholder 2"/>
          <p:cNvSpPr>
            <a:spLocks noGrp="1"/>
          </p:cNvSpPr>
          <p:nvPr>
            <p:ph idx="1"/>
          </p:nvPr>
        </p:nvSpPr>
        <p:spPr/>
        <p:txBody>
          <a:bodyPr/>
          <a:lstStyle/>
          <a:p>
            <a:r>
              <a:rPr lang="fa-IR" dirty="0" smtClean="0"/>
              <a:t>در اين بخش چهار مقدمه بايد مورد توجه قرار گيرد:</a:t>
            </a:r>
          </a:p>
          <a:p>
            <a:r>
              <a:rPr lang="fa-IR" dirty="0" smtClean="0"/>
              <a:t>1. مهم ترين كاركرد دين </a:t>
            </a:r>
          </a:p>
          <a:p>
            <a:r>
              <a:rPr lang="fa-IR" dirty="0" smtClean="0"/>
              <a:t>2. مهم ترين ثمره و فائده دين</a:t>
            </a:r>
          </a:p>
          <a:p>
            <a:r>
              <a:rPr lang="fa-IR" dirty="0" smtClean="0"/>
              <a:t>3. پاسخگويي دين به نيازهاي اصيل رواني</a:t>
            </a:r>
          </a:p>
          <a:p>
            <a:r>
              <a:rPr lang="fa-IR" dirty="0" smtClean="0"/>
              <a:t>4. كاركرد اجتماعي دين</a:t>
            </a:r>
            <a:endParaRPr lang="fa-IR" dirty="0"/>
          </a:p>
        </p:txBody>
      </p:sp>
    </p:spTree>
    <p:extLst>
      <p:ext uri="{BB962C8B-B14F-4D97-AF65-F5344CB8AC3E}">
        <p14:creationId xmlns:p14="http://schemas.microsoft.com/office/powerpoint/2010/main" val="2821706179"/>
      </p:ext>
    </p:extLst>
  </p:cSld>
  <p:clrMapOvr>
    <a:masterClrMapping/>
  </p:clrMapOvr>
  <p:transition spd="slow">
    <p:randomBa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مهم ترین کارکرد دین ....</a:t>
            </a:r>
            <a:endParaRPr lang="fa-IR"/>
          </a:p>
        </p:txBody>
      </p:sp>
      <p:graphicFrame>
        <p:nvGraphicFramePr>
          <p:cNvPr id="4" name="Content Placeholder 3"/>
          <p:cNvGraphicFramePr>
            <a:graphicFrameLocks noGrp="1"/>
          </p:cNvGraphicFramePr>
          <p:nvPr>
            <p:ph idx="1"/>
            <p:extLst/>
          </p:nvPr>
        </p:nvGraphicFramePr>
        <p:xfrm>
          <a:off x="0" y="1196752"/>
          <a:ext cx="8964488" cy="56612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2808379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graphicEl>
                                              <a:dgm id="{167D36C8-4775-49E1-8E33-6D327DDEDE61}"/>
                                            </p:graphicEl>
                                          </p:spTgt>
                                        </p:tgtEl>
                                        <p:attrNameLst>
                                          <p:attrName>style.visibility</p:attrName>
                                        </p:attrNameLst>
                                      </p:cBhvr>
                                      <p:to>
                                        <p:strVal val="visible"/>
                                      </p:to>
                                    </p:set>
                                    <p:animEffect transition="in" filter="randombar(horizontal)">
                                      <p:cBhvr>
                                        <p:cTn id="7" dur="500"/>
                                        <p:tgtEl>
                                          <p:spTgt spid="4">
                                            <p:graphicEl>
                                              <a:dgm id="{167D36C8-4775-49E1-8E33-6D327DDEDE61}"/>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graphicEl>
                                              <a:dgm id="{8E957286-CBD9-4499-A873-04E081963907}"/>
                                            </p:graphicEl>
                                          </p:spTgt>
                                        </p:tgtEl>
                                        <p:attrNameLst>
                                          <p:attrName>style.visibility</p:attrName>
                                        </p:attrNameLst>
                                      </p:cBhvr>
                                      <p:to>
                                        <p:strVal val="visible"/>
                                      </p:to>
                                    </p:set>
                                    <p:animEffect transition="in" filter="randombar(horizontal)">
                                      <p:cBhvr>
                                        <p:cTn id="12" dur="500"/>
                                        <p:tgtEl>
                                          <p:spTgt spid="4">
                                            <p:graphicEl>
                                              <a:dgm id="{8E957286-CBD9-4499-A873-04E081963907}"/>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graphicEl>
                                              <a:dgm id="{30B2FD04-C339-4A76-97DA-B037A78E7E8D}"/>
                                            </p:graphicEl>
                                          </p:spTgt>
                                        </p:tgtEl>
                                        <p:attrNameLst>
                                          <p:attrName>style.visibility</p:attrName>
                                        </p:attrNameLst>
                                      </p:cBhvr>
                                      <p:to>
                                        <p:strVal val="visible"/>
                                      </p:to>
                                    </p:set>
                                    <p:animEffect transition="in" filter="randombar(horizontal)">
                                      <p:cBhvr>
                                        <p:cTn id="17" dur="500"/>
                                        <p:tgtEl>
                                          <p:spTgt spid="4">
                                            <p:graphicEl>
                                              <a:dgm id="{30B2FD04-C339-4A76-97DA-B037A78E7E8D}"/>
                                            </p:graphicEl>
                                          </p:spTgt>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4">
                                            <p:graphicEl>
                                              <a:dgm id="{DF867F9E-A5AB-4541-B6C8-52B6565D0A91}"/>
                                            </p:graphicEl>
                                          </p:spTgt>
                                        </p:tgtEl>
                                        <p:attrNameLst>
                                          <p:attrName>style.visibility</p:attrName>
                                        </p:attrNameLst>
                                      </p:cBhvr>
                                      <p:to>
                                        <p:strVal val="visible"/>
                                      </p:to>
                                    </p:set>
                                    <p:animEffect transition="in" filter="randombar(horizontal)">
                                      <p:cBhvr>
                                        <p:cTn id="20" dur="500"/>
                                        <p:tgtEl>
                                          <p:spTgt spid="4">
                                            <p:graphicEl>
                                              <a:dgm id="{DF867F9E-A5AB-4541-B6C8-52B6565D0A91}"/>
                                            </p:graphicEl>
                                          </p:spTgt>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4">
                                            <p:graphicEl>
                                              <a:dgm id="{1F488E75-D40A-4E39-8DDC-2C6A0FBE3DE3}"/>
                                            </p:graphicEl>
                                          </p:spTgt>
                                        </p:tgtEl>
                                        <p:attrNameLst>
                                          <p:attrName>style.visibility</p:attrName>
                                        </p:attrNameLst>
                                      </p:cBhvr>
                                      <p:to>
                                        <p:strVal val="visible"/>
                                      </p:to>
                                    </p:set>
                                    <p:animEffect transition="in" filter="randombar(horizontal)">
                                      <p:cBhvr>
                                        <p:cTn id="25" dur="500"/>
                                        <p:tgtEl>
                                          <p:spTgt spid="4">
                                            <p:graphicEl>
                                              <a:dgm id="{1F488E75-D40A-4E39-8DDC-2C6A0FBE3DE3}"/>
                                            </p:graphicEl>
                                          </p:spTgt>
                                        </p:tgtEl>
                                      </p:cBhvr>
                                    </p:animEffect>
                                  </p:childTnLst>
                                </p:cTn>
                              </p:par>
                              <p:par>
                                <p:cTn id="26" presetID="14" presetClass="entr" presetSubtype="10" fill="hold" grpId="0" nodeType="withEffect">
                                  <p:stCondLst>
                                    <p:cond delay="0"/>
                                  </p:stCondLst>
                                  <p:childTnLst>
                                    <p:set>
                                      <p:cBhvr>
                                        <p:cTn id="27" dur="1" fill="hold">
                                          <p:stCondLst>
                                            <p:cond delay="0"/>
                                          </p:stCondLst>
                                        </p:cTn>
                                        <p:tgtEl>
                                          <p:spTgt spid="4">
                                            <p:graphicEl>
                                              <a:dgm id="{689F6210-E95D-4FD2-B76D-8CE370CA5B85}"/>
                                            </p:graphicEl>
                                          </p:spTgt>
                                        </p:tgtEl>
                                        <p:attrNameLst>
                                          <p:attrName>style.visibility</p:attrName>
                                        </p:attrNameLst>
                                      </p:cBhvr>
                                      <p:to>
                                        <p:strVal val="visible"/>
                                      </p:to>
                                    </p:set>
                                    <p:animEffect transition="in" filter="randombar(horizontal)">
                                      <p:cBhvr>
                                        <p:cTn id="28" dur="500"/>
                                        <p:tgtEl>
                                          <p:spTgt spid="4">
                                            <p:graphicEl>
                                              <a:dgm id="{689F6210-E95D-4FD2-B76D-8CE370CA5B85}"/>
                                            </p:graphicEl>
                                          </p:spTgt>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4">
                                            <p:graphicEl>
                                              <a:dgm id="{5895C5CA-392A-4DB5-A09E-FA3737E7E423}"/>
                                            </p:graphicEl>
                                          </p:spTgt>
                                        </p:tgtEl>
                                        <p:attrNameLst>
                                          <p:attrName>style.visibility</p:attrName>
                                        </p:attrNameLst>
                                      </p:cBhvr>
                                      <p:to>
                                        <p:strVal val="visible"/>
                                      </p:to>
                                    </p:set>
                                    <p:animEffect transition="in" filter="randombar(horizontal)">
                                      <p:cBhvr>
                                        <p:cTn id="33" dur="500"/>
                                        <p:tgtEl>
                                          <p:spTgt spid="4">
                                            <p:graphicEl>
                                              <a:dgm id="{5895C5CA-392A-4DB5-A09E-FA3737E7E423}"/>
                                            </p:graphicEl>
                                          </p:spTgt>
                                        </p:tgtEl>
                                      </p:cBhvr>
                                    </p:animEffect>
                                  </p:childTnLst>
                                </p:cTn>
                              </p:par>
                              <p:par>
                                <p:cTn id="34" presetID="14" presetClass="entr" presetSubtype="10" fill="hold" grpId="0" nodeType="withEffect">
                                  <p:stCondLst>
                                    <p:cond delay="0"/>
                                  </p:stCondLst>
                                  <p:childTnLst>
                                    <p:set>
                                      <p:cBhvr>
                                        <p:cTn id="35" dur="1" fill="hold">
                                          <p:stCondLst>
                                            <p:cond delay="0"/>
                                          </p:stCondLst>
                                        </p:cTn>
                                        <p:tgtEl>
                                          <p:spTgt spid="4">
                                            <p:graphicEl>
                                              <a:dgm id="{7FF0D3C8-84E3-4255-8C16-EB9A28CCF68E}"/>
                                            </p:graphicEl>
                                          </p:spTgt>
                                        </p:tgtEl>
                                        <p:attrNameLst>
                                          <p:attrName>style.visibility</p:attrName>
                                        </p:attrNameLst>
                                      </p:cBhvr>
                                      <p:to>
                                        <p:strVal val="visible"/>
                                      </p:to>
                                    </p:set>
                                    <p:animEffect transition="in" filter="randombar(horizontal)">
                                      <p:cBhvr>
                                        <p:cTn id="36" dur="500"/>
                                        <p:tgtEl>
                                          <p:spTgt spid="4">
                                            <p:graphicEl>
                                              <a:dgm id="{7FF0D3C8-84E3-4255-8C16-EB9A28CCF68E}"/>
                                            </p:graphicEl>
                                          </p:spTgt>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grpId="0" nodeType="clickEffect">
                                  <p:stCondLst>
                                    <p:cond delay="0"/>
                                  </p:stCondLst>
                                  <p:childTnLst>
                                    <p:set>
                                      <p:cBhvr>
                                        <p:cTn id="40" dur="1" fill="hold">
                                          <p:stCondLst>
                                            <p:cond delay="0"/>
                                          </p:stCondLst>
                                        </p:cTn>
                                        <p:tgtEl>
                                          <p:spTgt spid="4">
                                            <p:graphicEl>
                                              <a:dgm id="{AD7BC908-B092-4036-9240-600B02BC0A41}"/>
                                            </p:graphicEl>
                                          </p:spTgt>
                                        </p:tgtEl>
                                        <p:attrNameLst>
                                          <p:attrName>style.visibility</p:attrName>
                                        </p:attrNameLst>
                                      </p:cBhvr>
                                      <p:to>
                                        <p:strVal val="visible"/>
                                      </p:to>
                                    </p:set>
                                    <p:animEffect transition="in" filter="randombar(horizontal)">
                                      <p:cBhvr>
                                        <p:cTn id="41" dur="500"/>
                                        <p:tgtEl>
                                          <p:spTgt spid="4">
                                            <p:graphicEl>
                                              <a:dgm id="{AD7BC908-B092-4036-9240-600B02BC0A41}"/>
                                            </p:graphicEl>
                                          </p:spTgt>
                                        </p:tgtEl>
                                      </p:cBhvr>
                                    </p:animEffect>
                                  </p:childTnLst>
                                </p:cTn>
                              </p:par>
                              <p:par>
                                <p:cTn id="42" presetID="14" presetClass="entr" presetSubtype="10" fill="hold" grpId="0" nodeType="withEffect">
                                  <p:stCondLst>
                                    <p:cond delay="0"/>
                                  </p:stCondLst>
                                  <p:childTnLst>
                                    <p:set>
                                      <p:cBhvr>
                                        <p:cTn id="43" dur="1" fill="hold">
                                          <p:stCondLst>
                                            <p:cond delay="0"/>
                                          </p:stCondLst>
                                        </p:cTn>
                                        <p:tgtEl>
                                          <p:spTgt spid="4">
                                            <p:graphicEl>
                                              <a:dgm id="{7F20BBE2-4A11-457B-AD23-4A55456E82B6}"/>
                                            </p:graphicEl>
                                          </p:spTgt>
                                        </p:tgtEl>
                                        <p:attrNameLst>
                                          <p:attrName>style.visibility</p:attrName>
                                        </p:attrNameLst>
                                      </p:cBhvr>
                                      <p:to>
                                        <p:strVal val="visible"/>
                                      </p:to>
                                    </p:set>
                                    <p:animEffect transition="in" filter="randombar(horizontal)">
                                      <p:cBhvr>
                                        <p:cTn id="44" dur="500"/>
                                        <p:tgtEl>
                                          <p:spTgt spid="4">
                                            <p:graphicEl>
                                              <a:dgm id="{7F20BBE2-4A11-457B-AD23-4A55456E82B6}"/>
                                            </p:graphicEl>
                                          </p:spTgt>
                                        </p:tgtEl>
                                      </p:cBhvr>
                                    </p:animEffect>
                                  </p:childTnLst>
                                </p:cTn>
                              </p:par>
                            </p:childTnLst>
                          </p:cTn>
                        </p:par>
                      </p:childTnLst>
                    </p:cTn>
                  </p:par>
                  <p:par>
                    <p:cTn id="45" fill="hold">
                      <p:stCondLst>
                        <p:cond delay="indefinite"/>
                      </p:stCondLst>
                      <p:childTnLst>
                        <p:par>
                          <p:cTn id="46" fill="hold">
                            <p:stCondLst>
                              <p:cond delay="0"/>
                            </p:stCondLst>
                            <p:childTnLst>
                              <p:par>
                                <p:cTn id="47" presetID="14" presetClass="entr" presetSubtype="10" fill="hold" grpId="0" nodeType="clickEffect">
                                  <p:stCondLst>
                                    <p:cond delay="0"/>
                                  </p:stCondLst>
                                  <p:childTnLst>
                                    <p:set>
                                      <p:cBhvr>
                                        <p:cTn id="48" dur="1" fill="hold">
                                          <p:stCondLst>
                                            <p:cond delay="0"/>
                                          </p:stCondLst>
                                        </p:cTn>
                                        <p:tgtEl>
                                          <p:spTgt spid="4">
                                            <p:graphicEl>
                                              <a:dgm id="{C3EB4DC6-6F79-4E20-A8B7-4D38B64EC15F}"/>
                                            </p:graphicEl>
                                          </p:spTgt>
                                        </p:tgtEl>
                                        <p:attrNameLst>
                                          <p:attrName>style.visibility</p:attrName>
                                        </p:attrNameLst>
                                      </p:cBhvr>
                                      <p:to>
                                        <p:strVal val="visible"/>
                                      </p:to>
                                    </p:set>
                                    <p:animEffect transition="in" filter="randombar(horizontal)">
                                      <p:cBhvr>
                                        <p:cTn id="49" dur="500"/>
                                        <p:tgtEl>
                                          <p:spTgt spid="4">
                                            <p:graphicEl>
                                              <a:dgm id="{C3EB4DC6-6F79-4E20-A8B7-4D38B64EC15F}"/>
                                            </p:graphicEl>
                                          </p:spTgt>
                                        </p:tgtEl>
                                      </p:cBhvr>
                                    </p:animEffect>
                                  </p:childTnLst>
                                </p:cTn>
                              </p:par>
                              <p:par>
                                <p:cTn id="50" presetID="14" presetClass="entr" presetSubtype="10" fill="hold" grpId="0" nodeType="withEffect">
                                  <p:stCondLst>
                                    <p:cond delay="0"/>
                                  </p:stCondLst>
                                  <p:childTnLst>
                                    <p:set>
                                      <p:cBhvr>
                                        <p:cTn id="51" dur="1" fill="hold">
                                          <p:stCondLst>
                                            <p:cond delay="0"/>
                                          </p:stCondLst>
                                        </p:cTn>
                                        <p:tgtEl>
                                          <p:spTgt spid="4">
                                            <p:graphicEl>
                                              <a:dgm id="{76734326-B33F-492C-B959-E398D5A01CC2}"/>
                                            </p:graphicEl>
                                          </p:spTgt>
                                        </p:tgtEl>
                                        <p:attrNameLst>
                                          <p:attrName>style.visibility</p:attrName>
                                        </p:attrNameLst>
                                      </p:cBhvr>
                                      <p:to>
                                        <p:strVal val="visible"/>
                                      </p:to>
                                    </p:set>
                                    <p:animEffect transition="in" filter="randombar(horizontal)">
                                      <p:cBhvr>
                                        <p:cTn id="52" dur="500"/>
                                        <p:tgtEl>
                                          <p:spTgt spid="4">
                                            <p:graphicEl>
                                              <a:dgm id="{76734326-B33F-492C-B959-E398D5A01CC2}"/>
                                            </p:graphicEl>
                                          </p:spTgt>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grpId="0" nodeType="clickEffect">
                                  <p:stCondLst>
                                    <p:cond delay="0"/>
                                  </p:stCondLst>
                                  <p:childTnLst>
                                    <p:set>
                                      <p:cBhvr>
                                        <p:cTn id="56" dur="1" fill="hold">
                                          <p:stCondLst>
                                            <p:cond delay="0"/>
                                          </p:stCondLst>
                                        </p:cTn>
                                        <p:tgtEl>
                                          <p:spTgt spid="4">
                                            <p:graphicEl>
                                              <a:dgm id="{5C37570D-7249-4C72-AC96-24E58B1C5252}"/>
                                            </p:graphicEl>
                                          </p:spTgt>
                                        </p:tgtEl>
                                        <p:attrNameLst>
                                          <p:attrName>style.visibility</p:attrName>
                                        </p:attrNameLst>
                                      </p:cBhvr>
                                      <p:to>
                                        <p:strVal val="visible"/>
                                      </p:to>
                                    </p:set>
                                    <p:animEffect transition="in" filter="randombar(horizontal)">
                                      <p:cBhvr>
                                        <p:cTn id="57" dur="500"/>
                                        <p:tgtEl>
                                          <p:spTgt spid="4">
                                            <p:graphicEl>
                                              <a:dgm id="{5C37570D-7249-4C72-AC96-24E58B1C5252}"/>
                                            </p:graphicEl>
                                          </p:spTgt>
                                        </p:tgtEl>
                                      </p:cBhvr>
                                    </p:animEffect>
                                  </p:childTnLst>
                                </p:cTn>
                              </p:par>
                              <p:par>
                                <p:cTn id="58" presetID="14" presetClass="entr" presetSubtype="10" fill="hold" grpId="0" nodeType="withEffect">
                                  <p:stCondLst>
                                    <p:cond delay="0"/>
                                  </p:stCondLst>
                                  <p:childTnLst>
                                    <p:set>
                                      <p:cBhvr>
                                        <p:cTn id="59" dur="1" fill="hold">
                                          <p:stCondLst>
                                            <p:cond delay="0"/>
                                          </p:stCondLst>
                                        </p:cTn>
                                        <p:tgtEl>
                                          <p:spTgt spid="4">
                                            <p:graphicEl>
                                              <a:dgm id="{6413DA81-DA75-431D-A73C-2D1542C6664B}"/>
                                            </p:graphicEl>
                                          </p:spTgt>
                                        </p:tgtEl>
                                        <p:attrNameLst>
                                          <p:attrName>style.visibility</p:attrName>
                                        </p:attrNameLst>
                                      </p:cBhvr>
                                      <p:to>
                                        <p:strVal val="visible"/>
                                      </p:to>
                                    </p:set>
                                    <p:animEffect transition="in" filter="randombar(horizontal)">
                                      <p:cBhvr>
                                        <p:cTn id="60" dur="500"/>
                                        <p:tgtEl>
                                          <p:spTgt spid="4">
                                            <p:graphicEl>
                                              <a:dgm id="{6413DA81-DA75-431D-A73C-2D1542C6664B}"/>
                                            </p:graphicEl>
                                          </p:spTgt>
                                        </p:tgtEl>
                                      </p:cBhvr>
                                    </p:animEffect>
                                  </p:childTnLst>
                                </p:cTn>
                              </p:par>
                            </p:childTnLst>
                          </p:cTn>
                        </p:par>
                      </p:childTnLst>
                    </p:cTn>
                  </p:par>
                  <p:par>
                    <p:cTn id="61" fill="hold">
                      <p:stCondLst>
                        <p:cond delay="indefinite"/>
                      </p:stCondLst>
                      <p:childTnLst>
                        <p:par>
                          <p:cTn id="62" fill="hold">
                            <p:stCondLst>
                              <p:cond delay="0"/>
                            </p:stCondLst>
                            <p:childTnLst>
                              <p:par>
                                <p:cTn id="63" presetID="14" presetClass="entr" presetSubtype="10" fill="hold" grpId="0" nodeType="clickEffect">
                                  <p:stCondLst>
                                    <p:cond delay="0"/>
                                  </p:stCondLst>
                                  <p:childTnLst>
                                    <p:set>
                                      <p:cBhvr>
                                        <p:cTn id="64" dur="1" fill="hold">
                                          <p:stCondLst>
                                            <p:cond delay="0"/>
                                          </p:stCondLst>
                                        </p:cTn>
                                        <p:tgtEl>
                                          <p:spTgt spid="4">
                                            <p:graphicEl>
                                              <a:dgm id="{7C1EECC3-FD34-4BB9-9823-ADE35F1561D3}"/>
                                            </p:graphicEl>
                                          </p:spTgt>
                                        </p:tgtEl>
                                        <p:attrNameLst>
                                          <p:attrName>style.visibility</p:attrName>
                                        </p:attrNameLst>
                                      </p:cBhvr>
                                      <p:to>
                                        <p:strVal val="visible"/>
                                      </p:to>
                                    </p:set>
                                    <p:animEffect transition="in" filter="randombar(horizontal)">
                                      <p:cBhvr>
                                        <p:cTn id="65" dur="500"/>
                                        <p:tgtEl>
                                          <p:spTgt spid="4">
                                            <p:graphicEl>
                                              <a:dgm id="{7C1EECC3-FD34-4BB9-9823-ADE35F1561D3}"/>
                                            </p:graphicEl>
                                          </p:spTgt>
                                        </p:tgtEl>
                                      </p:cBhvr>
                                    </p:animEffect>
                                  </p:childTnLst>
                                </p:cTn>
                              </p:par>
                              <p:par>
                                <p:cTn id="66" presetID="14" presetClass="entr" presetSubtype="10" fill="hold" grpId="0" nodeType="withEffect">
                                  <p:stCondLst>
                                    <p:cond delay="0"/>
                                  </p:stCondLst>
                                  <p:childTnLst>
                                    <p:set>
                                      <p:cBhvr>
                                        <p:cTn id="67" dur="1" fill="hold">
                                          <p:stCondLst>
                                            <p:cond delay="0"/>
                                          </p:stCondLst>
                                        </p:cTn>
                                        <p:tgtEl>
                                          <p:spTgt spid="4">
                                            <p:graphicEl>
                                              <a:dgm id="{FB2DA2B5-11EE-4220-9176-859A30B40A1E}"/>
                                            </p:graphicEl>
                                          </p:spTgt>
                                        </p:tgtEl>
                                        <p:attrNameLst>
                                          <p:attrName>style.visibility</p:attrName>
                                        </p:attrNameLst>
                                      </p:cBhvr>
                                      <p:to>
                                        <p:strVal val="visible"/>
                                      </p:to>
                                    </p:set>
                                    <p:animEffect transition="in" filter="randombar(horizontal)">
                                      <p:cBhvr>
                                        <p:cTn id="68" dur="500"/>
                                        <p:tgtEl>
                                          <p:spTgt spid="4">
                                            <p:graphicEl>
                                              <a:dgm id="{FB2DA2B5-11EE-4220-9176-859A30B40A1E}"/>
                                            </p:graphicEl>
                                          </p:spTgt>
                                        </p:tgtEl>
                                      </p:cBhvr>
                                    </p:animEffect>
                                  </p:childTnLst>
                                </p:cTn>
                              </p:par>
                              <p:par>
                                <p:cTn id="69" presetID="14" presetClass="entr" presetSubtype="10" fill="hold" grpId="0" nodeType="withEffect">
                                  <p:stCondLst>
                                    <p:cond delay="0"/>
                                  </p:stCondLst>
                                  <p:childTnLst>
                                    <p:set>
                                      <p:cBhvr>
                                        <p:cTn id="70" dur="1" fill="hold">
                                          <p:stCondLst>
                                            <p:cond delay="0"/>
                                          </p:stCondLst>
                                        </p:cTn>
                                        <p:tgtEl>
                                          <p:spTgt spid="4">
                                            <p:graphicEl>
                                              <a:dgm id="{87905B32-E92F-4E51-BE71-11623ED89625}"/>
                                            </p:graphicEl>
                                          </p:spTgt>
                                        </p:tgtEl>
                                        <p:attrNameLst>
                                          <p:attrName>style.visibility</p:attrName>
                                        </p:attrNameLst>
                                      </p:cBhvr>
                                      <p:to>
                                        <p:strVal val="visible"/>
                                      </p:to>
                                    </p:set>
                                    <p:animEffect transition="in" filter="randombar(horizontal)">
                                      <p:cBhvr>
                                        <p:cTn id="71" dur="500"/>
                                        <p:tgtEl>
                                          <p:spTgt spid="4">
                                            <p:graphicEl>
                                              <a:dgm id="{87905B32-E92F-4E51-BE71-11623ED89625}"/>
                                            </p:graphicEl>
                                          </p:spTgt>
                                        </p:tgtEl>
                                      </p:cBhvr>
                                    </p:animEffect>
                                  </p:childTnLst>
                                </p:cTn>
                              </p:par>
                            </p:childTnLst>
                          </p:cTn>
                        </p:par>
                      </p:childTnLst>
                    </p:cTn>
                  </p:par>
                  <p:par>
                    <p:cTn id="72" fill="hold">
                      <p:stCondLst>
                        <p:cond delay="indefinite"/>
                      </p:stCondLst>
                      <p:childTnLst>
                        <p:par>
                          <p:cTn id="73" fill="hold">
                            <p:stCondLst>
                              <p:cond delay="0"/>
                            </p:stCondLst>
                            <p:childTnLst>
                              <p:par>
                                <p:cTn id="74" presetID="53" presetClass="exit" presetSubtype="32" fill="hold" grpId="1" nodeType="clickEffect">
                                  <p:stCondLst>
                                    <p:cond delay="0"/>
                                  </p:stCondLst>
                                  <p:childTnLst>
                                    <p:anim calcmode="lin" valueType="num">
                                      <p:cBhvr>
                                        <p:cTn id="75" dur="500"/>
                                        <p:tgtEl>
                                          <p:spTgt spid="4">
                                            <p:graphicEl>
                                              <a:dgm id="{167D36C8-4775-49E1-8E33-6D327DDEDE61}"/>
                                            </p:graphicEl>
                                          </p:spTgt>
                                        </p:tgtEl>
                                        <p:attrNameLst>
                                          <p:attrName>ppt_w</p:attrName>
                                        </p:attrNameLst>
                                      </p:cBhvr>
                                      <p:tavLst>
                                        <p:tav tm="0">
                                          <p:val>
                                            <p:strVal val="ppt_w"/>
                                          </p:val>
                                        </p:tav>
                                        <p:tav tm="100000">
                                          <p:val>
                                            <p:fltVal val="0"/>
                                          </p:val>
                                        </p:tav>
                                      </p:tavLst>
                                    </p:anim>
                                    <p:anim calcmode="lin" valueType="num">
                                      <p:cBhvr>
                                        <p:cTn id="76" dur="500"/>
                                        <p:tgtEl>
                                          <p:spTgt spid="4">
                                            <p:graphicEl>
                                              <a:dgm id="{167D36C8-4775-49E1-8E33-6D327DDEDE61}"/>
                                            </p:graphicEl>
                                          </p:spTgt>
                                        </p:tgtEl>
                                        <p:attrNameLst>
                                          <p:attrName>ppt_h</p:attrName>
                                        </p:attrNameLst>
                                      </p:cBhvr>
                                      <p:tavLst>
                                        <p:tav tm="0">
                                          <p:val>
                                            <p:strVal val="ppt_h"/>
                                          </p:val>
                                        </p:tav>
                                        <p:tav tm="100000">
                                          <p:val>
                                            <p:fltVal val="0"/>
                                          </p:val>
                                        </p:tav>
                                      </p:tavLst>
                                    </p:anim>
                                    <p:animEffect transition="out" filter="fade">
                                      <p:cBhvr>
                                        <p:cTn id="77" dur="500"/>
                                        <p:tgtEl>
                                          <p:spTgt spid="4">
                                            <p:graphicEl>
                                              <a:dgm id="{167D36C8-4775-49E1-8E33-6D327DDEDE61}"/>
                                            </p:graphicEl>
                                          </p:spTgt>
                                        </p:tgtEl>
                                      </p:cBhvr>
                                    </p:animEffect>
                                    <p:set>
                                      <p:cBhvr>
                                        <p:cTn id="78" dur="1" fill="hold">
                                          <p:stCondLst>
                                            <p:cond delay="499"/>
                                          </p:stCondLst>
                                        </p:cTn>
                                        <p:tgtEl>
                                          <p:spTgt spid="4">
                                            <p:graphicEl>
                                              <a:dgm id="{167D36C8-4775-49E1-8E33-6D327DDEDE61}"/>
                                            </p:graphicEl>
                                          </p:spTgt>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53" presetClass="exit" presetSubtype="32" fill="hold" grpId="1" nodeType="clickEffect">
                                  <p:stCondLst>
                                    <p:cond delay="0"/>
                                  </p:stCondLst>
                                  <p:childTnLst>
                                    <p:anim calcmode="lin" valueType="num">
                                      <p:cBhvr>
                                        <p:cTn id="82" dur="500"/>
                                        <p:tgtEl>
                                          <p:spTgt spid="4">
                                            <p:graphicEl>
                                              <a:dgm id="{8E957286-CBD9-4499-A873-04E081963907}"/>
                                            </p:graphicEl>
                                          </p:spTgt>
                                        </p:tgtEl>
                                        <p:attrNameLst>
                                          <p:attrName>ppt_w</p:attrName>
                                        </p:attrNameLst>
                                      </p:cBhvr>
                                      <p:tavLst>
                                        <p:tav tm="0">
                                          <p:val>
                                            <p:strVal val="ppt_w"/>
                                          </p:val>
                                        </p:tav>
                                        <p:tav tm="100000">
                                          <p:val>
                                            <p:fltVal val="0"/>
                                          </p:val>
                                        </p:tav>
                                      </p:tavLst>
                                    </p:anim>
                                    <p:anim calcmode="lin" valueType="num">
                                      <p:cBhvr>
                                        <p:cTn id="83" dur="500"/>
                                        <p:tgtEl>
                                          <p:spTgt spid="4">
                                            <p:graphicEl>
                                              <a:dgm id="{8E957286-CBD9-4499-A873-04E081963907}"/>
                                            </p:graphicEl>
                                          </p:spTgt>
                                        </p:tgtEl>
                                        <p:attrNameLst>
                                          <p:attrName>ppt_h</p:attrName>
                                        </p:attrNameLst>
                                      </p:cBhvr>
                                      <p:tavLst>
                                        <p:tav tm="0">
                                          <p:val>
                                            <p:strVal val="ppt_h"/>
                                          </p:val>
                                        </p:tav>
                                        <p:tav tm="100000">
                                          <p:val>
                                            <p:fltVal val="0"/>
                                          </p:val>
                                        </p:tav>
                                      </p:tavLst>
                                    </p:anim>
                                    <p:animEffect transition="out" filter="fade">
                                      <p:cBhvr>
                                        <p:cTn id="84" dur="500"/>
                                        <p:tgtEl>
                                          <p:spTgt spid="4">
                                            <p:graphicEl>
                                              <a:dgm id="{8E957286-CBD9-4499-A873-04E081963907}"/>
                                            </p:graphicEl>
                                          </p:spTgt>
                                        </p:tgtEl>
                                      </p:cBhvr>
                                    </p:animEffect>
                                    <p:set>
                                      <p:cBhvr>
                                        <p:cTn id="85" dur="1" fill="hold">
                                          <p:stCondLst>
                                            <p:cond delay="499"/>
                                          </p:stCondLst>
                                        </p:cTn>
                                        <p:tgtEl>
                                          <p:spTgt spid="4">
                                            <p:graphicEl>
                                              <a:dgm id="{8E957286-CBD9-4499-A873-04E081963907}"/>
                                            </p:graphicEl>
                                          </p:spTgt>
                                        </p:tgtEl>
                                        <p:attrNameLst>
                                          <p:attrName>style.visibility</p:attrName>
                                        </p:attrNameLst>
                                      </p:cBhvr>
                                      <p:to>
                                        <p:strVal val="hidden"/>
                                      </p:to>
                                    </p:set>
                                  </p:childTnLst>
                                </p:cTn>
                              </p:par>
                            </p:childTnLst>
                          </p:cTn>
                        </p:par>
                      </p:childTnLst>
                    </p:cTn>
                  </p:par>
                  <p:par>
                    <p:cTn id="86" fill="hold">
                      <p:stCondLst>
                        <p:cond delay="indefinite"/>
                      </p:stCondLst>
                      <p:childTnLst>
                        <p:par>
                          <p:cTn id="87" fill="hold">
                            <p:stCondLst>
                              <p:cond delay="0"/>
                            </p:stCondLst>
                            <p:childTnLst>
                              <p:par>
                                <p:cTn id="88" presetID="53" presetClass="exit" presetSubtype="32" fill="hold" grpId="1" nodeType="clickEffect">
                                  <p:stCondLst>
                                    <p:cond delay="0"/>
                                  </p:stCondLst>
                                  <p:childTnLst>
                                    <p:anim calcmode="lin" valueType="num">
                                      <p:cBhvr>
                                        <p:cTn id="89" dur="500"/>
                                        <p:tgtEl>
                                          <p:spTgt spid="4">
                                            <p:graphicEl>
                                              <a:dgm id="{30B2FD04-C339-4A76-97DA-B037A78E7E8D}"/>
                                            </p:graphicEl>
                                          </p:spTgt>
                                        </p:tgtEl>
                                        <p:attrNameLst>
                                          <p:attrName>ppt_w</p:attrName>
                                        </p:attrNameLst>
                                      </p:cBhvr>
                                      <p:tavLst>
                                        <p:tav tm="0">
                                          <p:val>
                                            <p:strVal val="ppt_w"/>
                                          </p:val>
                                        </p:tav>
                                        <p:tav tm="100000">
                                          <p:val>
                                            <p:fltVal val="0"/>
                                          </p:val>
                                        </p:tav>
                                      </p:tavLst>
                                    </p:anim>
                                    <p:anim calcmode="lin" valueType="num">
                                      <p:cBhvr>
                                        <p:cTn id="90" dur="500"/>
                                        <p:tgtEl>
                                          <p:spTgt spid="4">
                                            <p:graphicEl>
                                              <a:dgm id="{30B2FD04-C339-4A76-97DA-B037A78E7E8D}"/>
                                            </p:graphicEl>
                                          </p:spTgt>
                                        </p:tgtEl>
                                        <p:attrNameLst>
                                          <p:attrName>ppt_h</p:attrName>
                                        </p:attrNameLst>
                                      </p:cBhvr>
                                      <p:tavLst>
                                        <p:tav tm="0">
                                          <p:val>
                                            <p:strVal val="ppt_h"/>
                                          </p:val>
                                        </p:tav>
                                        <p:tav tm="100000">
                                          <p:val>
                                            <p:fltVal val="0"/>
                                          </p:val>
                                        </p:tav>
                                      </p:tavLst>
                                    </p:anim>
                                    <p:animEffect transition="out" filter="fade">
                                      <p:cBhvr>
                                        <p:cTn id="91" dur="500"/>
                                        <p:tgtEl>
                                          <p:spTgt spid="4">
                                            <p:graphicEl>
                                              <a:dgm id="{30B2FD04-C339-4A76-97DA-B037A78E7E8D}"/>
                                            </p:graphicEl>
                                          </p:spTgt>
                                        </p:tgtEl>
                                      </p:cBhvr>
                                    </p:animEffect>
                                    <p:set>
                                      <p:cBhvr>
                                        <p:cTn id="92" dur="1" fill="hold">
                                          <p:stCondLst>
                                            <p:cond delay="499"/>
                                          </p:stCondLst>
                                        </p:cTn>
                                        <p:tgtEl>
                                          <p:spTgt spid="4">
                                            <p:graphicEl>
                                              <a:dgm id="{30B2FD04-C339-4A76-97DA-B037A78E7E8D}"/>
                                            </p:graphicEl>
                                          </p:spTgt>
                                        </p:tgtEl>
                                        <p:attrNameLst>
                                          <p:attrName>style.visibility</p:attrName>
                                        </p:attrNameLst>
                                      </p:cBhvr>
                                      <p:to>
                                        <p:strVal val="hidden"/>
                                      </p:to>
                                    </p:set>
                                  </p:childTnLst>
                                </p:cTn>
                              </p:par>
                              <p:par>
                                <p:cTn id="93" presetID="53" presetClass="exit" presetSubtype="32" fill="hold" grpId="1" nodeType="withEffect">
                                  <p:stCondLst>
                                    <p:cond delay="0"/>
                                  </p:stCondLst>
                                  <p:childTnLst>
                                    <p:anim calcmode="lin" valueType="num">
                                      <p:cBhvr>
                                        <p:cTn id="94" dur="500"/>
                                        <p:tgtEl>
                                          <p:spTgt spid="4">
                                            <p:graphicEl>
                                              <a:dgm id="{DF867F9E-A5AB-4541-B6C8-52B6565D0A91}"/>
                                            </p:graphicEl>
                                          </p:spTgt>
                                        </p:tgtEl>
                                        <p:attrNameLst>
                                          <p:attrName>ppt_w</p:attrName>
                                        </p:attrNameLst>
                                      </p:cBhvr>
                                      <p:tavLst>
                                        <p:tav tm="0">
                                          <p:val>
                                            <p:strVal val="ppt_w"/>
                                          </p:val>
                                        </p:tav>
                                        <p:tav tm="100000">
                                          <p:val>
                                            <p:fltVal val="0"/>
                                          </p:val>
                                        </p:tav>
                                      </p:tavLst>
                                    </p:anim>
                                    <p:anim calcmode="lin" valueType="num">
                                      <p:cBhvr>
                                        <p:cTn id="95" dur="500"/>
                                        <p:tgtEl>
                                          <p:spTgt spid="4">
                                            <p:graphicEl>
                                              <a:dgm id="{DF867F9E-A5AB-4541-B6C8-52B6565D0A91}"/>
                                            </p:graphicEl>
                                          </p:spTgt>
                                        </p:tgtEl>
                                        <p:attrNameLst>
                                          <p:attrName>ppt_h</p:attrName>
                                        </p:attrNameLst>
                                      </p:cBhvr>
                                      <p:tavLst>
                                        <p:tav tm="0">
                                          <p:val>
                                            <p:strVal val="ppt_h"/>
                                          </p:val>
                                        </p:tav>
                                        <p:tav tm="100000">
                                          <p:val>
                                            <p:fltVal val="0"/>
                                          </p:val>
                                        </p:tav>
                                      </p:tavLst>
                                    </p:anim>
                                    <p:animEffect transition="out" filter="fade">
                                      <p:cBhvr>
                                        <p:cTn id="96" dur="500"/>
                                        <p:tgtEl>
                                          <p:spTgt spid="4">
                                            <p:graphicEl>
                                              <a:dgm id="{DF867F9E-A5AB-4541-B6C8-52B6565D0A91}"/>
                                            </p:graphicEl>
                                          </p:spTgt>
                                        </p:tgtEl>
                                      </p:cBhvr>
                                    </p:animEffect>
                                    <p:set>
                                      <p:cBhvr>
                                        <p:cTn id="97" dur="1" fill="hold">
                                          <p:stCondLst>
                                            <p:cond delay="499"/>
                                          </p:stCondLst>
                                        </p:cTn>
                                        <p:tgtEl>
                                          <p:spTgt spid="4">
                                            <p:graphicEl>
                                              <a:dgm id="{DF867F9E-A5AB-4541-B6C8-52B6565D0A91}"/>
                                            </p:graphicEl>
                                          </p:spTgt>
                                        </p:tgtEl>
                                        <p:attrNameLst>
                                          <p:attrName>style.visibility</p:attrName>
                                        </p:attrNameLst>
                                      </p:cBhvr>
                                      <p:to>
                                        <p:strVal val="hidden"/>
                                      </p:to>
                                    </p:set>
                                  </p:childTnLst>
                                </p:cTn>
                              </p:par>
                            </p:childTnLst>
                          </p:cTn>
                        </p:par>
                      </p:childTnLst>
                    </p:cTn>
                  </p:par>
                  <p:par>
                    <p:cTn id="98" fill="hold">
                      <p:stCondLst>
                        <p:cond delay="indefinite"/>
                      </p:stCondLst>
                      <p:childTnLst>
                        <p:par>
                          <p:cTn id="99" fill="hold">
                            <p:stCondLst>
                              <p:cond delay="0"/>
                            </p:stCondLst>
                            <p:childTnLst>
                              <p:par>
                                <p:cTn id="100" presetID="53" presetClass="exit" presetSubtype="32" fill="hold" grpId="1" nodeType="clickEffect">
                                  <p:stCondLst>
                                    <p:cond delay="0"/>
                                  </p:stCondLst>
                                  <p:childTnLst>
                                    <p:anim calcmode="lin" valueType="num">
                                      <p:cBhvr>
                                        <p:cTn id="101" dur="500"/>
                                        <p:tgtEl>
                                          <p:spTgt spid="4">
                                            <p:graphicEl>
                                              <a:dgm id="{1F488E75-D40A-4E39-8DDC-2C6A0FBE3DE3}"/>
                                            </p:graphicEl>
                                          </p:spTgt>
                                        </p:tgtEl>
                                        <p:attrNameLst>
                                          <p:attrName>ppt_w</p:attrName>
                                        </p:attrNameLst>
                                      </p:cBhvr>
                                      <p:tavLst>
                                        <p:tav tm="0">
                                          <p:val>
                                            <p:strVal val="ppt_w"/>
                                          </p:val>
                                        </p:tav>
                                        <p:tav tm="100000">
                                          <p:val>
                                            <p:fltVal val="0"/>
                                          </p:val>
                                        </p:tav>
                                      </p:tavLst>
                                    </p:anim>
                                    <p:anim calcmode="lin" valueType="num">
                                      <p:cBhvr>
                                        <p:cTn id="102" dur="500"/>
                                        <p:tgtEl>
                                          <p:spTgt spid="4">
                                            <p:graphicEl>
                                              <a:dgm id="{1F488E75-D40A-4E39-8DDC-2C6A0FBE3DE3}"/>
                                            </p:graphicEl>
                                          </p:spTgt>
                                        </p:tgtEl>
                                        <p:attrNameLst>
                                          <p:attrName>ppt_h</p:attrName>
                                        </p:attrNameLst>
                                      </p:cBhvr>
                                      <p:tavLst>
                                        <p:tav tm="0">
                                          <p:val>
                                            <p:strVal val="ppt_h"/>
                                          </p:val>
                                        </p:tav>
                                        <p:tav tm="100000">
                                          <p:val>
                                            <p:fltVal val="0"/>
                                          </p:val>
                                        </p:tav>
                                      </p:tavLst>
                                    </p:anim>
                                    <p:animEffect transition="out" filter="fade">
                                      <p:cBhvr>
                                        <p:cTn id="103" dur="500"/>
                                        <p:tgtEl>
                                          <p:spTgt spid="4">
                                            <p:graphicEl>
                                              <a:dgm id="{1F488E75-D40A-4E39-8DDC-2C6A0FBE3DE3}"/>
                                            </p:graphicEl>
                                          </p:spTgt>
                                        </p:tgtEl>
                                      </p:cBhvr>
                                    </p:animEffect>
                                    <p:set>
                                      <p:cBhvr>
                                        <p:cTn id="104" dur="1" fill="hold">
                                          <p:stCondLst>
                                            <p:cond delay="499"/>
                                          </p:stCondLst>
                                        </p:cTn>
                                        <p:tgtEl>
                                          <p:spTgt spid="4">
                                            <p:graphicEl>
                                              <a:dgm id="{1F488E75-D40A-4E39-8DDC-2C6A0FBE3DE3}"/>
                                            </p:graphicEl>
                                          </p:spTgt>
                                        </p:tgtEl>
                                        <p:attrNameLst>
                                          <p:attrName>style.visibility</p:attrName>
                                        </p:attrNameLst>
                                      </p:cBhvr>
                                      <p:to>
                                        <p:strVal val="hidden"/>
                                      </p:to>
                                    </p:set>
                                  </p:childTnLst>
                                </p:cTn>
                              </p:par>
                              <p:par>
                                <p:cTn id="105" presetID="53" presetClass="exit" presetSubtype="32" fill="hold" grpId="1" nodeType="withEffect">
                                  <p:stCondLst>
                                    <p:cond delay="0"/>
                                  </p:stCondLst>
                                  <p:childTnLst>
                                    <p:anim calcmode="lin" valueType="num">
                                      <p:cBhvr>
                                        <p:cTn id="106" dur="500"/>
                                        <p:tgtEl>
                                          <p:spTgt spid="4">
                                            <p:graphicEl>
                                              <a:dgm id="{689F6210-E95D-4FD2-B76D-8CE370CA5B85}"/>
                                            </p:graphicEl>
                                          </p:spTgt>
                                        </p:tgtEl>
                                        <p:attrNameLst>
                                          <p:attrName>ppt_w</p:attrName>
                                        </p:attrNameLst>
                                      </p:cBhvr>
                                      <p:tavLst>
                                        <p:tav tm="0">
                                          <p:val>
                                            <p:strVal val="ppt_w"/>
                                          </p:val>
                                        </p:tav>
                                        <p:tav tm="100000">
                                          <p:val>
                                            <p:fltVal val="0"/>
                                          </p:val>
                                        </p:tav>
                                      </p:tavLst>
                                    </p:anim>
                                    <p:anim calcmode="lin" valueType="num">
                                      <p:cBhvr>
                                        <p:cTn id="107" dur="500"/>
                                        <p:tgtEl>
                                          <p:spTgt spid="4">
                                            <p:graphicEl>
                                              <a:dgm id="{689F6210-E95D-4FD2-B76D-8CE370CA5B85}"/>
                                            </p:graphicEl>
                                          </p:spTgt>
                                        </p:tgtEl>
                                        <p:attrNameLst>
                                          <p:attrName>ppt_h</p:attrName>
                                        </p:attrNameLst>
                                      </p:cBhvr>
                                      <p:tavLst>
                                        <p:tav tm="0">
                                          <p:val>
                                            <p:strVal val="ppt_h"/>
                                          </p:val>
                                        </p:tav>
                                        <p:tav tm="100000">
                                          <p:val>
                                            <p:fltVal val="0"/>
                                          </p:val>
                                        </p:tav>
                                      </p:tavLst>
                                    </p:anim>
                                    <p:animEffect transition="out" filter="fade">
                                      <p:cBhvr>
                                        <p:cTn id="108" dur="500"/>
                                        <p:tgtEl>
                                          <p:spTgt spid="4">
                                            <p:graphicEl>
                                              <a:dgm id="{689F6210-E95D-4FD2-B76D-8CE370CA5B85}"/>
                                            </p:graphicEl>
                                          </p:spTgt>
                                        </p:tgtEl>
                                      </p:cBhvr>
                                    </p:animEffect>
                                    <p:set>
                                      <p:cBhvr>
                                        <p:cTn id="109" dur="1" fill="hold">
                                          <p:stCondLst>
                                            <p:cond delay="499"/>
                                          </p:stCondLst>
                                        </p:cTn>
                                        <p:tgtEl>
                                          <p:spTgt spid="4">
                                            <p:graphicEl>
                                              <a:dgm id="{689F6210-E95D-4FD2-B76D-8CE370CA5B85}"/>
                                            </p:graphicEl>
                                          </p:spTgt>
                                        </p:tgtEl>
                                        <p:attrNameLst>
                                          <p:attrName>style.visibility</p:attrName>
                                        </p:attrNameLst>
                                      </p:cBhvr>
                                      <p:to>
                                        <p:strVal val="hidden"/>
                                      </p:to>
                                    </p:set>
                                  </p:childTnLst>
                                </p:cTn>
                              </p:par>
                            </p:childTnLst>
                          </p:cTn>
                        </p:par>
                      </p:childTnLst>
                    </p:cTn>
                  </p:par>
                  <p:par>
                    <p:cTn id="110" fill="hold">
                      <p:stCondLst>
                        <p:cond delay="indefinite"/>
                      </p:stCondLst>
                      <p:childTnLst>
                        <p:par>
                          <p:cTn id="111" fill="hold">
                            <p:stCondLst>
                              <p:cond delay="0"/>
                            </p:stCondLst>
                            <p:childTnLst>
                              <p:par>
                                <p:cTn id="112" presetID="53" presetClass="exit" presetSubtype="32" fill="hold" grpId="1" nodeType="clickEffect">
                                  <p:stCondLst>
                                    <p:cond delay="0"/>
                                  </p:stCondLst>
                                  <p:childTnLst>
                                    <p:anim calcmode="lin" valueType="num">
                                      <p:cBhvr>
                                        <p:cTn id="113" dur="500"/>
                                        <p:tgtEl>
                                          <p:spTgt spid="4">
                                            <p:graphicEl>
                                              <a:dgm id="{5895C5CA-392A-4DB5-A09E-FA3737E7E423}"/>
                                            </p:graphicEl>
                                          </p:spTgt>
                                        </p:tgtEl>
                                        <p:attrNameLst>
                                          <p:attrName>ppt_w</p:attrName>
                                        </p:attrNameLst>
                                      </p:cBhvr>
                                      <p:tavLst>
                                        <p:tav tm="0">
                                          <p:val>
                                            <p:strVal val="ppt_w"/>
                                          </p:val>
                                        </p:tav>
                                        <p:tav tm="100000">
                                          <p:val>
                                            <p:fltVal val="0"/>
                                          </p:val>
                                        </p:tav>
                                      </p:tavLst>
                                    </p:anim>
                                    <p:anim calcmode="lin" valueType="num">
                                      <p:cBhvr>
                                        <p:cTn id="114" dur="500"/>
                                        <p:tgtEl>
                                          <p:spTgt spid="4">
                                            <p:graphicEl>
                                              <a:dgm id="{5895C5CA-392A-4DB5-A09E-FA3737E7E423}"/>
                                            </p:graphicEl>
                                          </p:spTgt>
                                        </p:tgtEl>
                                        <p:attrNameLst>
                                          <p:attrName>ppt_h</p:attrName>
                                        </p:attrNameLst>
                                      </p:cBhvr>
                                      <p:tavLst>
                                        <p:tav tm="0">
                                          <p:val>
                                            <p:strVal val="ppt_h"/>
                                          </p:val>
                                        </p:tav>
                                        <p:tav tm="100000">
                                          <p:val>
                                            <p:fltVal val="0"/>
                                          </p:val>
                                        </p:tav>
                                      </p:tavLst>
                                    </p:anim>
                                    <p:animEffect transition="out" filter="fade">
                                      <p:cBhvr>
                                        <p:cTn id="115" dur="500"/>
                                        <p:tgtEl>
                                          <p:spTgt spid="4">
                                            <p:graphicEl>
                                              <a:dgm id="{5895C5CA-392A-4DB5-A09E-FA3737E7E423}"/>
                                            </p:graphicEl>
                                          </p:spTgt>
                                        </p:tgtEl>
                                      </p:cBhvr>
                                    </p:animEffect>
                                    <p:set>
                                      <p:cBhvr>
                                        <p:cTn id="116" dur="1" fill="hold">
                                          <p:stCondLst>
                                            <p:cond delay="499"/>
                                          </p:stCondLst>
                                        </p:cTn>
                                        <p:tgtEl>
                                          <p:spTgt spid="4">
                                            <p:graphicEl>
                                              <a:dgm id="{5895C5CA-392A-4DB5-A09E-FA3737E7E423}"/>
                                            </p:graphicEl>
                                          </p:spTgt>
                                        </p:tgtEl>
                                        <p:attrNameLst>
                                          <p:attrName>style.visibility</p:attrName>
                                        </p:attrNameLst>
                                      </p:cBhvr>
                                      <p:to>
                                        <p:strVal val="hidden"/>
                                      </p:to>
                                    </p:set>
                                  </p:childTnLst>
                                </p:cTn>
                              </p:par>
                              <p:par>
                                <p:cTn id="117" presetID="53" presetClass="exit" presetSubtype="32" fill="hold" grpId="1" nodeType="withEffect">
                                  <p:stCondLst>
                                    <p:cond delay="0"/>
                                  </p:stCondLst>
                                  <p:childTnLst>
                                    <p:anim calcmode="lin" valueType="num">
                                      <p:cBhvr>
                                        <p:cTn id="118" dur="500"/>
                                        <p:tgtEl>
                                          <p:spTgt spid="4">
                                            <p:graphicEl>
                                              <a:dgm id="{7FF0D3C8-84E3-4255-8C16-EB9A28CCF68E}"/>
                                            </p:graphicEl>
                                          </p:spTgt>
                                        </p:tgtEl>
                                        <p:attrNameLst>
                                          <p:attrName>ppt_w</p:attrName>
                                        </p:attrNameLst>
                                      </p:cBhvr>
                                      <p:tavLst>
                                        <p:tav tm="0">
                                          <p:val>
                                            <p:strVal val="ppt_w"/>
                                          </p:val>
                                        </p:tav>
                                        <p:tav tm="100000">
                                          <p:val>
                                            <p:fltVal val="0"/>
                                          </p:val>
                                        </p:tav>
                                      </p:tavLst>
                                    </p:anim>
                                    <p:anim calcmode="lin" valueType="num">
                                      <p:cBhvr>
                                        <p:cTn id="119" dur="500"/>
                                        <p:tgtEl>
                                          <p:spTgt spid="4">
                                            <p:graphicEl>
                                              <a:dgm id="{7FF0D3C8-84E3-4255-8C16-EB9A28CCF68E}"/>
                                            </p:graphicEl>
                                          </p:spTgt>
                                        </p:tgtEl>
                                        <p:attrNameLst>
                                          <p:attrName>ppt_h</p:attrName>
                                        </p:attrNameLst>
                                      </p:cBhvr>
                                      <p:tavLst>
                                        <p:tav tm="0">
                                          <p:val>
                                            <p:strVal val="ppt_h"/>
                                          </p:val>
                                        </p:tav>
                                        <p:tav tm="100000">
                                          <p:val>
                                            <p:fltVal val="0"/>
                                          </p:val>
                                        </p:tav>
                                      </p:tavLst>
                                    </p:anim>
                                    <p:animEffect transition="out" filter="fade">
                                      <p:cBhvr>
                                        <p:cTn id="120" dur="500"/>
                                        <p:tgtEl>
                                          <p:spTgt spid="4">
                                            <p:graphicEl>
                                              <a:dgm id="{7FF0D3C8-84E3-4255-8C16-EB9A28CCF68E}"/>
                                            </p:graphicEl>
                                          </p:spTgt>
                                        </p:tgtEl>
                                      </p:cBhvr>
                                    </p:animEffect>
                                    <p:set>
                                      <p:cBhvr>
                                        <p:cTn id="121" dur="1" fill="hold">
                                          <p:stCondLst>
                                            <p:cond delay="499"/>
                                          </p:stCondLst>
                                        </p:cTn>
                                        <p:tgtEl>
                                          <p:spTgt spid="4">
                                            <p:graphicEl>
                                              <a:dgm id="{7FF0D3C8-84E3-4255-8C16-EB9A28CCF68E}"/>
                                            </p:graphicEl>
                                          </p:spTgt>
                                        </p:tgtEl>
                                        <p:attrNameLst>
                                          <p:attrName>style.visibility</p:attrName>
                                        </p:attrNameLst>
                                      </p:cBhvr>
                                      <p:to>
                                        <p:strVal val="hidden"/>
                                      </p:to>
                                    </p:set>
                                  </p:childTnLst>
                                </p:cTn>
                              </p:par>
                            </p:childTnLst>
                          </p:cTn>
                        </p:par>
                      </p:childTnLst>
                    </p:cTn>
                  </p:par>
                  <p:par>
                    <p:cTn id="122" fill="hold">
                      <p:stCondLst>
                        <p:cond delay="indefinite"/>
                      </p:stCondLst>
                      <p:childTnLst>
                        <p:par>
                          <p:cTn id="123" fill="hold">
                            <p:stCondLst>
                              <p:cond delay="0"/>
                            </p:stCondLst>
                            <p:childTnLst>
                              <p:par>
                                <p:cTn id="124" presetID="53" presetClass="exit" presetSubtype="32" fill="hold" grpId="1" nodeType="clickEffect">
                                  <p:stCondLst>
                                    <p:cond delay="0"/>
                                  </p:stCondLst>
                                  <p:childTnLst>
                                    <p:anim calcmode="lin" valueType="num">
                                      <p:cBhvr>
                                        <p:cTn id="125" dur="500"/>
                                        <p:tgtEl>
                                          <p:spTgt spid="4">
                                            <p:graphicEl>
                                              <a:dgm id="{AD7BC908-B092-4036-9240-600B02BC0A41}"/>
                                            </p:graphicEl>
                                          </p:spTgt>
                                        </p:tgtEl>
                                        <p:attrNameLst>
                                          <p:attrName>ppt_w</p:attrName>
                                        </p:attrNameLst>
                                      </p:cBhvr>
                                      <p:tavLst>
                                        <p:tav tm="0">
                                          <p:val>
                                            <p:strVal val="ppt_w"/>
                                          </p:val>
                                        </p:tav>
                                        <p:tav tm="100000">
                                          <p:val>
                                            <p:fltVal val="0"/>
                                          </p:val>
                                        </p:tav>
                                      </p:tavLst>
                                    </p:anim>
                                    <p:anim calcmode="lin" valueType="num">
                                      <p:cBhvr>
                                        <p:cTn id="126" dur="500"/>
                                        <p:tgtEl>
                                          <p:spTgt spid="4">
                                            <p:graphicEl>
                                              <a:dgm id="{AD7BC908-B092-4036-9240-600B02BC0A41}"/>
                                            </p:graphicEl>
                                          </p:spTgt>
                                        </p:tgtEl>
                                        <p:attrNameLst>
                                          <p:attrName>ppt_h</p:attrName>
                                        </p:attrNameLst>
                                      </p:cBhvr>
                                      <p:tavLst>
                                        <p:tav tm="0">
                                          <p:val>
                                            <p:strVal val="ppt_h"/>
                                          </p:val>
                                        </p:tav>
                                        <p:tav tm="100000">
                                          <p:val>
                                            <p:fltVal val="0"/>
                                          </p:val>
                                        </p:tav>
                                      </p:tavLst>
                                    </p:anim>
                                    <p:animEffect transition="out" filter="fade">
                                      <p:cBhvr>
                                        <p:cTn id="127" dur="500"/>
                                        <p:tgtEl>
                                          <p:spTgt spid="4">
                                            <p:graphicEl>
                                              <a:dgm id="{AD7BC908-B092-4036-9240-600B02BC0A41}"/>
                                            </p:graphicEl>
                                          </p:spTgt>
                                        </p:tgtEl>
                                      </p:cBhvr>
                                    </p:animEffect>
                                    <p:set>
                                      <p:cBhvr>
                                        <p:cTn id="128" dur="1" fill="hold">
                                          <p:stCondLst>
                                            <p:cond delay="499"/>
                                          </p:stCondLst>
                                        </p:cTn>
                                        <p:tgtEl>
                                          <p:spTgt spid="4">
                                            <p:graphicEl>
                                              <a:dgm id="{AD7BC908-B092-4036-9240-600B02BC0A41}"/>
                                            </p:graphicEl>
                                          </p:spTgt>
                                        </p:tgtEl>
                                        <p:attrNameLst>
                                          <p:attrName>style.visibility</p:attrName>
                                        </p:attrNameLst>
                                      </p:cBhvr>
                                      <p:to>
                                        <p:strVal val="hidden"/>
                                      </p:to>
                                    </p:set>
                                  </p:childTnLst>
                                </p:cTn>
                              </p:par>
                              <p:par>
                                <p:cTn id="129" presetID="53" presetClass="exit" presetSubtype="32" fill="hold" grpId="1" nodeType="withEffect">
                                  <p:stCondLst>
                                    <p:cond delay="0"/>
                                  </p:stCondLst>
                                  <p:childTnLst>
                                    <p:anim calcmode="lin" valueType="num">
                                      <p:cBhvr>
                                        <p:cTn id="130" dur="500"/>
                                        <p:tgtEl>
                                          <p:spTgt spid="4">
                                            <p:graphicEl>
                                              <a:dgm id="{7F20BBE2-4A11-457B-AD23-4A55456E82B6}"/>
                                            </p:graphicEl>
                                          </p:spTgt>
                                        </p:tgtEl>
                                        <p:attrNameLst>
                                          <p:attrName>ppt_w</p:attrName>
                                        </p:attrNameLst>
                                      </p:cBhvr>
                                      <p:tavLst>
                                        <p:tav tm="0">
                                          <p:val>
                                            <p:strVal val="ppt_w"/>
                                          </p:val>
                                        </p:tav>
                                        <p:tav tm="100000">
                                          <p:val>
                                            <p:fltVal val="0"/>
                                          </p:val>
                                        </p:tav>
                                      </p:tavLst>
                                    </p:anim>
                                    <p:anim calcmode="lin" valueType="num">
                                      <p:cBhvr>
                                        <p:cTn id="131" dur="500"/>
                                        <p:tgtEl>
                                          <p:spTgt spid="4">
                                            <p:graphicEl>
                                              <a:dgm id="{7F20BBE2-4A11-457B-AD23-4A55456E82B6}"/>
                                            </p:graphicEl>
                                          </p:spTgt>
                                        </p:tgtEl>
                                        <p:attrNameLst>
                                          <p:attrName>ppt_h</p:attrName>
                                        </p:attrNameLst>
                                      </p:cBhvr>
                                      <p:tavLst>
                                        <p:tav tm="0">
                                          <p:val>
                                            <p:strVal val="ppt_h"/>
                                          </p:val>
                                        </p:tav>
                                        <p:tav tm="100000">
                                          <p:val>
                                            <p:fltVal val="0"/>
                                          </p:val>
                                        </p:tav>
                                      </p:tavLst>
                                    </p:anim>
                                    <p:animEffect transition="out" filter="fade">
                                      <p:cBhvr>
                                        <p:cTn id="132" dur="500"/>
                                        <p:tgtEl>
                                          <p:spTgt spid="4">
                                            <p:graphicEl>
                                              <a:dgm id="{7F20BBE2-4A11-457B-AD23-4A55456E82B6}"/>
                                            </p:graphicEl>
                                          </p:spTgt>
                                        </p:tgtEl>
                                      </p:cBhvr>
                                    </p:animEffect>
                                    <p:set>
                                      <p:cBhvr>
                                        <p:cTn id="133" dur="1" fill="hold">
                                          <p:stCondLst>
                                            <p:cond delay="499"/>
                                          </p:stCondLst>
                                        </p:cTn>
                                        <p:tgtEl>
                                          <p:spTgt spid="4">
                                            <p:graphicEl>
                                              <a:dgm id="{7F20BBE2-4A11-457B-AD23-4A55456E82B6}"/>
                                            </p:graphicEl>
                                          </p:spTgt>
                                        </p:tgtEl>
                                        <p:attrNameLst>
                                          <p:attrName>style.visibility</p:attrName>
                                        </p:attrNameLst>
                                      </p:cBhvr>
                                      <p:to>
                                        <p:strVal val="hidden"/>
                                      </p:to>
                                    </p:set>
                                  </p:childTnLst>
                                </p:cTn>
                              </p:par>
                            </p:childTnLst>
                          </p:cTn>
                        </p:par>
                      </p:childTnLst>
                    </p:cTn>
                  </p:par>
                  <p:par>
                    <p:cTn id="134" fill="hold">
                      <p:stCondLst>
                        <p:cond delay="indefinite"/>
                      </p:stCondLst>
                      <p:childTnLst>
                        <p:par>
                          <p:cTn id="135" fill="hold">
                            <p:stCondLst>
                              <p:cond delay="0"/>
                            </p:stCondLst>
                            <p:childTnLst>
                              <p:par>
                                <p:cTn id="136" presetID="53" presetClass="exit" presetSubtype="32" fill="hold" grpId="1" nodeType="clickEffect">
                                  <p:stCondLst>
                                    <p:cond delay="0"/>
                                  </p:stCondLst>
                                  <p:childTnLst>
                                    <p:anim calcmode="lin" valueType="num">
                                      <p:cBhvr>
                                        <p:cTn id="137" dur="500"/>
                                        <p:tgtEl>
                                          <p:spTgt spid="4">
                                            <p:graphicEl>
                                              <a:dgm id="{C3EB4DC6-6F79-4E20-A8B7-4D38B64EC15F}"/>
                                            </p:graphicEl>
                                          </p:spTgt>
                                        </p:tgtEl>
                                        <p:attrNameLst>
                                          <p:attrName>ppt_w</p:attrName>
                                        </p:attrNameLst>
                                      </p:cBhvr>
                                      <p:tavLst>
                                        <p:tav tm="0">
                                          <p:val>
                                            <p:strVal val="ppt_w"/>
                                          </p:val>
                                        </p:tav>
                                        <p:tav tm="100000">
                                          <p:val>
                                            <p:fltVal val="0"/>
                                          </p:val>
                                        </p:tav>
                                      </p:tavLst>
                                    </p:anim>
                                    <p:anim calcmode="lin" valueType="num">
                                      <p:cBhvr>
                                        <p:cTn id="138" dur="500"/>
                                        <p:tgtEl>
                                          <p:spTgt spid="4">
                                            <p:graphicEl>
                                              <a:dgm id="{C3EB4DC6-6F79-4E20-A8B7-4D38B64EC15F}"/>
                                            </p:graphicEl>
                                          </p:spTgt>
                                        </p:tgtEl>
                                        <p:attrNameLst>
                                          <p:attrName>ppt_h</p:attrName>
                                        </p:attrNameLst>
                                      </p:cBhvr>
                                      <p:tavLst>
                                        <p:tav tm="0">
                                          <p:val>
                                            <p:strVal val="ppt_h"/>
                                          </p:val>
                                        </p:tav>
                                        <p:tav tm="100000">
                                          <p:val>
                                            <p:fltVal val="0"/>
                                          </p:val>
                                        </p:tav>
                                      </p:tavLst>
                                    </p:anim>
                                    <p:animEffect transition="out" filter="fade">
                                      <p:cBhvr>
                                        <p:cTn id="139" dur="500"/>
                                        <p:tgtEl>
                                          <p:spTgt spid="4">
                                            <p:graphicEl>
                                              <a:dgm id="{C3EB4DC6-6F79-4E20-A8B7-4D38B64EC15F}"/>
                                            </p:graphicEl>
                                          </p:spTgt>
                                        </p:tgtEl>
                                      </p:cBhvr>
                                    </p:animEffect>
                                    <p:set>
                                      <p:cBhvr>
                                        <p:cTn id="140" dur="1" fill="hold">
                                          <p:stCondLst>
                                            <p:cond delay="499"/>
                                          </p:stCondLst>
                                        </p:cTn>
                                        <p:tgtEl>
                                          <p:spTgt spid="4">
                                            <p:graphicEl>
                                              <a:dgm id="{C3EB4DC6-6F79-4E20-A8B7-4D38B64EC15F}"/>
                                            </p:graphicEl>
                                          </p:spTgt>
                                        </p:tgtEl>
                                        <p:attrNameLst>
                                          <p:attrName>style.visibility</p:attrName>
                                        </p:attrNameLst>
                                      </p:cBhvr>
                                      <p:to>
                                        <p:strVal val="hidden"/>
                                      </p:to>
                                    </p:set>
                                  </p:childTnLst>
                                </p:cTn>
                              </p:par>
                              <p:par>
                                <p:cTn id="141" presetID="53" presetClass="exit" presetSubtype="32" fill="hold" grpId="1" nodeType="withEffect">
                                  <p:stCondLst>
                                    <p:cond delay="0"/>
                                  </p:stCondLst>
                                  <p:childTnLst>
                                    <p:anim calcmode="lin" valueType="num">
                                      <p:cBhvr>
                                        <p:cTn id="142" dur="500"/>
                                        <p:tgtEl>
                                          <p:spTgt spid="4">
                                            <p:graphicEl>
                                              <a:dgm id="{76734326-B33F-492C-B959-E398D5A01CC2}"/>
                                            </p:graphicEl>
                                          </p:spTgt>
                                        </p:tgtEl>
                                        <p:attrNameLst>
                                          <p:attrName>ppt_w</p:attrName>
                                        </p:attrNameLst>
                                      </p:cBhvr>
                                      <p:tavLst>
                                        <p:tav tm="0">
                                          <p:val>
                                            <p:strVal val="ppt_w"/>
                                          </p:val>
                                        </p:tav>
                                        <p:tav tm="100000">
                                          <p:val>
                                            <p:fltVal val="0"/>
                                          </p:val>
                                        </p:tav>
                                      </p:tavLst>
                                    </p:anim>
                                    <p:anim calcmode="lin" valueType="num">
                                      <p:cBhvr>
                                        <p:cTn id="143" dur="500"/>
                                        <p:tgtEl>
                                          <p:spTgt spid="4">
                                            <p:graphicEl>
                                              <a:dgm id="{76734326-B33F-492C-B959-E398D5A01CC2}"/>
                                            </p:graphicEl>
                                          </p:spTgt>
                                        </p:tgtEl>
                                        <p:attrNameLst>
                                          <p:attrName>ppt_h</p:attrName>
                                        </p:attrNameLst>
                                      </p:cBhvr>
                                      <p:tavLst>
                                        <p:tav tm="0">
                                          <p:val>
                                            <p:strVal val="ppt_h"/>
                                          </p:val>
                                        </p:tav>
                                        <p:tav tm="100000">
                                          <p:val>
                                            <p:fltVal val="0"/>
                                          </p:val>
                                        </p:tav>
                                      </p:tavLst>
                                    </p:anim>
                                    <p:animEffect transition="out" filter="fade">
                                      <p:cBhvr>
                                        <p:cTn id="144" dur="500"/>
                                        <p:tgtEl>
                                          <p:spTgt spid="4">
                                            <p:graphicEl>
                                              <a:dgm id="{76734326-B33F-492C-B959-E398D5A01CC2}"/>
                                            </p:graphicEl>
                                          </p:spTgt>
                                        </p:tgtEl>
                                      </p:cBhvr>
                                    </p:animEffect>
                                    <p:set>
                                      <p:cBhvr>
                                        <p:cTn id="145" dur="1" fill="hold">
                                          <p:stCondLst>
                                            <p:cond delay="499"/>
                                          </p:stCondLst>
                                        </p:cTn>
                                        <p:tgtEl>
                                          <p:spTgt spid="4">
                                            <p:graphicEl>
                                              <a:dgm id="{76734326-B33F-492C-B959-E398D5A01CC2}"/>
                                            </p:graphicEl>
                                          </p:spTgt>
                                        </p:tgtEl>
                                        <p:attrNameLst>
                                          <p:attrName>style.visibility</p:attrName>
                                        </p:attrNameLst>
                                      </p:cBhvr>
                                      <p:to>
                                        <p:strVal val="hidden"/>
                                      </p:to>
                                    </p:set>
                                  </p:childTnLst>
                                </p:cTn>
                              </p:par>
                            </p:childTnLst>
                          </p:cTn>
                        </p:par>
                      </p:childTnLst>
                    </p:cTn>
                  </p:par>
                  <p:par>
                    <p:cTn id="146" fill="hold">
                      <p:stCondLst>
                        <p:cond delay="indefinite"/>
                      </p:stCondLst>
                      <p:childTnLst>
                        <p:par>
                          <p:cTn id="147" fill="hold">
                            <p:stCondLst>
                              <p:cond delay="0"/>
                            </p:stCondLst>
                            <p:childTnLst>
                              <p:par>
                                <p:cTn id="148" presetID="53" presetClass="exit" presetSubtype="32" fill="hold" grpId="1" nodeType="clickEffect">
                                  <p:stCondLst>
                                    <p:cond delay="0"/>
                                  </p:stCondLst>
                                  <p:childTnLst>
                                    <p:anim calcmode="lin" valueType="num">
                                      <p:cBhvr>
                                        <p:cTn id="149" dur="500"/>
                                        <p:tgtEl>
                                          <p:spTgt spid="4">
                                            <p:graphicEl>
                                              <a:dgm id="{5C37570D-7249-4C72-AC96-24E58B1C5252}"/>
                                            </p:graphicEl>
                                          </p:spTgt>
                                        </p:tgtEl>
                                        <p:attrNameLst>
                                          <p:attrName>ppt_w</p:attrName>
                                        </p:attrNameLst>
                                      </p:cBhvr>
                                      <p:tavLst>
                                        <p:tav tm="0">
                                          <p:val>
                                            <p:strVal val="ppt_w"/>
                                          </p:val>
                                        </p:tav>
                                        <p:tav tm="100000">
                                          <p:val>
                                            <p:fltVal val="0"/>
                                          </p:val>
                                        </p:tav>
                                      </p:tavLst>
                                    </p:anim>
                                    <p:anim calcmode="lin" valueType="num">
                                      <p:cBhvr>
                                        <p:cTn id="150" dur="500"/>
                                        <p:tgtEl>
                                          <p:spTgt spid="4">
                                            <p:graphicEl>
                                              <a:dgm id="{5C37570D-7249-4C72-AC96-24E58B1C5252}"/>
                                            </p:graphicEl>
                                          </p:spTgt>
                                        </p:tgtEl>
                                        <p:attrNameLst>
                                          <p:attrName>ppt_h</p:attrName>
                                        </p:attrNameLst>
                                      </p:cBhvr>
                                      <p:tavLst>
                                        <p:tav tm="0">
                                          <p:val>
                                            <p:strVal val="ppt_h"/>
                                          </p:val>
                                        </p:tav>
                                        <p:tav tm="100000">
                                          <p:val>
                                            <p:fltVal val="0"/>
                                          </p:val>
                                        </p:tav>
                                      </p:tavLst>
                                    </p:anim>
                                    <p:animEffect transition="out" filter="fade">
                                      <p:cBhvr>
                                        <p:cTn id="151" dur="500"/>
                                        <p:tgtEl>
                                          <p:spTgt spid="4">
                                            <p:graphicEl>
                                              <a:dgm id="{5C37570D-7249-4C72-AC96-24E58B1C5252}"/>
                                            </p:graphicEl>
                                          </p:spTgt>
                                        </p:tgtEl>
                                      </p:cBhvr>
                                    </p:animEffect>
                                    <p:set>
                                      <p:cBhvr>
                                        <p:cTn id="152" dur="1" fill="hold">
                                          <p:stCondLst>
                                            <p:cond delay="499"/>
                                          </p:stCondLst>
                                        </p:cTn>
                                        <p:tgtEl>
                                          <p:spTgt spid="4">
                                            <p:graphicEl>
                                              <a:dgm id="{5C37570D-7249-4C72-AC96-24E58B1C5252}"/>
                                            </p:graphicEl>
                                          </p:spTgt>
                                        </p:tgtEl>
                                        <p:attrNameLst>
                                          <p:attrName>style.visibility</p:attrName>
                                        </p:attrNameLst>
                                      </p:cBhvr>
                                      <p:to>
                                        <p:strVal val="hidden"/>
                                      </p:to>
                                    </p:set>
                                  </p:childTnLst>
                                </p:cTn>
                              </p:par>
                              <p:par>
                                <p:cTn id="153" presetID="53" presetClass="exit" presetSubtype="32" fill="hold" grpId="1" nodeType="withEffect">
                                  <p:stCondLst>
                                    <p:cond delay="0"/>
                                  </p:stCondLst>
                                  <p:childTnLst>
                                    <p:anim calcmode="lin" valueType="num">
                                      <p:cBhvr>
                                        <p:cTn id="154" dur="500"/>
                                        <p:tgtEl>
                                          <p:spTgt spid="4">
                                            <p:graphicEl>
                                              <a:dgm id="{6413DA81-DA75-431D-A73C-2D1542C6664B}"/>
                                            </p:graphicEl>
                                          </p:spTgt>
                                        </p:tgtEl>
                                        <p:attrNameLst>
                                          <p:attrName>ppt_w</p:attrName>
                                        </p:attrNameLst>
                                      </p:cBhvr>
                                      <p:tavLst>
                                        <p:tav tm="0">
                                          <p:val>
                                            <p:strVal val="ppt_w"/>
                                          </p:val>
                                        </p:tav>
                                        <p:tav tm="100000">
                                          <p:val>
                                            <p:fltVal val="0"/>
                                          </p:val>
                                        </p:tav>
                                      </p:tavLst>
                                    </p:anim>
                                    <p:anim calcmode="lin" valueType="num">
                                      <p:cBhvr>
                                        <p:cTn id="155" dur="500"/>
                                        <p:tgtEl>
                                          <p:spTgt spid="4">
                                            <p:graphicEl>
                                              <a:dgm id="{6413DA81-DA75-431D-A73C-2D1542C6664B}"/>
                                            </p:graphicEl>
                                          </p:spTgt>
                                        </p:tgtEl>
                                        <p:attrNameLst>
                                          <p:attrName>ppt_h</p:attrName>
                                        </p:attrNameLst>
                                      </p:cBhvr>
                                      <p:tavLst>
                                        <p:tav tm="0">
                                          <p:val>
                                            <p:strVal val="ppt_h"/>
                                          </p:val>
                                        </p:tav>
                                        <p:tav tm="100000">
                                          <p:val>
                                            <p:fltVal val="0"/>
                                          </p:val>
                                        </p:tav>
                                      </p:tavLst>
                                    </p:anim>
                                    <p:animEffect transition="out" filter="fade">
                                      <p:cBhvr>
                                        <p:cTn id="156" dur="500"/>
                                        <p:tgtEl>
                                          <p:spTgt spid="4">
                                            <p:graphicEl>
                                              <a:dgm id="{6413DA81-DA75-431D-A73C-2D1542C6664B}"/>
                                            </p:graphicEl>
                                          </p:spTgt>
                                        </p:tgtEl>
                                      </p:cBhvr>
                                    </p:animEffect>
                                    <p:set>
                                      <p:cBhvr>
                                        <p:cTn id="157" dur="1" fill="hold">
                                          <p:stCondLst>
                                            <p:cond delay="499"/>
                                          </p:stCondLst>
                                        </p:cTn>
                                        <p:tgtEl>
                                          <p:spTgt spid="4">
                                            <p:graphicEl>
                                              <a:dgm id="{6413DA81-DA75-431D-A73C-2D1542C6664B}"/>
                                            </p:graphicEl>
                                          </p:spTgt>
                                        </p:tgtEl>
                                        <p:attrNameLst>
                                          <p:attrName>style.visibility</p:attrName>
                                        </p:attrNameLst>
                                      </p:cBhvr>
                                      <p:to>
                                        <p:strVal val="hidden"/>
                                      </p:to>
                                    </p:set>
                                  </p:childTnLst>
                                </p:cTn>
                              </p:par>
                            </p:childTnLst>
                          </p:cTn>
                        </p:par>
                      </p:childTnLst>
                    </p:cTn>
                  </p:par>
                  <p:par>
                    <p:cTn id="158" fill="hold">
                      <p:stCondLst>
                        <p:cond delay="indefinite"/>
                      </p:stCondLst>
                      <p:childTnLst>
                        <p:par>
                          <p:cTn id="159" fill="hold">
                            <p:stCondLst>
                              <p:cond delay="0"/>
                            </p:stCondLst>
                            <p:childTnLst>
                              <p:par>
                                <p:cTn id="160" presetID="53" presetClass="exit" presetSubtype="32" fill="hold" grpId="1" nodeType="clickEffect">
                                  <p:stCondLst>
                                    <p:cond delay="0"/>
                                  </p:stCondLst>
                                  <p:childTnLst>
                                    <p:anim calcmode="lin" valueType="num">
                                      <p:cBhvr>
                                        <p:cTn id="161" dur="500"/>
                                        <p:tgtEl>
                                          <p:spTgt spid="4">
                                            <p:graphicEl>
                                              <a:dgm id="{7C1EECC3-FD34-4BB9-9823-ADE35F1561D3}"/>
                                            </p:graphicEl>
                                          </p:spTgt>
                                        </p:tgtEl>
                                        <p:attrNameLst>
                                          <p:attrName>ppt_w</p:attrName>
                                        </p:attrNameLst>
                                      </p:cBhvr>
                                      <p:tavLst>
                                        <p:tav tm="0">
                                          <p:val>
                                            <p:strVal val="ppt_w"/>
                                          </p:val>
                                        </p:tav>
                                        <p:tav tm="100000">
                                          <p:val>
                                            <p:fltVal val="0"/>
                                          </p:val>
                                        </p:tav>
                                      </p:tavLst>
                                    </p:anim>
                                    <p:anim calcmode="lin" valueType="num">
                                      <p:cBhvr>
                                        <p:cTn id="162" dur="500"/>
                                        <p:tgtEl>
                                          <p:spTgt spid="4">
                                            <p:graphicEl>
                                              <a:dgm id="{7C1EECC3-FD34-4BB9-9823-ADE35F1561D3}"/>
                                            </p:graphicEl>
                                          </p:spTgt>
                                        </p:tgtEl>
                                        <p:attrNameLst>
                                          <p:attrName>ppt_h</p:attrName>
                                        </p:attrNameLst>
                                      </p:cBhvr>
                                      <p:tavLst>
                                        <p:tav tm="0">
                                          <p:val>
                                            <p:strVal val="ppt_h"/>
                                          </p:val>
                                        </p:tav>
                                        <p:tav tm="100000">
                                          <p:val>
                                            <p:fltVal val="0"/>
                                          </p:val>
                                        </p:tav>
                                      </p:tavLst>
                                    </p:anim>
                                    <p:animEffect transition="out" filter="fade">
                                      <p:cBhvr>
                                        <p:cTn id="163" dur="500"/>
                                        <p:tgtEl>
                                          <p:spTgt spid="4">
                                            <p:graphicEl>
                                              <a:dgm id="{7C1EECC3-FD34-4BB9-9823-ADE35F1561D3}"/>
                                            </p:graphicEl>
                                          </p:spTgt>
                                        </p:tgtEl>
                                      </p:cBhvr>
                                    </p:animEffect>
                                    <p:set>
                                      <p:cBhvr>
                                        <p:cTn id="164" dur="1" fill="hold">
                                          <p:stCondLst>
                                            <p:cond delay="499"/>
                                          </p:stCondLst>
                                        </p:cTn>
                                        <p:tgtEl>
                                          <p:spTgt spid="4">
                                            <p:graphicEl>
                                              <a:dgm id="{7C1EECC3-FD34-4BB9-9823-ADE35F1561D3}"/>
                                            </p:graphicEl>
                                          </p:spTgt>
                                        </p:tgtEl>
                                        <p:attrNameLst>
                                          <p:attrName>style.visibility</p:attrName>
                                        </p:attrNameLst>
                                      </p:cBhvr>
                                      <p:to>
                                        <p:strVal val="hidden"/>
                                      </p:to>
                                    </p:set>
                                  </p:childTnLst>
                                </p:cTn>
                              </p:par>
                              <p:par>
                                <p:cTn id="165" presetID="53" presetClass="exit" presetSubtype="32" fill="hold" grpId="1" nodeType="withEffect">
                                  <p:stCondLst>
                                    <p:cond delay="0"/>
                                  </p:stCondLst>
                                  <p:childTnLst>
                                    <p:anim calcmode="lin" valueType="num">
                                      <p:cBhvr>
                                        <p:cTn id="166" dur="500"/>
                                        <p:tgtEl>
                                          <p:spTgt spid="4">
                                            <p:graphicEl>
                                              <a:dgm id="{FB2DA2B5-11EE-4220-9176-859A30B40A1E}"/>
                                            </p:graphicEl>
                                          </p:spTgt>
                                        </p:tgtEl>
                                        <p:attrNameLst>
                                          <p:attrName>ppt_w</p:attrName>
                                        </p:attrNameLst>
                                      </p:cBhvr>
                                      <p:tavLst>
                                        <p:tav tm="0">
                                          <p:val>
                                            <p:strVal val="ppt_w"/>
                                          </p:val>
                                        </p:tav>
                                        <p:tav tm="100000">
                                          <p:val>
                                            <p:fltVal val="0"/>
                                          </p:val>
                                        </p:tav>
                                      </p:tavLst>
                                    </p:anim>
                                    <p:anim calcmode="lin" valueType="num">
                                      <p:cBhvr>
                                        <p:cTn id="167" dur="500"/>
                                        <p:tgtEl>
                                          <p:spTgt spid="4">
                                            <p:graphicEl>
                                              <a:dgm id="{FB2DA2B5-11EE-4220-9176-859A30B40A1E}"/>
                                            </p:graphicEl>
                                          </p:spTgt>
                                        </p:tgtEl>
                                        <p:attrNameLst>
                                          <p:attrName>ppt_h</p:attrName>
                                        </p:attrNameLst>
                                      </p:cBhvr>
                                      <p:tavLst>
                                        <p:tav tm="0">
                                          <p:val>
                                            <p:strVal val="ppt_h"/>
                                          </p:val>
                                        </p:tav>
                                        <p:tav tm="100000">
                                          <p:val>
                                            <p:fltVal val="0"/>
                                          </p:val>
                                        </p:tav>
                                      </p:tavLst>
                                    </p:anim>
                                    <p:animEffect transition="out" filter="fade">
                                      <p:cBhvr>
                                        <p:cTn id="168" dur="500"/>
                                        <p:tgtEl>
                                          <p:spTgt spid="4">
                                            <p:graphicEl>
                                              <a:dgm id="{FB2DA2B5-11EE-4220-9176-859A30B40A1E}"/>
                                            </p:graphicEl>
                                          </p:spTgt>
                                        </p:tgtEl>
                                      </p:cBhvr>
                                    </p:animEffect>
                                    <p:set>
                                      <p:cBhvr>
                                        <p:cTn id="169" dur="1" fill="hold">
                                          <p:stCondLst>
                                            <p:cond delay="499"/>
                                          </p:stCondLst>
                                        </p:cTn>
                                        <p:tgtEl>
                                          <p:spTgt spid="4">
                                            <p:graphicEl>
                                              <a:dgm id="{FB2DA2B5-11EE-4220-9176-859A30B40A1E}"/>
                                            </p:graphicEl>
                                          </p:spTgt>
                                        </p:tgtEl>
                                        <p:attrNameLst>
                                          <p:attrName>style.visibility</p:attrName>
                                        </p:attrNameLst>
                                      </p:cBhvr>
                                      <p:to>
                                        <p:strVal val="hidden"/>
                                      </p:to>
                                    </p:set>
                                  </p:childTnLst>
                                </p:cTn>
                              </p:par>
                              <p:par>
                                <p:cTn id="170" presetID="53" presetClass="exit" presetSubtype="32" fill="hold" grpId="1" nodeType="withEffect">
                                  <p:stCondLst>
                                    <p:cond delay="0"/>
                                  </p:stCondLst>
                                  <p:childTnLst>
                                    <p:anim calcmode="lin" valueType="num">
                                      <p:cBhvr>
                                        <p:cTn id="171" dur="500"/>
                                        <p:tgtEl>
                                          <p:spTgt spid="4">
                                            <p:graphicEl>
                                              <a:dgm id="{87905B32-E92F-4E51-BE71-11623ED89625}"/>
                                            </p:graphicEl>
                                          </p:spTgt>
                                        </p:tgtEl>
                                        <p:attrNameLst>
                                          <p:attrName>ppt_w</p:attrName>
                                        </p:attrNameLst>
                                      </p:cBhvr>
                                      <p:tavLst>
                                        <p:tav tm="0">
                                          <p:val>
                                            <p:strVal val="ppt_w"/>
                                          </p:val>
                                        </p:tav>
                                        <p:tav tm="100000">
                                          <p:val>
                                            <p:fltVal val="0"/>
                                          </p:val>
                                        </p:tav>
                                      </p:tavLst>
                                    </p:anim>
                                    <p:anim calcmode="lin" valueType="num">
                                      <p:cBhvr>
                                        <p:cTn id="172" dur="500"/>
                                        <p:tgtEl>
                                          <p:spTgt spid="4">
                                            <p:graphicEl>
                                              <a:dgm id="{87905B32-E92F-4E51-BE71-11623ED89625}"/>
                                            </p:graphicEl>
                                          </p:spTgt>
                                        </p:tgtEl>
                                        <p:attrNameLst>
                                          <p:attrName>ppt_h</p:attrName>
                                        </p:attrNameLst>
                                      </p:cBhvr>
                                      <p:tavLst>
                                        <p:tav tm="0">
                                          <p:val>
                                            <p:strVal val="ppt_h"/>
                                          </p:val>
                                        </p:tav>
                                        <p:tav tm="100000">
                                          <p:val>
                                            <p:fltVal val="0"/>
                                          </p:val>
                                        </p:tav>
                                      </p:tavLst>
                                    </p:anim>
                                    <p:animEffect transition="out" filter="fade">
                                      <p:cBhvr>
                                        <p:cTn id="173" dur="500"/>
                                        <p:tgtEl>
                                          <p:spTgt spid="4">
                                            <p:graphicEl>
                                              <a:dgm id="{87905B32-E92F-4E51-BE71-11623ED89625}"/>
                                            </p:graphicEl>
                                          </p:spTgt>
                                        </p:tgtEl>
                                      </p:cBhvr>
                                    </p:animEffect>
                                    <p:set>
                                      <p:cBhvr>
                                        <p:cTn id="174" dur="1" fill="hold">
                                          <p:stCondLst>
                                            <p:cond delay="499"/>
                                          </p:stCondLst>
                                        </p:cTn>
                                        <p:tgtEl>
                                          <p:spTgt spid="4">
                                            <p:graphicEl>
                                              <a:dgm id="{87905B32-E92F-4E51-BE71-11623ED89625}"/>
                                            </p:graphic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Graphic spid="4" grpId="1">
        <p:bldSub>
          <a:bldDgm bld="lvlOne"/>
        </p:bldSub>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مهم ترین فائده و ثمره ی دین .....</a:t>
            </a:r>
            <a:endParaRPr lang="fa-IR"/>
          </a:p>
        </p:txBody>
      </p:sp>
      <p:graphicFrame>
        <p:nvGraphicFramePr>
          <p:cNvPr id="4" name="Content Placeholder 3"/>
          <p:cNvGraphicFramePr>
            <a:graphicFrameLocks noGrp="1"/>
          </p:cNvGraphicFramePr>
          <p:nvPr>
            <p:ph idx="1"/>
            <p:extLst/>
          </p:nvPr>
        </p:nvGraphicFramePr>
        <p:xfrm>
          <a:off x="179512" y="1484784"/>
          <a:ext cx="8856984" cy="5184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Oval Callout 2"/>
          <p:cNvSpPr/>
          <p:nvPr/>
        </p:nvSpPr>
        <p:spPr>
          <a:xfrm>
            <a:off x="16829" y="1268760"/>
            <a:ext cx="3816424" cy="2016224"/>
          </a:xfrm>
          <a:prstGeom prst="wedgeEllipseCallout">
            <a:avLst>
              <a:gd name="adj1" fmla="val 45547"/>
              <a:gd name="adj2" fmla="val 80479"/>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fa-IR" smtClean="0"/>
              <a:t>هر جا دیدید آرامشی به هم ریخته، بدانید یکی از دستورات دینی نادیده گرفته شده است.</a:t>
            </a:r>
            <a:endParaRPr lang="fa-IR"/>
          </a:p>
        </p:txBody>
      </p:sp>
    </p:spTree>
    <p:extLst>
      <p:ext uri="{BB962C8B-B14F-4D97-AF65-F5344CB8AC3E}">
        <p14:creationId xmlns:p14="http://schemas.microsoft.com/office/powerpoint/2010/main" val="259435268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083318F3-2A0B-4E74-92D8-5EBDF70063FC}"/>
                                            </p:graphicEl>
                                          </p:spTgt>
                                        </p:tgtEl>
                                        <p:attrNameLst>
                                          <p:attrName>style.visibility</p:attrName>
                                        </p:attrNameLst>
                                      </p:cBhvr>
                                      <p:to>
                                        <p:strVal val="visible"/>
                                      </p:to>
                                    </p:set>
                                    <p:animEffect transition="in" filter="fade">
                                      <p:cBhvr>
                                        <p:cTn id="7" dur="500"/>
                                        <p:tgtEl>
                                          <p:spTgt spid="4">
                                            <p:graphicEl>
                                              <a:dgm id="{083318F3-2A0B-4E74-92D8-5EBDF70063FC}"/>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E182C3D9-4CEF-4599-A31B-8ABDE7C93689}"/>
                                            </p:graphicEl>
                                          </p:spTgt>
                                        </p:tgtEl>
                                        <p:attrNameLst>
                                          <p:attrName>style.visibility</p:attrName>
                                        </p:attrNameLst>
                                      </p:cBhvr>
                                      <p:to>
                                        <p:strVal val="visible"/>
                                      </p:to>
                                    </p:set>
                                    <p:animEffect transition="in" filter="fade">
                                      <p:cBhvr>
                                        <p:cTn id="12" dur="500"/>
                                        <p:tgtEl>
                                          <p:spTgt spid="4">
                                            <p:graphicEl>
                                              <a:dgm id="{E182C3D9-4CEF-4599-A31B-8ABDE7C93689}"/>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graphicEl>
                                              <a:dgm id="{BF6ABD79-3077-48D4-BC04-AAAE893B502C}"/>
                                            </p:graphicEl>
                                          </p:spTgt>
                                        </p:tgtEl>
                                        <p:attrNameLst>
                                          <p:attrName>style.visibility</p:attrName>
                                        </p:attrNameLst>
                                      </p:cBhvr>
                                      <p:to>
                                        <p:strVal val="visible"/>
                                      </p:to>
                                    </p:set>
                                    <p:animEffect transition="in" filter="fade">
                                      <p:cBhvr>
                                        <p:cTn id="17" dur="500"/>
                                        <p:tgtEl>
                                          <p:spTgt spid="4">
                                            <p:graphicEl>
                                              <a:dgm id="{BF6ABD79-3077-48D4-BC04-AAAE893B502C}"/>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graphicEl>
                                              <a:dgm id="{DF52231E-4EAD-4335-AD44-5C308C76E739}"/>
                                            </p:graphicEl>
                                          </p:spTgt>
                                        </p:tgtEl>
                                        <p:attrNameLst>
                                          <p:attrName>style.visibility</p:attrName>
                                        </p:attrNameLst>
                                      </p:cBhvr>
                                      <p:to>
                                        <p:strVal val="visible"/>
                                      </p:to>
                                    </p:set>
                                    <p:animEffect transition="in" filter="fade">
                                      <p:cBhvr>
                                        <p:cTn id="22" dur="500"/>
                                        <p:tgtEl>
                                          <p:spTgt spid="4">
                                            <p:graphicEl>
                                              <a:dgm id="{DF52231E-4EAD-4335-AD44-5C308C76E739}"/>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graphicEl>
                                              <a:dgm id="{A1A6E35D-C64D-4362-9BAD-FB8CEC844A68}"/>
                                            </p:graphicEl>
                                          </p:spTgt>
                                        </p:tgtEl>
                                        <p:attrNameLst>
                                          <p:attrName>style.visibility</p:attrName>
                                        </p:attrNameLst>
                                      </p:cBhvr>
                                      <p:to>
                                        <p:strVal val="visible"/>
                                      </p:to>
                                    </p:set>
                                    <p:animEffect transition="in" filter="fade">
                                      <p:cBhvr>
                                        <p:cTn id="27" dur="500"/>
                                        <p:tgtEl>
                                          <p:spTgt spid="4">
                                            <p:graphicEl>
                                              <a:dgm id="{A1A6E35D-C64D-4362-9BAD-FB8CEC844A68}"/>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graphicEl>
                                              <a:dgm id="{98285986-44AB-43A9-8E4E-341CD9C8A4E8}"/>
                                            </p:graphicEl>
                                          </p:spTgt>
                                        </p:tgtEl>
                                        <p:attrNameLst>
                                          <p:attrName>style.visibility</p:attrName>
                                        </p:attrNameLst>
                                      </p:cBhvr>
                                      <p:to>
                                        <p:strVal val="visible"/>
                                      </p:to>
                                    </p:set>
                                    <p:animEffect transition="in" filter="fade">
                                      <p:cBhvr>
                                        <p:cTn id="32" dur="500"/>
                                        <p:tgtEl>
                                          <p:spTgt spid="4">
                                            <p:graphicEl>
                                              <a:dgm id="{98285986-44AB-43A9-8E4E-341CD9C8A4E8}"/>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graphicEl>
                                              <a:dgm id="{EFAF90BE-A54B-43AB-ADE7-C765AA9321DB}"/>
                                            </p:graphicEl>
                                          </p:spTgt>
                                        </p:tgtEl>
                                        <p:attrNameLst>
                                          <p:attrName>style.visibility</p:attrName>
                                        </p:attrNameLst>
                                      </p:cBhvr>
                                      <p:to>
                                        <p:strVal val="visible"/>
                                      </p:to>
                                    </p:set>
                                    <p:animEffect transition="in" filter="fade">
                                      <p:cBhvr>
                                        <p:cTn id="37" dur="500"/>
                                        <p:tgtEl>
                                          <p:spTgt spid="4">
                                            <p:graphicEl>
                                              <a:dgm id="{EFAF90BE-A54B-43AB-ADE7-C765AA9321DB}"/>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graphicEl>
                                              <a:dgm id="{D5155E51-207A-4514-9A5D-25CEDB5C8482}"/>
                                            </p:graphicEl>
                                          </p:spTgt>
                                        </p:tgtEl>
                                        <p:attrNameLst>
                                          <p:attrName>style.visibility</p:attrName>
                                        </p:attrNameLst>
                                      </p:cBhvr>
                                      <p:to>
                                        <p:strVal val="visible"/>
                                      </p:to>
                                    </p:set>
                                    <p:animEffect transition="in" filter="fade">
                                      <p:cBhvr>
                                        <p:cTn id="42" dur="500"/>
                                        <p:tgtEl>
                                          <p:spTgt spid="4">
                                            <p:graphicEl>
                                              <a:dgm id="{D5155E51-207A-4514-9A5D-25CEDB5C8482}"/>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graphicEl>
                                              <a:dgm id="{995AC092-9454-4131-BB2C-697ABECA1D74}"/>
                                            </p:graphicEl>
                                          </p:spTgt>
                                        </p:tgtEl>
                                        <p:attrNameLst>
                                          <p:attrName>style.visibility</p:attrName>
                                        </p:attrNameLst>
                                      </p:cBhvr>
                                      <p:to>
                                        <p:strVal val="visible"/>
                                      </p:to>
                                    </p:set>
                                    <p:animEffect transition="in" filter="fade">
                                      <p:cBhvr>
                                        <p:cTn id="47" dur="500"/>
                                        <p:tgtEl>
                                          <p:spTgt spid="4">
                                            <p:graphicEl>
                                              <a:dgm id="{995AC092-9454-4131-BB2C-697ABECA1D74}"/>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پاسخگوئی دین به نیازهای اصیل روانی</a:t>
            </a:r>
            <a:endParaRPr lang="fa-I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51452354"/>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889227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graphicEl>
                                              <a:dgm id="{41CECA2F-CFE9-412E-AC39-98E6B946E6D3}"/>
                                            </p:graphicEl>
                                          </p:spTgt>
                                        </p:tgtEl>
                                        <p:attrNameLst>
                                          <p:attrName>style.visibility</p:attrName>
                                        </p:attrNameLst>
                                      </p:cBhvr>
                                      <p:to>
                                        <p:strVal val="visible"/>
                                      </p:to>
                                    </p:set>
                                    <p:animEffect transition="in" filter="wipe(down)">
                                      <p:cBhvr>
                                        <p:cTn id="7" dur="500"/>
                                        <p:tgtEl>
                                          <p:spTgt spid="4">
                                            <p:graphicEl>
                                              <a:dgm id="{41CECA2F-CFE9-412E-AC39-98E6B946E6D3}"/>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graphicEl>
                                              <a:dgm id="{FDE10AD3-64AD-4095-8C51-249CB92ED887}"/>
                                            </p:graphicEl>
                                          </p:spTgt>
                                        </p:tgtEl>
                                        <p:attrNameLst>
                                          <p:attrName>style.visibility</p:attrName>
                                        </p:attrNameLst>
                                      </p:cBhvr>
                                      <p:to>
                                        <p:strVal val="visible"/>
                                      </p:to>
                                    </p:set>
                                    <p:animEffect transition="in" filter="wipe(down)">
                                      <p:cBhvr>
                                        <p:cTn id="12" dur="500"/>
                                        <p:tgtEl>
                                          <p:spTgt spid="4">
                                            <p:graphicEl>
                                              <a:dgm id="{FDE10AD3-64AD-4095-8C51-249CB92ED887}"/>
                                            </p:graphic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4">
                                            <p:graphicEl>
                                              <a:dgm id="{15318836-6330-43B7-B0BF-DC12AE26EF3C}"/>
                                            </p:graphicEl>
                                          </p:spTgt>
                                        </p:tgtEl>
                                        <p:attrNameLst>
                                          <p:attrName>style.visibility</p:attrName>
                                        </p:attrNameLst>
                                      </p:cBhvr>
                                      <p:to>
                                        <p:strVal val="visible"/>
                                      </p:to>
                                    </p:set>
                                    <p:animEffect transition="in" filter="wipe(down)">
                                      <p:cBhvr>
                                        <p:cTn id="15" dur="500"/>
                                        <p:tgtEl>
                                          <p:spTgt spid="4">
                                            <p:graphicEl>
                                              <a:dgm id="{15318836-6330-43B7-B0BF-DC12AE26EF3C}"/>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4">
                                            <p:graphicEl>
                                              <a:dgm id="{02505BCA-73EC-4CD3-8DA0-46B67AC07D6B}"/>
                                            </p:graphicEl>
                                          </p:spTgt>
                                        </p:tgtEl>
                                        <p:attrNameLst>
                                          <p:attrName>style.visibility</p:attrName>
                                        </p:attrNameLst>
                                      </p:cBhvr>
                                      <p:to>
                                        <p:strVal val="visible"/>
                                      </p:to>
                                    </p:set>
                                    <p:animEffect transition="in" filter="wipe(down)">
                                      <p:cBhvr>
                                        <p:cTn id="20" dur="500"/>
                                        <p:tgtEl>
                                          <p:spTgt spid="4">
                                            <p:graphicEl>
                                              <a:dgm id="{02505BCA-73EC-4CD3-8DA0-46B67AC07D6B}"/>
                                            </p:graphic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4">
                                            <p:graphicEl>
                                              <a:dgm id="{51F70146-CDA2-489B-AF47-12782C594696}"/>
                                            </p:graphicEl>
                                          </p:spTgt>
                                        </p:tgtEl>
                                        <p:attrNameLst>
                                          <p:attrName>style.visibility</p:attrName>
                                        </p:attrNameLst>
                                      </p:cBhvr>
                                      <p:to>
                                        <p:strVal val="visible"/>
                                      </p:to>
                                    </p:set>
                                    <p:animEffect transition="in" filter="wipe(down)">
                                      <p:cBhvr>
                                        <p:cTn id="25" dur="500"/>
                                        <p:tgtEl>
                                          <p:spTgt spid="4">
                                            <p:graphicEl>
                                              <a:dgm id="{51F70146-CDA2-489B-AF47-12782C594696}"/>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4">
                                            <p:graphicEl>
                                              <a:dgm id="{83BF2B39-BD11-4907-A471-EBECBE73663D}"/>
                                            </p:graphicEl>
                                          </p:spTgt>
                                        </p:tgtEl>
                                        <p:attrNameLst>
                                          <p:attrName>style.visibility</p:attrName>
                                        </p:attrNameLst>
                                      </p:cBhvr>
                                      <p:to>
                                        <p:strVal val="visible"/>
                                      </p:to>
                                    </p:set>
                                    <p:animEffect transition="in" filter="wipe(down)">
                                      <p:cBhvr>
                                        <p:cTn id="30" dur="500"/>
                                        <p:tgtEl>
                                          <p:spTgt spid="4">
                                            <p:graphicEl>
                                              <a:dgm id="{83BF2B39-BD11-4907-A471-EBECBE73663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143000"/>
          </a:xfrm>
        </p:spPr>
        <p:txBody>
          <a:bodyPr/>
          <a:lstStyle/>
          <a:p>
            <a:r>
              <a:rPr lang="fa-IR" smtClean="0"/>
              <a:t>کارکرد اجتماعی دین</a:t>
            </a:r>
            <a:endParaRPr lang="fa-IR"/>
          </a:p>
        </p:txBody>
      </p:sp>
      <p:graphicFrame>
        <p:nvGraphicFramePr>
          <p:cNvPr id="4" name="Content Placeholder 3"/>
          <p:cNvGraphicFramePr>
            <a:graphicFrameLocks noGrp="1"/>
          </p:cNvGraphicFramePr>
          <p:nvPr>
            <p:ph idx="1"/>
            <p:extLst/>
          </p:nvPr>
        </p:nvGraphicFramePr>
        <p:xfrm>
          <a:off x="179512" y="1196752"/>
          <a:ext cx="8784976"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850797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BD4AEF4D-C019-4C2C-83E5-3374509DA877}"/>
                                            </p:graphicEl>
                                          </p:spTgt>
                                        </p:tgtEl>
                                        <p:attrNameLst>
                                          <p:attrName>style.visibility</p:attrName>
                                        </p:attrNameLst>
                                      </p:cBhvr>
                                      <p:to>
                                        <p:strVal val="visible"/>
                                      </p:to>
                                    </p:set>
                                    <p:animEffect transition="in" filter="fade">
                                      <p:cBhvr>
                                        <p:cTn id="7" dur="1000"/>
                                        <p:tgtEl>
                                          <p:spTgt spid="4">
                                            <p:graphicEl>
                                              <a:dgm id="{BD4AEF4D-C019-4C2C-83E5-3374509DA877}"/>
                                            </p:graphicEl>
                                          </p:spTgt>
                                        </p:tgtEl>
                                      </p:cBhvr>
                                    </p:animEffect>
                                    <p:anim calcmode="lin" valueType="num">
                                      <p:cBhvr>
                                        <p:cTn id="8" dur="1000" fill="hold"/>
                                        <p:tgtEl>
                                          <p:spTgt spid="4">
                                            <p:graphicEl>
                                              <a:dgm id="{BD4AEF4D-C019-4C2C-83E5-3374509DA877}"/>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BD4AEF4D-C019-4C2C-83E5-3374509DA877}"/>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graphicEl>
                                              <a:dgm id="{3626CDAD-B7D1-4A83-89F4-699768D55794}"/>
                                            </p:graphicEl>
                                          </p:spTgt>
                                        </p:tgtEl>
                                        <p:attrNameLst>
                                          <p:attrName>style.visibility</p:attrName>
                                        </p:attrNameLst>
                                      </p:cBhvr>
                                      <p:to>
                                        <p:strVal val="visible"/>
                                      </p:to>
                                    </p:set>
                                    <p:animEffect transition="in" filter="fade">
                                      <p:cBhvr>
                                        <p:cTn id="14" dur="1000"/>
                                        <p:tgtEl>
                                          <p:spTgt spid="4">
                                            <p:graphicEl>
                                              <a:dgm id="{3626CDAD-B7D1-4A83-89F4-699768D55794}"/>
                                            </p:graphicEl>
                                          </p:spTgt>
                                        </p:tgtEl>
                                      </p:cBhvr>
                                    </p:animEffect>
                                    <p:anim calcmode="lin" valueType="num">
                                      <p:cBhvr>
                                        <p:cTn id="15" dur="1000" fill="hold"/>
                                        <p:tgtEl>
                                          <p:spTgt spid="4">
                                            <p:graphicEl>
                                              <a:dgm id="{3626CDAD-B7D1-4A83-89F4-699768D55794}"/>
                                            </p:graphicEl>
                                          </p:spTgt>
                                        </p:tgtEl>
                                        <p:attrNameLst>
                                          <p:attrName>ppt_x</p:attrName>
                                        </p:attrNameLst>
                                      </p:cBhvr>
                                      <p:tavLst>
                                        <p:tav tm="0">
                                          <p:val>
                                            <p:strVal val="#ppt_x"/>
                                          </p:val>
                                        </p:tav>
                                        <p:tav tm="100000">
                                          <p:val>
                                            <p:strVal val="#ppt_x"/>
                                          </p:val>
                                        </p:tav>
                                      </p:tavLst>
                                    </p:anim>
                                    <p:anim calcmode="lin" valueType="num">
                                      <p:cBhvr>
                                        <p:cTn id="16" dur="1000" fill="hold"/>
                                        <p:tgtEl>
                                          <p:spTgt spid="4">
                                            <p:graphicEl>
                                              <a:dgm id="{3626CDAD-B7D1-4A83-89F4-699768D55794}"/>
                                            </p:graphic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4">
                                            <p:graphicEl>
                                              <a:dgm id="{94F1D39F-4916-45A9-822B-C8CDA5D749A2}"/>
                                            </p:graphicEl>
                                          </p:spTgt>
                                        </p:tgtEl>
                                        <p:attrNameLst>
                                          <p:attrName>style.visibility</p:attrName>
                                        </p:attrNameLst>
                                      </p:cBhvr>
                                      <p:to>
                                        <p:strVal val="visible"/>
                                      </p:to>
                                    </p:set>
                                    <p:animEffect transition="in" filter="fade">
                                      <p:cBhvr>
                                        <p:cTn id="19" dur="1000"/>
                                        <p:tgtEl>
                                          <p:spTgt spid="4">
                                            <p:graphicEl>
                                              <a:dgm id="{94F1D39F-4916-45A9-822B-C8CDA5D749A2}"/>
                                            </p:graphicEl>
                                          </p:spTgt>
                                        </p:tgtEl>
                                      </p:cBhvr>
                                    </p:animEffect>
                                    <p:anim calcmode="lin" valueType="num">
                                      <p:cBhvr>
                                        <p:cTn id="20" dur="1000" fill="hold"/>
                                        <p:tgtEl>
                                          <p:spTgt spid="4">
                                            <p:graphicEl>
                                              <a:dgm id="{94F1D39F-4916-45A9-822B-C8CDA5D749A2}"/>
                                            </p:graphicEl>
                                          </p:spTgt>
                                        </p:tgtEl>
                                        <p:attrNameLst>
                                          <p:attrName>ppt_x</p:attrName>
                                        </p:attrNameLst>
                                      </p:cBhvr>
                                      <p:tavLst>
                                        <p:tav tm="0">
                                          <p:val>
                                            <p:strVal val="#ppt_x"/>
                                          </p:val>
                                        </p:tav>
                                        <p:tav tm="100000">
                                          <p:val>
                                            <p:strVal val="#ppt_x"/>
                                          </p:val>
                                        </p:tav>
                                      </p:tavLst>
                                    </p:anim>
                                    <p:anim calcmode="lin" valueType="num">
                                      <p:cBhvr>
                                        <p:cTn id="21" dur="1000" fill="hold"/>
                                        <p:tgtEl>
                                          <p:spTgt spid="4">
                                            <p:graphicEl>
                                              <a:dgm id="{94F1D39F-4916-45A9-822B-C8CDA5D749A2}"/>
                                            </p:graphic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4">
                                            <p:graphicEl>
                                              <a:dgm id="{09CBD4D4-FF06-4096-B999-2DB7135EFC60}"/>
                                            </p:graphicEl>
                                          </p:spTgt>
                                        </p:tgtEl>
                                        <p:attrNameLst>
                                          <p:attrName>style.visibility</p:attrName>
                                        </p:attrNameLst>
                                      </p:cBhvr>
                                      <p:to>
                                        <p:strVal val="visible"/>
                                      </p:to>
                                    </p:set>
                                    <p:animEffect transition="in" filter="fade">
                                      <p:cBhvr>
                                        <p:cTn id="26" dur="1000"/>
                                        <p:tgtEl>
                                          <p:spTgt spid="4">
                                            <p:graphicEl>
                                              <a:dgm id="{09CBD4D4-FF06-4096-B999-2DB7135EFC60}"/>
                                            </p:graphicEl>
                                          </p:spTgt>
                                        </p:tgtEl>
                                      </p:cBhvr>
                                    </p:animEffect>
                                    <p:anim calcmode="lin" valueType="num">
                                      <p:cBhvr>
                                        <p:cTn id="27" dur="1000" fill="hold"/>
                                        <p:tgtEl>
                                          <p:spTgt spid="4">
                                            <p:graphicEl>
                                              <a:dgm id="{09CBD4D4-FF06-4096-B999-2DB7135EFC60}"/>
                                            </p:graphicEl>
                                          </p:spTgt>
                                        </p:tgtEl>
                                        <p:attrNameLst>
                                          <p:attrName>ppt_x</p:attrName>
                                        </p:attrNameLst>
                                      </p:cBhvr>
                                      <p:tavLst>
                                        <p:tav tm="0">
                                          <p:val>
                                            <p:strVal val="#ppt_x"/>
                                          </p:val>
                                        </p:tav>
                                        <p:tav tm="100000">
                                          <p:val>
                                            <p:strVal val="#ppt_x"/>
                                          </p:val>
                                        </p:tav>
                                      </p:tavLst>
                                    </p:anim>
                                    <p:anim calcmode="lin" valueType="num">
                                      <p:cBhvr>
                                        <p:cTn id="28" dur="1000" fill="hold"/>
                                        <p:tgtEl>
                                          <p:spTgt spid="4">
                                            <p:graphicEl>
                                              <a:dgm id="{09CBD4D4-FF06-4096-B999-2DB7135EFC60}"/>
                                            </p:graphic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4">
                                            <p:graphicEl>
                                              <a:dgm id="{05719D85-5564-4DE1-807E-3AE4A701D88A}"/>
                                            </p:graphicEl>
                                          </p:spTgt>
                                        </p:tgtEl>
                                        <p:attrNameLst>
                                          <p:attrName>style.visibility</p:attrName>
                                        </p:attrNameLst>
                                      </p:cBhvr>
                                      <p:to>
                                        <p:strVal val="visible"/>
                                      </p:to>
                                    </p:set>
                                    <p:animEffect transition="in" filter="fade">
                                      <p:cBhvr>
                                        <p:cTn id="31" dur="1000"/>
                                        <p:tgtEl>
                                          <p:spTgt spid="4">
                                            <p:graphicEl>
                                              <a:dgm id="{05719D85-5564-4DE1-807E-3AE4A701D88A}"/>
                                            </p:graphicEl>
                                          </p:spTgt>
                                        </p:tgtEl>
                                      </p:cBhvr>
                                    </p:animEffect>
                                    <p:anim calcmode="lin" valueType="num">
                                      <p:cBhvr>
                                        <p:cTn id="32" dur="1000" fill="hold"/>
                                        <p:tgtEl>
                                          <p:spTgt spid="4">
                                            <p:graphicEl>
                                              <a:dgm id="{05719D85-5564-4DE1-807E-3AE4A701D88A}"/>
                                            </p:graphicEl>
                                          </p:spTgt>
                                        </p:tgtEl>
                                        <p:attrNameLst>
                                          <p:attrName>ppt_x</p:attrName>
                                        </p:attrNameLst>
                                      </p:cBhvr>
                                      <p:tavLst>
                                        <p:tav tm="0">
                                          <p:val>
                                            <p:strVal val="#ppt_x"/>
                                          </p:val>
                                        </p:tav>
                                        <p:tav tm="100000">
                                          <p:val>
                                            <p:strVal val="#ppt_x"/>
                                          </p:val>
                                        </p:tav>
                                      </p:tavLst>
                                    </p:anim>
                                    <p:anim calcmode="lin" valueType="num">
                                      <p:cBhvr>
                                        <p:cTn id="33" dur="1000" fill="hold"/>
                                        <p:tgtEl>
                                          <p:spTgt spid="4">
                                            <p:graphicEl>
                                              <a:dgm id="{05719D85-5564-4DE1-807E-3AE4A701D88A}"/>
                                            </p:graphic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4">
                                            <p:graphicEl>
                                              <a:dgm id="{3BE4D38A-F29D-4D5A-9529-D567818A7E0D}"/>
                                            </p:graphicEl>
                                          </p:spTgt>
                                        </p:tgtEl>
                                        <p:attrNameLst>
                                          <p:attrName>style.visibility</p:attrName>
                                        </p:attrNameLst>
                                      </p:cBhvr>
                                      <p:to>
                                        <p:strVal val="visible"/>
                                      </p:to>
                                    </p:set>
                                    <p:animEffect transition="in" filter="fade">
                                      <p:cBhvr>
                                        <p:cTn id="38" dur="1000"/>
                                        <p:tgtEl>
                                          <p:spTgt spid="4">
                                            <p:graphicEl>
                                              <a:dgm id="{3BE4D38A-F29D-4D5A-9529-D567818A7E0D}"/>
                                            </p:graphicEl>
                                          </p:spTgt>
                                        </p:tgtEl>
                                      </p:cBhvr>
                                    </p:animEffect>
                                    <p:anim calcmode="lin" valueType="num">
                                      <p:cBhvr>
                                        <p:cTn id="39" dur="1000" fill="hold"/>
                                        <p:tgtEl>
                                          <p:spTgt spid="4">
                                            <p:graphicEl>
                                              <a:dgm id="{3BE4D38A-F29D-4D5A-9529-D567818A7E0D}"/>
                                            </p:graphicEl>
                                          </p:spTgt>
                                        </p:tgtEl>
                                        <p:attrNameLst>
                                          <p:attrName>ppt_x</p:attrName>
                                        </p:attrNameLst>
                                      </p:cBhvr>
                                      <p:tavLst>
                                        <p:tav tm="0">
                                          <p:val>
                                            <p:strVal val="#ppt_x"/>
                                          </p:val>
                                        </p:tav>
                                        <p:tav tm="100000">
                                          <p:val>
                                            <p:strVal val="#ppt_x"/>
                                          </p:val>
                                        </p:tav>
                                      </p:tavLst>
                                    </p:anim>
                                    <p:anim calcmode="lin" valueType="num">
                                      <p:cBhvr>
                                        <p:cTn id="40" dur="1000" fill="hold"/>
                                        <p:tgtEl>
                                          <p:spTgt spid="4">
                                            <p:graphicEl>
                                              <a:dgm id="{3BE4D38A-F29D-4D5A-9529-D567818A7E0D}"/>
                                            </p:graphic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4">
                                            <p:graphicEl>
                                              <a:dgm id="{42404890-087F-433B-A10F-81485014AD5C}"/>
                                            </p:graphicEl>
                                          </p:spTgt>
                                        </p:tgtEl>
                                        <p:attrNameLst>
                                          <p:attrName>style.visibility</p:attrName>
                                        </p:attrNameLst>
                                      </p:cBhvr>
                                      <p:to>
                                        <p:strVal val="visible"/>
                                      </p:to>
                                    </p:set>
                                    <p:animEffect transition="in" filter="fade">
                                      <p:cBhvr>
                                        <p:cTn id="43" dur="1000"/>
                                        <p:tgtEl>
                                          <p:spTgt spid="4">
                                            <p:graphicEl>
                                              <a:dgm id="{42404890-087F-433B-A10F-81485014AD5C}"/>
                                            </p:graphicEl>
                                          </p:spTgt>
                                        </p:tgtEl>
                                      </p:cBhvr>
                                    </p:animEffect>
                                    <p:anim calcmode="lin" valueType="num">
                                      <p:cBhvr>
                                        <p:cTn id="44" dur="1000" fill="hold"/>
                                        <p:tgtEl>
                                          <p:spTgt spid="4">
                                            <p:graphicEl>
                                              <a:dgm id="{42404890-087F-433B-A10F-81485014AD5C}"/>
                                            </p:graphicEl>
                                          </p:spTgt>
                                        </p:tgtEl>
                                        <p:attrNameLst>
                                          <p:attrName>ppt_x</p:attrName>
                                        </p:attrNameLst>
                                      </p:cBhvr>
                                      <p:tavLst>
                                        <p:tav tm="0">
                                          <p:val>
                                            <p:strVal val="#ppt_x"/>
                                          </p:val>
                                        </p:tav>
                                        <p:tav tm="100000">
                                          <p:val>
                                            <p:strVal val="#ppt_x"/>
                                          </p:val>
                                        </p:tav>
                                      </p:tavLst>
                                    </p:anim>
                                    <p:anim calcmode="lin" valueType="num">
                                      <p:cBhvr>
                                        <p:cTn id="45" dur="1000" fill="hold"/>
                                        <p:tgtEl>
                                          <p:spTgt spid="4">
                                            <p:graphicEl>
                                              <a:dgm id="{42404890-087F-433B-A10F-81485014AD5C}"/>
                                            </p:graphic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4">
                                            <p:graphicEl>
                                              <a:dgm id="{169B1579-EE10-4326-A284-1C169AE0325F}"/>
                                            </p:graphicEl>
                                          </p:spTgt>
                                        </p:tgtEl>
                                        <p:attrNameLst>
                                          <p:attrName>style.visibility</p:attrName>
                                        </p:attrNameLst>
                                      </p:cBhvr>
                                      <p:to>
                                        <p:strVal val="visible"/>
                                      </p:to>
                                    </p:set>
                                    <p:animEffect transition="in" filter="fade">
                                      <p:cBhvr>
                                        <p:cTn id="50" dur="1000"/>
                                        <p:tgtEl>
                                          <p:spTgt spid="4">
                                            <p:graphicEl>
                                              <a:dgm id="{169B1579-EE10-4326-A284-1C169AE0325F}"/>
                                            </p:graphicEl>
                                          </p:spTgt>
                                        </p:tgtEl>
                                      </p:cBhvr>
                                    </p:animEffect>
                                    <p:anim calcmode="lin" valueType="num">
                                      <p:cBhvr>
                                        <p:cTn id="51" dur="1000" fill="hold"/>
                                        <p:tgtEl>
                                          <p:spTgt spid="4">
                                            <p:graphicEl>
                                              <a:dgm id="{169B1579-EE10-4326-A284-1C169AE0325F}"/>
                                            </p:graphicEl>
                                          </p:spTgt>
                                        </p:tgtEl>
                                        <p:attrNameLst>
                                          <p:attrName>ppt_x</p:attrName>
                                        </p:attrNameLst>
                                      </p:cBhvr>
                                      <p:tavLst>
                                        <p:tav tm="0">
                                          <p:val>
                                            <p:strVal val="#ppt_x"/>
                                          </p:val>
                                        </p:tav>
                                        <p:tav tm="100000">
                                          <p:val>
                                            <p:strVal val="#ppt_x"/>
                                          </p:val>
                                        </p:tav>
                                      </p:tavLst>
                                    </p:anim>
                                    <p:anim calcmode="lin" valueType="num">
                                      <p:cBhvr>
                                        <p:cTn id="52" dur="1000" fill="hold"/>
                                        <p:tgtEl>
                                          <p:spTgt spid="4">
                                            <p:graphicEl>
                                              <a:dgm id="{169B1579-EE10-4326-A284-1C169AE0325F}"/>
                                            </p:graphicEl>
                                          </p:spTgt>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4">
                                            <p:graphicEl>
                                              <a:dgm id="{954F3C37-F7C0-42EF-AEF9-9D42874C8725}"/>
                                            </p:graphicEl>
                                          </p:spTgt>
                                        </p:tgtEl>
                                        <p:attrNameLst>
                                          <p:attrName>style.visibility</p:attrName>
                                        </p:attrNameLst>
                                      </p:cBhvr>
                                      <p:to>
                                        <p:strVal val="visible"/>
                                      </p:to>
                                    </p:set>
                                    <p:animEffect transition="in" filter="fade">
                                      <p:cBhvr>
                                        <p:cTn id="55" dur="1000"/>
                                        <p:tgtEl>
                                          <p:spTgt spid="4">
                                            <p:graphicEl>
                                              <a:dgm id="{954F3C37-F7C0-42EF-AEF9-9D42874C8725}"/>
                                            </p:graphicEl>
                                          </p:spTgt>
                                        </p:tgtEl>
                                      </p:cBhvr>
                                    </p:animEffect>
                                    <p:anim calcmode="lin" valueType="num">
                                      <p:cBhvr>
                                        <p:cTn id="56" dur="1000" fill="hold"/>
                                        <p:tgtEl>
                                          <p:spTgt spid="4">
                                            <p:graphicEl>
                                              <a:dgm id="{954F3C37-F7C0-42EF-AEF9-9D42874C8725}"/>
                                            </p:graphicEl>
                                          </p:spTgt>
                                        </p:tgtEl>
                                        <p:attrNameLst>
                                          <p:attrName>ppt_x</p:attrName>
                                        </p:attrNameLst>
                                      </p:cBhvr>
                                      <p:tavLst>
                                        <p:tav tm="0">
                                          <p:val>
                                            <p:strVal val="#ppt_x"/>
                                          </p:val>
                                        </p:tav>
                                        <p:tav tm="100000">
                                          <p:val>
                                            <p:strVal val="#ppt_x"/>
                                          </p:val>
                                        </p:tav>
                                      </p:tavLst>
                                    </p:anim>
                                    <p:anim calcmode="lin" valueType="num">
                                      <p:cBhvr>
                                        <p:cTn id="57" dur="1000" fill="hold"/>
                                        <p:tgtEl>
                                          <p:spTgt spid="4">
                                            <p:graphicEl>
                                              <a:dgm id="{954F3C37-F7C0-42EF-AEF9-9D42874C8725}"/>
                                            </p:graphic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4">
                                            <p:graphicEl>
                                              <a:dgm id="{DD262998-6D89-49B0-8087-AA372A0CDEEA}"/>
                                            </p:graphicEl>
                                          </p:spTgt>
                                        </p:tgtEl>
                                        <p:attrNameLst>
                                          <p:attrName>style.visibility</p:attrName>
                                        </p:attrNameLst>
                                      </p:cBhvr>
                                      <p:to>
                                        <p:strVal val="visible"/>
                                      </p:to>
                                    </p:set>
                                    <p:animEffect transition="in" filter="fade">
                                      <p:cBhvr>
                                        <p:cTn id="62" dur="1000"/>
                                        <p:tgtEl>
                                          <p:spTgt spid="4">
                                            <p:graphicEl>
                                              <a:dgm id="{DD262998-6D89-49B0-8087-AA372A0CDEEA}"/>
                                            </p:graphicEl>
                                          </p:spTgt>
                                        </p:tgtEl>
                                      </p:cBhvr>
                                    </p:animEffect>
                                    <p:anim calcmode="lin" valueType="num">
                                      <p:cBhvr>
                                        <p:cTn id="63" dur="1000" fill="hold"/>
                                        <p:tgtEl>
                                          <p:spTgt spid="4">
                                            <p:graphicEl>
                                              <a:dgm id="{DD262998-6D89-49B0-8087-AA372A0CDEEA}"/>
                                            </p:graphicEl>
                                          </p:spTgt>
                                        </p:tgtEl>
                                        <p:attrNameLst>
                                          <p:attrName>ppt_x</p:attrName>
                                        </p:attrNameLst>
                                      </p:cBhvr>
                                      <p:tavLst>
                                        <p:tav tm="0">
                                          <p:val>
                                            <p:strVal val="#ppt_x"/>
                                          </p:val>
                                        </p:tav>
                                        <p:tav tm="100000">
                                          <p:val>
                                            <p:strVal val="#ppt_x"/>
                                          </p:val>
                                        </p:tav>
                                      </p:tavLst>
                                    </p:anim>
                                    <p:anim calcmode="lin" valueType="num">
                                      <p:cBhvr>
                                        <p:cTn id="64" dur="1000" fill="hold"/>
                                        <p:tgtEl>
                                          <p:spTgt spid="4">
                                            <p:graphicEl>
                                              <a:dgm id="{DD262998-6D89-49B0-8087-AA372A0CDEEA}"/>
                                            </p:graphicEl>
                                          </p:spTgt>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4">
                                            <p:graphicEl>
                                              <a:dgm id="{464AC22D-3732-4D34-B977-4B12D67BADC0}"/>
                                            </p:graphicEl>
                                          </p:spTgt>
                                        </p:tgtEl>
                                        <p:attrNameLst>
                                          <p:attrName>style.visibility</p:attrName>
                                        </p:attrNameLst>
                                      </p:cBhvr>
                                      <p:to>
                                        <p:strVal val="visible"/>
                                      </p:to>
                                    </p:set>
                                    <p:animEffect transition="in" filter="fade">
                                      <p:cBhvr>
                                        <p:cTn id="67" dur="1000"/>
                                        <p:tgtEl>
                                          <p:spTgt spid="4">
                                            <p:graphicEl>
                                              <a:dgm id="{464AC22D-3732-4D34-B977-4B12D67BADC0}"/>
                                            </p:graphicEl>
                                          </p:spTgt>
                                        </p:tgtEl>
                                      </p:cBhvr>
                                    </p:animEffect>
                                    <p:anim calcmode="lin" valueType="num">
                                      <p:cBhvr>
                                        <p:cTn id="68" dur="1000" fill="hold"/>
                                        <p:tgtEl>
                                          <p:spTgt spid="4">
                                            <p:graphicEl>
                                              <a:dgm id="{464AC22D-3732-4D34-B977-4B12D67BADC0}"/>
                                            </p:graphicEl>
                                          </p:spTgt>
                                        </p:tgtEl>
                                        <p:attrNameLst>
                                          <p:attrName>ppt_x</p:attrName>
                                        </p:attrNameLst>
                                      </p:cBhvr>
                                      <p:tavLst>
                                        <p:tav tm="0">
                                          <p:val>
                                            <p:strVal val="#ppt_x"/>
                                          </p:val>
                                        </p:tav>
                                        <p:tav tm="100000">
                                          <p:val>
                                            <p:strVal val="#ppt_x"/>
                                          </p:val>
                                        </p:tav>
                                      </p:tavLst>
                                    </p:anim>
                                    <p:anim calcmode="lin" valueType="num">
                                      <p:cBhvr>
                                        <p:cTn id="69" dur="1000" fill="hold"/>
                                        <p:tgtEl>
                                          <p:spTgt spid="4">
                                            <p:graphicEl>
                                              <a:dgm id="{464AC22D-3732-4D34-B977-4B12D67BADC0}"/>
                                            </p:graphicEl>
                                          </p:spTgt>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4">
                                            <p:graphicEl>
                                              <a:dgm id="{29AB4D07-AE2F-4799-8AC8-F0CE56EB5722}"/>
                                            </p:graphicEl>
                                          </p:spTgt>
                                        </p:tgtEl>
                                        <p:attrNameLst>
                                          <p:attrName>style.visibility</p:attrName>
                                        </p:attrNameLst>
                                      </p:cBhvr>
                                      <p:to>
                                        <p:strVal val="visible"/>
                                      </p:to>
                                    </p:set>
                                    <p:animEffect transition="in" filter="fade">
                                      <p:cBhvr>
                                        <p:cTn id="74" dur="1000"/>
                                        <p:tgtEl>
                                          <p:spTgt spid="4">
                                            <p:graphicEl>
                                              <a:dgm id="{29AB4D07-AE2F-4799-8AC8-F0CE56EB5722}"/>
                                            </p:graphicEl>
                                          </p:spTgt>
                                        </p:tgtEl>
                                      </p:cBhvr>
                                    </p:animEffect>
                                    <p:anim calcmode="lin" valueType="num">
                                      <p:cBhvr>
                                        <p:cTn id="75" dur="1000" fill="hold"/>
                                        <p:tgtEl>
                                          <p:spTgt spid="4">
                                            <p:graphicEl>
                                              <a:dgm id="{29AB4D07-AE2F-4799-8AC8-F0CE56EB5722}"/>
                                            </p:graphicEl>
                                          </p:spTgt>
                                        </p:tgtEl>
                                        <p:attrNameLst>
                                          <p:attrName>ppt_x</p:attrName>
                                        </p:attrNameLst>
                                      </p:cBhvr>
                                      <p:tavLst>
                                        <p:tav tm="0">
                                          <p:val>
                                            <p:strVal val="#ppt_x"/>
                                          </p:val>
                                        </p:tav>
                                        <p:tav tm="100000">
                                          <p:val>
                                            <p:strVal val="#ppt_x"/>
                                          </p:val>
                                        </p:tav>
                                      </p:tavLst>
                                    </p:anim>
                                    <p:anim calcmode="lin" valueType="num">
                                      <p:cBhvr>
                                        <p:cTn id="76" dur="1000" fill="hold"/>
                                        <p:tgtEl>
                                          <p:spTgt spid="4">
                                            <p:graphicEl>
                                              <a:dgm id="{29AB4D07-AE2F-4799-8AC8-F0CE56EB5722}"/>
                                            </p:graphicEl>
                                          </p:spTgt>
                                        </p:tgtEl>
                                        <p:attrNameLst>
                                          <p:attrName>ppt_y</p:attrName>
                                        </p:attrNameLst>
                                      </p:cBhvr>
                                      <p:tavLst>
                                        <p:tav tm="0">
                                          <p:val>
                                            <p:strVal val="#ppt_y+.1"/>
                                          </p:val>
                                        </p:tav>
                                        <p:tav tm="100000">
                                          <p:val>
                                            <p:strVal val="#ppt_y"/>
                                          </p:val>
                                        </p:tav>
                                      </p:tavLst>
                                    </p:anim>
                                  </p:childTnLst>
                                </p:cTn>
                              </p:par>
                              <p:par>
                                <p:cTn id="77" presetID="42" presetClass="entr" presetSubtype="0" fill="hold" grpId="0" nodeType="withEffect">
                                  <p:stCondLst>
                                    <p:cond delay="0"/>
                                  </p:stCondLst>
                                  <p:childTnLst>
                                    <p:set>
                                      <p:cBhvr>
                                        <p:cTn id="78" dur="1" fill="hold">
                                          <p:stCondLst>
                                            <p:cond delay="0"/>
                                          </p:stCondLst>
                                        </p:cTn>
                                        <p:tgtEl>
                                          <p:spTgt spid="4">
                                            <p:graphicEl>
                                              <a:dgm id="{C0426536-30F6-4102-99AD-025A6A60372B}"/>
                                            </p:graphicEl>
                                          </p:spTgt>
                                        </p:tgtEl>
                                        <p:attrNameLst>
                                          <p:attrName>style.visibility</p:attrName>
                                        </p:attrNameLst>
                                      </p:cBhvr>
                                      <p:to>
                                        <p:strVal val="visible"/>
                                      </p:to>
                                    </p:set>
                                    <p:animEffect transition="in" filter="fade">
                                      <p:cBhvr>
                                        <p:cTn id="79" dur="1000"/>
                                        <p:tgtEl>
                                          <p:spTgt spid="4">
                                            <p:graphicEl>
                                              <a:dgm id="{C0426536-30F6-4102-99AD-025A6A60372B}"/>
                                            </p:graphicEl>
                                          </p:spTgt>
                                        </p:tgtEl>
                                      </p:cBhvr>
                                    </p:animEffect>
                                    <p:anim calcmode="lin" valueType="num">
                                      <p:cBhvr>
                                        <p:cTn id="80" dur="1000" fill="hold"/>
                                        <p:tgtEl>
                                          <p:spTgt spid="4">
                                            <p:graphicEl>
                                              <a:dgm id="{C0426536-30F6-4102-99AD-025A6A60372B}"/>
                                            </p:graphicEl>
                                          </p:spTgt>
                                        </p:tgtEl>
                                        <p:attrNameLst>
                                          <p:attrName>ppt_x</p:attrName>
                                        </p:attrNameLst>
                                      </p:cBhvr>
                                      <p:tavLst>
                                        <p:tav tm="0">
                                          <p:val>
                                            <p:strVal val="#ppt_x"/>
                                          </p:val>
                                        </p:tav>
                                        <p:tav tm="100000">
                                          <p:val>
                                            <p:strVal val="#ppt_x"/>
                                          </p:val>
                                        </p:tav>
                                      </p:tavLst>
                                    </p:anim>
                                    <p:anim calcmode="lin" valueType="num">
                                      <p:cBhvr>
                                        <p:cTn id="81" dur="1000" fill="hold"/>
                                        <p:tgtEl>
                                          <p:spTgt spid="4">
                                            <p:graphicEl>
                                              <a:dgm id="{C0426536-30F6-4102-99AD-025A6A60372B}"/>
                                            </p:graphicEl>
                                          </p:spTgt>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42" presetClass="entr" presetSubtype="0" fill="hold" grpId="0" nodeType="clickEffect">
                                  <p:stCondLst>
                                    <p:cond delay="0"/>
                                  </p:stCondLst>
                                  <p:childTnLst>
                                    <p:set>
                                      <p:cBhvr>
                                        <p:cTn id="85" dur="1" fill="hold">
                                          <p:stCondLst>
                                            <p:cond delay="0"/>
                                          </p:stCondLst>
                                        </p:cTn>
                                        <p:tgtEl>
                                          <p:spTgt spid="4">
                                            <p:graphicEl>
                                              <a:dgm id="{104D8F22-972A-4347-9469-1F41A96D9AB4}"/>
                                            </p:graphicEl>
                                          </p:spTgt>
                                        </p:tgtEl>
                                        <p:attrNameLst>
                                          <p:attrName>style.visibility</p:attrName>
                                        </p:attrNameLst>
                                      </p:cBhvr>
                                      <p:to>
                                        <p:strVal val="visible"/>
                                      </p:to>
                                    </p:set>
                                    <p:animEffect transition="in" filter="fade">
                                      <p:cBhvr>
                                        <p:cTn id="86" dur="1000"/>
                                        <p:tgtEl>
                                          <p:spTgt spid="4">
                                            <p:graphicEl>
                                              <a:dgm id="{104D8F22-972A-4347-9469-1F41A96D9AB4}"/>
                                            </p:graphicEl>
                                          </p:spTgt>
                                        </p:tgtEl>
                                      </p:cBhvr>
                                    </p:animEffect>
                                    <p:anim calcmode="lin" valueType="num">
                                      <p:cBhvr>
                                        <p:cTn id="87" dur="1000" fill="hold"/>
                                        <p:tgtEl>
                                          <p:spTgt spid="4">
                                            <p:graphicEl>
                                              <a:dgm id="{104D8F22-972A-4347-9469-1F41A96D9AB4}"/>
                                            </p:graphicEl>
                                          </p:spTgt>
                                        </p:tgtEl>
                                        <p:attrNameLst>
                                          <p:attrName>ppt_x</p:attrName>
                                        </p:attrNameLst>
                                      </p:cBhvr>
                                      <p:tavLst>
                                        <p:tav tm="0">
                                          <p:val>
                                            <p:strVal val="#ppt_x"/>
                                          </p:val>
                                        </p:tav>
                                        <p:tav tm="100000">
                                          <p:val>
                                            <p:strVal val="#ppt_x"/>
                                          </p:val>
                                        </p:tav>
                                      </p:tavLst>
                                    </p:anim>
                                    <p:anim calcmode="lin" valueType="num">
                                      <p:cBhvr>
                                        <p:cTn id="88" dur="1000" fill="hold"/>
                                        <p:tgtEl>
                                          <p:spTgt spid="4">
                                            <p:graphicEl>
                                              <a:dgm id="{104D8F22-972A-4347-9469-1F41A96D9AB4}"/>
                                            </p:graphicEl>
                                          </p:spTgt>
                                        </p:tgtEl>
                                        <p:attrNameLst>
                                          <p:attrName>ppt_y</p:attrName>
                                        </p:attrNameLst>
                                      </p:cBhvr>
                                      <p:tavLst>
                                        <p:tav tm="0">
                                          <p:val>
                                            <p:strVal val="#ppt_y+.1"/>
                                          </p:val>
                                        </p:tav>
                                        <p:tav tm="100000">
                                          <p:val>
                                            <p:strVal val="#ppt_y"/>
                                          </p:val>
                                        </p:tav>
                                      </p:tavLst>
                                    </p:anim>
                                  </p:childTnLst>
                                </p:cTn>
                              </p:par>
                              <p:par>
                                <p:cTn id="89" presetID="42" presetClass="entr" presetSubtype="0" fill="hold" grpId="0" nodeType="withEffect">
                                  <p:stCondLst>
                                    <p:cond delay="0"/>
                                  </p:stCondLst>
                                  <p:childTnLst>
                                    <p:set>
                                      <p:cBhvr>
                                        <p:cTn id="90" dur="1" fill="hold">
                                          <p:stCondLst>
                                            <p:cond delay="0"/>
                                          </p:stCondLst>
                                        </p:cTn>
                                        <p:tgtEl>
                                          <p:spTgt spid="4">
                                            <p:graphicEl>
                                              <a:dgm id="{9A1C104F-C62C-4F53-83D0-B36B78388ABF}"/>
                                            </p:graphicEl>
                                          </p:spTgt>
                                        </p:tgtEl>
                                        <p:attrNameLst>
                                          <p:attrName>style.visibility</p:attrName>
                                        </p:attrNameLst>
                                      </p:cBhvr>
                                      <p:to>
                                        <p:strVal val="visible"/>
                                      </p:to>
                                    </p:set>
                                    <p:animEffect transition="in" filter="fade">
                                      <p:cBhvr>
                                        <p:cTn id="91" dur="1000"/>
                                        <p:tgtEl>
                                          <p:spTgt spid="4">
                                            <p:graphicEl>
                                              <a:dgm id="{9A1C104F-C62C-4F53-83D0-B36B78388ABF}"/>
                                            </p:graphicEl>
                                          </p:spTgt>
                                        </p:tgtEl>
                                      </p:cBhvr>
                                    </p:animEffect>
                                    <p:anim calcmode="lin" valueType="num">
                                      <p:cBhvr>
                                        <p:cTn id="92" dur="1000" fill="hold"/>
                                        <p:tgtEl>
                                          <p:spTgt spid="4">
                                            <p:graphicEl>
                                              <a:dgm id="{9A1C104F-C62C-4F53-83D0-B36B78388ABF}"/>
                                            </p:graphicEl>
                                          </p:spTgt>
                                        </p:tgtEl>
                                        <p:attrNameLst>
                                          <p:attrName>ppt_x</p:attrName>
                                        </p:attrNameLst>
                                      </p:cBhvr>
                                      <p:tavLst>
                                        <p:tav tm="0">
                                          <p:val>
                                            <p:strVal val="#ppt_x"/>
                                          </p:val>
                                        </p:tav>
                                        <p:tav tm="100000">
                                          <p:val>
                                            <p:strVal val="#ppt_x"/>
                                          </p:val>
                                        </p:tav>
                                      </p:tavLst>
                                    </p:anim>
                                    <p:anim calcmode="lin" valueType="num">
                                      <p:cBhvr>
                                        <p:cTn id="93" dur="1000" fill="hold"/>
                                        <p:tgtEl>
                                          <p:spTgt spid="4">
                                            <p:graphicEl>
                                              <a:dgm id="{9A1C104F-C62C-4F53-83D0-B36B78388ABF}"/>
                                            </p:graphic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4">
                                            <p:graphicEl>
                                              <a:dgm id="{58658CF4-4FD9-40BF-A712-922FCF8C81D6}"/>
                                            </p:graphicEl>
                                          </p:spTgt>
                                        </p:tgtEl>
                                        <p:attrNameLst>
                                          <p:attrName>style.visibility</p:attrName>
                                        </p:attrNameLst>
                                      </p:cBhvr>
                                      <p:to>
                                        <p:strVal val="visible"/>
                                      </p:to>
                                    </p:set>
                                    <p:animEffect transition="in" filter="fade">
                                      <p:cBhvr>
                                        <p:cTn id="98" dur="1000"/>
                                        <p:tgtEl>
                                          <p:spTgt spid="4">
                                            <p:graphicEl>
                                              <a:dgm id="{58658CF4-4FD9-40BF-A712-922FCF8C81D6}"/>
                                            </p:graphicEl>
                                          </p:spTgt>
                                        </p:tgtEl>
                                      </p:cBhvr>
                                    </p:animEffect>
                                    <p:anim calcmode="lin" valueType="num">
                                      <p:cBhvr>
                                        <p:cTn id="99" dur="1000" fill="hold"/>
                                        <p:tgtEl>
                                          <p:spTgt spid="4">
                                            <p:graphicEl>
                                              <a:dgm id="{58658CF4-4FD9-40BF-A712-922FCF8C81D6}"/>
                                            </p:graphicEl>
                                          </p:spTgt>
                                        </p:tgtEl>
                                        <p:attrNameLst>
                                          <p:attrName>ppt_x</p:attrName>
                                        </p:attrNameLst>
                                      </p:cBhvr>
                                      <p:tavLst>
                                        <p:tav tm="0">
                                          <p:val>
                                            <p:strVal val="#ppt_x"/>
                                          </p:val>
                                        </p:tav>
                                        <p:tav tm="100000">
                                          <p:val>
                                            <p:strVal val="#ppt_x"/>
                                          </p:val>
                                        </p:tav>
                                      </p:tavLst>
                                    </p:anim>
                                    <p:anim calcmode="lin" valueType="num">
                                      <p:cBhvr>
                                        <p:cTn id="100" dur="1000" fill="hold"/>
                                        <p:tgtEl>
                                          <p:spTgt spid="4">
                                            <p:graphicEl>
                                              <a:dgm id="{58658CF4-4FD9-40BF-A712-922FCF8C81D6}"/>
                                            </p:graphicEl>
                                          </p:spTgt>
                                        </p:tgtEl>
                                        <p:attrNameLst>
                                          <p:attrName>ppt_y</p:attrName>
                                        </p:attrNameLst>
                                      </p:cBhvr>
                                      <p:tavLst>
                                        <p:tav tm="0">
                                          <p:val>
                                            <p:strVal val="#ppt_y+.1"/>
                                          </p:val>
                                        </p:tav>
                                        <p:tav tm="100000">
                                          <p:val>
                                            <p:strVal val="#ppt_y"/>
                                          </p:val>
                                        </p:tav>
                                      </p:tavLst>
                                    </p:anim>
                                  </p:childTnLst>
                                </p:cTn>
                              </p:par>
                              <p:par>
                                <p:cTn id="101" presetID="42" presetClass="entr" presetSubtype="0" fill="hold" grpId="0" nodeType="withEffect">
                                  <p:stCondLst>
                                    <p:cond delay="0"/>
                                  </p:stCondLst>
                                  <p:childTnLst>
                                    <p:set>
                                      <p:cBhvr>
                                        <p:cTn id="102" dur="1" fill="hold">
                                          <p:stCondLst>
                                            <p:cond delay="0"/>
                                          </p:stCondLst>
                                        </p:cTn>
                                        <p:tgtEl>
                                          <p:spTgt spid="4">
                                            <p:graphicEl>
                                              <a:dgm id="{B1D323DD-A28B-4B60-904C-9C9785BD6F46}"/>
                                            </p:graphicEl>
                                          </p:spTgt>
                                        </p:tgtEl>
                                        <p:attrNameLst>
                                          <p:attrName>style.visibility</p:attrName>
                                        </p:attrNameLst>
                                      </p:cBhvr>
                                      <p:to>
                                        <p:strVal val="visible"/>
                                      </p:to>
                                    </p:set>
                                    <p:animEffect transition="in" filter="fade">
                                      <p:cBhvr>
                                        <p:cTn id="103" dur="1000"/>
                                        <p:tgtEl>
                                          <p:spTgt spid="4">
                                            <p:graphicEl>
                                              <a:dgm id="{B1D323DD-A28B-4B60-904C-9C9785BD6F46}"/>
                                            </p:graphicEl>
                                          </p:spTgt>
                                        </p:tgtEl>
                                      </p:cBhvr>
                                    </p:animEffect>
                                    <p:anim calcmode="lin" valueType="num">
                                      <p:cBhvr>
                                        <p:cTn id="104" dur="1000" fill="hold"/>
                                        <p:tgtEl>
                                          <p:spTgt spid="4">
                                            <p:graphicEl>
                                              <a:dgm id="{B1D323DD-A28B-4B60-904C-9C9785BD6F46}"/>
                                            </p:graphicEl>
                                          </p:spTgt>
                                        </p:tgtEl>
                                        <p:attrNameLst>
                                          <p:attrName>ppt_x</p:attrName>
                                        </p:attrNameLst>
                                      </p:cBhvr>
                                      <p:tavLst>
                                        <p:tav tm="0">
                                          <p:val>
                                            <p:strVal val="#ppt_x"/>
                                          </p:val>
                                        </p:tav>
                                        <p:tav tm="100000">
                                          <p:val>
                                            <p:strVal val="#ppt_x"/>
                                          </p:val>
                                        </p:tav>
                                      </p:tavLst>
                                    </p:anim>
                                    <p:anim calcmode="lin" valueType="num">
                                      <p:cBhvr>
                                        <p:cTn id="105" dur="1000" fill="hold"/>
                                        <p:tgtEl>
                                          <p:spTgt spid="4">
                                            <p:graphicEl>
                                              <a:dgm id="{B1D323DD-A28B-4B60-904C-9C9785BD6F46}"/>
                                            </p:graphicEl>
                                          </p:spTgt>
                                        </p:tgtEl>
                                        <p:attrNameLst>
                                          <p:attrName>ppt_y</p:attrName>
                                        </p:attrNameLst>
                                      </p:cBhvr>
                                      <p:tavLst>
                                        <p:tav tm="0">
                                          <p:val>
                                            <p:strVal val="#ppt_y+.1"/>
                                          </p:val>
                                        </p:tav>
                                        <p:tav tm="100000">
                                          <p:val>
                                            <p:strVal val="#ppt_y"/>
                                          </p:val>
                                        </p:tav>
                                      </p:tavLst>
                                    </p:anim>
                                  </p:childTnLst>
                                </p:cTn>
                              </p:par>
                              <p:par>
                                <p:cTn id="106" presetID="42" presetClass="entr" presetSubtype="0" fill="hold" grpId="0" nodeType="withEffect">
                                  <p:stCondLst>
                                    <p:cond delay="0"/>
                                  </p:stCondLst>
                                  <p:childTnLst>
                                    <p:set>
                                      <p:cBhvr>
                                        <p:cTn id="107" dur="1" fill="hold">
                                          <p:stCondLst>
                                            <p:cond delay="0"/>
                                          </p:stCondLst>
                                        </p:cTn>
                                        <p:tgtEl>
                                          <p:spTgt spid="4">
                                            <p:graphicEl>
                                              <a:dgm id="{D7028131-F782-4D31-BA02-EE77F9DCC019}"/>
                                            </p:graphicEl>
                                          </p:spTgt>
                                        </p:tgtEl>
                                        <p:attrNameLst>
                                          <p:attrName>style.visibility</p:attrName>
                                        </p:attrNameLst>
                                      </p:cBhvr>
                                      <p:to>
                                        <p:strVal val="visible"/>
                                      </p:to>
                                    </p:set>
                                    <p:animEffect transition="in" filter="fade">
                                      <p:cBhvr>
                                        <p:cTn id="108" dur="1000"/>
                                        <p:tgtEl>
                                          <p:spTgt spid="4">
                                            <p:graphicEl>
                                              <a:dgm id="{D7028131-F782-4D31-BA02-EE77F9DCC019}"/>
                                            </p:graphicEl>
                                          </p:spTgt>
                                        </p:tgtEl>
                                      </p:cBhvr>
                                    </p:animEffect>
                                    <p:anim calcmode="lin" valueType="num">
                                      <p:cBhvr>
                                        <p:cTn id="109" dur="1000" fill="hold"/>
                                        <p:tgtEl>
                                          <p:spTgt spid="4">
                                            <p:graphicEl>
                                              <a:dgm id="{D7028131-F782-4D31-BA02-EE77F9DCC019}"/>
                                            </p:graphicEl>
                                          </p:spTgt>
                                        </p:tgtEl>
                                        <p:attrNameLst>
                                          <p:attrName>ppt_x</p:attrName>
                                        </p:attrNameLst>
                                      </p:cBhvr>
                                      <p:tavLst>
                                        <p:tav tm="0">
                                          <p:val>
                                            <p:strVal val="#ppt_x"/>
                                          </p:val>
                                        </p:tav>
                                        <p:tav tm="100000">
                                          <p:val>
                                            <p:strVal val="#ppt_x"/>
                                          </p:val>
                                        </p:tav>
                                      </p:tavLst>
                                    </p:anim>
                                    <p:anim calcmode="lin" valueType="num">
                                      <p:cBhvr>
                                        <p:cTn id="110" dur="1000" fill="hold"/>
                                        <p:tgtEl>
                                          <p:spTgt spid="4">
                                            <p:graphicEl>
                                              <a:dgm id="{D7028131-F782-4D31-BA02-EE77F9DCC019}"/>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dirty="0" smtClean="0"/>
          </a:p>
          <a:p>
            <a:endParaRPr lang="fa-IR" dirty="0"/>
          </a:p>
          <a:p>
            <a:endParaRPr lang="fa-IR" dirty="0" smtClean="0"/>
          </a:p>
          <a:p>
            <a:pPr algn="ctr"/>
            <a:r>
              <a:rPr lang="fa-IR" dirty="0" smtClean="0"/>
              <a:t>ارکان و شاخصه های تمدن اسلامی</a:t>
            </a:r>
            <a:endParaRPr lang="fa-IR" dirty="0"/>
          </a:p>
        </p:txBody>
      </p:sp>
    </p:spTree>
    <p:extLst>
      <p:ext uri="{BB962C8B-B14F-4D97-AF65-F5344CB8AC3E}">
        <p14:creationId xmlns:p14="http://schemas.microsoft.com/office/powerpoint/2010/main" val="1328061976"/>
      </p:ext>
    </p:extLst>
  </p:cSld>
  <p:clrMapOvr>
    <a:masterClrMapping/>
  </p:clrMapOvr>
  <p:transition spd="slow">
    <p:randomBar dir="ver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1. پایه گذاری دانش و دعوت به علم آموزی و تفکر</a:t>
            </a:r>
            <a:endParaRPr lang="fa-IR" dirty="0"/>
          </a:p>
        </p:txBody>
      </p:sp>
      <p:sp>
        <p:nvSpPr>
          <p:cNvPr id="3" name="Content Placeholder 2"/>
          <p:cNvSpPr>
            <a:spLocks noGrp="1"/>
          </p:cNvSpPr>
          <p:nvPr>
            <p:ph idx="1"/>
          </p:nvPr>
        </p:nvSpPr>
        <p:spPr>
          <a:xfrm>
            <a:off x="251520" y="1600200"/>
            <a:ext cx="8712968" cy="4997152"/>
          </a:xfrm>
        </p:spPr>
        <p:txBody>
          <a:bodyPr>
            <a:normAutofit fontScale="70000" lnSpcReduction="20000"/>
          </a:bodyPr>
          <a:lstStyle/>
          <a:p>
            <a:pPr algn="just"/>
            <a:r>
              <a:rPr lang="fa-IR" dirty="0"/>
              <a:t>الف. ویل دورانت ریشه و سرچشمه بسیارى از دانشها و صنعتهاى تمدّن مصر و دیگر سرزمینها را از پیامبران مى داند. از جمله مى نویسد:ابراهیم خلیل علم حساب را با خود از كلده (بین النهرین) به مصر آورده </a:t>
            </a:r>
            <a:r>
              <a:rPr lang="fa-IR" dirty="0" smtClean="0"/>
              <a:t>است(تاریخ تمدن ص </a:t>
            </a:r>
            <a:r>
              <a:rPr lang="fa-IR" dirty="0"/>
              <a:t>214).</a:t>
            </a:r>
          </a:p>
          <a:p>
            <a:pPr algn="just"/>
            <a:r>
              <a:rPr lang="fa-IR" dirty="0"/>
              <a:t/>
            </a:r>
            <a:br>
              <a:rPr lang="fa-IR" dirty="0"/>
            </a:br>
            <a:r>
              <a:rPr lang="fa-IR" dirty="0"/>
              <a:t>ب. گروهى از صاحب نظران بر این باورند كه تمام دانشها و پیشه ها را پیامبران پایه گذارى كرده اند و سپس بشر به گسترش و كمال بخشیدن آنها دست زده است(نقش پیامبران در تمدّن انسان فخرالدین حجازى 59).</a:t>
            </a:r>
          </a:p>
          <a:p>
            <a:pPr algn="just"/>
            <a:r>
              <a:rPr lang="fa-IR" dirty="0"/>
              <a:t/>
            </a:r>
            <a:br>
              <a:rPr lang="fa-IR" dirty="0"/>
            </a:br>
            <a:r>
              <a:rPr lang="fa-IR" dirty="0"/>
              <a:t>ج. شیخ شهاب الدین سهروردى معروف به شیخ اشراق در مقدمه كتاب (حكمة الاشراق) دانش و حكمت در سرزمین پارس را كه به دانایان آن سرزمین بمانند جا ماسف و فرشاد شور و بوذرجمهر منسوب است از آموزه هاى انبیاى الهى دانسته است:عالم وجود هیچ گاه از دانش حكمت و دانایى كه نمودار و قائم به آن بود و حجت و بیّنات خداى به نزد او باشد تهى نباشد و وى همان خلیفه و جانشین خداى بزرگ بود بر روى زمین(حكمة الاشراق شیخ شهاب الدین یحیى سهروردى ترجمه و شرح سید جعفر سجادى 19).</a:t>
            </a:r>
          </a:p>
          <a:p>
            <a:pPr algn="just"/>
            <a:endParaRPr lang="fa-IR" dirty="0"/>
          </a:p>
        </p:txBody>
      </p:sp>
    </p:spTree>
    <p:extLst>
      <p:ext uri="{BB962C8B-B14F-4D97-AF65-F5344CB8AC3E}">
        <p14:creationId xmlns:p14="http://schemas.microsoft.com/office/powerpoint/2010/main" val="3585533788"/>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ctr"/>
            <a:endParaRPr lang="fa-IR" sz="8000" smtClean="0"/>
          </a:p>
          <a:p>
            <a:pPr algn="ctr"/>
            <a:r>
              <a:rPr lang="fa-IR" sz="8000" smtClean="0"/>
              <a:t>مقدمه</a:t>
            </a:r>
            <a:endParaRPr lang="fa-IR" sz="8000"/>
          </a:p>
        </p:txBody>
      </p:sp>
    </p:spTree>
    <p:extLst>
      <p:ext uri="{BB962C8B-B14F-4D97-AF65-F5344CB8AC3E}">
        <p14:creationId xmlns:p14="http://schemas.microsoft.com/office/powerpoint/2010/main" val="2170949627"/>
      </p:ext>
    </p:extLst>
  </p:cSld>
  <p:clrMapOvr>
    <a:masterClrMapping/>
  </p:clrMapOvr>
  <p:transition spd="slow">
    <p:randomBar dir="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دستورات قرآن و اسلام به علم آموزی</a:t>
            </a:r>
            <a:endParaRPr lang="fa-IR" dirty="0"/>
          </a:p>
        </p:txBody>
      </p:sp>
      <p:sp>
        <p:nvSpPr>
          <p:cNvPr id="3" name="Content Placeholder 2"/>
          <p:cNvSpPr>
            <a:spLocks noGrp="1"/>
          </p:cNvSpPr>
          <p:nvPr>
            <p:ph idx="1"/>
          </p:nvPr>
        </p:nvSpPr>
        <p:spPr/>
        <p:txBody>
          <a:bodyPr>
            <a:normAutofit lnSpcReduction="10000"/>
          </a:bodyPr>
          <a:lstStyle/>
          <a:p>
            <a:endParaRPr lang="fa-IR" dirty="0" smtClean="0"/>
          </a:p>
          <a:p>
            <a:r>
              <a:rPr lang="fa-IR" dirty="0" smtClean="0"/>
              <a:t>اولین آیه نازل شده : اقرأ: بخوان.</a:t>
            </a:r>
          </a:p>
          <a:p>
            <a:r>
              <a:rPr lang="fa-IR" dirty="0" smtClean="0"/>
              <a:t>دستورات قرآن: </a:t>
            </a:r>
          </a:p>
          <a:p>
            <a:pPr lvl="1"/>
            <a:r>
              <a:rPr lang="fa-IR" dirty="0" smtClean="0"/>
              <a:t>افلا تعلمون: چرا به دنبال علم نمی روید؟</a:t>
            </a:r>
          </a:p>
          <a:p>
            <a:pPr lvl="1"/>
            <a:r>
              <a:rPr lang="fa-IR" dirty="0" smtClean="0"/>
              <a:t>افلا تعقلون: چرا عقل را به کار نمی گیرید؟</a:t>
            </a:r>
          </a:p>
          <a:p>
            <a:pPr lvl="1"/>
            <a:r>
              <a:rPr lang="fa-IR" dirty="0" smtClean="0"/>
              <a:t>چرا در ملکوت آسمان و زمین نگاه نمی کنید؟</a:t>
            </a:r>
          </a:p>
          <a:p>
            <a:pPr lvl="1"/>
            <a:r>
              <a:rPr lang="fa-IR" dirty="0" smtClean="0"/>
              <a:t>آیا در مورد گردش زمین و ستارگان و ... فکر کرده اید؟</a:t>
            </a:r>
          </a:p>
          <a:p>
            <a:pPr lvl="1"/>
            <a:r>
              <a:rPr lang="fa-IR" dirty="0" smtClean="0"/>
              <a:t>.....</a:t>
            </a:r>
          </a:p>
          <a:p>
            <a:r>
              <a:rPr lang="fa-IR" dirty="0" smtClean="0"/>
              <a:t>دستورات پیامبر: از گهواره تا گور علم بجویید.</a:t>
            </a:r>
          </a:p>
          <a:p>
            <a:endParaRPr lang="fa-IR" dirty="0"/>
          </a:p>
        </p:txBody>
      </p:sp>
    </p:spTree>
    <p:extLst>
      <p:ext uri="{BB962C8B-B14F-4D97-AF65-F5344CB8AC3E}">
        <p14:creationId xmlns:p14="http://schemas.microsoft.com/office/powerpoint/2010/main" val="2550971114"/>
      </p:ext>
    </p:extLst>
  </p:cSld>
  <p:clrMapOvr>
    <a:masterClrMapping/>
  </p:clrMapOvr>
  <p:transition spd="slow">
    <p:randomBar dir="ver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2. قانون گذاری</a:t>
            </a:r>
            <a:endParaRPr lang="fa-IR"/>
          </a:p>
        </p:txBody>
      </p:sp>
      <p:sp>
        <p:nvSpPr>
          <p:cNvPr id="3" name="Content Placeholder 2"/>
          <p:cNvSpPr>
            <a:spLocks noGrp="1"/>
          </p:cNvSpPr>
          <p:nvPr>
            <p:ph idx="1"/>
          </p:nvPr>
        </p:nvSpPr>
        <p:spPr/>
        <p:txBody>
          <a:bodyPr/>
          <a:lstStyle/>
          <a:p>
            <a:pPr algn="just"/>
            <a:r>
              <a:rPr lang="fa-IR" dirty="0" smtClean="0"/>
              <a:t>قوانین تمدن اسلامی برگرفته از دستورات دینی و هدایت پیامبران و امامان که متصل به وحی الهی هستند می باشد.</a:t>
            </a:r>
            <a:endParaRPr lang="fa-IR" dirty="0"/>
          </a:p>
        </p:txBody>
      </p:sp>
    </p:spTree>
    <p:extLst>
      <p:ext uri="{BB962C8B-B14F-4D97-AF65-F5344CB8AC3E}">
        <p14:creationId xmlns:p14="http://schemas.microsoft.com/office/powerpoint/2010/main" val="1107013269"/>
      </p:ext>
    </p:extLst>
  </p:cSld>
  <p:clrMapOvr>
    <a:masterClrMapping/>
  </p:clrMapOvr>
  <p:transition spd="slow">
    <p:randomBar dir="ver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3. مبارزه با نژادپرستی</a:t>
            </a:r>
            <a:endParaRPr lang="fa-I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90589396"/>
              </p:ext>
            </p:extLst>
          </p:nvPr>
        </p:nvGraphicFramePr>
        <p:xfrm>
          <a:off x="457200" y="1600200"/>
          <a:ext cx="8507288" cy="49251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52506156"/>
      </p:ext>
    </p:extLst>
  </p:cSld>
  <p:clrMapOvr>
    <a:masterClrMapping/>
  </p:clrMapOvr>
  <p:transition spd="slow">
    <p:randomBar dir="ver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4. ترویج عدالت و تلاش برای تحقق آن</a:t>
            </a:r>
            <a:endParaRPr lang="fa-IR"/>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2906841133"/>
      </p:ext>
    </p:extLst>
  </p:cSld>
  <p:clrMapOvr>
    <a:masterClrMapping/>
  </p:clrMapOvr>
  <p:transition spd="slow">
    <p:randomBar dir="ver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5. موعظه بر اخلاق</a:t>
            </a:r>
            <a:endParaRPr lang="fa-IR" dirty="0"/>
          </a:p>
        </p:txBody>
      </p:sp>
      <p:sp>
        <p:nvSpPr>
          <p:cNvPr id="3" name="Content Placeholder 2"/>
          <p:cNvSpPr>
            <a:spLocks noGrp="1"/>
          </p:cNvSpPr>
          <p:nvPr>
            <p:ph idx="1"/>
          </p:nvPr>
        </p:nvSpPr>
        <p:spPr/>
        <p:txBody>
          <a:bodyPr/>
          <a:lstStyle/>
          <a:p>
            <a:r>
              <a:rPr lang="fa-IR" dirty="0" smtClean="0"/>
              <a:t>صداقت</a:t>
            </a:r>
          </a:p>
          <a:p>
            <a:r>
              <a:rPr lang="fa-IR" dirty="0" smtClean="0"/>
              <a:t>کمک به دیگران</a:t>
            </a:r>
          </a:p>
          <a:p>
            <a:r>
              <a:rPr lang="fa-IR" dirty="0" smtClean="0"/>
              <a:t>مهربانی و مهرورزی</a:t>
            </a:r>
          </a:p>
          <a:p>
            <a:r>
              <a:rPr lang="fa-IR" dirty="0" smtClean="0"/>
              <a:t>دوری از کینه و کدورت.</a:t>
            </a:r>
          </a:p>
          <a:p>
            <a:r>
              <a:rPr lang="fa-IR" dirty="0" smtClean="0"/>
              <a:t>عفو و بخشش.</a:t>
            </a:r>
            <a:endParaRPr lang="fa-IR" dirty="0"/>
          </a:p>
          <a:p>
            <a:r>
              <a:rPr lang="fa-IR" dirty="0" smtClean="0"/>
              <a:t>خوش زبانی و دوری از غیبت و تهمت زدن.</a:t>
            </a:r>
          </a:p>
          <a:p>
            <a:r>
              <a:rPr lang="fa-IR" dirty="0" smtClean="0"/>
              <a:t>.....</a:t>
            </a:r>
          </a:p>
        </p:txBody>
      </p:sp>
    </p:spTree>
    <p:extLst>
      <p:ext uri="{BB962C8B-B14F-4D97-AF65-F5344CB8AC3E}">
        <p14:creationId xmlns:p14="http://schemas.microsoft.com/office/powerpoint/2010/main" val="2374548822"/>
      </p:ext>
    </p:extLst>
  </p:cSld>
  <p:clrMapOvr>
    <a:masterClrMapping/>
  </p:clrMapOvr>
  <p:transition spd="slow">
    <p:randomBar dir="ver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6. اهمیت خانواده</a:t>
            </a:r>
            <a:endParaRPr lang="fa-IR"/>
          </a:p>
        </p:txBody>
      </p:sp>
      <p:sp>
        <p:nvSpPr>
          <p:cNvPr id="3" name="Content Placeholder 2"/>
          <p:cNvSpPr>
            <a:spLocks noGrp="1"/>
          </p:cNvSpPr>
          <p:nvPr>
            <p:ph idx="1"/>
          </p:nvPr>
        </p:nvSpPr>
        <p:spPr/>
        <p:txBody>
          <a:bodyPr/>
          <a:lstStyle/>
          <a:p>
            <a:r>
              <a:rPr lang="fa-IR" dirty="0" smtClean="0"/>
              <a:t>دستور به ازدواج و دوری از فحشاء.</a:t>
            </a:r>
          </a:p>
          <a:p>
            <a:r>
              <a:rPr lang="fa-IR" dirty="0" smtClean="0"/>
              <a:t>دستور به فرزندآوری و تربیت آنها.</a:t>
            </a:r>
          </a:p>
          <a:p>
            <a:r>
              <a:rPr lang="fa-IR" dirty="0" smtClean="0"/>
              <a:t>صله رحم و مهربانی با خویشاوندان.</a:t>
            </a:r>
            <a:endParaRPr lang="fa-IR" dirty="0"/>
          </a:p>
        </p:txBody>
      </p:sp>
    </p:spTree>
    <p:extLst>
      <p:ext uri="{BB962C8B-B14F-4D97-AF65-F5344CB8AC3E}">
        <p14:creationId xmlns:p14="http://schemas.microsoft.com/office/powerpoint/2010/main" val="1365329760"/>
      </p:ext>
    </p:extLst>
  </p:cSld>
  <p:clrMapOvr>
    <a:masterClrMapping/>
  </p:clrMapOvr>
  <p:transition spd="slow">
    <p:randomBar dir="ver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7. مدیریت اقتصادی</a:t>
            </a:r>
            <a:endParaRPr lang="fa-I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5742701"/>
              </p:ext>
            </p:extLst>
          </p:nvPr>
        </p:nvGraphicFramePr>
        <p:xfrm>
          <a:off x="457200" y="1412776"/>
          <a:ext cx="8229600"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91510849"/>
      </p:ext>
    </p:extLst>
  </p:cSld>
  <p:clrMapOvr>
    <a:masterClrMapping/>
  </p:clrMapOvr>
  <p:transition spd="slow">
    <p:randomBar dir="ver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8. تسامح و تساهل</a:t>
            </a:r>
            <a:endParaRPr lang="fa-IR" dirty="0"/>
          </a:p>
        </p:txBody>
      </p:sp>
      <p:sp>
        <p:nvSpPr>
          <p:cNvPr id="3" name="Content Placeholder 2"/>
          <p:cNvSpPr>
            <a:spLocks noGrp="1"/>
          </p:cNvSpPr>
          <p:nvPr>
            <p:ph idx="1"/>
          </p:nvPr>
        </p:nvSpPr>
        <p:spPr/>
        <p:txBody>
          <a:bodyPr/>
          <a:lstStyle/>
          <a:p>
            <a:endParaRPr lang="fa-IR" dirty="0"/>
          </a:p>
        </p:txBody>
      </p:sp>
    </p:spTree>
    <p:extLst>
      <p:ext uri="{BB962C8B-B14F-4D97-AF65-F5344CB8AC3E}">
        <p14:creationId xmlns:p14="http://schemas.microsoft.com/office/powerpoint/2010/main" val="766152271"/>
      </p:ext>
    </p:extLst>
  </p:cSld>
  <p:clrMapOvr>
    <a:masterClrMapping/>
  </p:clrMapOvr>
  <p:transition spd="slow">
    <p:randomBar dir="vert"/>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مکاتب معماری و بناها</a:t>
            </a:r>
            <a:endParaRPr lang="fa-IR" dirty="0"/>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3646266743"/>
      </p:ext>
    </p:extLst>
  </p:cSld>
  <p:clrMapOvr>
    <a:masterClrMapping/>
  </p:clrMapOvr>
  <p:transition spd="slow">
    <p:randomBar dir="vert"/>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85000" lnSpcReduction="20000"/>
          </a:bodyPr>
          <a:lstStyle/>
          <a:p>
            <a:pPr algn="just"/>
            <a:r>
              <a:rPr lang="fa-IR"/>
              <a:t>«عن الباقر(ع) قال کان امیر المؤمنین (ع) یقول: من وجد ماءً و تراباً ثم افتقر فابعده الله</a:t>
            </a:r>
            <a:r>
              <a:rPr lang="fa-IR" smtClean="0"/>
              <a:t>.»</a:t>
            </a:r>
            <a:br>
              <a:rPr lang="fa-IR" smtClean="0"/>
            </a:br>
            <a:r>
              <a:rPr lang="fa-IR"/>
              <a:t>امام باقر (ع) از امیر مؤمنان (ع) روایت نموده است که مى‏فرمود: هر کس آب و زمین داشته باشد و با داشتن آن در فقر زندگى کند خداوند او را (از رحمت خود) دور نموده است.</a:t>
            </a:r>
            <a:r>
              <a:rPr lang="fa-IR" smtClean="0"/>
              <a:t/>
            </a:r>
            <a:br>
              <a:rPr lang="fa-IR" smtClean="0"/>
            </a:br>
            <a:r>
              <a:rPr lang="fa-IR" smtClean="0"/>
              <a:t/>
            </a:r>
            <a:br>
              <a:rPr lang="fa-IR" smtClean="0"/>
            </a:br>
            <a:r>
              <a:rPr lang="fa-IR"/>
              <a:t>«عن ابى عبدالله (ع) قال رسول الله (ص): من غرس شجراً او حفر وادیاً بدیّاً لم یسبقه الیه احد و أحیى أرضاً میتة فهى له قضاء من الله و رسوله (ص</a:t>
            </a:r>
            <a:r>
              <a:rPr lang="fa-IR" smtClean="0"/>
              <a:t>)»</a:t>
            </a:r>
          </a:p>
          <a:p>
            <a:pPr algn="just"/>
            <a:r>
              <a:rPr lang="fa-IR"/>
              <a:t>امام صادق (ع) از پیامبر خدا (ص) روایت نموده که فرمود: هر کسى درختى غرس کند یا وادى (و رودخانه‏اى) را پیش از دیگران حفر سازد یا زمین بایرى را آباد کند به حکم خدا و پیامبرش (این) از آن اوست.</a:t>
            </a:r>
          </a:p>
        </p:txBody>
      </p:sp>
    </p:spTree>
    <p:extLst>
      <p:ext uri="{BB962C8B-B14F-4D97-AF65-F5344CB8AC3E}">
        <p14:creationId xmlns:p14="http://schemas.microsoft.com/office/powerpoint/2010/main" val="2142547548"/>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3640" y="404664"/>
            <a:ext cx="7024744" cy="1143000"/>
          </a:xfrm>
        </p:spPr>
        <p:txBody>
          <a:bodyPr>
            <a:normAutofit fontScale="90000"/>
          </a:bodyPr>
          <a:lstStyle/>
          <a:p>
            <a:pPr algn="ctr"/>
            <a:r>
              <a:rPr lang="fa-IR" dirty="0" smtClean="0"/>
              <a:t>اهمیت مبانی فکری </a:t>
            </a:r>
            <a:r>
              <a:rPr lang="fa-IR" smtClean="0"/>
              <a:t>انسان ها در ساختن فرهنگ و تمدن</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19269654"/>
              </p:ext>
            </p:extLst>
          </p:nvPr>
        </p:nvGraphicFramePr>
        <p:xfrm>
          <a:off x="827584" y="1844824"/>
          <a:ext cx="7489452" cy="3312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ounded Rectangle 2"/>
          <p:cNvSpPr/>
          <p:nvPr/>
        </p:nvSpPr>
        <p:spPr>
          <a:xfrm>
            <a:off x="539552" y="5445224"/>
            <a:ext cx="8208912" cy="1224136"/>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fa-IR" sz="2400" smtClean="0"/>
              <a:t>بنابراین؛ رسیدن به کمال و سعادت، بر اساس اصلاح مبانی فکری انسان (هستی شناسی، انسان شناسی و خداشناسی) پایه گذاری می شود.</a:t>
            </a:r>
            <a:endParaRPr lang="fa-IR" sz="2400"/>
          </a:p>
        </p:txBody>
      </p:sp>
    </p:spTree>
    <p:extLst>
      <p:ext uri="{BB962C8B-B14F-4D97-AF65-F5344CB8AC3E}">
        <p14:creationId xmlns:p14="http://schemas.microsoft.com/office/powerpoint/2010/main" val="255030649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4">
                                            <p:graphicEl>
                                              <a:dgm id="{1FCE273D-2252-4B16-B38B-E86B517D9F0B}"/>
                                            </p:graphicEl>
                                          </p:spTgt>
                                        </p:tgtEl>
                                        <p:attrNameLst>
                                          <p:attrName>style.visibility</p:attrName>
                                        </p:attrNameLst>
                                      </p:cBhvr>
                                      <p:to>
                                        <p:strVal val="visible"/>
                                      </p:to>
                                    </p:set>
                                    <p:animEffect transition="in" filter="wipe(down)">
                                      <p:cBhvr>
                                        <p:cTn id="11" dur="500"/>
                                        <p:tgtEl>
                                          <p:spTgt spid="4">
                                            <p:graphicEl>
                                              <a:dgm id="{1FCE273D-2252-4B16-B38B-E86B517D9F0B}"/>
                                            </p:graphic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4">
                                            <p:graphicEl>
                                              <a:dgm id="{8F0CC1A2-EFA4-4DAB-8BD6-AEE51B7B9685}"/>
                                            </p:graphicEl>
                                          </p:spTgt>
                                        </p:tgtEl>
                                        <p:attrNameLst>
                                          <p:attrName>style.visibility</p:attrName>
                                        </p:attrNameLst>
                                      </p:cBhvr>
                                      <p:to>
                                        <p:strVal val="visible"/>
                                      </p:to>
                                    </p:set>
                                    <p:animEffect transition="in" filter="wipe(down)">
                                      <p:cBhvr>
                                        <p:cTn id="16" dur="500"/>
                                        <p:tgtEl>
                                          <p:spTgt spid="4">
                                            <p:graphicEl>
                                              <a:dgm id="{8F0CC1A2-EFA4-4DAB-8BD6-AEE51B7B9685}"/>
                                            </p:graphic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4">
                                            <p:graphicEl>
                                              <a:dgm id="{F3DA131C-8721-4654-AA38-E114E19FA984}"/>
                                            </p:graphicEl>
                                          </p:spTgt>
                                        </p:tgtEl>
                                        <p:attrNameLst>
                                          <p:attrName>style.visibility</p:attrName>
                                        </p:attrNameLst>
                                      </p:cBhvr>
                                      <p:to>
                                        <p:strVal val="visible"/>
                                      </p:to>
                                    </p:set>
                                    <p:animEffect transition="in" filter="wipe(down)">
                                      <p:cBhvr>
                                        <p:cTn id="19" dur="500"/>
                                        <p:tgtEl>
                                          <p:spTgt spid="4">
                                            <p:graphicEl>
                                              <a:dgm id="{F3DA131C-8721-4654-AA38-E114E19FA984}"/>
                                            </p:graphic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4">
                                            <p:graphicEl>
                                              <a:dgm id="{4CDFD39B-B380-43B6-9C28-AF20CF7D6CF3}"/>
                                            </p:graphicEl>
                                          </p:spTgt>
                                        </p:tgtEl>
                                        <p:attrNameLst>
                                          <p:attrName>style.visibility</p:attrName>
                                        </p:attrNameLst>
                                      </p:cBhvr>
                                      <p:to>
                                        <p:strVal val="visible"/>
                                      </p:to>
                                    </p:set>
                                    <p:animEffect transition="in" filter="wipe(down)">
                                      <p:cBhvr>
                                        <p:cTn id="24" dur="500"/>
                                        <p:tgtEl>
                                          <p:spTgt spid="4">
                                            <p:graphicEl>
                                              <a:dgm id="{4CDFD39B-B380-43B6-9C28-AF20CF7D6CF3}"/>
                                            </p:graphicEl>
                                          </p:spTgt>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4">
                                            <p:graphicEl>
                                              <a:dgm id="{3DEED0C7-9C32-48C6-9B16-FDBFB56019E7}"/>
                                            </p:graphicEl>
                                          </p:spTgt>
                                        </p:tgtEl>
                                        <p:attrNameLst>
                                          <p:attrName>style.visibility</p:attrName>
                                        </p:attrNameLst>
                                      </p:cBhvr>
                                      <p:to>
                                        <p:strVal val="visible"/>
                                      </p:to>
                                    </p:set>
                                    <p:animEffect transition="in" filter="wipe(down)">
                                      <p:cBhvr>
                                        <p:cTn id="27" dur="500"/>
                                        <p:tgtEl>
                                          <p:spTgt spid="4">
                                            <p:graphicEl>
                                              <a:dgm id="{3DEED0C7-9C32-48C6-9B16-FDBFB56019E7}"/>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4">
                                            <p:graphicEl>
                                              <a:dgm id="{12917330-C87E-484D-A6B8-8DB2A8F38370}"/>
                                            </p:graphicEl>
                                          </p:spTgt>
                                        </p:tgtEl>
                                        <p:attrNameLst>
                                          <p:attrName>style.visibility</p:attrName>
                                        </p:attrNameLst>
                                      </p:cBhvr>
                                      <p:to>
                                        <p:strVal val="visible"/>
                                      </p:to>
                                    </p:set>
                                    <p:animEffect transition="in" filter="wipe(down)">
                                      <p:cBhvr>
                                        <p:cTn id="32" dur="500"/>
                                        <p:tgtEl>
                                          <p:spTgt spid="4">
                                            <p:graphicEl>
                                              <a:dgm id="{12917330-C87E-484D-A6B8-8DB2A8F38370}"/>
                                            </p:graphicEl>
                                          </p:spTgt>
                                        </p:tgtEl>
                                      </p:cBhvr>
                                    </p:animEffect>
                                  </p:childTnLst>
                                </p:cTn>
                              </p:par>
                              <p:par>
                                <p:cTn id="33" presetID="22" presetClass="entr" presetSubtype="4" fill="hold" grpId="0" nodeType="withEffect">
                                  <p:stCondLst>
                                    <p:cond delay="0"/>
                                  </p:stCondLst>
                                  <p:childTnLst>
                                    <p:set>
                                      <p:cBhvr>
                                        <p:cTn id="34" dur="1" fill="hold">
                                          <p:stCondLst>
                                            <p:cond delay="0"/>
                                          </p:stCondLst>
                                        </p:cTn>
                                        <p:tgtEl>
                                          <p:spTgt spid="4">
                                            <p:graphicEl>
                                              <a:dgm id="{9182AE44-78C9-421E-A716-0AEF4E20E42B}"/>
                                            </p:graphicEl>
                                          </p:spTgt>
                                        </p:tgtEl>
                                        <p:attrNameLst>
                                          <p:attrName>style.visibility</p:attrName>
                                        </p:attrNameLst>
                                      </p:cBhvr>
                                      <p:to>
                                        <p:strVal val="visible"/>
                                      </p:to>
                                    </p:set>
                                    <p:animEffect transition="in" filter="wipe(down)">
                                      <p:cBhvr>
                                        <p:cTn id="35" dur="500"/>
                                        <p:tgtEl>
                                          <p:spTgt spid="4">
                                            <p:graphicEl>
                                              <a:dgm id="{9182AE44-78C9-421E-A716-0AEF4E20E42B}"/>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Sub>
          <a:bldDgm bld="one"/>
        </p:bldSub>
      </p:bldGraphic>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p:txBody>
          <a:bodyPr/>
          <a:lstStyle/>
          <a:p>
            <a:endParaRPr lang="fa-IR" dirty="0" smtClean="0"/>
          </a:p>
          <a:p>
            <a:endParaRPr lang="fa-IR" dirty="0"/>
          </a:p>
          <a:p>
            <a:pPr algn="ctr"/>
            <a:r>
              <a:rPr lang="fa-IR" sz="4800" dirty="0" smtClean="0"/>
              <a:t>نهضت علمی در تمدن اسلامی</a:t>
            </a:r>
            <a:endParaRPr lang="fa-IR" sz="4800" dirty="0"/>
          </a:p>
        </p:txBody>
      </p:sp>
    </p:spTree>
    <p:extLst>
      <p:ext uri="{BB962C8B-B14F-4D97-AF65-F5344CB8AC3E}">
        <p14:creationId xmlns:p14="http://schemas.microsoft.com/office/powerpoint/2010/main" val="3101737202"/>
      </p:ext>
    </p:extLst>
  </p:cSld>
  <p:clrMapOvr>
    <a:masterClrMapping/>
  </p:clrMapOvr>
  <p:transition spd="slow">
    <p:randomBar dir="vert"/>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dirty="0" smtClean="0"/>
          </a:p>
          <a:p>
            <a:endParaRPr lang="fa-IR" dirty="0"/>
          </a:p>
          <a:p>
            <a:endParaRPr lang="fa-IR" dirty="0" smtClean="0"/>
          </a:p>
          <a:p>
            <a:pPr algn="ctr"/>
            <a:r>
              <a:rPr lang="fa-IR" sz="4000" dirty="0" smtClean="0"/>
              <a:t>مراکز علمی در تمدن اسلامی</a:t>
            </a:r>
          </a:p>
          <a:p>
            <a:pPr algn="ctr"/>
            <a:r>
              <a:rPr lang="fa-IR" sz="4000" dirty="0" smtClean="0"/>
              <a:t>مدارس. جامعه. رباط. کتابخانه، بیمارستان های آموزشی</a:t>
            </a:r>
            <a:endParaRPr lang="fa-IR" sz="4000" dirty="0"/>
          </a:p>
        </p:txBody>
      </p:sp>
    </p:spTree>
    <p:extLst>
      <p:ext uri="{BB962C8B-B14F-4D97-AF65-F5344CB8AC3E}">
        <p14:creationId xmlns:p14="http://schemas.microsoft.com/office/powerpoint/2010/main" val="3136715298"/>
      </p:ext>
    </p:extLst>
  </p:cSld>
  <p:clrMapOvr>
    <a:masterClrMapping/>
  </p:clrMapOvr>
  <p:transition spd="slow">
    <p:randomBar dir="vert"/>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تعریف هنر </a:t>
            </a:r>
            <a:endParaRPr lang="fa-IR" dirty="0"/>
          </a:p>
        </p:txBody>
      </p:sp>
      <p:sp>
        <p:nvSpPr>
          <p:cNvPr id="3" name="Content Placeholder 2"/>
          <p:cNvSpPr>
            <a:spLocks noGrp="1"/>
          </p:cNvSpPr>
          <p:nvPr>
            <p:ph idx="1"/>
          </p:nvPr>
        </p:nvSpPr>
        <p:spPr/>
        <p:txBody>
          <a:bodyPr/>
          <a:lstStyle/>
          <a:p>
            <a:pPr algn="just"/>
            <a:endParaRPr lang="fa-IR" dirty="0" smtClean="0"/>
          </a:p>
          <a:p>
            <a:pPr algn="just"/>
            <a:endParaRPr lang="fa-IR" dirty="0"/>
          </a:p>
          <a:p>
            <a:pPr algn="just"/>
            <a:r>
              <a:rPr lang="fa-IR" dirty="0" smtClean="0"/>
              <a:t>دمیدن روح تعهد در انسان ها.</a:t>
            </a:r>
          </a:p>
          <a:p>
            <a:pPr algn="just"/>
            <a:endParaRPr lang="fa-IR" dirty="0"/>
          </a:p>
          <a:p>
            <a:pPr algn="just"/>
            <a:r>
              <a:rPr lang="fa-IR" dirty="0" smtClean="0"/>
              <a:t>هنر عبارت است از خلق زیبایی قابل درک برای احساسات و تفکرات بشری؛ هنری فعالیتی است که زیبایی را نمودار می سازد.</a:t>
            </a:r>
          </a:p>
          <a:p>
            <a:pPr algn="just"/>
            <a:r>
              <a:rPr lang="fa-IR" dirty="0" smtClean="0"/>
              <a:t>هنر وسیله ای برای انتقال و مدیریت عواطف الهی بشر.</a:t>
            </a:r>
            <a:endParaRPr lang="fa-IR" dirty="0"/>
          </a:p>
        </p:txBody>
      </p:sp>
    </p:spTree>
    <p:extLst>
      <p:ext uri="{BB962C8B-B14F-4D97-AF65-F5344CB8AC3E}">
        <p14:creationId xmlns:p14="http://schemas.microsoft.com/office/powerpoint/2010/main" val="4203942731"/>
      </p:ext>
    </p:extLst>
  </p:cSld>
  <p:clrMapOvr>
    <a:masterClrMapping/>
  </p:clrMapOvr>
  <p:transition spd="slow">
    <p:randomBar dir="vert"/>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ملاک هنر ارزشی</a:t>
            </a:r>
            <a:endParaRPr lang="fa-IR" dirty="0"/>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rabicPeriod"/>
            </a:pPr>
            <a:r>
              <a:rPr lang="fa-IR" dirty="0" smtClean="0"/>
              <a:t>متعهد و راستین</a:t>
            </a:r>
          </a:p>
          <a:p>
            <a:pPr marL="514350" indent="-514350">
              <a:buFont typeface="+mj-lt"/>
              <a:buAutoNum type="arabicPeriod"/>
            </a:pPr>
            <a:r>
              <a:rPr lang="fa-IR" dirty="0" smtClean="0"/>
              <a:t>روشنی و صراحت</a:t>
            </a:r>
          </a:p>
          <a:p>
            <a:pPr marL="514350" indent="-514350">
              <a:buFont typeface="+mj-lt"/>
              <a:buAutoNum type="arabicPeriod"/>
            </a:pPr>
            <a:r>
              <a:rPr lang="fa-IR" dirty="0" smtClean="0"/>
              <a:t>خادم عقیده و ایمان</a:t>
            </a:r>
          </a:p>
          <a:p>
            <a:pPr marL="514350" indent="-514350">
              <a:buFont typeface="+mj-lt"/>
              <a:buAutoNum type="arabicPeriod"/>
            </a:pPr>
            <a:r>
              <a:rPr lang="fa-IR" dirty="0" smtClean="0"/>
              <a:t>هدفمند و متعالی</a:t>
            </a:r>
          </a:p>
          <a:p>
            <a:pPr marL="514350" indent="-514350">
              <a:buFont typeface="+mj-lt"/>
              <a:buAutoNum type="arabicPeriod"/>
            </a:pPr>
            <a:r>
              <a:rPr lang="fa-IR" dirty="0" smtClean="0"/>
              <a:t>پایا و ماندگار</a:t>
            </a:r>
          </a:p>
          <a:p>
            <a:pPr marL="514350" indent="-514350">
              <a:buFont typeface="+mj-lt"/>
              <a:buAutoNum type="arabicPeriod"/>
            </a:pPr>
            <a:r>
              <a:rPr lang="fa-IR" dirty="0" smtClean="0"/>
              <a:t>اخلاقی بودن</a:t>
            </a:r>
          </a:p>
          <a:p>
            <a:pPr marL="514350" indent="-514350">
              <a:buFont typeface="+mj-lt"/>
              <a:buAutoNum type="arabicPeriod"/>
            </a:pPr>
            <a:r>
              <a:rPr lang="fa-IR" dirty="0" smtClean="0"/>
              <a:t>برآمدن از حقیقت اعتقادی</a:t>
            </a:r>
          </a:p>
          <a:p>
            <a:pPr marL="514350" indent="-514350">
              <a:buFont typeface="+mj-lt"/>
              <a:buAutoNum type="arabicPeriod"/>
            </a:pPr>
            <a:r>
              <a:rPr lang="fa-IR" dirty="0" smtClean="0"/>
              <a:t>وسیله ای برای رسیدن به قرب الهی</a:t>
            </a:r>
          </a:p>
          <a:p>
            <a:pPr marL="514350" indent="-514350">
              <a:buFont typeface="+mj-lt"/>
              <a:buAutoNum type="arabicPeriod"/>
            </a:pPr>
            <a:r>
              <a:rPr lang="fa-IR" dirty="0" smtClean="0"/>
              <a:t>امیدبخش و پرنشاط</a:t>
            </a:r>
          </a:p>
          <a:p>
            <a:pPr marL="514350" indent="-514350">
              <a:buFont typeface="+mj-lt"/>
              <a:buAutoNum type="arabicPeriod"/>
            </a:pPr>
            <a:r>
              <a:rPr lang="fa-IR" dirty="0" smtClean="0"/>
              <a:t>مردمی و همگانی</a:t>
            </a:r>
          </a:p>
          <a:p>
            <a:pPr marL="514350" indent="-514350">
              <a:buFont typeface="+mj-lt"/>
              <a:buAutoNum type="arabicPeriod"/>
            </a:pPr>
            <a:r>
              <a:rPr lang="fa-IR" dirty="0" smtClean="0"/>
              <a:t>همنوایی با فطرت بشر</a:t>
            </a:r>
            <a:endParaRPr lang="fa-IR" dirty="0"/>
          </a:p>
        </p:txBody>
      </p:sp>
    </p:spTree>
    <p:extLst>
      <p:ext uri="{BB962C8B-B14F-4D97-AF65-F5344CB8AC3E}">
        <p14:creationId xmlns:p14="http://schemas.microsoft.com/office/powerpoint/2010/main" val="1561641599"/>
      </p:ext>
    </p:extLst>
  </p:cSld>
  <p:clrMapOvr>
    <a:masterClrMapping/>
  </p:clrMapOvr>
  <p:transition spd="slow">
    <p:randomBar dir="vert"/>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مکاتب فلسفه اسلامی</a:t>
            </a:r>
            <a:endParaRPr lang="fa-IR"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8624539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43959488"/>
      </p:ext>
    </p:extLst>
  </p:cSld>
  <p:clrMapOvr>
    <a:masterClrMapping/>
  </p:clrMapOvr>
  <p:transition spd="slow">
    <p:randomBar dir="vert"/>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معماری اسلامی</a:t>
            </a:r>
          </a:p>
        </p:txBody>
      </p:sp>
      <p:sp>
        <p:nvSpPr>
          <p:cNvPr id="3" name="Text Placeholder 2"/>
          <p:cNvSpPr>
            <a:spLocks noGrp="1"/>
          </p:cNvSpPr>
          <p:nvPr>
            <p:ph type="body" idx="1"/>
          </p:nvPr>
        </p:nvSpPr>
        <p:spPr/>
        <p:txBody>
          <a:bodyPr/>
          <a:lstStyle/>
          <a:p>
            <a:pPr lvl="1"/>
            <a:r>
              <a:rPr lang="fa-IR" b="0" i="0" u="none" strike="noStrike" baseline="0" smtClean="0">
                <a:cs typeface="B Mitra" panose="00000400000000000000" pitchFamily="2" charset="-78"/>
              </a:rPr>
              <a:t>معماری در جهان اسلام یکی از بزرگترین جلوه‌های ظهور یک حقیقت هنری در کالبد مادی بشمار می‌رود. از لحاظ تاریخی معماری اولین هنری بشمار می‌آید که توانست خود را با مفاهیم اسلامی سازگار نموده، از طرف مسلمانان مورد استقبال قرار گیرد. معماری اسلامی بعنوان یکی از موفق ترین شیوه‌هایمعماری در تاریخ معماری جهان قابل بازشناسی است. در یک نگاه جامع نگر می‌توان پیوستاری ارزشمند و پویا را در بناهای اسلامی باز شناسی کرد که موجب شده تمامی آنها در قالبی واحد با عنوان معماری اسلامی در کنار یکدیگر قرار گیرند.</a:t>
            </a:r>
          </a:p>
        </p:txBody>
      </p:sp>
    </p:spTree>
    <p:extLst>
      <p:ext uri="{BB962C8B-B14F-4D97-AF65-F5344CB8AC3E}">
        <p14:creationId xmlns:p14="http://schemas.microsoft.com/office/powerpoint/2010/main" val="39199579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ویژگی‌ها</a:t>
            </a:r>
          </a:p>
        </p:txBody>
      </p:sp>
      <p:sp>
        <p:nvSpPr>
          <p:cNvPr id="3" name="Text Placeholder 2"/>
          <p:cNvSpPr>
            <a:spLocks noGrp="1"/>
          </p:cNvSpPr>
          <p:nvPr>
            <p:ph type="body" idx="1"/>
          </p:nvPr>
        </p:nvSpPr>
        <p:spPr/>
        <p:txBody>
          <a:bodyPr/>
          <a:lstStyle/>
          <a:p>
            <a:pPr lvl="1"/>
            <a:r>
              <a:rPr lang="fa-IR" b="0" i="0" u="none" strike="noStrike" baseline="0" smtClean="0">
                <a:cs typeface="B Mitra" panose="00000400000000000000" pitchFamily="2" charset="-78"/>
              </a:rPr>
              <a:t>معماری اسلامی، شیوه‌ای از معماری است که تحت تأثیر فرهنگ اسلامی بوجود آمده و دارای چند ویژگی است: معماری جهان اسلام:</a:t>
            </a:r>
          </a:p>
          <a:p>
            <a:pPr lvl="1"/>
            <a:r>
              <a:rPr lang="fa-IR" b="0" i="0" u="none" strike="noStrike" baseline="0" smtClean="0">
                <a:cs typeface="B Mitra" panose="00000400000000000000" pitchFamily="2" charset="-78"/>
              </a:rPr>
              <a:t>همان گونه که از نام بر می‌آید این گونه از معماری شامل معماری گستره‌ای از جهان می‌شود که ما با عنوان جهان اسلام می‌شناسیم. معماری این کشورها تحت تأثیر ایدئولوژی اسلام در طول زمانی مشخص قرار گرفته و به همین خاطر دارای برخی ویژگی‌های مشترک شدند.</a:t>
            </a:r>
          </a:p>
        </p:txBody>
      </p:sp>
    </p:spTree>
    <p:extLst>
      <p:ext uri="{BB962C8B-B14F-4D97-AF65-F5344CB8AC3E}">
        <p14:creationId xmlns:p14="http://schemas.microsoft.com/office/powerpoint/2010/main" val="3770672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گستره مکانی</a:t>
            </a:r>
          </a:p>
        </p:txBody>
      </p:sp>
      <p:sp>
        <p:nvSpPr>
          <p:cNvPr id="3" name="Text Placeholder 2"/>
          <p:cNvSpPr>
            <a:spLocks noGrp="1"/>
          </p:cNvSpPr>
          <p:nvPr>
            <p:ph type="body" idx="1"/>
          </p:nvPr>
        </p:nvSpPr>
        <p:spPr/>
        <p:txBody>
          <a:bodyPr/>
          <a:lstStyle/>
          <a:p>
            <a:pPr lvl="1"/>
            <a:r>
              <a:rPr lang="fa-IR" b="0" i="0" u="none" strike="noStrike" baseline="0" smtClean="0">
                <a:cs typeface="B Mitra" panose="00000400000000000000" pitchFamily="2" charset="-78"/>
              </a:rPr>
              <a:t>    در گستره مکانی جهان اسلام شامل:هند، افغانستان، کشورهای آسیای میانه و قفقاز، ایران، عراق، ترکیه، سوریه، فلسطین، مصر، تونس، الجزایر، مراکش (مغرب) رواج داشته‌است.</a:t>
            </a:r>
          </a:p>
        </p:txBody>
      </p:sp>
    </p:spTree>
    <p:extLst>
      <p:ext uri="{BB962C8B-B14F-4D97-AF65-F5344CB8AC3E}">
        <p14:creationId xmlns:p14="http://schemas.microsoft.com/office/powerpoint/2010/main" val="33712917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گستره زمانی</a:t>
            </a:r>
          </a:p>
        </p:txBody>
      </p:sp>
      <p:sp>
        <p:nvSpPr>
          <p:cNvPr id="3" name="Text Placeholder 2"/>
          <p:cNvSpPr>
            <a:spLocks noGrp="1"/>
          </p:cNvSpPr>
          <p:nvPr>
            <p:ph type="body" idx="1"/>
          </p:nvPr>
        </p:nvSpPr>
        <p:spPr/>
        <p:txBody>
          <a:bodyPr/>
          <a:lstStyle/>
          <a:p>
            <a:pPr lvl="1"/>
            <a:r>
              <a:rPr lang="fa-IR" b="0" i="0" u="none" strike="noStrike" baseline="0" smtClean="0">
                <a:cs typeface="B Mitra" panose="00000400000000000000" pitchFamily="2" charset="-78"/>
              </a:rPr>
              <a:t>گستره زمانی معماری جهان اسلام را می‌توان از سالهای اولیه ظهور اسلام تا پیش از گستردگی عام معماری مدرن دانست. با این حال نمی‌توان این گسترگی و نقش اثر گذار در معماری را در همه مناطق یکسان دانست. به عنوان نمونه «چنین نقشی در مصر» از سال ۹۲5 (قمری) به وجود آمد.</a:t>
            </a:r>
          </a:p>
        </p:txBody>
      </p:sp>
    </p:spTree>
    <p:extLst>
      <p:ext uri="{BB962C8B-B14F-4D97-AF65-F5344CB8AC3E}">
        <p14:creationId xmlns:p14="http://schemas.microsoft.com/office/powerpoint/2010/main" val="16812768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تاریخچه</a:t>
            </a:r>
          </a:p>
        </p:txBody>
      </p:sp>
      <p:sp>
        <p:nvSpPr>
          <p:cNvPr id="3" name="Text Placeholder 2"/>
          <p:cNvSpPr>
            <a:spLocks noGrp="1"/>
          </p:cNvSpPr>
          <p:nvPr>
            <p:ph type="body" idx="1"/>
          </p:nvPr>
        </p:nvSpPr>
        <p:spPr/>
        <p:txBody>
          <a:bodyPr>
            <a:normAutofit fontScale="92500" lnSpcReduction="20000"/>
          </a:bodyPr>
          <a:lstStyle/>
          <a:p>
            <a:pPr lvl="1"/>
            <a:r>
              <a:rPr lang="fa-IR" b="0" i="0" u="none" strike="noStrike" baseline="0" smtClean="0">
                <a:cs typeface="B Mitra" panose="00000400000000000000" pitchFamily="2" charset="-78"/>
              </a:rPr>
              <a:t>هنر اسلامی تقریباً با روی کارآمدن سلسله «امویان» در سال ۴۱ هـ. ق و انتقال مرکز خلافت امویان از مدینه به دمشق، پدید آمد. با این انتقال، هنر اسلامی ترکیبی از هنر سرزمین‌های همسایه بویژه ایران گردید.</a:t>
            </a:r>
          </a:p>
          <a:p>
            <a:pPr lvl="1"/>
            <a:r>
              <a:rPr lang="fa-IR" b="0" i="0" u="none" strike="noStrike" baseline="0" smtClean="0">
                <a:cs typeface="B Mitra" panose="00000400000000000000" pitchFamily="2" charset="-78"/>
              </a:rPr>
              <a:t>فتح اسلامی ایران در قرن هفتم منجر از معماران اولیه اسلامی به قرض گرفتن و اتخاذ بسیاری از سنت‌ها و روش‌های امپراتوری فارسی افتاده؛ بنابراین معماری اسلامی از قرض معماری ایرانی و می‌تواند برخی از آنچه به نام گسترش و تکامل بیشتر از معماری ایرانی.</a:t>
            </a:r>
          </a:p>
          <a:p>
            <a:pPr lvl="1"/>
            <a:r>
              <a:rPr lang="fa-IR" b="0" i="0" u="none" strike="noStrike" baseline="0" smtClean="0">
                <a:cs typeface="B Mitra" panose="00000400000000000000" pitchFamily="2" charset="-78"/>
              </a:rPr>
              <a:t>در ایران و آسیای مرکزی، طاهریان، سامانیان، غزنویان، و غوریان تلاش برای قدرت در قرن دهم، و هنر یک عنصر حیاتی این رقابت بود. شهرهای بزرگ، ساخته شده‌اند، مانند نیشابور و غزنی (افغانستان)، و ساخت و ساز مسجد بزرگ اصفهان (که ادامه خواهد داد، متناسب و شروع می‌شود، بیش از چند قرن) آغاز شد. معماری تدفینی نیز کشت شده است.</a:t>
            </a:r>
          </a:p>
        </p:txBody>
      </p:sp>
    </p:spTree>
    <p:extLst>
      <p:ext uri="{BB962C8B-B14F-4D97-AF65-F5344CB8AC3E}">
        <p14:creationId xmlns:p14="http://schemas.microsoft.com/office/powerpoint/2010/main" val="2696152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53614128"/>
              </p:ext>
            </p:extLst>
          </p:nvPr>
        </p:nvGraphicFramePr>
        <p:xfrm>
          <a:off x="539552" y="980728"/>
          <a:ext cx="8208912"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243744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graphicEl>
                                              <a:dgm id="{F6A536B1-3C91-44D3-9A65-1FB631416C34}"/>
                                            </p:graphicEl>
                                          </p:spTgt>
                                        </p:tgtEl>
                                        <p:attrNameLst>
                                          <p:attrName>style.visibility</p:attrName>
                                        </p:attrNameLst>
                                      </p:cBhvr>
                                      <p:to>
                                        <p:strVal val="visible"/>
                                      </p:to>
                                    </p:set>
                                    <p:anim calcmode="lin" valueType="num">
                                      <p:cBhvr>
                                        <p:cTn id="7" dur="1000" fill="hold"/>
                                        <p:tgtEl>
                                          <p:spTgt spid="4">
                                            <p:graphicEl>
                                              <a:dgm id="{F6A536B1-3C91-44D3-9A65-1FB631416C34}"/>
                                            </p:graphicEl>
                                          </p:spTgt>
                                        </p:tgtEl>
                                        <p:attrNameLst>
                                          <p:attrName>ppt_w</p:attrName>
                                        </p:attrNameLst>
                                      </p:cBhvr>
                                      <p:tavLst>
                                        <p:tav tm="0">
                                          <p:val>
                                            <p:fltVal val="0"/>
                                          </p:val>
                                        </p:tav>
                                        <p:tav tm="100000">
                                          <p:val>
                                            <p:strVal val="#ppt_w"/>
                                          </p:val>
                                        </p:tav>
                                      </p:tavLst>
                                    </p:anim>
                                    <p:anim calcmode="lin" valueType="num">
                                      <p:cBhvr>
                                        <p:cTn id="8" dur="1000" fill="hold"/>
                                        <p:tgtEl>
                                          <p:spTgt spid="4">
                                            <p:graphicEl>
                                              <a:dgm id="{F6A536B1-3C91-44D3-9A65-1FB631416C34}"/>
                                            </p:graphicEl>
                                          </p:spTgt>
                                        </p:tgtEl>
                                        <p:attrNameLst>
                                          <p:attrName>ppt_h</p:attrName>
                                        </p:attrNameLst>
                                      </p:cBhvr>
                                      <p:tavLst>
                                        <p:tav tm="0">
                                          <p:val>
                                            <p:fltVal val="0"/>
                                          </p:val>
                                        </p:tav>
                                        <p:tav tm="100000">
                                          <p:val>
                                            <p:strVal val="#ppt_h"/>
                                          </p:val>
                                        </p:tav>
                                      </p:tavLst>
                                    </p:anim>
                                    <p:anim calcmode="lin" valueType="num">
                                      <p:cBhvr>
                                        <p:cTn id="9" dur="1000" fill="hold"/>
                                        <p:tgtEl>
                                          <p:spTgt spid="4">
                                            <p:graphicEl>
                                              <a:dgm id="{F6A536B1-3C91-44D3-9A65-1FB631416C34}"/>
                                            </p:graphicEl>
                                          </p:spTgt>
                                        </p:tgtEl>
                                        <p:attrNameLst>
                                          <p:attrName>style.rotation</p:attrName>
                                        </p:attrNameLst>
                                      </p:cBhvr>
                                      <p:tavLst>
                                        <p:tav tm="0">
                                          <p:val>
                                            <p:fltVal val="90"/>
                                          </p:val>
                                        </p:tav>
                                        <p:tav tm="100000">
                                          <p:val>
                                            <p:fltVal val="0"/>
                                          </p:val>
                                        </p:tav>
                                      </p:tavLst>
                                    </p:anim>
                                    <p:animEffect transition="in" filter="fade">
                                      <p:cBhvr>
                                        <p:cTn id="10" dur="1000"/>
                                        <p:tgtEl>
                                          <p:spTgt spid="4">
                                            <p:graphicEl>
                                              <a:dgm id="{F6A536B1-3C91-44D3-9A65-1FB631416C34}"/>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4">
                                            <p:graphicEl>
                                              <a:dgm id="{26B8C7BD-55F7-41EA-BE26-9C354D455EDB}"/>
                                            </p:graphicEl>
                                          </p:spTgt>
                                        </p:tgtEl>
                                        <p:attrNameLst>
                                          <p:attrName>style.visibility</p:attrName>
                                        </p:attrNameLst>
                                      </p:cBhvr>
                                      <p:to>
                                        <p:strVal val="visible"/>
                                      </p:to>
                                    </p:set>
                                    <p:anim calcmode="lin" valueType="num">
                                      <p:cBhvr>
                                        <p:cTn id="15" dur="1000" fill="hold"/>
                                        <p:tgtEl>
                                          <p:spTgt spid="4">
                                            <p:graphicEl>
                                              <a:dgm id="{26B8C7BD-55F7-41EA-BE26-9C354D455EDB}"/>
                                            </p:graphicEl>
                                          </p:spTgt>
                                        </p:tgtEl>
                                        <p:attrNameLst>
                                          <p:attrName>ppt_w</p:attrName>
                                        </p:attrNameLst>
                                      </p:cBhvr>
                                      <p:tavLst>
                                        <p:tav tm="0">
                                          <p:val>
                                            <p:fltVal val="0"/>
                                          </p:val>
                                        </p:tav>
                                        <p:tav tm="100000">
                                          <p:val>
                                            <p:strVal val="#ppt_w"/>
                                          </p:val>
                                        </p:tav>
                                      </p:tavLst>
                                    </p:anim>
                                    <p:anim calcmode="lin" valueType="num">
                                      <p:cBhvr>
                                        <p:cTn id="16" dur="1000" fill="hold"/>
                                        <p:tgtEl>
                                          <p:spTgt spid="4">
                                            <p:graphicEl>
                                              <a:dgm id="{26B8C7BD-55F7-41EA-BE26-9C354D455EDB}"/>
                                            </p:graphicEl>
                                          </p:spTgt>
                                        </p:tgtEl>
                                        <p:attrNameLst>
                                          <p:attrName>ppt_h</p:attrName>
                                        </p:attrNameLst>
                                      </p:cBhvr>
                                      <p:tavLst>
                                        <p:tav tm="0">
                                          <p:val>
                                            <p:fltVal val="0"/>
                                          </p:val>
                                        </p:tav>
                                        <p:tav tm="100000">
                                          <p:val>
                                            <p:strVal val="#ppt_h"/>
                                          </p:val>
                                        </p:tav>
                                      </p:tavLst>
                                    </p:anim>
                                    <p:anim calcmode="lin" valueType="num">
                                      <p:cBhvr>
                                        <p:cTn id="17" dur="1000" fill="hold"/>
                                        <p:tgtEl>
                                          <p:spTgt spid="4">
                                            <p:graphicEl>
                                              <a:dgm id="{26B8C7BD-55F7-41EA-BE26-9C354D455EDB}"/>
                                            </p:graphicEl>
                                          </p:spTgt>
                                        </p:tgtEl>
                                        <p:attrNameLst>
                                          <p:attrName>style.rotation</p:attrName>
                                        </p:attrNameLst>
                                      </p:cBhvr>
                                      <p:tavLst>
                                        <p:tav tm="0">
                                          <p:val>
                                            <p:fltVal val="90"/>
                                          </p:val>
                                        </p:tav>
                                        <p:tav tm="100000">
                                          <p:val>
                                            <p:fltVal val="0"/>
                                          </p:val>
                                        </p:tav>
                                      </p:tavLst>
                                    </p:anim>
                                    <p:animEffect transition="in" filter="fade">
                                      <p:cBhvr>
                                        <p:cTn id="18" dur="1000"/>
                                        <p:tgtEl>
                                          <p:spTgt spid="4">
                                            <p:graphicEl>
                                              <a:dgm id="{26B8C7BD-55F7-41EA-BE26-9C354D455EDB}"/>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4">
                                            <p:graphicEl>
                                              <a:dgm id="{2D2478D3-4C4D-4332-8AC5-2067D08F6968}"/>
                                            </p:graphicEl>
                                          </p:spTgt>
                                        </p:tgtEl>
                                        <p:attrNameLst>
                                          <p:attrName>style.visibility</p:attrName>
                                        </p:attrNameLst>
                                      </p:cBhvr>
                                      <p:to>
                                        <p:strVal val="visible"/>
                                      </p:to>
                                    </p:set>
                                    <p:anim calcmode="lin" valueType="num">
                                      <p:cBhvr>
                                        <p:cTn id="23" dur="1000" fill="hold"/>
                                        <p:tgtEl>
                                          <p:spTgt spid="4">
                                            <p:graphicEl>
                                              <a:dgm id="{2D2478D3-4C4D-4332-8AC5-2067D08F6968}"/>
                                            </p:graphicEl>
                                          </p:spTgt>
                                        </p:tgtEl>
                                        <p:attrNameLst>
                                          <p:attrName>ppt_w</p:attrName>
                                        </p:attrNameLst>
                                      </p:cBhvr>
                                      <p:tavLst>
                                        <p:tav tm="0">
                                          <p:val>
                                            <p:fltVal val="0"/>
                                          </p:val>
                                        </p:tav>
                                        <p:tav tm="100000">
                                          <p:val>
                                            <p:strVal val="#ppt_w"/>
                                          </p:val>
                                        </p:tav>
                                      </p:tavLst>
                                    </p:anim>
                                    <p:anim calcmode="lin" valueType="num">
                                      <p:cBhvr>
                                        <p:cTn id="24" dur="1000" fill="hold"/>
                                        <p:tgtEl>
                                          <p:spTgt spid="4">
                                            <p:graphicEl>
                                              <a:dgm id="{2D2478D3-4C4D-4332-8AC5-2067D08F6968}"/>
                                            </p:graphicEl>
                                          </p:spTgt>
                                        </p:tgtEl>
                                        <p:attrNameLst>
                                          <p:attrName>ppt_h</p:attrName>
                                        </p:attrNameLst>
                                      </p:cBhvr>
                                      <p:tavLst>
                                        <p:tav tm="0">
                                          <p:val>
                                            <p:fltVal val="0"/>
                                          </p:val>
                                        </p:tav>
                                        <p:tav tm="100000">
                                          <p:val>
                                            <p:strVal val="#ppt_h"/>
                                          </p:val>
                                        </p:tav>
                                      </p:tavLst>
                                    </p:anim>
                                    <p:anim calcmode="lin" valueType="num">
                                      <p:cBhvr>
                                        <p:cTn id="25" dur="1000" fill="hold"/>
                                        <p:tgtEl>
                                          <p:spTgt spid="4">
                                            <p:graphicEl>
                                              <a:dgm id="{2D2478D3-4C4D-4332-8AC5-2067D08F6968}"/>
                                            </p:graphicEl>
                                          </p:spTgt>
                                        </p:tgtEl>
                                        <p:attrNameLst>
                                          <p:attrName>style.rotation</p:attrName>
                                        </p:attrNameLst>
                                      </p:cBhvr>
                                      <p:tavLst>
                                        <p:tav tm="0">
                                          <p:val>
                                            <p:fltVal val="90"/>
                                          </p:val>
                                        </p:tav>
                                        <p:tav tm="100000">
                                          <p:val>
                                            <p:fltVal val="0"/>
                                          </p:val>
                                        </p:tav>
                                      </p:tavLst>
                                    </p:anim>
                                    <p:animEffect transition="in" filter="fade">
                                      <p:cBhvr>
                                        <p:cTn id="26" dur="1000"/>
                                        <p:tgtEl>
                                          <p:spTgt spid="4">
                                            <p:graphicEl>
                                              <a:dgm id="{2D2478D3-4C4D-4332-8AC5-2067D08F6968}"/>
                                            </p:graphic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4">
                                            <p:graphicEl>
                                              <a:dgm id="{2FD64C3C-6C09-4193-8123-53D652502037}"/>
                                            </p:graphicEl>
                                          </p:spTgt>
                                        </p:tgtEl>
                                        <p:attrNameLst>
                                          <p:attrName>style.visibility</p:attrName>
                                        </p:attrNameLst>
                                      </p:cBhvr>
                                      <p:to>
                                        <p:strVal val="visible"/>
                                      </p:to>
                                    </p:set>
                                    <p:anim calcmode="lin" valueType="num">
                                      <p:cBhvr>
                                        <p:cTn id="31" dur="1000" fill="hold"/>
                                        <p:tgtEl>
                                          <p:spTgt spid="4">
                                            <p:graphicEl>
                                              <a:dgm id="{2FD64C3C-6C09-4193-8123-53D652502037}"/>
                                            </p:graphicEl>
                                          </p:spTgt>
                                        </p:tgtEl>
                                        <p:attrNameLst>
                                          <p:attrName>ppt_w</p:attrName>
                                        </p:attrNameLst>
                                      </p:cBhvr>
                                      <p:tavLst>
                                        <p:tav tm="0">
                                          <p:val>
                                            <p:fltVal val="0"/>
                                          </p:val>
                                        </p:tav>
                                        <p:tav tm="100000">
                                          <p:val>
                                            <p:strVal val="#ppt_w"/>
                                          </p:val>
                                        </p:tav>
                                      </p:tavLst>
                                    </p:anim>
                                    <p:anim calcmode="lin" valueType="num">
                                      <p:cBhvr>
                                        <p:cTn id="32" dur="1000" fill="hold"/>
                                        <p:tgtEl>
                                          <p:spTgt spid="4">
                                            <p:graphicEl>
                                              <a:dgm id="{2FD64C3C-6C09-4193-8123-53D652502037}"/>
                                            </p:graphicEl>
                                          </p:spTgt>
                                        </p:tgtEl>
                                        <p:attrNameLst>
                                          <p:attrName>ppt_h</p:attrName>
                                        </p:attrNameLst>
                                      </p:cBhvr>
                                      <p:tavLst>
                                        <p:tav tm="0">
                                          <p:val>
                                            <p:fltVal val="0"/>
                                          </p:val>
                                        </p:tav>
                                        <p:tav tm="100000">
                                          <p:val>
                                            <p:strVal val="#ppt_h"/>
                                          </p:val>
                                        </p:tav>
                                      </p:tavLst>
                                    </p:anim>
                                    <p:anim calcmode="lin" valueType="num">
                                      <p:cBhvr>
                                        <p:cTn id="33" dur="1000" fill="hold"/>
                                        <p:tgtEl>
                                          <p:spTgt spid="4">
                                            <p:graphicEl>
                                              <a:dgm id="{2FD64C3C-6C09-4193-8123-53D652502037}"/>
                                            </p:graphicEl>
                                          </p:spTgt>
                                        </p:tgtEl>
                                        <p:attrNameLst>
                                          <p:attrName>style.rotation</p:attrName>
                                        </p:attrNameLst>
                                      </p:cBhvr>
                                      <p:tavLst>
                                        <p:tav tm="0">
                                          <p:val>
                                            <p:fltVal val="90"/>
                                          </p:val>
                                        </p:tav>
                                        <p:tav tm="100000">
                                          <p:val>
                                            <p:fltVal val="0"/>
                                          </p:val>
                                        </p:tav>
                                      </p:tavLst>
                                    </p:anim>
                                    <p:animEffect transition="in" filter="fade">
                                      <p:cBhvr>
                                        <p:cTn id="34" dur="1000"/>
                                        <p:tgtEl>
                                          <p:spTgt spid="4">
                                            <p:graphicEl>
                                              <a:dgm id="{2FD64C3C-6C09-4193-8123-53D652502037}"/>
                                            </p:graphic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4">
                                            <p:graphicEl>
                                              <a:dgm id="{A7A9C0EA-8565-4ED9-91BE-889C2B3D6F25}"/>
                                            </p:graphicEl>
                                          </p:spTgt>
                                        </p:tgtEl>
                                        <p:attrNameLst>
                                          <p:attrName>style.visibility</p:attrName>
                                        </p:attrNameLst>
                                      </p:cBhvr>
                                      <p:to>
                                        <p:strVal val="visible"/>
                                      </p:to>
                                    </p:set>
                                    <p:anim calcmode="lin" valueType="num">
                                      <p:cBhvr>
                                        <p:cTn id="39" dur="1000" fill="hold"/>
                                        <p:tgtEl>
                                          <p:spTgt spid="4">
                                            <p:graphicEl>
                                              <a:dgm id="{A7A9C0EA-8565-4ED9-91BE-889C2B3D6F25}"/>
                                            </p:graphicEl>
                                          </p:spTgt>
                                        </p:tgtEl>
                                        <p:attrNameLst>
                                          <p:attrName>ppt_w</p:attrName>
                                        </p:attrNameLst>
                                      </p:cBhvr>
                                      <p:tavLst>
                                        <p:tav tm="0">
                                          <p:val>
                                            <p:fltVal val="0"/>
                                          </p:val>
                                        </p:tav>
                                        <p:tav tm="100000">
                                          <p:val>
                                            <p:strVal val="#ppt_w"/>
                                          </p:val>
                                        </p:tav>
                                      </p:tavLst>
                                    </p:anim>
                                    <p:anim calcmode="lin" valueType="num">
                                      <p:cBhvr>
                                        <p:cTn id="40" dur="1000" fill="hold"/>
                                        <p:tgtEl>
                                          <p:spTgt spid="4">
                                            <p:graphicEl>
                                              <a:dgm id="{A7A9C0EA-8565-4ED9-91BE-889C2B3D6F25}"/>
                                            </p:graphicEl>
                                          </p:spTgt>
                                        </p:tgtEl>
                                        <p:attrNameLst>
                                          <p:attrName>ppt_h</p:attrName>
                                        </p:attrNameLst>
                                      </p:cBhvr>
                                      <p:tavLst>
                                        <p:tav tm="0">
                                          <p:val>
                                            <p:fltVal val="0"/>
                                          </p:val>
                                        </p:tav>
                                        <p:tav tm="100000">
                                          <p:val>
                                            <p:strVal val="#ppt_h"/>
                                          </p:val>
                                        </p:tav>
                                      </p:tavLst>
                                    </p:anim>
                                    <p:anim calcmode="lin" valueType="num">
                                      <p:cBhvr>
                                        <p:cTn id="41" dur="1000" fill="hold"/>
                                        <p:tgtEl>
                                          <p:spTgt spid="4">
                                            <p:graphicEl>
                                              <a:dgm id="{A7A9C0EA-8565-4ED9-91BE-889C2B3D6F25}"/>
                                            </p:graphicEl>
                                          </p:spTgt>
                                        </p:tgtEl>
                                        <p:attrNameLst>
                                          <p:attrName>style.rotation</p:attrName>
                                        </p:attrNameLst>
                                      </p:cBhvr>
                                      <p:tavLst>
                                        <p:tav tm="0">
                                          <p:val>
                                            <p:fltVal val="90"/>
                                          </p:val>
                                        </p:tav>
                                        <p:tav tm="100000">
                                          <p:val>
                                            <p:fltVal val="0"/>
                                          </p:val>
                                        </p:tav>
                                      </p:tavLst>
                                    </p:anim>
                                    <p:animEffect transition="in" filter="fade">
                                      <p:cBhvr>
                                        <p:cTn id="42" dur="1000"/>
                                        <p:tgtEl>
                                          <p:spTgt spid="4">
                                            <p:graphicEl>
                                              <a:dgm id="{A7A9C0EA-8565-4ED9-91BE-889C2B3D6F25}"/>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4">
                                            <p:graphicEl>
                                              <a:dgm id="{1CD3C385-8DD7-4580-9DDA-D18806949D1F}"/>
                                            </p:graphicEl>
                                          </p:spTgt>
                                        </p:tgtEl>
                                        <p:attrNameLst>
                                          <p:attrName>style.visibility</p:attrName>
                                        </p:attrNameLst>
                                      </p:cBhvr>
                                      <p:to>
                                        <p:strVal val="visible"/>
                                      </p:to>
                                    </p:set>
                                    <p:anim calcmode="lin" valueType="num">
                                      <p:cBhvr>
                                        <p:cTn id="47" dur="1000" fill="hold"/>
                                        <p:tgtEl>
                                          <p:spTgt spid="4">
                                            <p:graphicEl>
                                              <a:dgm id="{1CD3C385-8DD7-4580-9DDA-D18806949D1F}"/>
                                            </p:graphicEl>
                                          </p:spTgt>
                                        </p:tgtEl>
                                        <p:attrNameLst>
                                          <p:attrName>ppt_w</p:attrName>
                                        </p:attrNameLst>
                                      </p:cBhvr>
                                      <p:tavLst>
                                        <p:tav tm="0">
                                          <p:val>
                                            <p:fltVal val="0"/>
                                          </p:val>
                                        </p:tav>
                                        <p:tav tm="100000">
                                          <p:val>
                                            <p:strVal val="#ppt_w"/>
                                          </p:val>
                                        </p:tav>
                                      </p:tavLst>
                                    </p:anim>
                                    <p:anim calcmode="lin" valueType="num">
                                      <p:cBhvr>
                                        <p:cTn id="48" dur="1000" fill="hold"/>
                                        <p:tgtEl>
                                          <p:spTgt spid="4">
                                            <p:graphicEl>
                                              <a:dgm id="{1CD3C385-8DD7-4580-9DDA-D18806949D1F}"/>
                                            </p:graphicEl>
                                          </p:spTgt>
                                        </p:tgtEl>
                                        <p:attrNameLst>
                                          <p:attrName>ppt_h</p:attrName>
                                        </p:attrNameLst>
                                      </p:cBhvr>
                                      <p:tavLst>
                                        <p:tav tm="0">
                                          <p:val>
                                            <p:fltVal val="0"/>
                                          </p:val>
                                        </p:tav>
                                        <p:tav tm="100000">
                                          <p:val>
                                            <p:strVal val="#ppt_h"/>
                                          </p:val>
                                        </p:tav>
                                      </p:tavLst>
                                    </p:anim>
                                    <p:anim calcmode="lin" valueType="num">
                                      <p:cBhvr>
                                        <p:cTn id="49" dur="1000" fill="hold"/>
                                        <p:tgtEl>
                                          <p:spTgt spid="4">
                                            <p:graphicEl>
                                              <a:dgm id="{1CD3C385-8DD7-4580-9DDA-D18806949D1F}"/>
                                            </p:graphicEl>
                                          </p:spTgt>
                                        </p:tgtEl>
                                        <p:attrNameLst>
                                          <p:attrName>style.rotation</p:attrName>
                                        </p:attrNameLst>
                                      </p:cBhvr>
                                      <p:tavLst>
                                        <p:tav tm="0">
                                          <p:val>
                                            <p:fltVal val="90"/>
                                          </p:val>
                                        </p:tav>
                                        <p:tav tm="100000">
                                          <p:val>
                                            <p:fltVal val="0"/>
                                          </p:val>
                                        </p:tav>
                                      </p:tavLst>
                                    </p:anim>
                                    <p:animEffect transition="in" filter="fade">
                                      <p:cBhvr>
                                        <p:cTn id="50" dur="1000"/>
                                        <p:tgtEl>
                                          <p:spTgt spid="4">
                                            <p:graphicEl>
                                              <a:dgm id="{1CD3C385-8DD7-4580-9DDA-D18806949D1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0" i="0" u="none" strike="noStrike" baseline="0" smtClean="0">
                <a:solidFill>
                  <a:srgbClr val="2E74B5"/>
                </a:solidFill>
                <a:cs typeface="B Homa" panose="00000400000000000000" pitchFamily="2" charset="-78"/>
              </a:rPr>
              <a:t>معماری اسلامی کشورهای عربی از قرن پنجم تا هفتم هجری</a:t>
            </a:r>
          </a:p>
        </p:txBody>
      </p:sp>
      <p:sp>
        <p:nvSpPr>
          <p:cNvPr id="3" name="Text Placeholder 2"/>
          <p:cNvSpPr>
            <a:spLocks noGrp="1"/>
          </p:cNvSpPr>
          <p:nvPr>
            <p:ph type="body" idx="1"/>
          </p:nvPr>
        </p:nvSpPr>
        <p:spPr/>
        <p:txBody>
          <a:bodyPr/>
          <a:lstStyle/>
          <a:p>
            <a:pPr lvl="1"/>
            <a:r>
              <a:rPr lang="fa-IR" b="0" i="0" u="none" strike="noStrike" baseline="0" smtClean="0">
                <a:cs typeface="B Mitra" panose="00000400000000000000" pitchFamily="2" charset="-78"/>
              </a:rPr>
              <a:t>در میان شهرهای جهان عرب، دمشق و بغداد که در قرون اولیه هجری و در زمان امویان و عباسیان مرکز قدرت بودند با سقوط خلافت عباسی از دایره قدرت خارج شدند و اثار معماری و شهر سازی بجا مانده از قرون اولیه هجری به عنوان اوج شکوفایی هنر و معماری اسلامی این سرزمین‌ها در دوره زمانی مورد بحث باقی ماندو در دوره‌هایی از جمله مغول مورد تهاجم واقع شدند. این سرزمین‌ها در سال‌های اتی تحت سلطه امپراتوری عثمانی واقع شده و الگوی رایج خود را با الگوی هنر عثمانی در امیختند.(رک. مک ایودی،۱۳۶۷)</a:t>
            </a:r>
          </a:p>
        </p:txBody>
      </p:sp>
    </p:spTree>
    <p:extLst>
      <p:ext uri="{BB962C8B-B14F-4D97-AF65-F5344CB8AC3E}">
        <p14:creationId xmlns:p14="http://schemas.microsoft.com/office/powerpoint/2010/main" val="43136725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lstStyle/>
          <a:p>
            <a:pPr lvl="1"/>
            <a:r>
              <a:rPr lang="fa-IR" b="0" i="0" u="none" strike="noStrike" baseline="0" smtClean="0">
                <a:cs typeface="B Mitra" panose="00000400000000000000" pitchFamily="2" charset="-78"/>
              </a:rPr>
              <a:t>در شمال افریقا به عنوان سرحدات غربی جهان اسلام (و واقع شدن در مرزهای کشورهای مسیحی) الگوی خاصی در معماری اسلامی خصوصاً مساجد این سرزمین حاکم بودکه سالیان سال رایج بوده و از انجا که انتقال قدرت در این سرزمین روند ارامتری داشته، منحنی سینوسی ایران را که شامل لشکرکشی‌ها و ویرانی‌ها و بازسازی‌های شتاب زده بوده است، تجربه نکرده است؛ لذا معماری و شهرسازی منحنی رشد ارام و بدون انقطاع را طی نموده است. در زمان فاطمیان و ایوبیان الگوی غالب مساجد شمال افریقا شبستان‌های ستون دار سنگی با پلان‌های مربع شکل، قوس‌های عمدتاً نعل اسبی شکل و تزیینات سنگی بوده است.(رک. هیلن براند، ۱۳۸۳،۸۴ و ۹۲ و ۹۳)</a:t>
            </a:r>
          </a:p>
        </p:txBody>
      </p:sp>
    </p:spTree>
    <p:extLst>
      <p:ext uri="{BB962C8B-B14F-4D97-AF65-F5344CB8AC3E}">
        <p14:creationId xmlns:p14="http://schemas.microsoft.com/office/powerpoint/2010/main" val="6624246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normAutofit fontScale="92500"/>
          </a:bodyPr>
          <a:lstStyle/>
          <a:p>
            <a:pPr lvl="1"/>
            <a:r>
              <a:rPr lang="fa-IR" b="0" i="0" u="none" strike="noStrike" baseline="0" smtClean="0">
                <a:cs typeface="B Mitra" panose="00000400000000000000" pitchFamily="2" charset="-78"/>
              </a:rPr>
              <a:t>پس از ایوبیان در دوره مملوکان مصر، نظام سیاسی خاصی بر مصر حاکم شد. در نظان مملوکی که نظام حاکمیت برده‌ها بر سرزمین مصر بوده است، سلطان از برده‌هایی که اسلام اورده و اصول نظامی را تحصیل و به خدمت نجبای بلند پایه درامده بودند انتخاب می‌شدند. از انجا که دارایی‌های سلطان به فرزندانش تعلق نمی‌گرفت، از این رو بسیاری از مملوکان به نوعی از معماری روی اوردند تا از بقایای ثروت خود اطمینان یابند. بر اساس شرع پول و املاکی که برای بنیادی مقدس به ودیعه نهاده می‌شد (وقف) از مصادره شدن مصون می‌ماند. از این رو بسیاری از مملوکان به تاسیس چنین بنیادهایی پرداختندو نسل هایشان از قیمان و مواجب گیران ان موسسه‌ها شدند. این بنیادها موسسه‌های مذهبی شامل مقبره بانی، مسجد، بیمارستان و ... بودندکه از جمله ان‌ها می‌توان مجتمع قلاوون اشاره کرد. (رک. بلر، ۱۳۸۱، ۸۵)</a:t>
            </a:r>
          </a:p>
        </p:txBody>
      </p:sp>
    </p:spTree>
    <p:extLst>
      <p:ext uri="{BB962C8B-B14F-4D97-AF65-F5344CB8AC3E}">
        <p14:creationId xmlns:p14="http://schemas.microsoft.com/office/powerpoint/2010/main" val="27406174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مکاتب</a:t>
            </a:r>
          </a:p>
        </p:txBody>
      </p:sp>
      <p:sp>
        <p:nvSpPr>
          <p:cNvPr id="3" name="Text Placeholder 2"/>
          <p:cNvSpPr>
            <a:spLocks noGrp="1"/>
          </p:cNvSpPr>
          <p:nvPr>
            <p:ph type="body" idx="1"/>
          </p:nvPr>
        </p:nvSpPr>
        <p:spPr/>
        <p:txBody>
          <a:bodyPr/>
          <a:lstStyle/>
          <a:p>
            <a:r>
              <a:rPr lang="fa-IR" b="0" i="0" u="none" strike="noStrike" baseline="0" smtClean="0">
                <a:solidFill>
                  <a:srgbClr val="2E74B5"/>
                </a:solidFill>
                <a:cs typeface="B Mitra" panose="00000400000000000000" pitchFamily="2" charset="-78"/>
              </a:rPr>
              <a:t>    مارتن مکاتب پنج‌گانه را در مورد معماری و هنر اسلامی بر می‌شمرد:</a:t>
            </a:r>
          </a:p>
          <a:p>
            <a:pPr lvl="1"/>
            <a:r>
              <a:rPr lang="fa-IR" b="0" i="0" u="none" strike="noStrike" baseline="0" smtClean="0">
                <a:cs typeface="B Mitra" panose="00000400000000000000" pitchFamily="2" charset="-78"/>
              </a:rPr>
              <a:t>    مکتب سوریه.</a:t>
            </a:r>
          </a:p>
          <a:p>
            <a:pPr lvl="1"/>
            <a:r>
              <a:rPr lang="fa-IR" b="0" i="0" u="none" strike="noStrike" baseline="0" smtClean="0">
                <a:cs typeface="B Mitra" panose="00000400000000000000" pitchFamily="2" charset="-78"/>
              </a:rPr>
              <a:t>    مکتب مغرب شامل تونس، الجزایر، مراکش و اسپانیا.</a:t>
            </a:r>
          </a:p>
          <a:p>
            <a:pPr lvl="1"/>
            <a:r>
              <a:rPr lang="fa-IR" b="0" i="0" u="none" strike="noStrike" baseline="0" smtClean="0">
                <a:cs typeface="B Mitra" panose="00000400000000000000" pitchFamily="2" charset="-78"/>
              </a:rPr>
              <a:t>    مکتب ایرانی شامل ایران، عراق، آسیای میانه، افغانستان و بخشی از پاکستان.</a:t>
            </a:r>
          </a:p>
          <a:p>
            <a:pPr lvl="1"/>
            <a:r>
              <a:rPr lang="fa-IR" b="0" i="0" u="none" strike="noStrike" baseline="0" smtClean="0">
                <a:cs typeface="B Mitra" panose="00000400000000000000" pitchFamily="2" charset="-78"/>
              </a:rPr>
              <a:t>    مکتب عثمانی شامل ترکیه و آناتولی.</a:t>
            </a:r>
          </a:p>
          <a:p>
            <a:pPr lvl="1"/>
            <a:r>
              <a:rPr lang="fa-IR" b="0" i="0" u="none" strike="noStrike" baseline="0" smtClean="0">
                <a:cs typeface="B Mitra" panose="00000400000000000000" pitchFamily="2" charset="-78"/>
              </a:rPr>
              <a:t>    مکتب هند</a:t>
            </a:r>
          </a:p>
        </p:txBody>
      </p:sp>
    </p:spTree>
    <p:extLst>
      <p:ext uri="{BB962C8B-B14F-4D97-AF65-F5344CB8AC3E}">
        <p14:creationId xmlns:p14="http://schemas.microsoft.com/office/powerpoint/2010/main" val="40375041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نقد معماری اسلامی</a:t>
            </a:r>
          </a:p>
        </p:txBody>
      </p:sp>
      <p:sp>
        <p:nvSpPr>
          <p:cNvPr id="3" name="Text Placeholder 2"/>
          <p:cNvSpPr>
            <a:spLocks noGrp="1"/>
          </p:cNvSpPr>
          <p:nvPr>
            <p:ph type="body" idx="1"/>
          </p:nvPr>
        </p:nvSpPr>
        <p:spPr/>
        <p:txBody>
          <a:bodyPr/>
          <a:lstStyle/>
          <a:p>
            <a:pPr lvl="1"/>
            <a:r>
              <a:rPr lang="fa-IR" b="0" i="0" u="none" strike="noStrike" baseline="0" dirty="0" smtClean="0">
                <a:cs typeface="B Mitra" panose="00000400000000000000" pitchFamily="2" charset="-78"/>
              </a:rPr>
              <a:t>ایرادی که برخی بر معماری اسلامی وارد کردند، این است که این نوع معماری کارکردهای ایستایی و سکون را به طرز برجسته نمایان نمی‌سازد؛ در حالی که در معماری اسلامی «سکون» هم حالت ظاهری دارد و هم حالت باطنی. به عنوان مثال، اگر در نقوش اسلیمی و کنده کاری‌های مقرنس و کندویی شکل و گچ بری‌های تزئینی این بناها دقت کنیم، می‌بینیم تمام این عناصر دست در دست هم داده‌اند تا حالتی از «در» و «گوهر» را نشان دهند تا به نظر سبک و شفاف برسند..</a:t>
            </a:r>
          </a:p>
        </p:txBody>
      </p:sp>
    </p:spTree>
    <p:extLst>
      <p:ext uri="{BB962C8B-B14F-4D97-AF65-F5344CB8AC3E}">
        <p14:creationId xmlns:p14="http://schemas.microsoft.com/office/powerpoint/2010/main" val="72250108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کاربری بناها</a:t>
            </a:r>
          </a:p>
        </p:txBody>
      </p:sp>
      <p:sp>
        <p:nvSpPr>
          <p:cNvPr id="3" name="Text Placeholder 2"/>
          <p:cNvSpPr>
            <a:spLocks noGrp="1"/>
          </p:cNvSpPr>
          <p:nvPr>
            <p:ph type="body" idx="1"/>
          </p:nvPr>
        </p:nvSpPr>
        <p:spPr/>
        <p:txBody>
          <a:bodyPr/>
          <a:lstStyle/>
          <a:p>
            <a:pPr lvl="1"/>
            <a:r>
              <a:rPr lang="fa-IR" b="0" i="0" u="none" strike="noStrike" baseline="0" smtClean="0">
                <a:cs typeface="B Mitra" panose="00000400000000000000" pitchFamily="2" charset="-78"/>
              </a:rPr>
              <a:t>مطالعه درباره معماری ایران، نشان دهنده چگونگی گسترش آن در طی پانزده قرن گذشته است. در هر دوره بناهایی با ویژگیهای گوناگون در روستاها، شهرها، جاده‌های کاروانی، مناطق کویری، گذرگاههای کوهستانی و شهرهای ساحلی ایجاد گردیده که کاربردهای متفاوت داشته‌اند.</a:t>
            </a:r>
          </a:p>
          <a:p>
            <a:pPr lvl="1"/>
            <a:r>
              <a:rPr lang="fa-IR" b="0" i="0" u="none" strike="noStrike" baseline="0" smtClean="0">
                <a:cs typeface="B Mitra" panose="00000400000000000000" pitchFamily="2" charset="-78"/>
              </a:rPr>
              <a:t>اهمیت معماری اسلامی وقتی آشکار می‌شود، که بدانیم در ساخته‌های این دوره به کاربرد مادی و معنوی بناها ـ که از مهمترین ویژگیهای آن است ـ توجه شده است برای دریافتن اهمیت این ویژگیها در گسترش معماری شایسته است طبقه‌بندی بناهای دوره اسلامی و کاربرد آنها را مشخص کنیم.</a:t>
            </a:r>
          </a:p>
        </p:txBody>
      </p:sp>
    </p:spTree>
    <p:extLst>
      <p:ext uri="{BB962C8B-B14F-4D97-AF65-F5344CB8AC3E}">
        <p14:creationId xmlns:p14="http://schemas.microsoft.com/office/powerpoint/2010/main" val="193043877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0" i="0" u="none" strike="noStrike" baseline="0" smtClean="0">
                <a:solidFill>
                  <a:srgbClr val="2E74B5"/>
                </a:solidFill>
                <a:cs typeface="B Homa" panose="00000400000000000000" pitchFamily="2" charset="-78"/>
              </a:rPr>
              <a:t>بطور کلی بناهای دوره اسلامی را می‌توان به دو گروه عمده تقسیم کرد:</a:t>
            </a:r>
          </a:p>
        </p:txBody>
      </p:sp>
      <p:sp>
        <p:nvSpPr>
          <p:cNvPr id="3" name="Text Placeholder 2"/>
          <p:cNvSpPr>
            <a:spLocks noGrp="1"/>
          </p:cNvSpPr>
          <p:nvPr>
            <p:ph type="body" idx="1"/>
          </p:nvPr>
        </p:nvSpPr>
        <p:spPr/>
        <p:txBody>
          <a:bodyPr/>
          <a:lstStyle/>
          <a:p>
            <a:pPr lvl="1"/>
            <a:r>
              <a:rPr lang="fa-IR" b="0" i="0" u="none" strike="noStrike" baseline="0" smtClean="0">
                <a:cs typeface="B Mitra" panose="00000400000000000000" pitchFamily="2" charset="-78"/>
              </a:rPr>
              <a:t>    الف) بناهای مذهبی. شامل مساجد، آرامگاهها، مدارس، حسینیه‌ها، تکایا، و مصلی‌ها.</a:t>
            </a:r>
          </a:p>
          <a:p>
            <a:pPr lvl="1"/>
            <a:r>
              <a:rPr lang="fa-IR" b="0" i="0" u="none" strike="noStrike" baseline="0" smtClean="0">
                <a:cs typeface="B Mitra" panose="00000400000000000000" pitchFamily="2" charset="-78"/>
              </a:rPr>
              <a:t>    ب) بناهای غیر مذهبی. شامل پلها، کاخها، کاروانسراها، حمامها، بازارها، قلعه‌ها و آب انبارها.</a:t>
            </a:r>
          </a:p>
          <a:p>
            <a:pPr lvl="1"/>
            <a:r>
              <a:rPr lang="fa-IR" b="0" i="0" u="none" strike="noStrike" baseline="0" smtClean="0">
                <a:cs typeface="B Mitra" panose="00000400000000000000" pitchFamily="2" charset="-78"/>
              </a:rPr>
              <a:t>در دو گروه فوق از بناهای دوره اسلامی، مکانی برای عبادت, تجارت و سکونت وجود داشته است.</a:t>
            </a:r>
          </a:p>
          <a:p>
            <a:pPr lvl="1"/>
            <a:r>
              <a:rPr lang="fa-IR" b="0" i="0" u="none" strike="noStrike" baseline="0" smtClean="0">
                <a:cs typeface="B Mitra" panose="00000400000000000000" pitchFamily="2" charset="-78"/>
              </a:rPr>
              <a:t>کاربری‌ها مسجد، آرامگاه، مدرسه، کاخ، [[کاروانسرا] تشابه عملکردی در گستره جهان اسلام دارند.</a:t>
            </a:r>
          </a:p>
        </p:txBody>
      </p:sp>
    </p:spTree>
    <p:extLst>
      <p:ext uri="{BB962C8B-B14F-4D97-AF65-F5344CB8AC3E}">
        <p14:creationId xmlns:p14="http://schemas.microsoft.com/office/powerpoint/2010/main" val="37873813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کاخ‌ها</a:t>
            </a:r>
          </a:p>
        </p:txBody>
      </p:sp>
      <p:sp>
        <p:nvSpPr>
          <p:cNvPr id="3" name="Text Placeholder 2"/>
          <p:cNvSpPr>
            <a:spLocks noGrp="1"/>
          </p:cNvSpPr>
          <p:nvPr>
            <p:ph type="body" idx="1"/>
          </p:nvPr>
        </p:nvSpPr>
        <p:spPr/>
        <p:txBody>
          <a:bodyPr/>
          <a:lstStyle/>
          <a:p>
            <a:pPr lvl="1"/>
            <a:r>
              <a:rPr lang="fa-IR" b="0" i="0" u="none" strike="noStrike" baseline="0" smtClean="0">
                <a:cs typeface="B Mitra" panose="00000400000000000000" pitchFamily="2" charset="-78"/>
              </a:rPr>
              <a:t>احداث کاخها در ایران به گذشته‌های بسیار دور باز می‌گردد. مفهوم امروزی کاخ با مفهوم این کلمه در گذشته متفاوت است. در گذشته بناهایی منفرد با نوعی معماری برتر از دیگربناها احداث می‌گردید که کاربردهای متعددی داشت؛ مثلاً، ممکن بود زمانی به عنوان معبد و نیایشگاه و گاه به جای قلعه دفاعی و سرانجام برای سکونت حکمرانان استفاده شود (چغازنبیل). بتدریج ماهیت این بناها تغییر یافت و کاخها یاقصرها در ایران مقر حکومت سلسله‌های مختلف شد؛ برای مثال در زمان هخامنشی تخت جمشید، در زمان اشکانی کاخ آشور، در زمان ساسانی تیسفون و کسری و سروستان را می‌توان نام برد. در دوره اسلامی اینگونه بناها بتدریج برای سکونت و امور حکومتی استفاده گردید.</a:t>
            </a:r>
          </a:p>
        </p:txBody>
      </p:sp>
    </p:spTree>
    <p:extLst>
      <p:ext uri="{BB962C8B-B14F-4D97-AF65-F5344CB8AC3E}">
        <p14:creationId xmlns:p14="http://schemas.microsoft.com/office/powerpoint/2010/main" val="25571154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lstStyle/>
          <a:p>
            <a:pPr lvl="1"/>
            <a:r>
              <a:rPr lang="fa-IR" b="0" i="0" u="none" strike="noStrike" baseline="0" smtClean="0">
                <a:cs typeface="B Mitra" panose="00000400000000000000" pitchFamily="2" charset="-78"/>
              </a:rPr>
              <a:t>از صدر اسلام کاخ یا بنای با شکوهی که در مقیاس برتر ساخته شده باشد، به جای نمانده است. شیوه معماری کاخ العمره و کاخ المشتی ـ که در زمان امویان احداث گردید و بقایای آن هنوز پابرجاست ـ از شیوه هنری عهد ساسانی اقتباس شده است.</a:t>
            </a:r>
          </a:p>
        </p:txBody>
      </p:sp>
    </p:spTree>
    <p:extLst>
      <p:ext uri="{BB962C8B-B14F-4D97-AF65-F5344CB8AC3E}">
        <p14:creationId xmlns:p14="http://schemas.microsoft.com/office/powerpoint/2010/main" val="112899093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normAutofit lnSpcReduction="10000"/>
          </a:bodyPr>
          <a:lstStyle/>
          <a:p>
            <a:pPr lvl="1"/>
            <a:r>
              <a:rPr lang="fa-IR" b="0" i="0" u="none" strike="noStrike" baseline="0" smtClean="0">
                <a:cs typeface="B Mitra" panose="00000400000000000000" pitchFamily="2" charset="-78"/>
              </a:rPr>
              <a:t>از زمان صفوی احداث کاخها وارد مرحله تازه‌ای شد و در پایه تختهای سه‌گانه آنها (تبریز، قزوین و اصفهان) نمونه‌های جالب توجهی ساخته است. کاخهای چهل ستون، هشت بهشت و عالی قاپوی اصفهان، صفی آباد بهشهر، فین کاشان و فرخ‌آباد ساری از مهمترین نمونه‌های شیوه معماری عهد صفویان هستند. ایجاد کاخها به همین شیوه تا عهد نادرشاه (مانند کاخ خورشید کلات) و عهد قاجار (مانند کاخ صاحبقرانیه و شمس‌العماره) ادامه یافت. کاخها در ایران نقشه‌های گوناگونی داشته است: برخی کوشک مانند بوده‌اند (مانند هشت بهشت صفی آباد), بعضی نقشه مربع و مستطیل داشته‌اند و برخی چند ضلعی بوده‌اند. مهمترین مسأله در ساختن کاخها، بویژه از عهد صفوی به بعد، تزیین با کاشیکاری، گچبری، آیینه کاری و سنگ کاری است.</a:t>
            </a:r>
          </a:p>
        </p:txBody>
      </p:sp>
    </p:spTree>
    <p:extLst>
      <p:ext uri="{BB962C8B-B14F-4D97-AF65-F5344CB8AC3E}">
        <p14:creationId xmlns:p14="http://schemas.microsoft.com/office/powerpoint/2010/main" val="3519595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t>نظرات مختلف در مورد انسان</a:t>
            </a:r>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26958232"/>
              </p:ext>
            </p:extLst>
          </p:nvPr>
        </p:nvGraphicFramePr>
        <p:xfrm>
          <a:off x="754956" y="1556792"/>
          <a:ext cx="7633468"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7115033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96D03026-B476-4DDB-8217-57F8ADAEFDBA}"/>
                                            </p:graphicEl>
                                          </p:spTgt>
                                        </p:tgtEl>
                                        <p:attrNameLst>
                                          <p:attrName>style.visibility</p:attrName>
                                        </p:attrNameLst>
                                      </p:cBhvr>
                                      <p:to>
                                        <p:strVal val="visible"/>
                                      </p:to>
                                    </p:set>
                                    <p:animEffect transition="in" filter="fade">
                                      <p:cBhvr>
                                        <p:cTn id="7" dur="1000"/>
                                        <p:tgtEl>
                                          <p:spTgt spid="4">
                                            <p:graphicEl>
                                              <a:dgm id="{96D03026-B476-4DDB-8217-57F8ADAEFDBA}"/>
                                            </p:graphicEl>
                                          </p:spTgt>
                                        </p:tgtEl>
                                      </p:cBhvr>
                                    </p:animEffect>
                                    <p:anim calcmode="lin" valueType="num">
                                      <p:cBhvr>
                                        <p:cTn id="8" dur="1000" fill="hold"/>
                                        <p:tgtEl>
                                          <p:spTgt spid="4">
                                            <p:graphicEl>
                                              <a:dgm id="{96D03026-B476-4DDB-8217-57F8ADAEFDBA}"/>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96D03026-B476-4DDB-8217-57F8ADAEFDBA}"/>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graphicEl>
                                              <a:dgm id="{DDD7C544-630C-4405-A082-144366C7BA02}"/>
                                            </p:graphicEl>
                                          </p:spTgt>
                                        </p:tgtEl>
                                        <p:attrNameLst>
                                          <p:attrName>style.visibility</p:attrName>
                                        </p:attrNameLst>
                                      </p:cBhvr>
                                      <p:to>
                                        <p:strVal val="visible"/>
                                      </p:to>
                                    </p:set>
                                    <p:animEffect transition="in" filter="fade">
                                      <p:cBhvr>
                                        <p:cTn id="14" dur="1000"/>
                                        <p:tgtEl>
                                          <p:spTgt spid="4">
                                            <p:graphicEl>
                                              <a:dgm id="{DDD7C544-630C-4405-A082-144366C7BA02}"/>
                                            </p:graphicEl>
                                          </p:spTgt>
                                        </p:tgtEl>
                                      </p:cBhvr>
                                    </p:animEffect>
                                    <p:anim calcmode="lin" valueType="num">
                                      <p:cBhvr>
                                        <p:cTn id="15" dur="1000" fill="hold"/>
                                        <p:tgtEl>
                                          <p:spTgt spid="4">
                                            <p:graphicEl>
                                              <a:dgm id="{DDD7C544-630C-4405-A082-144366C7BA02}"/>
                                            </p:graphicEl>
                                          </p:spTgt>
                                        </p:tgtEl>
                                        <p:attrNameLst>
                                          <p:attrName>ppt_x</p:attrName>
                                        </p:attrNameLst>
                                      </p:cBhvr>
                                      <p:tavLst>
                                        <p:tav tm="0">
                                          <p:val>
                                            <p:strVal val="#ppt_x"/>
                                          </p:val>
                                        </p:tav>
                                        <p:tav tm="100000">
                                          <p:val>
                                            <p:strVal val="#ppt_x"/>
                                          </p:val>
                                        </p:tav>
                                      </p:tavLst>
                                    </p:anim>
                                    <p:anim calcmode="lin" valueType="num">
                                      <p:cBhvr>
                                        <p:cTn id="16" dur="1000" fill="hold"/>
                                        <p:tgtEl>
                                          <p:spTgt spid="4">
                                            <p:graphicEl>
                                              <a:dgm id="{DDD7C544-630C-4405-A082-144366C7BA02}"/>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graphicEl>
                                              <a:dgm id="{5043DCC9-BB0F-437A-BF8D-578F4E644E49}"/>
                                            </p:graphicEl>
                                          </p:spTgt>
                                        </p:tgtEl>
                                        <p:attrNameLst>
                                          <p:attrName>style.visibility</p:attrName>
                                        </p:attrNameLst>
                                      </p:cBhvr>
                                      <p:to>
                                        <p:strVal val="visible"/>
                                      </p:to>
                                    </p:set>
                                    <p:animEffect transition="in" filter="fade">
                                      <p:cBhvr>
                                        <p:cTn id="21" dur="1000"/>
                                        <p:tgtEl>
                                          <p:spTgt spid="4">
                                            <p:graphicEl>
                                              <a:dgm id="{5043DCC9-BB0F-437A-BF8D-578F4E644E49}"/>
                                            </p:graphicEl>
                                          </p:spTgt>
                                        </p:tgtEl>
                                      </p:cBhvr>
                                    </p:animEffect>
                                    <p:anim calcmode="lin" valueType="num">
                                      <p:cBhvr>
                                        <p:cTn id="22" dur="1000" fill="hold"/>
                                        <p:tgtEl>
                                          <p:spTgt spid="4">
                                            <p:graphicEl>
                                              <a:dgm id="{5043DCC9-BB0F-437A-BF8D-578F4E644E49}"/>
                                            </p:graphicEl>
                                          </p:spTgt>
                                        </p:tgtEl>
                                        <p:attrNameLst>
                                          <p:attrName>ppt_x</p:attrName>
                                        </p:attrNameLst>
                                      </p:cBhvr>
                                      <p:tavLst>
                                        <p:tav tm="0">
                                          <p:val>
                                            <p:strVal val="#ppt_x"/>
                                          </p:val>
                                        </p:tav>
                                        <p:tav tm="100000">
                                          <p:val>
                                            <p:strVal val="#ppt_x"/>
                                          </p:val>
                                        </p:tav>
                                      </p:tavLst>
                                    </p:anim>
                                    <p:anim calcmode="lin" valueType="num">
                                      <p:cBhvr>
                                        <p:cTn id="23" dur="1000" fill="hold"/>
                                        <p:tgtEl>
                                          <p:spTgt spid="4">
                                            <p:graphicEl>
                                              <a:dgm id="{5043DCC9-BB0F-437A-BF8D-578F4E644E49}"/>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graphicEl>
                                              <a:dgm id="{A091282F-054E-4F21-AEBF-480848261FF8}"/>
                                            </p:graphicEl>
                                          </p:spTgt>
                                        </p:tgtEl>
                                        <p:attrNameLst>
                                          <p:attrName>style.visibility</p:attrName>
                                        </p:attrNameLst>
                                      </p:cBhvr>
                                      <p:to>
                                        <p:strVal val="visible"/>
                                      </p:to>
                                    </p:set>
                                    <p:animEffect transition="in" filter="fade">
                                      <p:cBhvr>
                                        <p:cTn id="28" dur="1000"/>
                                        <p:tgtEl>
                                          <p:spTgt spid="4">
                                            <p:graphicEl>
                                              <a:dgm id="{A091282F-054E-4F21-AEBF-480848261FF8}"/>
                                            </p:graphicEl>
                                          </p:spTgt>
                                        </p:tgtEl>
                                      </p:cBhvr>
                                    </p:animEffect>
                                    <p:anim calcmode="lin" valueType="num">
                                      <p:cBhvr>
                                        <p:cTn id="29" dur="1000" fill="hold"/>
                                        <p:tgtEl>
                                          <p:spTgt spid="4">
                                            <p:graphicEl>
                                              <a:dgm id="{A091282F-054E-4F21-AEBF-480848261FF8}"/>
                                            </p:graphicEl>
                                          </p:spTgt>
                                        </p:tgtEl>
                                        <p:attrNameLst>
                                          <p:attrName>ppt_x</p:attrName>
                                        </p:attrNameLst>
                                      </p:cBhvr>
                                      <p:tavLst>
                                        <p:tav tm="0">
                                          <p:val>
                                            <p:strVal val="#ppt_x"/>
                                          </p:val>
                                        </p:tav>
                                        <p:tav tm="100000">
                                          <p:val>
                                            <p:strVal val="#ppt_x"/>
                                          </p:val>
                                        </p:tav>
                                      </p:tavLst>
                                    </p:anim>
                                    <p:anim calcmode="lin" valueType="num">
                                      <p:cBhvr>
                                        <p:cTn id="30" dur="1000" fill="hold"/>
                                        <p:tgtEl>
                                          <p:spTgt spid="4">
                                            <p:graphicEl>
                                              <a:dgm id="{A091282F-054E-4F21-AEBF-480848261FF8}"/>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graphicEl>
                                              <a:dgm id="{1A6B39D0-218E-4C1E-956D-732B45C260F2}"/>
                                            </p:graphicEl>
                                          </p:spTgt>
                                        </p:tgtEl>
                                        <p:attrNameLst>
                                          <p:attrName>style.visibility</p:attrName>
                                        </p:attrNameLst>
                                      </p:cBhvr>
                                      <p:to>
                                        <p:strVal val="visible"/>
                                      </p:to>
                                    </p:set>
                                    <p:animEffect transition="in" filter="fade">
                                      <p:cBhvr>
                                        <p:cTn id="35" dur="1000"/>
                                        <p:tgtEl>
                                          <p:spTgt spid="4">
                                            <p:graphicEl>
                                              <a:dgm id="{1A6B39D0-218E-4C1E-956D-732B45C260F2}"/>
                                            </p:graphicEl>
                                          </p:spTgt>
                                        </p:tgtEl>
                                      </p:cBhvr>
                                    </p:animEffect>
                                    <p:anim calcmode="lin" valueType="num">
                                      <p:cBhvr>
                                        <p:cTn id="36" dur="1000" fill="hold"/>
                                        <p:tgtEl>
                                          <p:spTgt spid="4">
                                            <p:graphicEl>
                                              <a:dgm id="{1A6B39D0-218E-4C1E-956D-732B45C260F2}"/>
                                            </p:graphicEl>
                                          </p:spTgt>
                                        </p:tgtEl>
                                        <p:attrNameLst>
                                          <p:attrName>ppt_x</p:attrName>
                                        </p:attrNameLst>
                                      </p:cBhvr>
                                      <p:tavLst>
                                        <p:tav tm="0">
                                          <p:val>
                                            <p:strVal val="#ppt_x"/>
                                          </p:val>
                                        </p:tav>
                                        <p:tav tm="100000">
                                          <p:val>
                                            <p:strVal val="#ppt_x"/>
                                          </p:val>
                                        </p:tav>
                                      </p:tavLst>
                                    </p:anim>
                                    <p:anim calcmode="lin" valueType="num">
                                      <p:cBhvr>
                                        <p:cTn id="37" dur="1000" fill="hold"/>
                                        <p:tgtEl>
                                          <p:spTgt spid="4">
                                            <p:graphicEl>
                                              <a:dgm id="{1A6B39D0-218E-4C1E-956D-732B45C260F2}"/>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graphicEl>
                                              <a:dgm id="{230DDD08-F333-4D46-9892-6732934932AF}"/>
                                            </p:graphicEl>
                                          </p:spTgt>
                                        </p:tgtEl>
                                        <p:attrNameLst>
                                          <p:attrName>style.visibility</p:attrName>
                                        </p:attrNameLst>
                                      </p:cBhvr>
                                      <p:to>
                                        <p:strVal val="visible"/>
                                      </p:to>
                                    </p:set>
                                    <p:animEffect transition="in" filter="fade">
                                      <p:cBhvr>
                                        <p:cTn id="42" dur="1000"/>
                                        <p:tgtEl>
                                          <p:spTgt spid="4">
                                            <p:graphicEl>
                                              <a:dgm id="{230DDD08-F333-4D46-9892-6732934932AF}"/>
                                            </p:graphicEl>
                                          </p:spTgt>
                                        </p:tgtEl>
                                      </p:cBhvr>
                                    </p:animEffect>
                                    <p:anim calcmode="lin" valueType="num">
                                      <p:cBhvr>
                                        <p:cTn id="43" dur="1000" fill="hold"/>
                                        <p:tgtEl>
                                          <p:spTgt spid="4">
                                            <p:graphicEl>
                                              <a:dgm id="{230DDD08-F333-4D46-9892-6732934932AF}"/>
                                            </p:graphicEl>
                                          </p:spTgt>
                                        </p:tgtEl>
                                        <p:attrNameLst>
                                          <p:attrName>ppt_x</p:attrName>
                                        </p:attrNameLst>
                                      </p:cBhvr>
                                      <p:tavLst>
                                        <p:tav tm="0">
                                          <p:val>
                                            <p:strVal val="#ppt_x"/>
                                          </p:val>
                                        </p:tav>
                                        <p:tav tm="100000">
                                          <p:val>
                                            <p:strVal val="#ppt_x"/>
                                          </p:val>
                                        </p:tav>
                                      </p:tavLst>
                                    </p:anim>
                                    <p:anim calcmode="lin" valueType="num">
                                      <p:cBhvr>
                                        <p:cTn id="44" dur="1000" fill="hold"/>
                                        <p:tgtEl>
                                          <p:spTgt spid="4">
                                            <p:graphicEl>
                                              <a:dgm id="{230DDD08-F333-4D46-9892-6732934932AF}"/>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کاروانسراها</a:t>
            </a:r>
          </a:p>
        </p:txBody>
      </p:sp>
      <p:sp>
        <p:nvSpPr>
          <p:cNvPr id="3" name="Text Placeholder 2"/>
          <p:cNvSpPr>
            <a:spLocks noGrp="1"/>
          </p:cNvSpPr>
          <p:nvPr>
            <p:ph type="body" idx="1"/>
          </p:nvPr>
        </p:nvSpPr>
        <p:spPr/>
        <p:txBody>
          <a:bodyPr>
            <a:normAutofit fontScale="85000" lnSpcReduction="10000"/>
          </a:bodyPr>
          <a:lstStyle/>
          <a:p>
            <a:pPr lvl="1"/>
            <a:r>
              <a:rPr lang="fa-IR" b="0" i="0" u="none" strike="noStrike" baseline="0" smtClean="0">
                <a:cs typeface="B Mitra" panose="00000400000000000000" pitchFamily="2" charset="-78"/>
              </a:rPr>
              <a:t>ساخت کاروانسرا با توجه به اوضاع اجتماعی، اقتصادی و مذهبی، از روزگاران قدیم در ایران مورد توجه خاص بوده است. به طور کلی کاروانسراها به دو گروه برون شهری و درون شهری تقسیم می‌شوند.</a:t>
            </a:r>
          </a:p>
          <a:p>
            <a:pPr lvl="1"/>
            <a:r>
              <a:rPr lang="fa-IR" b="0" i="0" u="none" strike="noStrike" baseline="0" smtClean="0">
                <a:cs typeface="B Mitra" panose="00000400000000000000" pitchFamily="2" charset="-78"/>
              </a:rPr>
              <a:t>توسعه راههای تجارتی و زیارتی باعث شده که در بین جاده‌های کاروانی در سراسر کشور کاروانسراهایی برای توقف و استراحت کاروانیان بنا شود. موقعیت جغرافیایی، سیاسی و اقتصادی در ایران از علل ازدیاد و گسترش این بناها بوده است. در ایران به فاصله هر چهار فرسنگ(۲۶ کیلومتر) کاروانسرایی برای استراحت بنا شده است. زیارت شهرهای مذهبی مانند قم، مشهد و کربلا باعث شده بود تا کاروانسراهای متعددی در مسیر جاده‌هایی که به این شهرها منتهی می‌شود، احداث گردد (در مسیر خراسان بزرگ، غرب به شرق، کرمانشاه و مشهد). این راه ارتباطی مهم از غرب به شهرهای مذهبی نجف و کربلا و از شرق به حرم حضرت رضا (ع) در مشهد متصل می شده است. همچنین در زمان صفوی برای رفاه حال زائران، کاروانسراهایی در این مسیر بنا شده که در حال حاضر بقایای پنجاه کاروانسرا باقی است.</a:t>
            </a:r>
          </a:p>
        </p:txBody>
      </p:sp>
    </p:spTree>
    <p:extLst>
      <p:ext uri="{BB962C8B-B14F-4D97-AF65-F5344CB8AC3E}">
        <p14:creationId xmlns:p14="http://schemas.microsoft.com/office/powerpoint/2010/main" val="31909319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lstStyle/>
          <a:p>
            <a:pPr lvl="1"/>
            <a:r>
              <a:rPr lang="fa-IR" b="0" i="0" u="none" strike="noStrike" baseline="0" smtClean="0">
                <a:cs typeface="B Mitra" panose="00000400000000000000" pitchFamily="2" charset="-78"/>
              </a:rPr>
              <a:t>معماری کاروانسراهای ایران بسیار متنوع است. معماران با توجه به موقعیت اقلیمی سرزمین ایران، کاروانسراهایی با ویژگیهای گوناگون احداث کرده‌اند. در ساخت کاروانسراهای برون شهری از نقشه‌های چهار ایوانی، دو ایوانی، هشت ضلعی، مدور، کوهستانی و نوع کرانه خلیج فارس استفاده شده است. در احداث کاروانسراها مانند مساجد و مدارس بیشتر از طرح چهار ایوانی استفاده شده و اتاقهایی در اطراف حیاط، برای استفاده مسافران ساخته شده است. برخی از کاروانسراها با شیوه‌های آجر کاری، گچبری و کاشیکاری مزین شده‌اند (مانند رباط شرف خراسان، کاروانسرای سپنج شاهرود و مهیار اصفهان).</a:t>
            </a:r>
          </a:p>
        </p:txBody>
      </p:sp>
    </p:spTree>
    <p:extLst>
      <p:ext uri="{BB962C8B-B14F-4D97-AF65-F5344CB8AC3E}">
        <p14:creationId xmlns:p14="http://schemas.microsoft.com/office/powerpoint/2010/main" val="38486273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حمام‌ها</a:t>
            </a:r>
          </a:p>
        </p:txBody>
      </p:sp>
      <p:sp>
        <p:nvSpPr>
          <p:cNvPr id="3" name="Text Placeholder 2"/>
          <p:cNvSpPr>
            <a:spLocks noGrp="1"/>
          </p:cNvSpPr>
          <p:nvPr>
            <p:ph type="body" idx="1"/>
          </p:nvPr>
        </p:nvSpPr>
        <p:spPr/>
        <p:txBody>
          <a:bodyPr>
            <a:normAutofit fontScale="92500"/>
          </a:bodyPr>
          <a:lstStyle/>
          <a:p>
            <a:pPr lvl="1"/>
            <a:r>
              <a:rPr lang="fa-IR" b="0" i="0" u="none" strike="noStrike" baseline="0" smtClean="0">
                <a:cs typeface="B Mitra" panose="00000400000000000000" pitchFamily="2" charset="-78"/>
              </a:rPr>
              <a:t>حمام‌ها از دیگر بناهای غیر مذهبی ایران است که در شهرها و روستاهای مختلف احداث شده است. در ادیان مختلف آیین شستشو، غسل و تطهیر از اهمیت ویژه‌ای برخوردار است. طبق مدارک موجود توجه به پاکیزگی و طهارت در ایران زمین به دوران قدیم حتی پیش از زرتشت می‌رسد؛ بنابراین نیاز بشر به محلی برای شستشو و تطهیر، موجب احداث حمامها شده است. طبق مدارک باستانشناسی از جمله قدیمیترین حمامها، حمامی در تخت جمشید از دوره هخامنشی و حمامی در کاخ آشور متعلق به دوره اشکانیان است.</a:t>
            </a:r>
          </a:p>
          <a:p>
            <a:pPr lvl="1"/>
            <a:r>
              <a:rPr lang="fa-IR" b="0" i="0" u="none" strike="noStrike" baseline="0" smtClean="0">
                <a:cs typeface="B Mitra" panose="00000400000000000000" pitchFamily="2" charset="-78"/>
              </a:rPr>
              <a:t>بعد از ظهور اسلام، پاکیزگی ـ بویژه غسلهای متعدد و وضو برای نمازهای پنجگانه ـ در زندگی روزمره مسلمانان از اهمیت ویژه‌ای برخوردار شد تا جایی که سخن پیامبر اسلام: «النظافه من الایمان» شعار هر مسلمان گردید.</a:t>
            </a:r>
          </a:p>
        </p:txBody>
      </p:sp>
    </p:spTree>
    <p:extLst>
      <p:ext uri="{BB962C8B-B14F-4D97-AF65-F5344CB8AC3E}">
        <p14:creationId xmlns:p14="http://schemas.microsoft.com/office/powerpoint/2010/main" val="5686396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lstStyle/>
          <a:p>
            <a:pPr lvl="1"/>
            <a:r>
              <a:rPr lang="fa-IR" b="0" i="0" u="none" strike="noStrike" baseline="0" smtClean="0">
                <a:cs typeface="B Mitra" panose="00000400000000000000" pitchFamily="2" charset="-78"/>
              </a:rPr>
              <a:t>در شهرهای اسلامی حمامها در گذرگاههای اصلی شهر، راسته بازارها و کاخهای حکومتی طوری ساخته می‌شد که برای تأمین آب بهداشتی و خروج فاضلاب مشکلی پیش نیاید. شاید بتوان گفت حمامها پس از مسجد و مدرسه یکی از مهمترین بناهای شهری محسوب می‌شدند.</a:t>
            </a:r>
          </a:p>
        </p:txBody>
      </p:sp>
    </p:spTree>
    <p:extLst>
      <p:ext uri="{BB962C8B-B14F-4D97-AF65-F5344CB8AC3E}">
        <p14:creationId xmlns:p14="http://schemas.microsoft.com/office/powerpoint/2010/main" val="251992817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lstStyle/>
          <a:p>
            <a:pPr lvl="1"/>
            <a:r>
              <a:rPr lang="fa-IR" b="0" i="0" u="none" strike="noStrike" baseline="0" smtClean="0">
                <a:cs typeface="B Mitra" panose="00000400000000000000" pitchFamily="2" charset="-78"/>
              </a:rPr>
              <a:t>فضای اصلی هر حمام، شامل بینه، میان در و گرمخانه بود. به این ترتیب که هر یک از فضاهای فوق به وسیله راهرو و هشتی از فضای دیگر جدا می‌شد تا دما و رطوبت هر فضا نسبت به فضای مجاور تنظیم شود. کف حمامها از سنگ مرمر و دیگر سنگها پوشیده شده بود، ازاره حمام با سنگ و کاشی تزیین می‌شد. از جمله تزیینات داخلی حمامها آهکبری به صورت ساده و رنگی بوده است (مانند حمام گنجعلیخان کرمان، کردشت میانه و خسرو آقا اصفهان).</a:t>
            </a:r>
          </a:p>
        </p:txBody>
      </p:sp>
    </p:spTree>
    <p:extLst>
      <p:ext uri="{BB962C8B-B14F-4D97-AF65-F5344CB8AC3E}">
        <p14:creationId xmlns:p14="http://schemas.microsoft.com/office/powerpoint/2010/main" val="14753341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قلعه‌ها</a:t>
            </a:r>
          </a:p>
        </p:txBody>
      </p:sp>
      <p:sp>
        <p:nvSpPr>
          <p:cNvPr id="3" name="Text Placeholder 2"/>
          <p:cNvSpPr>
            <a:spLocks noGrp="1"/>
          </p:cNvSpPr>
          <p:nvPr>
            <p:ph type="body" idx="1"/>
          </p:nvPr>
        </p:nvSpPr>
        <p:spPr/>
        <p:txBody>
          <a:bodyPr>
            <a:normAutofit lnSpcReduction="10000"/>
          </a:bodyPr>
          <a:lstStyle/>
          <a:p>
            <a:pPr lvl="1"/>
            <a:r>
              <a:rPr lang="fa-IR" b="0" i="0" u="none" strike="noStrike" baseline="0" smtClean="0">
                <a:cs typeface="B Mitra" panose="00000400000000000000" pitchFamily="2" charset="-78"/>
              </a:rPr>
              <a:t>آغاز خانه‌سازی بشر همواره با اندیشه دفاع در برابر دشمنان همراه بوده است و قلعه‌ها مظاهر بارز اندیشه دفاعی انسان هستند.</a:t>
            </a:r>
          </a:p>
          <a:p>
            <a:r>
              <a:rPr lang="fa-IR" b="0" i="0" u="none" strike="noStrike" baseline="0" smtClean="0">
                <a:solidFill>
                  <a:srgbClr val="2E74B5"/>
                </a:solidFill>
                <a:cs typeface="B Mitra" panose="00000400000000000000" pitchFamily="2" charset="-78"/>
              </a:rPr>
              <a:t>به طور کلی قلعه‌ها به دو گروه عمده تقسیم می‌شود: قلعه‌های کوهستانی و قلعه‌های دشت. همانطور که در معرفی کاخها گفته شد، از یک بنا ممکن است استفاده‌های گوناگونی شود. از قلعه نیز در موقع آرامش و صلح به عنوان کاخ استفاده می‌شد. با این توضیح تخت جمشید را، با توجه به طراحی آن، می‌توان یک قلعه دانست. همچنین از تخت سلیمان در تکاب آذربایجان غربی ـ که مکانی مقدس بوده ـ گاهی به عنوان نیایشگاه و زمانی به عنوان کاخ استفاده می شده است.</a:t>
            </a:r>
          </a:p>
        </p:txBody>
      </p:sp>
    </p:spTree>
    <p:extLst>
      <p:ext uri="{BB962C8B-B14F-4D97-AF65-F5344CB8AC3E}">
        <p14:creationId xmlns:p14="http://schemas.microsoft.com/office/powerpoint/2010/main" val="127270664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normAutofit lnSpcReduction="10000"/>
          </a:bodyPr>
          <a:lstStyle/>
          <a:p>
            <a:pPr lvl="1"/>
            <a:r>
              <a:rPr lang="fa-IR" b="0" i="0" u="none" strike="noStrike" baseline="0" smtClean="0">
                <a:cs typeface="B Mitra" panose="00000400000000000000" pitchFamily="2" charset="-78"/>
              </a:rPr>
              <a:t>بزرگترین و مستحکمترین قلعه‌هایی که در ایران بنا شده، متعلق به فرقه اسماعیلیه است. این قلعه‌ها در بلندیهای رشته کوههای البرز بنا شده‌اند (مانند الموت، لمبسر، گردکوه، سارو و امامه).</a:t>
            </a:r>
          </a:p>
          <a:p>
            <a:pPr lvl="1"/>
            <a:endParaRPr lang="fa-IR" b="0" i="0" u="none" strike="noStrike" baseline="0" smtClean="0">
              <a:cs typeface="B Mitra" panose="00000400000000000000" pitchFamily="2" charset="-78"/>
            </a:endParaRPr>
          </a:p>
          <a:p>
            <a:pPr lvl="1"/>
            <a:r>
              <a:rPr lang="fa-IR" b="0" i="0" u="none" strike="noStrike" baseline="0" smtClean="0">
                <a:cs typeface="B Mitra" panose="00000400000000000000" pitchFamily="2" charset="-78"/>
              </a:rPr>
              <a:t>معماری اینگونه قلعه‌ها جنبه نظامی و دفاعی داشته و طرح و نقشه آنها ویژگیهای گوناگونی دارد. قلعه‌ها در صعب العبورترین بلندیهای کوهستانی بنا می‌شدند و چون طرح و نقشه‌ای از پیش آماده نداشتند، طراح یا معمار حصارها، برجها، اتاقها و ورودیها را با توجه به موقعیت طبیعی صخره‌ها، احداث می‌کرد. به این علت اغلب قلعه‌های کوهستانی دارای طرح هندسی مشخص نبودند. مصالح ساختمانی قلعه‌ها بیشتر قلوه سنگ و آجر، و ملاط آن ساروج و آهک بود.</a:t>
            </a:r>
          </a:p>
        </p:txBody>
      </p:sp>
    </p:spTree>
    <p:extLst>
      <p:ext uri="{BB962C8B-B14F-4D97-AF65-F5344CB8AC3E}">
        <p14:creationId xmlns:p14="http://schemas.microsoft.com/office/powerpoint/2010/main" val="19197569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lstStyle/>
          <a:p>
            <a:pPr lvl="1"/>
            <a:r>
              <a:rPr lang="fa-IR" b="0" i="0" u="none" strike="noStrike" baseline="0" smtClean="0">
                <a:cs typeface="B Mitra" panose="00000400000000000000" pitchFamily="2" charset="-78"/>
              </a:rPr>
              <a:t>قلعه‌هایی که در دشت برای محافضت از کاروانها و یا برای استفاده سربازان بنا می‌شد عمدتاً طرح هندسی مشخص داشتند و دارای نقشه‌های مربع، مستطیل، چند ضلعی و مدور بودند. این قلعه‌ها دارای برج و بارو بودند و مصالح ساختمانی آنها نیز از آجر و خشت بود (مانند قلعه گلی ورامین، میان گاله گرگان، قوشچی ارومیه و قلعه کهنه کرمانشاه).</a:t>
            </a:r>
          </a:p>
          <a:p>
            <a:pPr lvl="1"/>
            <a:r>
              <a:rPr lang="fa-IR" b="0" i="0" u="none" strike="noStrike" baseline="0" smtClean="0">
                <a:cs typeface="B Mitra" panose="00000400000000000000" pitchFamily="2" charset="-78"/>
              </a:rPr>
              <a:t>در قرن دوازدهم هجری ایجاد قلعه در گذرگاهها به شیوه گذشته متوقف شد و پاسگاهها و سربازخانه‌هایی به شیوه جدید احداث گردید. همچنین در کرانه خلیج فارس قلعه‌هایی با سبک معماری غربی ساخته شد (مانند قلعه‌های هرمز، خارک، قشم و بندر عباس).</a:t>
            </a:r>
          </a:p>
        </p:txBody>
      </p:sp>
    </p:spTree>
    <p:extLst>
      <p:ext uri="{BB962C8B-B14F-4D97-AF65-F5344CB8AC3E}">
        <p14:creationId xmlns:p14="http://schemas.microsoft.com/office/powerpoint/2010/main" val="228819982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dirty="0" smtClean="0">
                <a:solidFill>
                  <a:srgbClr val="2E74B5"/>
                </a:solidFill>
                <a:cs typeface="B Homa" panose="00000400000000000000" pitchFamily="2" charset="-78"/>
              </a:rPr>
              <a:t>آب انبارها</a:t>
            </a:r>
          </a:p>
        </p:txBody>
      </p:sp>
      <p:sp>
        <p:nvSpPr>
          <p:cNvPr id="3" name="Text Placeholder 2"/>
          <p:cNvSpPr>
            <a:spLocks noGrp="1"/>
          </p:cNvSpPr>
          <p:nvPr>
            <p:ph type="body" idx="1"/>
          </p:nvPr>
        </p:nvSpPr>
        <p:spPr/>
        <p:txBody>
          <a:bodyPr/>
          <a:lstStyle/>
          <a:p>
            <a:pPr lvl="1"/>
            <a:r>
              <a:rPr lang="fa-IR" b="0" i="0" u="none" strike="noStrike" baseline="0" dirty="0" smtClean="0">
                <a:cs typeface="B Mitra" panose="00000400000000000000" pitchFamily="2" charset="-78"/>
              </a:rPr>
              <a:t>موقعیت اقلیمی مناطق مختلف ایران تأثیر زیادی در ابداعات معماری این سرزمین داشته است. از روزگاران کهن در کنار طرحهای عمده تأمین آب مانند ایجاد قنات و ساختن سد، به ذخیره‌سازی آبهای زمستانی و مصرف آن در فصلهای کم آب و خشک سال نیز توجه شده است و «آب انبار» را به همین منظور بنا کرده‌اند. قدیمیترین نمونه به جای مانده، منبع ذخیره آب معبد چغازنبیل در خوزستان از دوره هخامنشی است.</a:t>
            </a:r>
          </a:p>
        </p:txBody>
      </p:sp>
    </p:spTree>
    <p:extLst>
      <p:ext uri="{BB962C8B-B14F-4D97-AF65-F5344CB8AC3E}">
        <p14:creationId xmlns:p14="http://schemas.microsoft.com/office/powerpoint/2010/main" val="321852499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lstStyle/>
          <a:p>
            <a:pPr lvl="1"/>
            <a:r>
              <a:rPr lang="fa-IR" b="0" i="0" u="none" strike="noStrike" baseline="0" smtClean="0">
                <a:cs typeface="B Mitra" panose="00000400000000000000" pitchFamily="2" charset="-78"/>
              </a:rPr>
              <a:t>آب انبارها به دو گروه کلی عمومی و خصوصی تقسیم می‌شوند. از نظر معماری آب انبارها شامل منبع ذخیره آب، پوشش منبع، بادگیر و هواکش، راه پله، پاشیر و سردر تزیینی و کتیبه هاست که در اشکال گوناگون مکعب، مستطیل، استوانه‌ای و چند ضلعی ساخته شده‌اند.</a:t>
            </a:r>
          </a:p>
          <a:p>
            <a:pPr lvl="1"/>
            <a:r>
              <a:rPr lang="fa-IR" b="0" i="0" u="none" strike="noStrike" baseline="0" smtClean="0">
                <a:cs typeface="B Mitra" panose="00000400000000000000" pitchFamily="2" charset="-78"/>
              </a:rPr>
              <a:t>مصالح ساختمانی آنها سنگ و آجر، شفته آهک و ساروج است. تعدادی از این آب انبارها با آجر و کاشی تزیین شده‌اند (مانند آب انبارهای قزوین، ده نمک سمنان و پنج بادگیر یزد).</a:t>
            </a:r>
          </a:p>
        </p:txBody>
      </p:sp>
    </p:spTree>
    <p:extLst>
      <p:ext uri="{BB962C8B-B14F-4D97-AF65-F5344CB8AC3E}">
        <p14:creationId xmlns:p14="http://schemas.microsoft.com/office/powerpoint/2010/main" val="4246027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t>توضیح دیدگاه افراطی</a:t>
            </a:r>
            <a:endParaRPr lang="en-US"/>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lnSpcReduction="10000"/>
          </a:bodyPr>
          <a:lstStyle/>
          <a:p>
            <a:pPr algn="just" rtl="1"/>
            <a:endParaRPr lang="fa-IR" smtClean="0">
              <a:cs typeface="B Badr" pitchFamily="2" charset="-78"/>
            </a:endParaRPr>
          </a:p>
          <a:p>
            <a:pPr algn="just" rtl="1"/>
            <a:r>
              <a:rPr lang="fa-IR" smtClean="0">
                <a:cs typeface="B Badr" pitchFamily="2" charset="-78"/>
              </a:rPr>
              <a:t>پیروی از این دیدگاه باعث دور ماندن از دستورات الهی و گم شدن اخلاق و معنویت در زندگی انسان می شود.</a:t>
            </a:r>
          </a:p>
          <a:p>
            <a:pPr algn="just" rtl="1"/>
            <a:r>
              <a:rPr lang="fa-IR" smtClean="0">
                <a:cs typeface="B Badr" pitchFamily="2" charset="-78"/>
              </a:rPr>
              <a:t>انسان هائی که در این مکتب تربیت می شوند، هر چند ممکن است به پیشرفت هائی از نظر علم و تکنولوژی برسند، اما با توجه به نادیده گرفته شدن برخی از ابعاد روحی بشر مانند پرستش خداوند و در مقابل بزرگنمائی بعد علمی، انسانی کاریکاتوری ساخته می شوندکه در دراز مدت دچار بحران پوچ گرائی و افسردگی و خستگی از زندگی ماشینی خواهند شد.</a:t>
            </a:r>
            <a:endParaRPr lang="en-US">
              <a:cs typeface="B Badr" pitchFamily="2" charset="-78"/>
            </a:endParaRPr>
          </a:p>
        </p:txBody>
      </p:sp>
    </p:spTree>
    <p:extLst>
      <p:ext uri="{BB962C8B-B14F-4D97-AF65-F5344CB8AC3E}">
        <p14:creationId xmlns:p14="http://schemas.microsoft.com/office/powerpoint/2010/main" val="3286591461"/>
      </p:ext>
    </p:extLst>
  </p:cSld>
  <p:clrMapOvr>
    <a:masterClrMapping/>
  </p:clrMapOvr>
  <p:transition spd="slow">
    <p:randomBar dir="vert"/>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بازارها</a:t>
            </a:r>
          </a:p>
        </p:txBody>
      </p:sp>
      <p:sp>
        <p:nvSpPr>
          <p:cNvPr id="3" name="Text Placeholder 2"/>
          <p:cNvSpPr>
            <a:spLocks noGrp="1"/>
          </p:cNvSpPr>
          <p:nvPr>
            <p:ph type="body" idx="1"/>
          </p:nvPr>
        </p:nvSpPr>
        <p:spPr/>
        <p:txBody>
          <a:bodyPr>
            <a:normAutofit fontScale="92500" lnSpcReduction="10000"/>
          </a:bodyPr>
          <a:lstStyle/>
          <a:p>
            <a:pPr lvl="1"/>
            <a:r>
              <a:rPr lang="fa-IR" b="0" i="0" u="none" strike="noStrike" baseline="0" smtClean="0">
                <a:cs typeface="B Mitra" panose="00000400000000000000" pitchFamily="2" charset="-78"/>
              </a:rPr>
              <a:t>سابقه ایجاد بازار در ایران به روزگاران بسیار دور باز می‌گردد. طبق مدارک تاریخی بازار در بسیاری از شهرهای قبل از اسلام یکی از عناصر مهم شهری بوده است</a:t>
            </a:r>
          </a:p>
          <a:p>
            <a:pPr lvl="1"/>
            <a:r>
              <a:rPr lang="fa-IR" b="0" i="0" u="none" strike="noStrike" baseline="0" smtClean="0">
                <a:cs typeface="B Mitra" panose="00000400000000000000" pitchFamily="2" charset="-78"/>
              </a:rPr>
              <a:t>پس از اسلام، گسترش شهرهای اسلامی و افزایش ارتباطات اجتماعی، ازدیاد راههای کاروانی، توسعه کاروانسراها و تبادلات اقتصادی موجب شکل گرفتن فضای بازرگانی و تولیدی موسوم به بازار شد. در شهرهای اسلامی بازار محور اصلی و مرکز اقتصادی شهر بوده و انبارهای مهم، مراکز تولیدی، مراکز توزیع کالاهای گوناگون و مبادلات پولی در آن جای داشتند.</a:t>
            </a:r>
          </a:p>
          <a:p>
            <a:pPr lvl="1"/>
            <a:r>
              <a:rPr lang="fa-IR" b="0" i="0" u="none" strike="noStrike" baseline="0" smtClean="0">
                <a:cs typeface="B Mitra" panose="00000400000000000000" pitchFamily="2" charset="-78"/>
              </a:rPr>
              <a:t>بازارها بیشتر در امتداد مهمترین راههای اصلی شهر ساخته می‌شدند و در اغلب موارد راسته بازار شاهراه اصلی شهر نیز بود که مهمترین و شلوغترین دروازه‌ها را به مرکز شهر متصل می‌کرد (مانند بازار سلطانیه، بازار اصفهان و بازار نایین). در بیشتر شهرهای اسلامی مسجد جامع در کنار بازار قرار داشت.</a:t>
            </a:r>
          </a:p>
        </p:txBody>
      </p:sp>
    </p:spTree>
    <p:extLst>
      <p:ext uri="{BB962C8B-B14F-4D97-AF65-F5344CB8AC3E}">
        <p14:creationId xmlns:p14="http://schemas.microsoft.com/office/powerpoint/2010/main" val="311165868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lstStyle/>
          <a:p>
            <a:pPr lvl="1"/>
            <a:r>
              <a:rPr lang="fa-IR" b="0" i="0" u="none" strike="noStrike" baseline="0" smtClean="0">
                <a:cs typeface="B Mitra" panose="00000400000000000000" pitchFamily="2" charset="-78"/>
              </a:rPr>
              <a:t>دکانها در دو سوی راسته اصلی و راسته‌های فرعی قرار داشتند. برخی از راسته‌ها به عرضه کالاهای مخصوص اختصاص داشت؛ مانند بازار بزازها، کفاشها، زرگرها و آهنگرها. کاروانسراهای درون شهری ـ که قبلاً مورد بحث قرار گرفت ـ اغلب در پشت دکانهای بازار قرار داشت و به وسیله راهرو یا فضای کوچک به بازار مرتبط می‌شد. بسیاری از سراها دو طبقه ساخته می‌شدند و همه آنها دارای حیاط مرکزی بودند.</a:t>
            </a:r>
          </a:p>
          <a:p>
            <a:pPr lvl="1"/>
            <a:r>
              <a:rPr lang="fa-IR" b="0" i="0" u="none" strike="noStrike" baseline="0" smtClean="0">
                <a:cs typeface="B Mitra" panose="00000400000000000000" pitchFamily="2" charset="-78"/>
              </a:rPr>
              <a:t>طول بازارها اندازه مشخص و معینی نداشت و به نسبت وسعت شهر و رونق بازار متفاوت بود. طول راسته اصلی در شهرهای کوچک و متوسط در حدود چند صد متر و در شهرهای بزرگ، بیش از یک کیلومتر بود و عرض بازارها بین پنج تا ده متر بوده است.</a:t>
            </a:r>
          </a:p>
        </p:txBody>
      </p:sp>
    </p:spTree>
    <p:extLst>
      <p:ext uri="{BB962C8B-B14F-4D97-AF65-F5344CB8AC3E}">
        <p14:creationId xmlns:p14="http://schemas.microsoft.com/office/powerpoint/2010/main" val="231844889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lstStyle/>
          <a:p>
            <a:pPr lvl="1"/>
            <a:r>
              <a:rPr lang="fa-IR" b="0" i="0" u="none" strike="noStrike" baseline="0" smtClean="0">
                <a:cs typeface="B Mitra" panose="00000400000000000000" pitchFamily="2" charset="-78"/>
              </a:rPr>
              <a:t>در ساختمان بازارها از بهترین مصالح و شیوه‌های معماری استفاده می‌شد. ستونها و دیوارها بیشتر از سنگ و آجر بود و برای پوشاندن سقف از گچ و آجر استفاده می‌کردند. برای پوشاندن دهانه‌های بزرگ مانند چهار سوها و تیمچه‌ها از گنبد و کاربندی استفاده می‌شد. پشت بام بازارها هم بیشتر با کاهگل پوشانده می‌شد؛ زیرا کاهگل هم عایق حرارتی بود و هم عایق رطوبتی. کف بازارها اغلب خاکی بود که در اثر گذشت زمان کوبیده و محکم می‌شد. البته گاهی از سنگ وآجر برای پوشاندن کف بازار و حجره‌ها استفاده می‌کردند.</a:t>
            </a:r>
          </a:p>
        </p:txBody>
      </p:sp>
    </p:spTree>
    <p:extLst>
      <p:ext uri="{BB962C8B-B14F-4D97-AF65-F5344CB8AC3E}">
        <p14:creationId xmlns:p14="http://schemas.microsoft.com/office/powerpoint/2010/main" val="181860638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lstStyle/>
          <a:p>
            <a:pPr lvl="1"/>
            <a:r>
              <a:rPr lang="fa-IR" b="0" i="0" u="none" strike="noStrike" baseline="0" smtClean="0">
                <a:cs typeface="B Mitra" panose="00000400000000000000" pitchFamily="2" charset="-78"/>
              </a:rPr>
              <a:t>به هر حال، بازار یکی از مهمترین بناهای عمومی شهرهای گوناگون است که در وهله اول برای عرضه، تولید، تبادل و خرید و فروش کالا شکل گرفت، ولی بعدها کارکردهای متعدد فرهنگی و اجتماعی پیدا کرد. رشد و رونق اقتصادی منجر به پیدایش انواع بازار شد که از میان آنها می‌توان از بازارهای ادواری، بازارهای روستایی، بازارهای ثابت، بازار بین راهی و بازارهای شهری نام برد.</a:t>
            </a:r>
          </a:p>
        </p:txBody>
      </p:sp>
    </p:spTree>
    <p:extLst>
      <p:ext uri="{BB962C8B-B14F-4D97-AF65-F5344CB8AC3E}">
        <p14:creationId xmlns:p14="http://schemas.microsoft.com/office/powerpoint/2010/main" val="223014077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عناصر تشکیل‌دهنده معماری اسلامی</a:t>
            </a:r>
          </a:p>
        </p:txBody>
      </p:sp>
      <p:sp>
        <p:nvSpPr>
          <p:cNvPr id="3" name="Text Placeholder 2"/>
          <p:cNvSpPr>
            <a:spLocks noGrp="1"/>
          </p:cNvSpPr>
          <p:nvPr>
            <p:ph type="body" idx="1"/>
          </p:nvPr>
        </p:nvSpPr>
        <p:spPr/>
        <p:txBody>
          <a:bodyPr/>
          <a:lstStyle/>
          <a:p>
            <a:pPr lvl="2"/>
            <a:r>
              <a:rPr lang="fa-IR" b="0" i="1" u="none" strike="noStrike" baseline="0" smtClean="0">
                <a:solidFill>
                  <a:srgbClr val="2E74B5"/>
                </a:solidFill>
                <a:latin typeface="Scheherazade" panose="01000600020000020003" pitchFamily="2" charset="-78"/>
                <a:cs typeface="Scheherazade" panose="01000600020000020003" pitchFamily="2" charset="-78"/>
              </a:rPr>
              <a:t>هر بنای دوره اسلامی چه بنای مذهبی، مانند مسجد و مدرسه و چه غیر مذهبی، مانند کاروانسرا و کاخ از فضاهای گوناگون تشکیل می‌شود و گاهی نیز ممکن است فضای تازه به صورت الحاقی به بناهای دیگر اضافه شود؛ مثلاً مناره یا منار در مسجد و مدرسه که جزیی از بناست و به طور مجزا هم کاربرد دارد.</a:t>
            </a:r>
          </a:p>
        </p:txBody>
      </p:sp>
    </p:spTree>
    <p:extLst>
      <p:ext uri="{BB962C8B-B14F-4D97-AF65-F5344CB8AC3E}">
        <p14:creationId xmlns:p14="http://schemas.microsoft.com/office/powerpoint/2010/main" val="362565816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بادگیر</a:t>
            </a:r>
          </a:p>
        </p:txBody>
      </p:sp>
      <p:sp>
        <p:nvSpPr>
          <p:cNvPr id="3" name="Text Placeholder 2"/>
          <p:cNvSpPr>
            <a:spLocks noGrp="1"/>
          </p:cNvSpPr>
          <p:nvPr>
            <p:ph type="body" idx="1"/>
          </p:nvPr>
        </p:nvSpPr>
        <p:spPr/>
        <p:txBody>
          <a:bodyPr/>
          <a:lstStyle/>
          <a:p>
            <a:pPr lvl="1"/>
            <a:r>
              <a:rPr lang="fa-IR" b="0" i="0" u="none" strike="noStrike" baseline="0" smtClean="0">
                <a:cs typeface="B Mitra" panose="00000400000000000000" pitchFamily="2" charset="-78"/>
              </a:rPr>
              <a:t>معماران و استادکاران ایرانی با توجه به شرایط اقلیمی و جغرافیایی مناطق گوناگون ایران شیوه‌های معماری را در شهرهای مختلف توسعه بخشیدند؛ همان طور که به دلیل سرما ایجاد بناهای فاقد میانسرا در آذربایجان متداول بوده، ساختن بادگیر نیز در مناطق کویری رواج داشته است.</a:t>
            </a:r>
          </a:p>
          <a:p>
            <a:pPr lvl="1"/>
            <a:r>
              <a:rPr lang="fa-IR" b="0" i="0" u="none" strike="noStrike" baseline="0" smtClean="0">
                <a:cs typeface="B Mitra" panose="00000400000000000000" pitchFamily="2" charset="-78"/>
              </a:rPr>
              <a:t>سالیان بس دراز، بادگیر یکی از اجزای مهم بناها در نواحی گرم و خشک ایران بوده است. هر بادگیر شامل برجهای تهویه بر فراز ساختمان است. در بالای هر برج یک رشته دهانه‌های عمودی وجود دارد که در مقابل بادهای وزان قرار گرفته و برای گرفتن نسیم و هدایت آن به اتاق همکف یا زیرزمین که رطوبت را از یک حوض آب اخذ می‌کند، تعبیه شده است.</a:t>
            </a:r>
          </a:p>
        </p:txBody>
      </p:sp>
    </p:spTree>
    <p:extLst>
      <p:ext uri="{BB962C8B-B14F-4D97-AF65-F5344CB8AC3E}">
        <p14:creationId xmlns:p14="http://schemas.microsoft.com/office/powerpoint/2010/main" val="40780375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normAutofit fontScale="92500"/>
          </a:bodyPr>
          <a:lstStyle/>
          <a:p>
            <a:pPr lvl="1"/>
            <a:r>
              <a:rPr lang="fa-IR" b="0" i="0" u="none" strike="noStrike" baseline="0" smtClean="0">
                <a:cs typeface="B Mitra" panose="00000400000000000000" pitchFamily="2" charset="-78"/>
              </a:rPr>
              <a:t>در شهرهای کویری ایران مانند کاشان، یزد و کرمان از بادگیر در بناهای مختلف به نحوه مطلوب استفاده شده است. در بعضی بناها حتی چندین بادگیر ساخته شده (مانند آب انبار پنج بادگیر یزد). نوعی دیگری از بادگیر وجود دارد که در مناطق گرم و مرطوب جنوب کشور استفاده می‌شود و فرق عمده‌ای که با بادگیرهای مناطق گرم و خشک دارد این است که بادگیر در منطقه مرطوب فقط کار خو را از طریق جابجایی هوا انجام می‌دهد. یعنی اینکه دیگر مثله بادگیرهای منطقه گرم و خشک در پایین بادگیر فاقد حوض می‌باشد. به این دلیل در آن منطقه از حوض آب استفاده می‌شود که اولاً رطوبت ساختمان را در آن منطقه محیا سازد و ثانیاً گرد و غباری که با هوا وارد می‌شود، نیز بطریق حوض بر طرف می‌شود. کاربرد دیگر بادگیر این می‌باشد که زمانی که جریان باد برقرار نیست بعنوان دودکش عمل می‌کند و هوای گرم داخل خانه را به بیرون هدایت می‌کند.</a:t>
            </a:r>
          </a:p>
        </p:txBody>
      </p:sp>
    </p:spTree>
    <p:extLst>
      <p:ext uri="{BB962C8B-B14F-4D97-AF65-F5344CB8AC3E}">
        <p14:creationId xmlns:p14="http://schemas.microsoft.com/office/powerpoint/2010/main" val="230667775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پله</a:t>
            </a:r>
          </a:p>
        </p:txBody>
      </p:sp>
      <p:sp>
        <p:nvSpPr>
          <p:cNvPr id="3" name="Text Placeholder 2"/>
          <p:cNvSpPr>
            <a:spLocks noGrp="1"/>
          </p:cNvSpPr>
          <p:nvPr>
            <p:ph type="body" idx="1"/>
          </p:nvPr>
        </p:nvSpPr>
        <p:spPr/>
        <p:txBody>
          <a:bodyPr>
            <a:normAutofit lnSpcReduction="10000"/>
          </a:bodyPr>
          <a:lstStyle/>
          <a:p>
            <a:pPr lvl="1"/>
            <a:r>
              <a:rPr lang="fa-IR" b="0" i="0" u="none" strike="noStrike" baseline="0" smtClean="0">
                <a:cs typeface="B Mitra" panose="00000400000000000000" pitchFamily="2" charset="-78"/>
              </a:rPr>
              <a:t>گرچه پله یک اثر معماری مهم به حساب نمی‌آید، ولی کاربردهای سودمندی در معماری دارد. راه پله‌های مارپیچ داخل مناره‌ها و پله‌هایی که به بامها و فضاهای داخلی و خارجی بنا و به پاشیرهای سراشیبی آب انبارها منتهی می‌شود از اهمیت ویژه‌ای برخوردارند. همچنین پله‌ها، راههای ارتباطی مفید به طبقه دوم یا پشت بام به شمار می‌روند. در بعضی از بناها پله‌ها علاوه بر کاربرد ارتباطی، وسیله سبک کردن حجمهای ساختمانی نیز هستند (مانند بنای تایباد خراسان). مدرسه غیاثیه خرگرد دارای هشت دستگاه پله است. همچنین مسجد کبود تبریز پله‌هایی در شش قسمت دارد که دو دستگاه پله به نمای اصلی متصل است و چهار دستگاه در گوشه‌های گنبد خانه یا شبستان قرار دارد که به طبقه دوم متصل می‌شود. مصالح ساختمانی پله‌ها اغلب آجر است.</a:t>
            </a:r>
          </a:p>
        </p:txBody>
      </p:sp>
    </p:spTree>
    <p:extLst>
      <p:ext uri="{BB962C8B-B14F-4D97-AF65-F5344CB8AC3E}">
        <p14:creationId xmlns:p14="http://schemas.microsoft.com/office/powerpoint/2010/main" val="236018486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سردابه</a:t>
            </a:r>
          </a:p>
        </p:txBody>
      </p:sp>
      <p:sp>
        <p:nvSpPr>
          <p:cNvPr id="3" name="Text Placeholder 2"/>
          <p:cNvSpPr>
            <a:spLocks noGrp="1"/>
          </p:cNvSpPr>
          <p:nvPr>
            <p:ph type="body" idx="1"/>
          </p:nvPr>
        </p:nvSpPr>
        <p:spPr/>
        <p:txBody>
          <a:bodyPr/>
          <a:lstStyle/>
          <a:p>
            <a:pPr lvl="1"/>
            <a:r>
              <a:rPr lang="fa-IR" b="0" i="0" u="none" strike="noStrike" baseline="0" smtClean="0">
                <a:cs typeface="B Mitra" panose="00000400000000000000" pitchFamily="2" charset="-78"/>
              </a:rPr>
              <a:t>تعداد بسیاری از آرامگاهها مدفن اصلی شخصیتی مذهبی یا سیاسی هستند که زیر طبقه همکف ساخته می‌شدند. از آنجا که طبقه همکف باید محلی برای زیارت یا مراسم مذهبی می‌داشت، معمولاً محل تدفین را در طبقه‌ای پایین‌تر از سطح زمین می‌ساختند. احداث سردابه بیشتر در آرامگاههای ناحیه شمال و آذربایجان مرسوم بوده است.</a:t>
            </a:r>
          </a:p>
          <a:p>
            <a:pPr lvl="1"/>
            <a:r>
              <a:rPr lang="fa-IR" b="0" i="0" u="none" strike="noStrike" baseline="0" smtClean="0">
                <a:cs typeface="B Mitra" panose="00000400000000000000" pitchFamily="2" charset="-78"/>
              </a:rPr>
              <a:t>از قرن هشتم هجری به بعد نصب ضریح چوبی در روی مزارها به صورت سمبلیک متداول شد. صندوقهای چوبی منبت کاری شده نام بسیاری از درودگران هنرمند را برخود دارد.</a:t>
            </a:r>
          </a:p>
        </p:txBody>
      </p:sp>
    </p:spTree>
    <p:extLst>
      <p:ext uri="{BB962C8B-B14F-4D97-AF65-F5344CB8AC3E}">
        <p14:creationId xmlns:p14="http://schemas.microsoft.com/office/powerpoint/2010/main" val="373920370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روشهای ساخت و تزیین</a:t>
            </a:r>
          </a:p>
        </p:txBody>
      </p:sp>
      <p:sp>
        <p:nvSpPr>
          <p:cNvPr id="3" name="Text Placeholder 2"/>
          <p:cNvSpPr>
            <a:spLocks noGrp="1"/>
          </p:cNvSpPr>
          <p:nvPr>
            <p:ph type="body" idx="1"/>
          </p:nvPr>
        </p:nvSpPr>
        <p:spPr/>
        <p:txBody>
          <a:bodyPr>
            <a:normAutofit fontScale="92500" lnSpcReduction="20000"/>
          </a:bodyPr>
          <a:lstStyle/>
          <a:p>
            <a:pPr lvl="1"/>
            <a:r>
              <a:rPr lang="fa-IR" b="0" i="0" u="none" strike="noStrike" baseline="0" smtClean="0">
                <a:cs typeface="B Mitra" panose="00000400000000000000" pitchFamily="2" charset="-78"/>
              </a:rPr>
              <a:t>به طور کلی آگاهی ما از نحوه ساخت، طراحی و سایر امور ساختمانی دوره اسلامی بسیار کم و محدود است. بدون شک ایجاد بناها، چه مجموعه‌های مذهبی و چه غیر مذهبی، مستلزم آگاهی از علومی چون هندسه، ریاضی و طراحی بوده است و استادکاران طی قرون متمادی با بهره‌گیری از علوم، توانسته‌اند شاهکارهایی در هنر معماری به وجود آورند. متأسفانه در متون تاریخی دوره اسلامی مطالب مهم و تصاویر چندانی در مورد چگونگی ایجاد بناها به چشم نمی‌خورد. تنها نمونه‌های قابل ذکر دو نقاشی منسوب به بهزاد، با تاریخ ۸۷۲ هجری، در ظفرنامه و خمسه نظامی است. این نقاشیها در حال حاضر در دانشگاه هابکینز آمریکا نگهداری می‌شوند و در آنها نحوه ساخت مسجد جامع تیمور و همچنین کاخ خورنق به شیوه مینیاتور به تصویر کشیده شده است. در این نقاشیها تا حدودی تزیینات و ابزار و ابزار و وسایل معماری مرسوم آن روزگار مانند داربست، گونیای چوبی، اره، خط کش، بیل، تیشه، ماله، نردبان، و </a:t>
            </a:r>
            <a:r>
              <a:rPr lang="fa-IR" b="0" i="0" u="none" strike="noStrike" baseline="0" smtClean="0">
                <a:latin typeface="Sakkal Majalla" panose="02000000000000000000" pitchFamily="2" charset="-78"/>
                <a:cs typeface="Sakkal Majalla" panose="02000000000000000000" pitchFamily="2" charset="-78"/>
              </a:rPr>
              <a:t>…</a:t>
            </a:r>
            <a:r>
              <a:rPr lang="fa-IR" b="0" i="0" u="none" strike="noStrike" baseline="0" smtClean="0">
                <a:latin typeface="Sakkal Majalla" panose="02000000000000000000" pitchFamily="2" charset="-78"/>
                <a:cs typeface="B Mitra" panose="00000400000000000000" pitchFamily="2" charset="-78"/>
              </a:rPr>
              <a:t> و همچنین مصالح ساختمانی مانند سنگ، آجر، گچ، ملاط و کاشی و مراحل اجرای ساختمان نشان داده شده است.</a:t>
            </a:r>
          </a:p>
        </p:txBody>
      </p:sp>
    </p:spTree>
    <p:extLst>
      <p:ext uri="{BB962C8B-B14F-4D97-AF65-F5344CB8AC3E}">
        <p14:creationId xmlns:p14="http://schemas.microsoft.com/office/powerpoint/2010/main" val="2476246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t>توضیح دیدگاه تفریطی</a:t>
            </a:r>
            <a:endParaRPr lang="en-US"/>
          </a:p>
        </p:txBody>
      </p:sp>
      <p:sp>
        <p:nvSpPr>
          <p:cNvPr id="3" name="Content Placeholder 2"/>
          <p:cNvSpPr>
            <a:spLocks noGrp="1"/>
          </p:cNvSpPr>
          <p:nvPr>
            <p:ph idx="1"/>
          </p:nvPr>
        </p:nvSpPr>
        <p:spPr>
          <a:xfrm>
            <a:off x="457200" y="1600200"/>
            <a:ext cx="8229600" cy="4853136"/>
          </a:xfrm>
        </p:spPr>
        <p:style>
          <a:lnRef idx="0">
            <a:scrgbClr r="0" g="0" b="0"/>
          </a:lnRef>
          <a:fillRef idx="1001">
            <a:schemeClr val="lt2"/>
          </a:fillRef>
          <a:effectRef idx="0">
            <a:scrgbClr r="0" g="0" b="0"/>
          </a:effectRef>
          <a:fontRef idx="major"/>
        </p:style>
        <p:txBody>
          <a:bodyPr>
            <a:normAutofit fontScale="92500" lnSpcReduction="10000"/>
          </a:bodyPr>
          <a:lstStyle/>
          <a:p>
            <a:pPr algn="just"/>
            <a:r>
              <a:rPr lang="fa-IR" smtClean="0">
                <a:cs typeface="B Badr" pitchFamily="2" charset="-78"/>
              </a:rPr>
              <a:t>در این دیدگاه زندگی انسان در لذت های مادی و شهوانی سپری می شود.</a:t>
            </a:r>
          </a:p>
          <a:p>
            <a:pPr algn="just"/>
            <a:r>
              <a:rPr lang="fa-IR" smtClean="0">
                <a:cs typeface="B Badr" pitchFamily="2" charset="-78"/>
              </a:rPr>
              <a:t>در این نگاه می توان به افکار امثال فروید و یا هابز اشاره کرد.</a:t>
            </a:r>
          </a:p>
          <a:p>
            <a:pPr algn="just"/>
            <a:r>
              <a:rPr lang="fa-IR" smtClean="0">
                <a:cs typeface="B Badr" pitchFamily="2" charset="-78"/>
              </a:rPr>
              <a:t>هابز انسان را گرگ انسان می دانست.«اگر تو پاره نکنی، دیگران تو را پاره می کنند».</a:t>
            </a:r>
          </a:p>
          <a:p>
            <a:pPr algn="just"/>
            <a:r>
              <a:rPr lang="fa-IR" smtClean="0">
                <a:cs typeface="B Badr" pitchFamily="2" charset="-78"/>
              </a:rPr>
              <a:t>فروید، منشأ همه بداخلاقی ها و خشونت ها را عقده های جنسی می دانست.</a:t>
            </a:r>
          </a:p>
          <a:p>
            <a:pPr algn="just"/>
            <a:r>
              <a:rPr lang="fa-IR" smtClean="0">
                <a:cs typeface="B Badr" pitchFamily="2" charset="-78"/>
              </a:rPr>
              <a:t>تفریط گرایان باعث جنگ های فراوان در تاریخ بشر و از بین رفتن خانواده در جهان شدند.</a:t>
            </a:r>
          </a:p>
          <a:p>
            <a:pPr algn="just"/>
            <a:r>
              <a:rPr lang="fa-IR" smtClean="0">
                <a:cs typeface="B Badr" pitchFamily="2" charset="-78"/>
              </a:rPr>
              <a:t>کتاب جنگ علیه خانواده دکتر ویلیام گاردنر.</a:t>
            </a:r>
          </a:p>
          <a:p>
            <a:pPr algn="just"/>
            <a:endParaRPr lang="fa-IR" smtClean="0">
              <a:cs typeface="B Badr" pitchFamily="2" charset="-78"/>
            </a:endParaRPr>
          </a:p>
          <a:p>
            <a:pPr algn="just"/>
            <a:endParaRPr lang="fa-IR">
              <a:cs typeface="B Badr" pitchFamily="2" charset="-78"/>
            </a:endParaRPr>
          </a:p>
        </p:txBody>
      </p:sp>
    </p:spTree>
    <p:extLst>
      <p:ext uri="{BB962C8B-B14F-4D97-AF65-F5344CB8AC3E}">
        <p14:creationId xmlns:p14="http://schemas.microsoft.com/office/powerpoint/2010/main" val="742136483"/>
      </p:ext>
    </p:extLst>
  </p:cSld>
  <p:clrMapOvr>
    <a:masterClrMapping/>
  </p:clrMapOvr>
  <p:transition spd="slow">
    <p:randomBar dir="vert"/>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lstStyle/>
          <a:p>
            <a:pPr lvl="1"/>
            <a:r>
              <a:rPr lang="fa-IR" b="0" i="0" u="none" strike="noStrike" baseline="0" smtClean="0">
                <a:cs typeface="B Mitra" panose="00000400000000000000" pitchFamily="2" charset="-78"/>
              </a:rPr>
              <a:t>برخی محققان بر این عقیده‌اند که علت فقدان مطالب سودمند درباره معماران دوره اسلامی و روشهای طراحی و ساختمانی آنها، این است که معماران در مقایسه با شاعران، فیلسوفان و مورخان، کمتر مورد توجه بوده‌اند. البته این رأی درست به نظر نمی‌رسد؛ زیرا در ادوار مختلف نیاز همگان به معمار و استادکاران ساختمانی برای ایجاد محلهای مسکونی، تجاری و عبادی امری مسلم بوده است.</a:t>
            </a:r>
          </a:p>
        </p:txBody>
      </p:sp>
    </p:spTree>
    <p:extLst>
      <p:ext uri="{BB962C8B-B14F-4D97-AF65-F5344CB8AC3E}">
        <p14:creationId xmlns:p14="http://schemas.microsoft.com/office/powerpoint/2010/main" val="42395136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normAutofit fontScale="92500" lnSpcReduction="20000"/>
          </a:bodyPr>
          <a:lstStyle/>
          <a:p>
            <a:pPr lvl="1"/>
            <a:r>
              <a:rPr lang="fa-IR" b="0" i="0" u="none" strike="noStrike" baseline="0" smtClean="0">
                <a:cs typeface="B Mitra" panose="00000400000000000000" pitchFamily="2" charset="-78"/>
              </a:rPr>
              <a:t>مورخان اسلامی چون بیهقی، ابن خلدون و خواجه رشیدالدین، مطالب سودمندی درباره معماری و معماران نوشته‌اند؛ از جمله نوشته‌اند معماران از علوم ریاضی و هندسه اطلاع داشتند و در احداث بناها قبل از هر چیز به طراحی و نقشه کشی مبادرت می‌ورزیدند. فارابی فیلسوف بزرگ ایران می‌گوید معماری مبتنی بر علم الحیل است و حیل، مهارت، هنر و فنی است که با کار استادانه و هنرمندانه در اشکال هندسی نشان داده می‌شود. هندسه مبنای معماری بود و معمار بسیار ماهر و استاد را مهندس می‌گفتند که به معنای هندسه دان است.</a:t>
            </a:r>
          </a:p>
          <a:p>
            <a:pPr lvl="1"/>
            <a:r>
              <a:rPr lang="fa-IR" b="0" i="0" u="none" strike="noStrike" baseline="0" smtClean="0">
                <a:cs typeface="B Mitra" panose="00000400000000000000" pitchFamily="2" charset="-78"/>
              </a:rPr>
              <a:t>همچنین متونی در دست است که در آنها از هندسه و طرحهای هندسی برای معماران بحث می‌شود و سراسر این کتابها دارای توضیحاتی است که به معماری عملی ارتباط پیدا می‌کند. بخشی از کتاب مفتاح الحساب نوشته جمشید کاشی ریاضیدان و منجم عصر تیموری، به معماری اختصاص یافته و در آن بخش از روشهای ساختن طاق و گنبد و مقرنس بحث می‌کند، از انواع طاقهایی که او شرح می‌دهد برخی را در بناهای تیموری می‌توان دید.</a:t>
            </a:r>
          </a:p>
        </p:txBody>
      </p:sp>
    </p:spTree>
    <p:extLst>
      <p:ext uri="{BB962C8B-B14F-4D97-AF65-F5344CB8AC3E}">
        <p14:creationId xmlns:p14="http://schemas.microsoft.com/office/powerpoint/2010/main" val="278205059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normAutofit fontScale="92500" lnSpcReduction="20000"/>
          </a:bodyPr>
          <a:lstStyle/>
          <a:p>
            <a:pPr lvl="1"/>
            <a:r>
              <a:rPr lang="fa-IR" b="0" i="0" u="none" strike="noStrike" baseline="0" smtClean="0">
                <a:cs typeface="B Mitra" panose="00000400000000000000" pitchFamily="2" charset="-78"/>
              </a:rPr>
              <a:t>معماران، استادکاران، بنایان و دیگر گروههای وابسته به علم معماری، با آگاهی کامل از فن معماری و با ابتکار و ابداعات خاص خود و رعایت کامل اصول هندسه و مهارت‌های سنتی و همچنین الهام از عقاید دینی فضای معماری ایران را شکوهی جاودانه بخشیدند.</a:t>
            </a:r>
          </a:p>
          <a:p>
            <a:pPr lvl="1"/>
            <a:r>
              <a:rPr lang="fa-IR" b="0" i="0" u="none" strike="noStrike" baseline="0" smtClean="0">
                <a:cs typeface="B Mitra" panose="00000400000000000000" pitchFamily="2" charset="-78"/>
              </a:rPr>
              <a:t>مسئولیت ساخت بنا نیز به عهده گروههای متعددی بوده است؛ مثلاً گروهی مسئول احداث ساختمان تا مرحله سفت کاری، و گروهی مسئول تزیینات بنا مانند آجرکاری، گچبری و کاشیکاری بوده‌اند. همچنین بین استادکاران، سلسله مراتبی وجود داشته، مانند مهندس، معمار، بنا، سرکارگر، سنگکار، گچکار، کاشیکار و کارگر ساده که هر یک مسئولیت خاصی داشتند.</a:t>
            </a:r>
          </a:p>
          <a:p>
            <a:pPr lvl="1"/>
            <a:r>
              <a:rPr lang="fa-IR" b="0" i="0" u="none" strike="noStrike" baseline="0" smtClean="0">
                <a:cs typeface="B Mitra" panose="00000400000000000000" pitchFamily="2" charset="-78"/>
              </a:rPr>
              <a:t>لازم به یادآوری است که معماران ایرانی به علت فروتنی از ثبت کردن نام خود بر بناها خودداری می‌کردند؛ به همین علت جز تعدادی از بناها که نام معمار یا سازنده آن مشخص شد، بقیه فاقد نام استادکار یا سازنده آن است.</a:t>
            </a:r>
          </a:p>
        </p:txBody>
      </p:sp>
    </p:spTree>
    <p:extLst>
      <p:ext uri="{BB962C8B-B14F-4D97-AF65-F5344CB8AC3E}">
        <p14:creationId xmlns:p14="http://schemas.microsoft.com/office/powerpoint/2010/main" val="2256715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مصالح ساختمانی</a:t>
            </a:r>
          </a:p>
        </p:txBody>
      </p:sp>
      <p:sp>
        <p:nvSpPr>
          <p:cNvPr id="3" name="Text Placeholder 2"/>
          <p:cNvSpPr>
            <a:spLocks noGrp="1"/>
          </p:cNvSpPr>
          <p:nvPr>
            <p:ph type="body" idx="1"/>
          </p:nvPr>
        </p:nvSpPr>
        <p:spPr/>
        <p:txBody>
          <a:bodyPr/>
          <a:lstStyle/>
          <a:p>
            <a:pPr lvl="1"/>
            <a:r>
              <a:rPr lang="fa-IR" b="0" i="0" u="none" strike="noStrike" baseline="0" smtClean="0">
                <a:cs typeface="B Mitra" panose="00000400000000000000" pitchFamily="2" charset="-78"/>
              </a:rPr>
              <a:t>مصالحی که در ایجاد بناهای دوره اسلامی به کار رفته متنوع است.</a:t>
            </a:r>
          </a:p>
        </p:txBody>
      </p:sp>
    </p:spTree>
    <p:extLst>
      <p:ext uri="{BB962C8B-B14F-4D97-AF65-F5344CB8AC3E}">
        <p14:creationId xmlns:p14="http://schemas.microsoft.com/office/powerpoint/2010/main" val="10983064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  آجر</a:t>
            </a:r>
          </a:p>
        </p:txBody>
      </p:sp>
      <p:sp>
        <p:nvSpPr>
          <p:cNvPr id="3" name="Text Placeholder 2"/>
          <p:cNvSpPr>
            <a:spLocks noGrp="1"/>
          </p:cNvSpPr>
          <p:nvPr>
            <p:ph type="body" idx="1"/>
          </p:nvPr>
        </p:nvSpPr>
        <p:spPr/>
        <p:txBody>
          <a:bodyPr/>
          <a:lstStyle/>
          <a:p>
            <a:pPr lvl="1"/>
            <a:r>
              <a:rPr lang="fa-IR" b="0" i="0" u="none" strike="noStrike" baseline="0" smtClean="0">
                <a:cs typeface="B Mitra" panose="00000400000000000000" pitchFamily="2" charset="-78"/>
              </a:rPr>
              <a:t>آجر از مهمترین مصالح ساختمانی در ایران قبل و بعد از اسلام بوده است. آجرهای به کار رفته در معماری عموماً مربع شکل است که در کارگاههای آجرپزی در سراسر ایران ساخته می‌شد. آجر علاوه بر استفاده در ساختن بدنه بنا برای تزیین آن نیز نقش مهمی داشت و از اوایل اسلام تا دوره تیموری تزیین بیشتر بناها با آجرکاری است. همچنین از آجرهای تراشدار و قالبی نیز استفاده می‌شد. آجرهای پخته رنگهای گوناگونی چون زرد کمرنگ، قرمز و قرمز تیره داشته که بیشتر در ابعاد ۳*۲۰*۲۰، ۵ *۲۰*۲۰، ۵ * ۲۵* ۲۵ سانتیمتر ساخته می‌شد و در قسمتهای مختلف بنا مانند ایوانها، طاقنماها، گنبدها، مناره‌ها و اتاقها به کار می‌رفت (برجهای خرقان، گنبد قابوس، مناره مسجد ساوه).</a:t>
            </a:r>
          </a:p>
        </p:txBody>
      </p:sp>
    </p:spTree>
    <p:extLst>
      <p:ext uri="{BB962C8B-B14F-4D97-AF65-F5344CB8AC3E}">
        <p14:creationId xmlns:p14="http://schemas.microsoft.com/office/powerpoint/2010/main" val="39620025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  </a:t>
            </a:r>
            <a:r>
              <a:rPr lang="fa-IR" b="0" i="0" u="none" strike="noStrike" baseline="0" smtClean="0">
                <a:solidFill>
                  <a:srgbClr val="2E74B5"/>
                </a:solidFill>
                <a:cs typeface="B Badr" panose="00000400000000000000" pitchFamily="2" charset="-78"/>
              </a:rPr>
              <a:t>گچ</a:t>
            </a:r>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normAutofit fontScale="92500" lnSpcReduction="10000"/>
          </a:bodyPr>
          <a:lstStyle/>
          <a:p>
            <a:pPr lvl="1"/>
            <a:r>
              <a:rPr lang="fa-IR" b="0" i="0" u="none" strike="noStrike" baseline="0" smtClean="0">
                <a:cs typeface="B Mitra" panose="00000400000000000000" pitchFamily="2" charset="-78"/>
              </a:rPr>
              <a:t>گچ از دیگر مصالح ساختمانی است که در تمامی ادوار، در معماری استفاده شده است. از آنجایی که گچ از مصالح ارزان قیمت بوده و زود سفت می شده است، کاربردهای متعدد داشته و مورد توجه معماران بوده است. گچبری برای آراستن سطوح داخلی بناها، نوشتن کتیبه‌ها، تزیین محرابها، زیر گنبدها و ایوانها به کار می رفته است. بسیاری از بناهای عصر سلجوقی و ایلخانی با گچبری تزیین شده‌اند. اهمیت گچبری در بناهای اسلامی به حدی بود که هنرمندان این رشته به «جصاص» معروف بودند ونام بسیاری از این هنرمندان در کتیبه‌های بناها به یادگار مانده است. علاوه بر این، هنرمندان گچبر در قرن پنجم تا دهم هجری از شیوه‌های گوناگونی مانند گچبری رنگی، گچکاری وصله‌ای، گچکاری توپر و توخالی، گچبری مشبک و گچبری مسطح و برجسته استفاده کرده‌اند (مانند اصفهان: محراب اولجایتو، زنجان: گنبد سلطانیه، همدان: گنبد علویان و اشترجان: محراب اشترجان).</a:t>
            </a:r>
          </a:p>
        </p:txBody>
      </p:sp>
    </p:spTree>
    <p:extLst>
      <p:ext uri="{BB962C8B-B14F-4D97-AF65-F5344CB8AC3E}">
        <p14:creationId xmlns:p14="http://schemas.microsoft.com/office/powerpoint/2010/main" val="44247158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 کاشی</a:t>
            </a:r>
          </a:p>
        </p:txBody>
      </p:sp>
      <p:sp>
        <p:nvSpPr>
          <p:cNvPr id="3" name="Text Placeholder 2"/>
          <p:cNvSpPr>
            <a:spLocks noGrp="1"/>
          </p:cNvSpPr>
          <p:nvPr>
            <p:ph type="body" idx="1"/>
          </p:nvPr>
        </p:nvSpPr>
        <p:spPr/>
        <p:txBody>
          <a:bodyPr>
            <a:normAutofit fontScale="92500" lnSpcReduction="20000"/>
          </a:bodyPr>
          <a:lstStyle/>
          <a:p>
            <a:pPr lvl="1"/>
            <a:r>
              <a:rPr lang="fa-IR" b="0" i="0" u="none" strike="noStrike" baseline="0" smtClean="0">
                <a:cs typeface="B Mitra" panose="00000400000000000000" pitchFamily="2" charset="-78"/>
              </a:rPr>
              <a:t>استفاده از کاشی برای تزیین و همچنین استحکام بخشیدن به بناها از دوره سلجوقی آغاز شد و در طی قرون متمادی بویژه در عهد تیموری و صفوی به اوج رسید. کاشی نقش عمده‌ای در تزیین بناهای دوره اسلامی داشت و با شیوه‌های متفاوت توسط هنرمندان کاشیکار به کار می‌رفت. استفاده از کاشیهای یک رنگ، کاشی هفت رنگ، کاشی معرق و تلفیق آجر و کاشی در دوره‌های سلجوقی، ایلخانی و تیموری و صفوی در تزیین بنا مرسوم بوده و تا عصر حاضر ادامه یافته است. تزیین بخشهای گوناگون بنا، از پوشش گنبد و مناره گرفته تا سطح داخلی بنا و زیر گنبد و دیوارها و محراب با کاشیهای مختلف، بویژه کاشیهای معرق، به بناهای مذهبی و غیر مذهبی ایران دوره اسلامی زیبایی خاصی بخشیده است (مانند گناباد: مسجد گناباد و غیاثیه، خرگرد: مدرسه خرگرد، مشهد: مسجد گوهر شاد، تبریز: مسجد کبود، اصفهان: مسجد شیخ لطف‌الله و مسجد امام). در دوران معاصر نیز استاد علی پنجه پور زیباترین آثار کاشی کاری سنتی را اجرا نموده است.</a:t>
            </a:r>
          </a:p>
        </p:txBody>
      </p:sp>
    </p:spTree>
    <p:extLst>
      <p:ext uri="{BB962C8B-B14F-4D97-AF65-F5344CB8AC3E}">
        <p14:creationId xmlns:p14="http://schemas.microsoft.com/office/powerpoint/2010/main" val="184707070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  خشت</a:t>
            </a:r>
          </a:p>
        </p:txBody>
      </p:sp>
      <p:sp>
        <p:nvSpPr>
          <p:cNvPr id="3" name="Text Placeholder 2"/>
          <p:cNvSpPr>
            <a:spLocks noGrp="1"/>
          </p:cNvSpPr>
          <p:nvPr>
            <p:ph type="body" idx="1"/>
          </p:nvPr>
        </p:nvSpPr>
        <p:spPr/>
        <p:txBody>
          <a:bodyPr/>
          <a:lstStyle/>
          <a:p>
            <a:pPr lvl="1"/>
            <a:r>
              <a:rPr lang="fa-IR" b="0" i="0" u="none" strike="noStrike" baseline="0" smtClean="0">
                <a:cs typeface="B Mitra" panose="00000400000000000000" pitchFamily="2" charset="-78"/>
              </a:rPr>
              <a:t>از دیگر مصالح ساختمانی معمول در معماری ایران خشت است. در دوره اسلامی یا تمامی بنا از خشت بوده یا بخشی از دیوارها از خشت و بقیه از آجر بوده است. از آنجایی که مقاومت خشت در برابر باد و باران و برف اندک است، بناهای خشتی زیادی از روزگاران گذشته باقی نمانده است.</a:t>
            </a:r>
          </a:p>
        </p:txBody>
      </p:sp>
    </p:spTree>
    <p:extLst>
      <p:ext uri="{BB962C8B-B14F-4D97-AF65-F5344CB8AC3E}">
        <p14:creationId xmlns:p14="http://schemas.microsoft.com/office/powerpoint/2010/main" val="235818655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  سنگ</a:t>
            </a:r>
          </a:p>
        </p:txBody>
      </p:sp>
      <p:sp>
        <p:nvSpPr>
          <p:cNvPr id="3" name="Text Placeholder 2"/>
          <p:cNvSpPr>
            <a:spLocks noGrp="1"/>
          </p:cNvSpPr>
          <p:nvPr>
            <p:ph type="body" idx="1"/>
          </p:nvPr>
        </p:nvSpPr>
        <p:spPr/>
        <p:txBody>
          <a:bodyPr/>
          <a:lstStyle/>
          <a:p>
            <a:pPr lvl="1"/>
            <a:r>
              <a:rPr lang="fa-IR" b="0" i="0" u="none" strike="noStrike" baseline="0" smtClean="0">
                <a:cs typeface="B Mitra" panose="00000400000000000000" pitchFamily="2" charset="-78"/>
              </a:rPr>
              <a:t>در معماری اسلامی از سنگ برای کار در شالوده، بدنه، فرش کردن کف و تزیین بنا استفاده می‌شد. گرچه به علت موقعیت جغرافیایی و اقلیمی استفاده از سنگ در برخی نقاط چون آذربایجان بیشتر دیده می‌شود، اما بهره‌گیری از آن تقریباً در سراسر ایران مرسوم و متداول بوده است. استفاده از سسنگ در پی بنا و دیوارها اهمیت ویژه‌ای داشت و برای ساختن کتیبه‌ها سنگهای گوناگونی چون سنگ سیاه، سنگ آهک، سنگ مرمر ـ که با دقت تراشیده و گاهی حجاری می‌شد ـ به کار می‌رفت (مرند: کاروانسرای مرند، شیراز: مسجد جامع، کاشان: کتیبه‌های مسجد میدان).</a:t>
            </a:r>
          </a:p>
        </p:txBody>
      </p:sp>
    </p:spTree>
    <p:extLst>
      <p:ext uri="{BB962C8B-B14F-4D97-AF65-F5344CB8AC3E}">
        <p14:creationId xmlns:p14="http://schemas.microsoft.com/office/powerpoint/2010/main" val="274850479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    چوب</a:t>
            </a:r>
          </a:p>
        </p:txBody>
      </p:sp>
      <p:sp>
        <p:nvSpPr>
          <p:cNvPr id="3" name="Text Placeholder 2"/>
          <p:cNvSpPr>
            <a:spLocks noGrp="1"/>
          </p:cNvSpPr>
          <p:nvPr>
            <p:ph type="body" idx="1"/>
          </p:nvPr>
        </p:nvSpPr>
        <p:spPr/>
        <p:txBody>
          <a:bodyPr/>
          <a:lstStyle/>
          <a:p>
            <a:pPr lvl="1"/>
            <a:r>
              <a:rPr lang="fa-IR" b="0" i="0" u="none" strike="noStrike" baseline="0" smtClean="0">
                <a:cs typeface="B Mitra" panose="00000400000000000000" pitchFamily="2" charset="-78"/>
              </a:rPr>
              <a:t>استفاده از چوب برای ساختن در، پنجره، صندوقهای ضریح، ستونها و تیر سقف و چهار چوب، از ویژگیهای معماری اسلامی است که در ناحیه مازندران و گیلان رواج بیشتری داشته است. درختهای تبریزی، سپیدار، چنار، کاج و گردو از جمله درختهایی بودند که از چوب آنها برای بخشهای گوناگون بنا استفاده می شده است (ورامین: مسجد مامع، تبریز: ارگ علیشاه، ساری: امام زاده صالح).</a:t>
            </a:r>
          </a:p>
        </p:txBody>
      </p:sp>
    </p:spTree>
    <p:extLst>
      <p:ext uri="{BB962C8B-B14F-4D97-AF65-F5344CB8AC3E}">
        <p14:creationId xmlns:p14="http://schemas.microsoft.com/office/powerpoint/2010/main" val="278276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جوان معاصر در تفکر غرب .....</a:t>
            </a:r>
            <a:endParaRPr lang="fa-IR"/>
          </a:p>
        </p:txBody>
      </p:sp>
      <p:sp>
        <p:nvSpPr>
          <p:cNvPr id="3" name="Content Placeholder 2"/>
          <p:cNvSpPr>
            <a:spLocks noGrp="1"/>
          </p:cNvSpPr>
          <p:nvPr>
            <p:ph idx="1"/>
          </p:nvPr>
        </p:nvSpPr>
        <p:spPr/>
        <p:txBody>
          <a:bodyPr/>
          <a:lstStyle/>
          <a:p>
            <a:pPr algn="just"/>
            <a:r>
              <a:rPr lang="fa-IR"/>
              <a:t>«جوانی که از بی هدفی دائمی در رنج بوده است، اینک با معتاد شدن از ساختاری برخوردار گردیده است. ذهن او دائما مشغول است به اینکه چگونه از دست پلیس ها فرار کند، از کجا مواد تهیه کند و از چه کسی؟ همه اینها برعکس جهان خالی و بدون ساختار قبلی، مشغله ای برای او ایجاد می کند که همه خلأ زندگی اش را پر می کند» (تافلر، موج سوم، ص 516).</a:t>
            </a:r>
          </a:p>
          <a:p>
            <a:pPr algn="just"/>
            <a:endParaRPr lang="fa-IR"/>
          </a:p>
        </p:txBody>
      </p:sp>
    </p:spTree>
    <p:extLst>
      <p:ext uri="{BB962C8B-B14F-4D97-AF65-F5344CB8AC3E}">
        <p14:creationId xmlns:p14="http://schemas.microsoft.com/office/powerpoint/2010/main" val="3047664093"/>
      </p:ext>
    </p:extLst>
  </p:cSld>
  <p:clrMapOvr>
    <a:masterClrMapping/>
  </p:clrMapOvr>
  <p:transition spd="slow">
    <p:randomBar dir="vert"/>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    شیشه</a:t>
            </a:r>
          </a:p>
        </p:txBody>
      </p:sp>
      <p:sp>
        <p:nvSpPr>
          <p:cNvPr id="3" name="Text Placeholder 2"/>
          <p:cNvSpPr>
            <a:spLocks noGrp="1"/>
          </p:cNvSpPr>
          <p:nvPr>
            <p:ph type="body" idx="1"/>
          </p:nvPr>
        </p:nvSpPr>
        <p:spPr/>
        <p:txBody>
          <a:bodyPr/>
          <a:lstStyle/>
          <a:p>
            <a:pPr lvl="1"/>
            <a:r>
              <a:rPr lang="fa-IR" b="0" i="0" u="none" strike="noStrike" baseline="0" smtClean="0">
                <a:cs typeface="B Mitra" panose="00000400000000000000" pitchFamily="2" charset="-78"/>
              </a:rPr>
              <a:t>کاوشهای باستانشناسی سالهای اخیر و همچنین بناهای باقی‌مانده از ادوار مختلف اسلامی نشان می‌دهد که از شیشه‌های الوان به رنگهای سرخ، آبی، بنفش و سبز برای تأمین روشنایی و تزیین در و پنجره و قابهای گنبد خانه و شبستانها استفاده می شده است. همچنین مطالعه متون تاریخی و مشاهده مینیاتورهای قرن ششم تا دوازدهم هجری نشان می‌دهد که شیشه، کاربرد وسیعی داشته است (خرگرد: غیاثیه، شاه زند: مقبره شیری بکا آقا، اصفهان: عالی قاپو).</a:t>
            </a:r>
            <a:endParaRPr lang="en-US" b="0" i="0" u="none" strike="noStrike" baseline="0" smtClean="0">
              <a:cs typeface="B Mitra" panose="00000400000000000000" pitchFamily="2" charset="-78"/>
            </a:endParaRPr>
          </a:p>
        </p:txBody>
      </p:sp>
    </p:spTree>
    <p:extLst>
      <p:ext uri="{BB962C8B-B14F-4D97-AF65-F5344CB8AC3E}">
        <p14:creationId xmlns:p14="http://schemas.microsoft.com/office/powerpoint/2010/main" val="247985103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ادبیات فارسی</a:t>
            </a:r>
            <a:endParaRPr lang="fa-IR" dirty="0"/>
          </a:p>
        </p:txBody>
      </p:sp>
      <p:sp>
        <p:nvSpPr>
          <p:cNvPr id="3" name="Text Placeholder 2"/>
          <p:cNvSpPr>
            <a:spLocks noGrp="1"/>
          </p:cNvSpPr>
          <p:nvPr>
            <p:ph type="body" idx="1"/>
          </p:nvPr>
        </p:nvSpPr>
        <p:spPr/>
        <p:txBody>
          <a:bodyPr/>
          <a:lstStyle/>
          <a:p>
            <a:endParaRPr lang="fa-IR" dirty="0" smtClean="0"/>
          </a:p>
          <a:p>
            <a:endParaRPr lang="fa-IR" dirty="0"/>
          </a:p>
          <a:p>
            <a:r>
              <a:rPr lang="fa-IR" dirty="0" smtClean="0"/>
              <a:t>سعدي:</a:t>
            </a:r>
          </a:p>
          <a:p>
            <a:r>
              <a:rPr lang="fa-IR" dirty="0"/>
              <a:t/>
            </a:r>
            <a:br>
              <a:rPr lang="fa-IR" dirty="0"/>
            </a:br>
            <a:r>
              <a:rPr lang="fa-IR" dirty="0"/>
              <a:t>همه قبيله ي من، عالمان دين بودند مرا معلم عشق تو، شاعري آموخت. </a:t>
            </a:r>
          </a:p>
        </p:txBody>
      </p:sp>
    </p:spTree>
    <p:extLst>
      <p:ext uri="{BB962C8B-B14F-4D97-AF65-F5344CB8AC3E}">
        <p14:creationId xmlns:p14="http://schemas.microsoft.com/office/powerpoint/2010/main" val="108641531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سعدی و مسلمانی ...</a:t>
            </a:r>
            <a:endParaRPr lang="fa-IR" dirty="0"/>
          </a:p>
        </p:txBody>
      </p:sp>
      <p:sp>
        <p:nvSpPr>
          <p:cNvPr id="3" name="Text Placeholder 2"/>
          <p:cNvSpPr>
            <a:spLocks noGrp="1"/>
          </p:cNvSpPr>
          <p:nvPr>
            <p:ph type="body" idx="1"/>
          </p:nvPr>
        </p:nvSpPr>
        <p:spPr/>
        <p:txBody>
          <a:bodyPr>
            <a:normAutofit fontScale="62500" lnSpcReduction="20000"/>
          </a:bodyPr>
          <a:lstStyle/>
          <a:p>
            <a:endParaRPr lang="fa-IR" dirty="0" smtClean="0"/>
          </a:p>
          <a:p>
            <a:r>
              <a:rPr lang="fa-IR" dirty="0"/>
              <a:t>دوش مرغي به صبح مي</a:t>
            </a:r>
            <a:r>
              <a:rPr lang="fa-IR" dirty="0"/>
              <a:t>‌</a:t>
            </a:r>
            <a:r>
              <a:rPr lang="fa-IR" dirty="0"/>
              <a:t>ناليد </a:t>
            </a:r>
          </a:p>
          <a:p>
            <a:r>
              <a:rPr lang="fa-IR" dirty="0"/>
              <a:t>عقل و صبرم ببرد و طاقت و هوش </a:t>
            </a:r>
          </a:p>
          <a:p>
            <a:r>
              <a:rPr lang="fa-IR" dirty="0"/>
              <a:t> </a:t>
            </a:r>
          </a:p>
          <a:p>
            <a:r>
              <a:rPr lang="fa-IR" dirty="0"/>
              <a:t>يكي از دوستان مخلص را </a:t>
            </a:r>
          </a:p>
          <a:p>
            <a:r>
              <a:rPr lang="fa-IR" dirty="0"/>
              <a:t>مگر آواز من رسيد به گوش </a:t>
            </a:r>
          </a:p>
          <a:p>
            <a:r>
              <a:rPr lang="fa-IR" dirty="0"/>
              <a:t> </a:t>
            </a:r>
          </a:p>
          <a:p>
            <a:r>
              <a:rPr lang="fa-IR" dirty="0"/>
              <a:t>گفت باور نداشتم كه تو را </a:t>
            </a:r>
          </a:p>
          <a:p>
            <a:r>
              <a:rPr lang="fa-IR" dirty="0"/>
              <a:t>بانگ مرغي چنين كند مدهوش </a:t>
            </a:r>
          </a:p>
          <a:p>
            <a:r>
              <a:rPr lang="fa-IR" dirty="0"/>
              <a:t> </a:t>
            </a:r>
          </a:p>
          <a:p>
            <a:r>
              <a:rPr lang="fa-IR" dirty="0"/>
              <a:t>گفت اين شرط آدميت نيست </a:t>
            </a:r>
          </a:p>
          <a:p>
            <a:r>
              <a:rPr lang="fa-IR" dirty="0"/>
              <a:t>مرغ تسبيح گوي و من خاموش</a:t>
            </a:r>
          </a:p>
          <a:p>
            <a:endParaRPr lang="fa-IR" dirty="0" smtClean="0"/>
          </a:p>
          <a:p>
            <a:r>
              <a:rPr lang="fa-IR" dirty="0" smtClean="0"/>
              <a:t>برگرفته از آیات تسبیح.</a:t>
            </a:r>
            <a:endParaRPr lang="fa-IR" dirty="0"/>
          </a:p>
        </p:txBody>
      </p:sp>
    </p:spTree>
    <p:extLst>
      <p:ext uri="{BB962C8B-B14F-4D97-AF65-F5344CB8AC3E}">
        <p14:creationId xmlns:p14="http://schemas.microsoft.com/office/powerpoint/2010/main" val="427406471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سعدی و مسلمانی ...</a:t>
            </a:r>
            <a:endParaRPr lang="fa-IR" dirty="0"/>
          </a:p>
        </p:txBody>
      </p:sp>
      <p:sp>
        <p:nvSpPr>
          <p:cNvPr id="3" name="Text Placeholder 2"/>
          <p:cNvSpPr>
            <a:spLocks noGrp="1"/>
          </p:cNvSpPr>
          <p:nvPr>
            <p:ph type="body" idx="1"/>
          </p:nvPr>
        </p:nvSpPr>
        <p:spPr/>
        <p:txBody>
          <a:bodyPr>
            <a:normAutofit fontScale="77500" lnSpcReduction="20000"/>
          </a:bodyPr>
          <a:lstStyle/>
          <a:p>
            <a:r>
              <a:rPr lang="fa-IR" dirty="0"/>
              <a:t> اخلاص:</a:t>
            </a:r>
          </a:p>
          <a:p>
            <a:endParaRPr lang="fa-IR" dirty="0"/>
          </a:p>
          <a:p>
            <a:r>
              <a:rPr lang="fa-IR" dirty="0"/>
              <a:t>عبادت به اخلاص نيت نكوست</a:t>
            </a:r>
          </a:p>
          <a:p>
            <a:endParaRPr lang="fa-IR" dirty="0"/>
          </a:p>
          <a:p>
            <a:r>
              <a:rPr lang="fa-IR" dirty="0"/>
              <a:t>وگرنه چه آيد ز بي مغز پوست </a:t>
            </a:r>
          </a:p>
          <a:p>
            <a:endParaRPr lang="fa-IR" dirty="0"/>
          </a:p>
          <a:p>
            <a:r>
              <a:rPr lang="fa-IR" dirty="0"/>
              <a:t>بيت فوق ناظر بر اين آية شريفه مي‌باشد:</a:t>
            </a:r>
          </a:p>
          <a:p>
            <a:endParaRPr lang="fa-IR" dirty="0"/>
          </a:p>
          <a:p>
            <a:r>
              <a:rPr lang="fa-IR" dirty="0"/>
              <a:t>قُل أنّي اُمِرْتُ أن أعبُدَاللهَ مُخلِصاً لَهُ </a:t>
            </a:r>
            <a:r>
              <a:rPr lang="fa-IR" dirty="0" smtClean="0"/>
              <a:t>الدين.</a:t>
            </a:r>
            <a:endParaRPr lang="fa-IR" dirty="0"/>
          </a:p>
          <a:p>
            <a:endParaRPr lang="fa-IR" dirty="0"/>
          </a:p>
          <a:p>
            <a:r>
              <a:rPr lang="fa-IR" dirty="0"/>
              <a:t>بگو: من مأمورم كه خداي را در حالي كه آيينم را براي او خالص گردانيده‌ام، بپرستم.</a:t>
            </a:r>
          </a:p>
        </p:txBody>
      </p:sp>
    </p:spTree>
    <p:extLst>
      <p:ext uri="{BB962C8B-B14F-4D97-AF65-F5344CB8AC3E}">
        <p14:creationId xmlns:p14="http://schemas.microsoft.com/office/powerpoint/2010/main" val="184058544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سعدی و اسلام</a:t>
            </a:r>
            <a:endParaRPr lang="fa-IR" dirty="0"/>
          </a:p>
        </p:txBody>
      </p:sp>
      <p:sp>
        <p:nvSpPr>
          <p:cNvPr id="3" name="Text Placeholder 2"/>
          <p:cNvSpPr>
            <a:spLocks noGrp="1"/>
          </p:cNvSpPr>
          <p:nvPr>
            <p:ph type="body" idx="1"/>
          </p:nvPr>
        </p:nvSpPr>
        <p:spPr/>
        <p:txBody>
          <a:bodyPr/>
          <a:lstStyle/>
          <a:p>
            <a:r>
              <a:rPr lang="fa-IR" dirty="0"/>
              <a:t>چو کنعان را طبیعت بی هنر بود / پیمبر زادگی قدرش نیفزود</a:t>
            </a:r>
            <a:br>
              <a:rPr lang="fa-IR" dirty="0"/>
            </a:br>
            <a:r>
              <a:rPr lang="fa-IR" dirty="0"/>
              <a:t>هنر بنمای اگر داری نه گوهر / گل از خار است و ابراهیم از آزر</a:t>
            </a:r>
            <a:br>
              <a:rPr lang="fa-IR" dirty="0"/>
            </a:br>
            <a:r>
              <a:rPr lang="fa-IR" dirty="0"/>
              <a:t>این ابیات نیز، به آیات 47ـ 46 از سوره هود اشاره دارد که در آن ماجرای کنعان، فرزند کافر حضرت نوح(ع) مطرح شده است.</a:t>
            </a:r>
          </a:p>
        </p:txBody>
      </p:sp>
    </p:spTree>
    <p:extLst>
      <p:ext uri="{BB962C8B-B14F-4D97-AF65-F5344CB8AC3E}">
        <p14:creationId xmlns:p14="http://schemas.microsoft.com/office/powerpoint/2010/main" val="402651997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مولانا و اسلام</a:t>
            </a:r>
            <a:endParaRPr lang="fa-IR" dirty="0"/>
          </a:p>
        </p:txBody>
      </p:sp>
      <p:sp>
        <p:nvSpPr>
          <p:cNvPr id="3" name="Text Placeholder 2"/>
          <p:cNvSpPr>
            <a:spLocks noGrp="1"/>
          </p:cNvSpPr>
          <p:nvPr>
            <p:ph type="body" idx="1"/>
          </p:nvPr>
        </p:nvSpPr>
        <p:spPr/>
        <p:txBody>
          <a:bodyPr numCol="2">
            <a:noAutofit/>
          </a:bodyPr>
          <a:lstStyle/>
          <a:p>
            <a:r>
              <a:rPr lang="fa-IR" sz="2000" dirty="0"/>
              <a:t>خربطی ناگاه از خرخانه‌ای</a:t>
            </a:r>
          </a:p>
          <a:p>
            <a:r>
              <a:rPr lang="fa-IR" sz="2000" dirty="0"/>
              <a:t>کاین سخن پست است یعنی مثنوی</a:t>
            </a:r>
          </a:p>
          <a:p>
            <a:r>
              <a:rPr lang="fa-IR" sz="2000" dirty="0"/>
              <a:t>جمله سرتاسر فسانه‌ست و فسون</a:t>
            </a:r>
          </a:p>
          <a:p>
            <a:pPr marL="0" indent="0">
              <a:buNone/>
            </a:pPr>
            <a:endParaRPr lang="fa-IR" sz="2000" dirty="0"/>
          </a:p>
          <a:p>
            <a:r>
              <a:rPr lang="fa-IR" sz="2000" dirty="0"/>
              <a:t>سر برون آورد چون طعّانه‌ای</a:t>
            </a:r>
          </a:p>
          <a:p>
            <a:r>
              <a:rPr lang="fa-IR" sz="2000" dirty="0"/>
              <a:t>قصّۀ پیغمبر است و پیروی</a:t>
            </a:r>
          </a:p>
          <a:p>
            <a:r>
              <a:rPr lang="fa-IR" sz="2000" dirty="0"/>
              <a:t>کودکانه قصّه بیرون و درون</a:t>
            </a:r>
          </a:p>
          <a:p>
            <a:r>
              <a:rPr lang="fa-IR" sz="2000" dirty="0"/>
              <a:t>         (همان، دفتر 3: 4275 و 4331)</a:t>
            </a:r>
          </a:p>
          <a:p>
            <a:endParaRPr lang="fa-IR" sz="2000" dirty="0"/>
          </a:p>
          <a:p>
            <a:r>
              <a:rPr lang="fa-IR" sz="2000" dirty="0"/>
              <a:t>آن‌گاه به خود دلداری می‌دهد و می­گوید:</a:t>
            </a:r>
          </a:p>
          <a:p>
            <a:endParaRPr lang="fa-IR" sz="2000" dirty="0"/>
          </a:p>
          <a:p>
            <a:r>
              <a:rPr lang="fa-IR" sz="2000" dirty="0"/>
              <a:t>چون کتاب الله بیامد هم بر آن</a:t>
            </a:r>
          </a:p>
          <a:p>
            <a:r>
              <a:rPr lang="fa-IR" sz="2000" dirty="0"/>
              <a:t>پیرو پیغمبرانی رهسپر</a:t>
            </a:r>
          </a:p>
          <a:p>
            <a:pPr marL="0" indent="0">
              <a:buNone/>
            </a:pPr>
            <a:endParaRPr lang="fa-IR" sz="2000" dirty="0"/>
          </a:p>
          <a:p>
            <a:r>
              <a:rPr lang="fa-IR" sz="2000" dirty="0"/>
              <a:t>این چنین طعنه زدند آن کافران</a:t>
            </a:r>
          </a:p>
          <a:p>
            <a:r>
              <a:rPr lang="fa-IR" sz="2000" dirty="0"/>
              <a:t>بانگ خلقان را همه بادی شمر</a:t>
            </a:r>
          </a:p>
          <a:p>
            <a:r>
              <a:rPr lang="fa-IR" sz="2000" dirty="0"/>
              <a:t>(همان: 4285</a:t>
            </a:r>
          </a:p>
        </p:txBody>
      </p:sp>
    </p:spTree>
    <p:extLst>
      <p:ext uri="{BB962C8B-B14F-4D97-AF65-F5344CB8AC3E}">
        <p14:creationId xmlns:p14="http://schemas.microsoft.com/office/powerpoint/2010/main" val="18197504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Text Placeholder 2"/>
          <p:cNvSpPr>
            <a:spLocks noGrp="1"/>
          </p:cNvSpPr>
          <p:nvPr>
            <p:ph type="body" idx="1"/>
          </p:nvPr>
        </p:nvSpPr>
        <p:spPr/>
        <p:txBody>
          <a:bodyPr>
            <a:normAutofit fontScale="70000" lnSpcReduction="20000"/>
          </a:bodyPr>
          <a:lstStyle/>
          <a:p>
            <a:r>
              <a:rPr lang="fa-IR" dirty="0"/>
              <a:t>اولیا اصحاب کهف‌اند ای عنود</a:t>
            </a:r>
          </a:p>
          <a:p>
            <a:r>
              <a:rPr lang="fa-IR" dirty="0"/>
              <a:t>می‌کشدشان بی‌تکلّف در فعال</a:t>
            </a:r>
          </a:p>
          <a:p>
            <a:r>
              <a:rPr lang="fa-IR" dirty="0"/>
              <a:t>چیست آن ذات الیمین؟ فعل حسن</a:t>
            </a:r>
          </a:p>
          <a:p>
            <a:pPr marL="0" indent="0">
              <a:buNone/>
            </a:pPr>
            <a:endParaRPr lang="fa-IR" dirty="0"/>
          </a:p>
          <a:p>
            <a:endParaRPr lang="fa-IR" dirty="0"/>
          </a:p>
          <a:p>
            <a:r>
              <a:rPr lang="fa-IR" dirty="0"/>
              <a:t>در قیام و در تقلّب هُم رُقود</a:t>
            </a:r>
          </a:p>
          <a:p>
            <a:r>
              <a:rPr lang="fa-IR" dirty="0"/>
              <a:t>بی‌خبر ذات الیمین ذات الشّمال</a:t>
            </a:r>
          </a:p>
          <a:p>
            <a:r>
              <a:rPr lang="fa-IR" dirty="0"/>
              <a:t>چیست این ذات الشّمال؟ اَشغال تن</a:t>
            </a:r>
          </a:p>
          <a:p>
            <a:r>
              <a:rPr lang="fa-IR" dirty="0"/>
              <a:t> </a:t>
            </a:r>
            <a:r>
              <a:rPr lang="fa-IR" dirty="0" smtClean="0"/>
              <a:t>(دفتر </a:t>
            </a:r>
            <a:r>
              <a:rPr lang="fa-IR" dirty="0"/>
              <a:t>1:  3254 و بعد)</a:t>
            </a:r>
          </a:p>
          <a:p>
            <a:endParaRPr lang="fa-IR" dirty="0"/>
          </a:p>
          <a:p>
            <a:r>
              <a:rPr lang="fa-IR" dirty="0"/>
              <a:t>که اشاره است به آیۀ 18 سورۀ کهف: «وَ تَحْسَبُهُمْ أیْقاظاً وَ هُمْ رُقُودٌ وَ نُقَلِّبُهُمْ ذاتَ الْیَمینِ وَ ذاتَ الشِّمال». نکتۀ قابل توجّه در این ابیات آنکه مولانا طبق دیدگاه عرفانی خود، فهم خاصّی از «ذات الیمین» و «ذات الشّمال» دارد.</a:t>
            </a:r>
          </a:p>
        </p:txBody>
      </p:sp>
    </p:spTree>
    <p:extLst>
      <p:ext uri="{BB962C8B-B14F-4D97-AF65-F5344CB8AC3E}">
        <p14:creationId xmlns:p14="http://schemas.microsoft.com/office/powerpoint/2010/main" val="34660287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Text Placeholder 2"/>
          <p:cNvSpPr>
            <a:spLocks noGrp="1"/>
          </p:cNvSpPr>
          <p:nvPr>
            <p:ph type="body" idx="1"/>
          </p:nvPr>
        </p:nvSpPr>
        <p:spPr/>
        <p:txBody>
          <a:bodyPr/>
          <a:lstStyle/>
          <a:p>
            <a:r>
              <a:rPr lang="fa-IR" dirty="0"/>
              <a:t> «آتنا فی دار </a:t>
            </a:r>
            <a:r>
              <a:rPr lang="fa-IR"/>
              <a:t>دنیانا </a:t>
            </a:r>
            <a:r>
              <a:rPr lang="fa-IR" smtClean="0"/>
              <a:t>حسن/ </a:t>
            </a:r>
            <a:r>
              <a:rPr lang="fa-IR" dirty="0"/>
              <a:t>آتنا فی دار عقبانا حسن»</a:t>
            </a:r>
          </a:p>
          <a:p>
            <a:endParaRPr lang="fa-IR" dirty="0"/>
          </a:p>
          <a:p>
            <a:r>
              <a:rPr lang="fa-IR" dirty="0"/>
              <a:t>این بیت نیز اشاره به دعایی دارد که در آیه ی 201 بقره آمده است: «ربنا آتنا فی الدنیا حسنة وفی الآخرة حسنة وقنا عذاب النار.» یعنی: پروردگارا! در دنیا به ما نیکی عطا فرما و در آخرت نیز نیکی ارزانی دار و ما را از کیفر دوزخ مصون دار.* </a:t>
            </a:r>
          </a:p>
        </p:txBody>
      </p:sp>
    </p:spTree>
    <p:extLst>
      <p:ext uri="{BB962C8B-B14F-4D97-AF65-F5344CB8AC3E}">
        <p14:creationId xmlns:p14="http://schemas.microsoft.com/office/powerpoint/2010/main" val="309423792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p:txBody>
          <a:bodyPr/>
          <a:lstStyle/>
          <a:p>
            <a:endParaRPr lang="fa-IR" dirty="0" smtClean="0"/>
          </a:p>
          <a:p>
            <a:endParaRPr lang="fa-IR" dirty="0"/>
          </a:p>
          <a:p>
            <a:endParaRPr lang="fa-IR" dirty="0" smtClean="0"/>
          </a:p>
          <a:p>
            <a:pPr algn="ctr"/>
            <a:r>
              <a:rPr lang="fa-IR" dirty="0" smtClean="0"/>
              <a:t>تأثیر تمدن اسلامی بر تمدن غرب</a:t>
            </a:r>
            <a:endParaRPr lang="fa-IR" dirty="0"/>
          </a:p>
        </p:txBody>
      </p:sp>
    </p:spTree>
    <p:extLst>
      <p:ext uri="{BB962C8B-B14F-4D97-AF65-F5344CB8AC3E}">
        <p14:creationId xmlns:p14="http://schemas.microsoft.com/office/powerpoint/2010/main" val="3692298939"/>
      </p:ext>
    </p:extLst>
  </p:cSld>
  <p:clrMapOvr>
    <a:masterClrMapping/>
  </p:clrMapOvr>
  <p:transition spd="slow">
    <p:randomBar dir="vert"/>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هانری کربن</a:t>
            </a:r>
            <a:endParaRPr lang="fa-IR" dirty="0"/>
          </a:p>
        </p:txBody>
      </p:sp>
      <p:sp>
        <p:nvSpPr>
          <p:cNvPr id="3" name="Content Placeholder 2"/>
          <p:cNvSpPr>
            <a:spLocks noGrp="1"/>
          </p:cNvSpPr>
          <p:nvPr>
            <p:ph idx="1"/>
          </p:nvPr>
        </p:nvSpPr>
        <p:spPr/>
        <p:txBody>
          <a:bodyPr>
            <a:normAutofit lnSpcReduction="10000"/>
          </a:bodyPr>
          <a:lstStyle/>
          <a:p>
            <a:endParaRPr lang="fa-IR" dirty="0"/>
          </a:p>
          <a:p>
            <a:endParaRPr lang="fa-IR" dirty="0"/>
          </a:p>
          <a:p>
            <a:r>
              <a:rPr lang="fa-IR" dirty="0"/>
              <a:t>سخن جالبى درباره قرآن دارد. وى می ‏گوید: اگر قرآن خرافى بود و از جانب خداوند نبود، هرگز جرأت نمى‏کرد که بشر را به علم و تعقل و تفکر دعوت کند. هیچ اندیشه‏اى به اندازه قرآن محمّد(ص) انسان را به دانش فرا نخوانده است تاآن جا که نزدیک به نه صد و پنجاه بار در قرآن، از علم و عقل و فکر سخن رفته است.</a:t>
            </a:r>
          </a:p>
        </p:txBody>
      </p:sp>
    </p:spTree>
    <p:extLst>
      <p:ext uri="{BB962C8B-B14F-4D97-AF65-F5344CB8AC3E}">
        <p14:creationId xmlns:p14="http://schemas.microsoft.com/office/powerpoint/2010/main" val="2748325325"/>
      </p:ext>
    </p:extLst>
  </p:cSld>
  <p:clrMapOvr>
    <a:masterClrMapping/>
  </p:clrMapOvr>
  <p:transition spd="slow">
    <p:randomBar dir="vert"/>
  </p:transition>
</p:sld>
</file>

<file path=ppt/theme/theme1.xml><?xml version="1.0" encoding="utf-8"?>
<a:theme xmlns:a="http://schemas.openxmlformats.org/drawingml/2006/main" name="Office Them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ustom 1">
      <a:majorFont>
        <a:latin typeface="Calibri"/>
        <a:ea typeface=""/>
        <a:cs typeface="B Homa"/>
      </a:majorFont>
      <a:minorFont>
        <a:latin typeface="Calibri"/>
        <a:ea typeface=""/>
        <a:cs typeface="B Traffic"/>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875</TotalTime>
  <Words>8165</Words>
  <Application>Microsoft Office PowerPoint</Application>
  <PresentationFormat>On-screen Show (4:3)</PresentationFormat>
  <Paragraphs>428</Paragraphs>
  <Slides>109</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109</vt:i4>
      </vt:variant>
    </vt:vector>
  </HeadingPairs>
  <TitlesOfParts>
    <vt:vector size="119" baseType="lpstr">
      <vt:lpstr>Arial</vt:lpstr>
      <vt:lpstr>B Badr</vt:lpstr>
      <vt:lpstr>B Homa</vt:lpstr>
      <vt:lpstr>B Mitra</vt:lpstr>
      <vt:lpstr>B Traffic</vt:lpstr>
      <vt:lpstr>Calibri</vt:lpstr>
      <vt:lpstr>Cambria</vt:lpstr>
      <vt:lpstr>Sakkal Majalla</vt:lpstr>
      <vt:lpstr>Scheherazade</vt:lpstr>
      <vt:lpstr>Office Theme</vt:lpstr>
      <vt:lpstr>بسم الله الرحمن الرحیم</vt:lpstr>
      <vt:lpstr>فهرست مطالب</vt:lpstr>
      <vt:lpstr>PowerPoint Presentation</vt:lpstr>
      <vt:lpstr>اهمیت مبانی فکری انسان ها در ساختن فرهنگ و تمدن</vt:lpstr>
      <vt:lpstr>PowerPoint Presentation</vt:lpstr>
      <vt:lpstr>نظرات مختلف در مورد انسان</vt:lpstr>
      <vt:lpstr>توضیح دیدگاه افراطی</vt:lpstr>
      <vt:lpstr>توضیح دیدگاه تفریطی</vt:lpstr>
      <vt:lpstr>جوان معاصر در تفکر غرب .....</vt:lpstr>
      <vt:lpstr>توضیح دیدگاه متعادل</vt:lpstr>
      <vt:lpstr>PowerPoint Presentation</vt:lpstr>
      <vt:lpstr>معنای فرهنگ</vt:lpstr>
      <vt:lpstr>PowerPoint Presentation</vt:lpstr>
      <vt:lpstr>PowerPoint Presentation</vt:lpstr>
      <vt:lpstr>معانی تمدن در زبانهای مختلف</vt:lpstr>
      <vt:lpstr>معنای اصطلاحی تمدن</vt:lpstr>
      <vt:lpstr>اقتضائات تمدن</vt:lpstr>
      <vt:lpstr>PowerPoint Presentation</vt:lpstr>
      <vt:lpstr>تفاوت فرهنگ و تمدن</vt:lpstr>
      <vt:lpstr>تفاوت اول</vt:lpstr>
      <vt:lpstr>تفاوت دوم</vt:lpstr>
      <vt:lpstr>PowerPoint Presentation</vt:lpstr>
      <vt:lpstr>نقش ادیان در فرهنگ و تمدن ها</vt:lpstr>
      <vt:lpstr>مهم ترین کارکرد دین ....</vt:lpstr>
      <vt:lpstr>مهم ترین فائده و ثمره ی دین .....</vt:lpstr>
      <vt:lpstr>پاسخگوئی دین به نیازهای اصیل روانی</vt:lpstr>
      <vt:lpstr>کارکرد اجتماعی دین</vt:lpstr>
      <vt:lpstr>PowerPoint Presentation</vt:lpstr>
      <vt:lpstr>1. پایه گذاری دانش و دعوت به علم آموزی و تفکر</vt:lpstr>
      <vt:lpstr>دستورات قرآن و اسلام به علم آموزی</vt:lpstr>
      <vt:lpstr>2. قانون گذاری</vt:lpstr>
      <vt:lpstr>3. مبارزه با نژادپرستی</vt:lpstr>
      <vt:lpstr>4. ترویج عدالت و تلاش برای تحقق آن</vt:lpstr>
      <vt:lpstr>5. موعظه بر اخلاق</vt:lpstr>
      <vt:lpstr>6. اهمیت خانواده</vt:lpstr>
      <vt:lpstr>7. مدیریت اقتصادی</vt:lpstr>
      <vt:lpstr>8. تسامح و تساهل</vt:lpstr>
      <vt:lpstr>مکاتب معماری و بناها</vt:lpstr>
      <vt:lpstr>PowerPoint Presentation</vt:lpstr>
      <vt:lpstr>PowerPoint Presentation</vt:lpstr>
      <vt:lpstr>PowerPoint Presentation</vt:lpstr>
      <vt:lpstr>تعریف هنر </vt:lpstr>
      <vt:lpstr>ملاک هنر ارزشی</vt:lpstr>
      <vt:lpstr>مکاتب فلسفه اسلامی</vt:lpstr>
      <vt:lpstr>معماری اسلامی</vt:lpstr>
      <vt:lpstr>ویژگی‌ها</vt:lpstr>
      <vt:lpstr>گستره مکانی</vt:lpstr>
      <vt:lpstr>گستره زمانی</vt:lpstr>
      <vt:lpstr>تاریخچه</vt:lpstr>
      <vt:lpstr>معماری اسلامی کشورهای عربی از قرن پنجم تا هفتم هجری</vt:lpstr>
      <vt:lpstr>PowerPoint Presentation</vt:lpstr>
      <vt:lpstr>PowerPoint Presentation</vt:lpstr>
      <vt:lpstr>مکاتب</vt:lpstr>
      <vt:lpstr>نقد معماری اسلامی</vt:lpstr>
      <vt:lpstr>کاربری بناها</vt:lpstr>
      <vt:lpstr>بطور کلی بناهای دوره اسلامی را می‌توان به دو گروه عمده تقسیم کرد:</vt:lpstr>
      <vt:lpstr>کاخ‌ها</vt:lpstr>
      <vt:lpstr>PowerPoint Presentation</vt:lpstr>
      <vt:lpstr>PowerPoint Presentation</vt:lpstr>
      <vt:lpstr>کاروانسراها</vt:lpstr>
      <vt:lpstr>PowerPoint Presentation</vt:lpstr>
      <vt:lpstr>حمام‌ها</vt:lpstr>
      <vt:lpstr>PowerPoint Presentation</vt:lpstr>
      <vt:lpstr>PowerPoint Presentation</vt:lpstr>
      <vt:lpstr>قلعه‌ها</vt:lpstr>
      <vt:lpstr>PowerPoint Presentation</vt:lpstr>
      <vt:lpstr>PowerPoint Presentation</vt:lpstr>
      <vt:lpstr>آب انبارها</vt:lpstr>
      <vt:lpstr>PowerPoint Presentation</vt:lpstr>
      <vt:lpstr>بازارها</vt:lpstr>
      <vt:lpstr>PowerPoint Presentation</vt:lpstr>
      <vt:lpstr>PowerPoint Presentation</vt:lpstr>
      <vt:lpstr>PowerPoint Presentation</vt:lpstr>
      <vt:lpstr>عناصر تشکیل‌دهنده معماری اسلامی</vt:lpstr>
      <vt:lpstr>بادگیر</vt:lpstr>
      <vt:lpstr>PowerPoint Presentation</vt:lpstr>
      <vt:lpstr>پله</vt:lpstr>
      <vt:lpstr>سردابه</vt:lpstr>
      <vt:lpstr>روشهای ساخت و تزیین</vt:lpstr>
      <vt:lpstr>PowerPoint Presentation</vt:lpstr>
      <vt:lpstr>PowerPoint Presentation</vt:lpstr>
      <vt:lpstr>PowerPoint Presentation</vt:lpstr>
      <vt:lpstr>مصالح ساختمانی</vt:lpstr>
      <vt:lpstr>  آجر</vt:lpstr>
      <vt:lpstr>  گچ</vt:lpstr>
      <vt:lpstr> کاشی</vt:lpstr>
      <vt:lpstr>  خشت</vt:lpstr>
      <vt:lpstr>  سنگ</vt:lpstr>
      <vt:lpstr>    چوب</vt:lpstr>
      <vt:lpstr>    شیشه</vt:lpstr>
      <vt:lpstr>ادبیات فارسی</vt:lpstr>
      <vt:lpstr>سعدی و مسلمانی ...</vt:lpstr>
      <vt:lpstr>سعدی و مسلمانی ...</vt:lpstr>
      <vt:lpstr>سعدی و اسلام</vt:lpstr>
      <vt:lpstr>مولانا و اسلام</vt:lpstr>
      <vt:lpstr>PowerPoint Presentation</vt:lpstr>
      <vt:lpstr>PowerPoint Presentation</vt:lpstr>
      <vt:lpstr>PowerPoint Presentation</vt:lpstr>
      <vt:lpstr>هانری کربن</vt:lpstr>
      <vt:lpstr>PowerPoint Presentation</vt:lpstr>
      <vt:lpstr>PowerPoint Presentation</vt:lpstr>
      <vt:lpstr>PowerPoint Presentation</vt:lpstr>
      <vt:lpstr>PowerPoint Presentation</vt:lpstr>
      <vt:lpstr>PowerPoint Presentation</vt:lpstr>
      <vt:lpstr>عوامل درونی</vt:lpstr>
      <vt:lpstr>عوامل بیرونی</vt:lpstr>
      <vt:lpstr>PowerPoint Presentation</vt:lpstr>
      <vt:lpstr>PowerPoint Presentation</vt:lpstr>
      <vt:lpstr>پایان</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yareza</dc:creator>
  <cp:lastModifiedBy>bakhtiarvand</cp:lastModifiedBy>
  <cp:revision>59</cp:revision>
  <dcterms:created xsi:type="dcterms:W3CDTF">2014-10-15T15:08:36Z</dcterms:created>
  <dcterms:modified xsi:type="dcterms:W3CDTF">2015-05-20T15:40:59Z</dcterms:modified>
</cp:coreProperties>
</file>