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62" r:id="rId2"/>
    <p:sldId id="267" r:id="rId3"/>
    <p:sldId id="257" r:id="rId4"/>
    <p:sldId id="269" r:id="rId5"/>
    <p:sldId id="270" r:id="rId6"/>
    <p:sldId id="271" r:id="rId7"/>
    <p:sldId id="272" r:id="rId8"/>
    <p:sldId id="265" r:id="rId9"/>
  </p:sldIdLst>
  <p:sldSz cx="12192000" cy="6858000"/>
  <p:notesSz cx="6858000" cy="9144000"/>
  <p:embeddedFontLst>
    <p:embeddedFont>
      <p:font typeface="Calibri" panose="020F0502020204030204" pitchFamily="34" charset="0"/>
      <p:regular r:id="rId11"/>
      <p:bold r:id="rId12"/>
    </p:embeddedFont>
    <p:embeddedFont>
      <p:font typeface="Calibri Light" panose="020F0302020204030204" pitchFamily="34" charset="0"/>
      <p:regular r:id="rId13"/>
    </p:embeddedFont>
    <p:embeddedFont>
      <p:font typeface="IRANSans Black" panose="020B0506030804020204" pitchFamily="34" charset="-78"/>
      <p:bold r:id="rId14"/>
    </p:embeddedFont>
    <p:embeddedFont>
      <p:font typeface="IRANSans Medium" panose="020B0506030804020204" pitchFamily="34" charset="-78"/>
      <p:regular r:id="rId15"/>
    </p:embeddedFont>
    <p:embeddedFont>
      <p:font typeface="IRANSans(FaNum)" panose="020B0604020202020204" charset="-78"/>
      <p:regular r:id="rId16"/>
      <p:bold r:id="rId17"/>
    </p:embeddedFont>
    <p:embeddedFont>
      <p:font typeface="IRANSansDN" panose="020B0506030804020204" pitchFamily="34" charset="-78"/>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B00"/>
    <a:srgbClr val="0CA6FE"/>
    <a:srgbClr val="FFE699"/>
    <a:srgbClr val="0C88FE"/>
    <a:srgbClr val="E7E6E6"/>
    <a:srgbClr val="0187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304A-19C6-4D4C-A299-96026504014B}" type="datetimeFigureOut">
              <a:rPr lang="en-US" smtClean="0"/>
              <a:t>12/18/2022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69EB9-5359-4CA9-9200-055ED32249D7}" type="slidenum">
              <a:rPr lang="en-US" smtClean="0"/>
              <a:t>‹#›</a:t>
            </a:fld>
            <a:endParaRPr lang="en-US"/>
          </a:p>
        </p:txBody>
      </p:sp>
    </p:spTree>
    <p:extLst>
      <p:ext uri="{BB962C8B-B14F-4D97-AF65-F5344CB8AC3E}">
        <p14:creationId xmlns:p14="http://schemas.microsoft.com/office/powerpoint/2010/main" val="261737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B0DD-2C13-4688-8E51-8F0899A421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953C-E503-4E86-9F32-46DA0C449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15274F-0F56-4139-9756-5620446D3CDF}"/>
              </a:ext>
            </a:extLst>
          </p:cNvPr>
          <p:cNvSpPr>
            <a:spLocks noGrp="1"/>
          </p:cNvSpPr>
          <p:nvPr>
            <p:ph type="dt" sz="half" idx="10"/>
          </p:nvPr>
        </p:nvSpPr>
        <p:spPr/>
        <p:txBody>
          <a:bodyPr/>
          <a:lstStyle/>
          <a:p>
            <a:fld id="{8F93854D-34A1-4020-B89E-36D3354EB200}" type="datetime1">
              <a:rPr lang="en-US" smtClean="0"/>
              <a:t>12/18/2022</a:t>
            </a:fld>
            <a:endParaRPr lang="en-US"/>
          </a:p>
        </p:txBody>
      </p:sp>
      <p:sp>
        <p:nvSpPr>
          <p:cNvPr id="5" name="Footer Placeholder 4">
            <a:extLst>
              <a:ext uri="{FF2B5EF4-FFF2-40B4-BE49-F238E27FC236}">
                <a16:creationId xmlns:a16="http://schemas.microsoft.com/office/drawing/2014/main" id="{EA617425-5D88-42F8-AF10-C13689ECF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25C44-9266-4E26-B62D-6BC77289E9F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4665275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8609-E9B2-49C7-92A2-DA826EF7F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5FBBFF-1DDC-4F15-93B5-A14EB6D6AD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D01AE-B7F8-4928-9B58-1D064223DA97}"/>
              </a:ext>
            </a:extLst>
          </p:cNvPr>
          <p:cNvSpPr>
            <a:spLocks noGrp="1"/>
          </p:cNvSpPr>
          <p:nvPr>
            <p:ph type="dt" sz="half" idx="10"/>
          </p:nvPr>
        </p:nvSpPr>
        <p:spPr/>
        <p:txBody>
          <a:bodyPr/>
          <a:lstStyle/>
          <a:p>
            <a:fld id="{DA1A01B4-A48A-4C3B-8762-58FE1D73664D}" type="datetime1">
              <a:rPr lang="en-US" smtClean="0"/>
              <a:t>12/18/2022</a:t>
            </a:fld>
            <a:endParaRPr lang="en-US"/>
          </a:p>
        </p:txBody>
      </p:sp>
      <p:sp>
        <p:nvSpPr>
          <p:cNvPr id="5" name="Footer Placeholder 4">
            <a:extLst>
              <a:ext uri="{FF2B5EF4-FFF2-40B4-BE49-F238E27FC236}">
                <a16:creationId xmlns:a16="http://schemas.microsoft.com/office/drawing/2014/main" id="{16A9E602-CBEF-4EAF-ADC3-8FC4D84F0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424B8-50D9-4695-8158-BEE375FE995C}"/>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9132791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501CAD-E9B0-44DA-9C37-712033EC2B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35D8D5-88FB-4646-9F00-CC594E97E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6A300-4F6A-408B-AE32-DCA0108149E2}"/>
              </a:ext>
            </a:extLst>
          </p:cNvPr>
          <p:cNvSpPr>
            <a:spLocks noGrp="1"/>
          </p:cNvSpPr>
          <p:nvPr>
            <p:ph type="dt" sz="half" idx="10"/>
          </p:nvPr>
        </p:nvSpPr>
        <p:spPr/>
        <p:txBody>
          <a:bodyPr/>
          <a:lstStyle/>
          <a:p>
            <a:fld id="{EFB52469-B3FA-493C-BF7D-FDD02C0B351C}" type="datetime1">
              <a:rPr lang="en-US" smtClean="0"/>
              <a:t>12/18/2022</a:t>
            </a:fld>
            <a:endParaRPr lang="en-US"/>
          </a:p>
        </p:txBody>
      </p:sp>
      <p:sp>
        <p:nvSpPr>
          <p:cNvPr id="5" name="Footer Placeholder 4">
            <a:extLst>
              <a:ext uri="{FF2B5EF4-FFF2-40B4-BE49-F238E27FC236}">
                <a16:creationId xmlns:a16="http://schemas.microsoft.com/office/drawing/2014/main" id="{86359329-EFC1-490A-9D45-2A4830825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1C49A-CC79-47A9-8BEC-9548E69281AE}"/>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955528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2242-68AD-41F9-B339-31C238182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E4A53-E0FE-4273-A03E-9BE60F0AB1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8B214-0DB7-43EB-89EB-E3FAD7982D8B}"/>
              </a:ext>
            </a:extLst>
          </p:cNvPr>
          <p:cNvSpPr>
            <a:spLocks noGrp="1"/>
          </p:cNvSpPr>
          <p:nvPr>
            <p:ph type="dt" sz="half" idx="10"/>
          </p:nvPr>
        </p:nvSpPr>
        <p:spPr/>
        <p:txBody>
          <a:bodyPr/>
          <a:lstStyle/>
          <a:p>
            <a:fld id="{E76FD328-8607-4D6D-AFC4-588AEE03630F}" type="datetime1">
              <a:rPr lang="en-US" smtClean="0"/>
              <a:t>12/18/2022</a:t>
            </a:fld>
            <a:endParaRPr lang="en-US"/>
          </a:p>
        </p:txBody>
      </p:sp>
      <p:sp>
        <p:nvSpPr>
          <p:cNvPr id="5" name="Footer Placeholder 4">
            <a:extLst>
              <a:ext uri="{FF2B5EF4-FFF2-40B4-BE49-F238E27FC236}">
                <a16:creationId xmlns:a16="http://schemas.microsoft.com/office/drawing/2014/main" id="{540D90C1-52C5-4C92-B0DD-C32A92806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5E392-0470-4553-85CA-0EA8DD81B76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111283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FC58-0FA0-4794-A21C-808B30694A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6A34DB-1059-4535-BBA5-B85AB47091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E0ABE-27EB-403F-B5DC-86A3775EFAE1}"/>
              </a:ext>
            </a:extLst>
          </p:cNvPr>
          <p:cNvSpPr>
            <a:spLocks noGrp="1"/>
          </p:cNvSpPr>
          <p:nvPr>
            <p:ph type="dt" sz="half" idx="10"/>
          </p:nvPr>
        </p:nvSpPr>
        <p:spPr/>
        <p:txBody>
          <a:bodyPr/>
          <a:lstStyle/>
          <a:p>
            <a:fld id="{DA0E698C-A623-4D0C-8748-64ECBAC4E398}" type="datetime1">
              <a:rPr lang="en-US" smtClean="0"/>
              <a:t>12/18/2022</a:t>
            </a:fld>
            <a:endParaRPr lang="en-US"/>
          </a:p>
        </p:txBody>
      </p:sp>
      <p:sp>
        <p:nvSpPr>
          <p:cNvPr id="5" name="Footer Placeholder 4">
            <a:extLst>
              <a:ext uri="{FF2B5EF4-FFF2-40B4-BE49-F238E27FC236}">
                <a16:creationId xmlns:a16="http://schemas.microsoft.com/office/drawing/2014/main" id="{571996E6-FF07-43A9-A9DD-4525F5E35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15471-6275-4FD8-983E-70520B769296}"/>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426760480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DC97-2500-49B2-92F7-B4573CE5E0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A49E7C-61FA-44E4-88D7-1F8B80245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0FAF96-7188-4523-B48B-11C892F3D9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B0EADB-8AFF-4FF2-BC4E-DB66E20E7165}"/>
              </a:ext>
            </a:extLst>
          </p:cNvPr>
          <p:cNvSpPr>
            <a:spLocks noGrp="1"/>
          </p:cNvSpPr>
          <p:nvPr>
            <p:ph type="dt" sz="half" idx="10"/>
          </p:nvPr>
        </p:nvSpPr>
        <p:spPr/>
        <p:txBody>
          <a:bodyPr/>
          <a:lstStyle/>
          <a:p>
            <a:fld id="{98D8A66F-E087-4865-A892-FB32833BE25F}" type="datetime1">
              <a:rPr lang="en-US" smtClean="0"/>
              <a:t>12/18/2022</a:t>
            </a:fld>
            <a:endParaRPr lang="en-US"/>
          </a:p>
        </p:txBody>
      </p:sp>
      <p:sp>
        <p:nvSpPr>
          <p:cNvPr id="6" name="Footer Placeholder 5">
            <a:extLst>
              <a:ext uri="{FF2B5EF4-FFF2-40B4-BE49-F238E27FC236}">
                <a16:creationId xmlns:a16="http://schemas.microsoft.com/office/drawing/2014/main" id="{5CDEDB02-BDAC-4E1E-9D08-34866AC839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69336-C0EB-4DF6-85AB-325BDA1D16D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1613185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8C4F-437A-4F23-A3C7-87D37F18D9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C24290-73D1-4E0F-AE79-5AC2B37EAA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BEBA5D-3B04-4EC5-BC92-CD045810E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7CB031-AABA-4064-A311-4BEB307B5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3DB7E8-16E0-4165-B002-0F86260323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3731E8-D580-4AC7-8ADE-D955D975CA10}"/>
              </a:ext>
            </a:extLst>
          </p:cNvPr>
          <p:cNvSpPr>
            <a:spLocks noGrp="1"/>
          </p:cNvSpPr>
          <p:nvPr>
            <p:ph type="dt" sz="half" idx="10"/>
          </p:nvPr>
        </p:nvSpPr>
        <p:spPr/>
        <p:txBody>
          <a:bodyPr/>
          <a:lstStyle/>
          <a:p>
            <a:fld id="{005E0CB6-3D80-4550-820E-81AE0F0C8320}" type="datetime1">
              <a:rPr lang="en-US" smtClean="0"/>
              <a:t>12/18/2022</a:t>
            </a:fld>
            <a:endParaRPr lang="en-US"/>
          </a:p>
        </p:txBody>
      </p:sp>
      <p:sp>
        <p:nvSpPr>
          <p:cNvPr id="8" name="Footer Placeholder 7">
            <a:extLst>
              <a:ext uri="{FF2B5EF4-FFF2-40B4-BE49-F238E27FC236}">
                <a16:creationId xmlns:a16="http://schemas.microsoft.com/office/drawing/2014/main" id="{DABD5429-7283-4C52-B824-E45C557D23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C02CA2-30DA-47FD-8CE8-A628AA1108DA}"/>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0690738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2B85-299D-4507-B46E-54DFCB4319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2CE148-5C1D-407E-B2F4-7C8899882587}"/>
              </a:ext>
            </a:extLst>
          </p:cNvPr>
          <p:cNvSpPr>
            <a:spLocks noGrp="1"/>
          </p:cNvSpPr>
          <p:nvPr>
            <p:ph type="dt" sz="half" idx="10"/>
          </p:nvPr>
        </p:nvSpPr>
        <p:spPr/>
        <p:txBody>
          <a:bodyPr/>
          <a:lstStyle/>
          <a:p>
            <a:fld id="{E019EF1B-87FB-4573-B34B-CCEBA610B081}" type="datetime1">
              <a:rPr lang="en-US" smtClean="0"/>
              <a:t>12/18/2022</a:t>
            </a:fld>
            <a:endParaRPr lang="en-US"/>
          </a:p>
        </p:txBody>
      </p:sp>
      <p:sp>
        <p:nvSpPr>
          <p:cNvPr id="4" name="Footer Placeholder 3">
            <a:extLst>
              <a:ext uri="{FF2B5EF4-FFF2-40B4-BE49-F238E27FC236}">
                <a16:creationId xmlns:a16="http://schemas.microsoft.com/office/drawing/2014/main" id="{22CDB3AD-FCD4-439C-8CA6-9B1B94FF8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28154D-07F4-476B-8C8F-15F6191DABCB}"/>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6069077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9E27A-464E-4966-BC20-CDA13CCC8936}"/>
              </a:ext>
            </a:extLst>
          </p:cNvPr>
          <p:cNvSpPr>
            <a:spLocks noGrp="1"/>
          </p:cNvSpPr>
          <p:nvPr>
            <p:ph type="dt" sz="half" idx="10"/>
          </p:nvPr>
        </p:nvSpPr>
        <p:spPr/>
        <p:txBody>
          <a:bodyPr/>
          <a:lstStyle/>
          <a:p>
            <a:fld id="{9E9A0171-7CF7-4A11-85AC-7F561016D31C}" type="datetime1">
              <a:rPr lang="en-US" smtClean="0"/>
              <a:t>12/18/2022</a:t>
            </a:fld>
            <a:endParaRPr lang="en-US"/>
          </a:p>
        </p:txBody>
      </p:sp>
      <p:sp>
        <p:nvSpPr>
          <p:cNvPr id="3" name="Footer Placeholder 2">
            <a:extLst>
              <a:ext uri="{FF2B5EF4-FFF2-40B4-BE49-F238E27FC236}">
                <a16:creationId xmlns:a16="http://schemas.microsoft.com/office/drawing/2014/main" id="{448A549D-08A1-4CAF-9128-C977FE6CF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42E1C7-7574-4DA4-B56C-7F09462FE4F0}"/>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20314978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634D5-845C-4B64-8726-F35410307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15875-3AFE-4F4F-9BEE-FC676248D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69DA54-7526-4E68-87E9-74B6C5C11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47C48-6AB5-4C08-8923-49C1D9BA42DB}"/>
              </a:ext>
            </a:extLst>
          </p:cNvPr>
          <p:cNvSpPr>
            <a:spLocks noGrp="1"/>
          </p:cNvSpPr>
          <p:nvPr>
            <p:ph type="dt" sz="half" idx="10"/>
          </p:nvPr>
        </p:nvSpPr>
        <p:spPr/>
        <p:txBody>
          <a:bodyPr/>
          <a:lstStyle/>
          <a:p>
            <a:fld id="{EA846799-3394-4BAA-B03E-FE8D58C1862D}" type="datetime1">
              <a:rPr lang="en-US" smtClean="0"/>
              <a:t>12/18/2022</a:t>
            </a:fld>
            <a:endParaRPr lang="en-US"/>
          </a:p>
        </p:txBody>
      </p:sp>
      <p:sp>
        <p:nvSpPr>
          <p:cNvPr id="6" name="Footer Placeholder 5">
            <a:extLst>
              <a:ext uri="{FF2B5EF4-FFF2-40B4-BE49-F238E27FC236}">
                <a16:creationId xmlns:a16="http://schemas.microsoft.com/office/drawing/2014/main" id="{7EAB3E37-AA89-41DB-BAB1-86A9013C85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3DFC2-839D-45DC-829B-938A1615FF5F}"/>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38095853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6496-D07F-421D-A1EE-298CAF62BC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7AC2-4AC4-43A8-8929-B4D3349B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93A75B-09AF-45FD-9FAE-69650DEE2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84BFFE-7EDF-4A32-AE4A-8D9B02E46C18}"/>
              </a:ext>
            </a:extLst>
          </p:cNvPr>
          <p:cNvSpPr>
            <a:spLocks noGrp="1"/>
          </p:cNvSpPr>
          <p:nvPr>
            <p:ph type="dt" sz="half" idx="10"/>
          </p:nvPr>
        </p:nvSpPr>
        <p:spPr/>
        <p:txBody>
          <a:bodyPr/>
          <a:lstStyle/>
          <a:p>
            <a:fld id="{E76BF7B9-4753-4499-ABBB-E27F4D2F617B}" type="datetime1">
              <a:rPr lang="en-US" smtClean="0"/>
              <a:t>12/18/2022</a:t>
            </a:fld>
            <a:endParaRPr lang="en-US"/>
          </a:p>
        </p:txBody>
      </p:sp>
      <p:sp>
        <p:nvSpPr>
          <p:cNvPr id="6" name="Footer Placeholder 5">
            <a:extLst>
              <a:ext uri="{FF2B5EF4-FFF2-40B4-BE49-F238E27FC236}">
                <a16:creationId xmlns:a16="http://schemas.microsoft.com/office/drawing/2014/main" id="{F8F3FE73-F9D1-4F68-9E76-E111CCFF1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867AB4-6753-45D0-BE10-4ED768CCBD7D}"/>
              </a:ext>
            </a:extLst>
          </p:cNvPr>
          <p:cNvSpPr>
            <a:spLocks noGrp="1"/>
          </p:cNvSpPr>
          <p:nvPr>
            <p:ph type="sldNum" sz="quarter" idx="12"/>
          </p:nvPr>
        </p:nvSpPr>
        <p:spPr/>
        <p:txBody>
          <a:bodyPr/>
          <a:lstStyle/>
          <a:p>
            <a:fld id="{B719F4A4-55A9-4704-B865-71C58301C2D8}" type="slidenum">
              <a:rPr lang="en-US" smtClean="0"/>
              <a:t>‹#›</a:t>
            </a:fld>
            <a:endParaRPr lang="en-US"/>
          </a:p>
        </p:txBody>
      </p:sp>
    </p:spTree>
    <p:extLst>
      <p:ext uri="{BB962C8B-B14F-4D97-AF65-F5344CB8AC3E}">
        <p14:creationId xmlns:p14="http://schemas.microsoft.com/office/powerpoint/2010/main" val="97498331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CCA5D-68BC-4CEF-9845-09DC5C81B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C7A5DE-9A63-4A44-B412-90B3274243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23009-4B7F-4EAF-AAB0-D9C548E3E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4D7B8-FB07-4E17-AD6E-87CC6D8A374A}" type="datetime1">
              <a:rPr lang="en-US" smtClean="0"/>
              <a:t>12/18/2022</a:t>
            </a:fld>
            <a:endParaRPr lang="en-US"/>
          </a:p>
        </p:txBody>
      </p:sp>
      <p:sp>
        <p:nvSpPr>
          <p:cNvPr id="5" name="Footer Placeholder 4">
            <a:extLst>
              <a:ext uri="{FF2B5EF4-FFF2-40B4-BE49-F238E27FC236}">
                <a16:creationId xmlns:a16="http://schemas.microsoft.com/office/drawing/2014/main" id="{DF4986D3-E619-4B44-9839-96C8EBD52F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9EE41-216C-4CB7-864E-E149096E6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9F4A4-55A9-4704-B865-71C58301C2D8}" type="slidenum">
              <a:rPr lang="en-US" smtClean="0"/>
              <a:t>‹#›</a:t>
            </a:fld>
            <a:endParaRPr lang="en-US"/>
          </a:p>
        </p:txBody>
      </p:sp>
    </p:spTree>
    <p:extLst>
      <p:ext uri="{BB962C8B-B14F-4D97-AF65-F5344CB8AC3E}">
        <p14:creationId xmlns:p14="http://schemas.microsoft.com/office/powerpoint/2010/main" val="177244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2F3E803-FB82-4923-AB06-DC328750CE38}"/>
              </a:ext>
            </a:extLst>
          </p:cNvPr>
          <p:cNvSpPr/>
          <p:nvPr/>
        </p:nvSpPr>
        <p:spPr>
          <a:xfrm>
            <a:off x="771524" y="423863"/>
            <a:ext cx="6438900" cy="6010275"/>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32C3C04-8D3C-4FB0-9F38-9A7A76408BDD}"/>
              </a:ext>
            </a:extLst>
          </p:cNvPr>
          <p:cNvSpPr/>
          <p:nvPr/>
        </p:nvSpPr>
        <p:spPr>
          <a:xfrm>
            <a:off x="5743576" y="123348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0B68C5C-2E67-4A58-9F63-91C33A33A401}"/>
              </a:ext>
            </a:extLst>
          </p:cNvPr>
          <p:cNvSpPr/>
          <p:nvPr/>
        </p:nvSpPr>
        <p:spPr>
          <a:xfrm>
            <a:off x="5743576" y="2767013"/>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547C549-5A31-4D34-95BC-C1F8FCC29432}"/>
              </a:ext>
            </a:extLst>
          </p:cNvPr>
          <p:cNvSpPr/>
          <p:nvPr/>
        </p:nvSpPr>
        <p:spPr>
          <a:xfrm>
            <a:off x="5743576" y="4300538"/>
            <a:ext cx="5676900" cy="1323975"/>
          </a:xfrm>
          <a:prstGeom prst="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412FA69-F295-4BF6-A89D-4BEC05557741}"/>
              </a:ext>
            </a:extLst>
          </p:cNvPr>
          <p:cNvSpPr txBox="1"/>
          <p:nvPr/>
        </p:nvSpPr>
        <p:spPr>
          <a:xfrm>
            <a:off x="6052326" y="1581939"/>
            <a:ext cx="5059397" cy="646331"/>
          </a:xfrm>
          <a:prstGeom prst="rect">
            <a:avLst/>
          </a:prstGeom>
          <a:noFill/>
        </p:spPr>
        <p:txBody>
          <a:bodyPr wrap="none" rtlCol="0">
            <a:spAutoFit/>
          </a:bodyPr>
          <a:lstStyle/>
          <a:p>
            <a:pPr algn="ctr" rtl="1"/>
            <a:r>
              <a:rPr lang="fa-IR" sz="3600" b="1" dirty="0">
                <a:solidFill>
                  <a:schemeClr val="accent4">
                    <a:lumMod val="50000"/>
                  </a:schemeClr>
                </a:solidFill>
                <a:latin typeface="IRANSansDN" panose="020B0506030804020204" pitchFamily="34" charset="-78"/>
                <a:cs typeface="IRANSansDN" panose="020B0506030804020204" pitchFamily="34" charset="-78"/>
              </a:rPr>
              <a:t>پروژه ترجمه زبان انگلیسی</a:t>
            </a:r>
            <a:endParaRPr lang="en-US" sz="3600" b="1" dirty="0">
              <a:solidFill>
                <a:schemeClr val="accent4">
                  <a:lumMod val="50000"/>
                </a:schemeClr>
              </a:solidFill>
              <a:latin typeface="IRANSansDN" panose="020B0506030804020204" pitchFamily="34" charset="-78"/>
              <a:cs typeface="IRANSansDN" panose="020B0506030804020204" pitchFamily="34" charset="-78"/>
            </a:endParaRPr>
          </a:p>
        </p:txBody>
      </p:sp>
      <p:sp>
        <p:nvSpPr>
          <p:cNvPr id="11" name="TextBox 10">
            <a:extLst>
              <a:ext uri="{FF2B5EF4-FFF2-40B4-BE49-F238E27FC236}">
                <a16:creationId xmlns:a16="http://schemas.microsoft.com/office/drawing/2014/main" id="{4D18457D-9908-4E05-BB3F-0D89A3B0F534}"/>
              </a:ext>
            </a:extLst>
          </p:cNvPr>
          <p:cNvSpPr txBox="1"/>
          <p:nvPr/>
        </p:nvSpPr>
        <p:spPr>
          <a:xfrm>
            <a:off x="6107628" y="2936826"/>
            <a:ext cx="4948791" cy="1069524"/>
          </a:xfrm>
          <a:prstGeom prst="rect">
            <a:avLst/>
          </a:prstGeom>
          <a:noFill/>
        </p:spPr>
        <p:txBody>
          <a:bodyPr wrap="none" rtlCol="0">
            <a:spAutoFit/>
          </a:bodyPr>
          <a:lstStyle/>
          <a:p>
            <a:pPr algn="ctr" rtl="1">
              <a:lnSpc>
                <a:spcPct val="150000"/>
              </a:lnSpc>
            </a:pPr>
            <a:r>
              <a:rPr lang="en-US" sz="2400" dirty="0">
                <a:solidFill>
                  <a:schemeClr val="accent4">
                    <a:lumMod val="50000"/>
                  </a:schemeClr>
                </a:solidFill>
                <a:latin typeface="IRANSans Black" panose="020B0506030804020204" pitchFamily="34" charset="-78"/>
                <a:cs typeface="IRANSans Black" panose="020B0506030804020204" pitchFamily="34" charset="-78"/>
              </a:rPr>
              <a:t>Active 2– Unit 1- Chapter 2</a:t>
            </a:r>
          </a:p>
          <a:p>
            <a:pPr algn="ctr" rtl="1">
              <a:lnSpc>
                <a:spcPct val="150000"/>
              </a:lnSpc>
            </a:pPr>
            <a:r>
              <a:rPr lang="en-US" sz="2000" b="1" dirty="0">
                <a:solidFill>
                  <a:schemeClr val="accent4">
                    <a:lumMod val="50000"/>
                  </a:schemeClr>
                </a:solidFill>
                <a:latin typeface="IRANSans Black" panose="020B0506030804020204" pitchFamily="34" charset="-78"/>
                <a:cs typeface="IRANSans Black" panose="020B0506030804020204" pitchFamily="34" charset="-78"/>
              </a:rPr>
              <a:t>Is your diet destroying the environment?</a:t>
            </a:r>
          </a:p>
        </p:txBody>
      </p:sp>
      <p:sp>
        <p:nvSpPr>
          <p:cNvPr id="12" name="TextBox 11">
            <a:extLst>
              <a:ext uri="{FF2B5EF4-FFF2-40B4-BE49-F238E27FC236}">
                <a16:creationId xmlns:a16="http://schemas.microsoft.com/office/drawing/2014/main" id="{DE0CBA7C-EB25-48A2-88F5-39EF0C829992}"/>
              </a:ext>
            </a:extLst>
          </p:cNvPr>
          <p:cNvSpPr txBox="1"/>
          <p:nvPr/>
        </p:nvSpPr>
        <p:spPr>
          <a:xfrm>
            <a:off x="6284765" y="4731693"/>
            <a:ext cx="4594528" cy="461665"/>
          </a:xfrm>
          <a:prstGeom prst="rect">
            <a:avLst/>
          </a:prstGeom>
          <a:noFill/>
        </p:spPr>
        <p:txBody>
          <a:bodyPr wrap="none" rtlCol="0">
            <a:spAutoFit/>
          </a:bodyPr>
          <a:lstStyle/>
          <a:p>
            <a:pPr algn="ctr" rtl="1"/>
            <a:r>
              <a:rPr lang="fa-IR" sz="2400" b="1" dirty="0">
                <a:solidFill>
                  <a:schemeClr val="accent4">
                    <a:lumMod val="50000"/>
                  </a:schemeClr>
                </a:solidFill>
                <a:latin typeface="IRANSans(FaNum)" panose="02040503050201020203" pitchFamily="18" charset="-78"/>
                <a:cs typeface="IRANSans(FaNum)" panose="02040503050201020203" pitchFamily="18" charset="-78"/>
              </a:rPr>
              <a:t>مترجمان</a:t>
            </a:r>
            <a:r>
              <a:rPr lang="fa-IR" sz="2200" dirty="0">
                <a:solidFill>
                  <a:schemeClr val="accent4">
                    <a:lumMod val="50000"/>
                  </a:schemeClr>
                </a:solidFill>
                <a:latin typeface="IRANSans(FaNum)" panose="02040503050201020203" pitchFamily="18" charset="-78"/>
                <a:cs typeface="IRANSans(FaNum)" panose="02040503050201020203" pitchFamily="18" charset="-78"/>
              </a:rPr>
              <a:t>: عرشیا باباپور– پرهام خراسانی</a:t>
            </a:r>
          </a:p>
        </p:txBody>
      </p:sp>
      <p:sp>
        <p:nvSpPr>
          <p:cNvPr id="16" name="TextBox 15">
            <a:extLst>
              <a:ext uri="{FF2B5EF4-FFF2-40B4-BE49-F238E27FC236}">
                <a16:creationId xmlns:a16="http://schemas.microsoft.com/office/drawing/2014/main" id="{5F9C7A0F-DAE4-4FAB-812E-67C03F613350}"/>
              </a:ext>
            </a:extLst>
          </p:cNvPr>
          <p:cNvSpPr txBox="1"/>
          <p:nvPr/>
        </p:nvSpPr>
        <p:spPr>
          <a:xfrm>
            <a:off x="8181915" y="5924550"/>
            <a:ext cx="1096775" cy="369332"/>
          </a:xfrm>
          <a:prstGeom prst="rect">
            <a:avLst/>
          </a:prstGeom>
          <a:noFill/>
        </p:spPr>
        <p:txBody>
          <a:bodyPr wrap="none" rtlCol="0">
            <a:spAutoFit/>
          </a:bodyPr>
          <a:lstStyle/>
          <a:p>
            <a:pPr algn="r" rtl="1"/>
            <a:r>
              <a:rPr lang="en-US" dirty="0">
                <a:solidFill>
                  <a:schemeClr val="accent4">
                    <a:lumMod val="50000"/>
                  </a:schemeClr>
                </a:solidFill>
                <a:latin typeface="IRANSans(FaNum)" panose="02040503050201020203" pitchFamily="18" charset="-78"/>
                <a:cs typeface="IRANSans(FaNum)" panose="02040503050201020203" pitchFamily="18" charset="-78"/>
              </a:rPr>
              <a:t>1401-1402</a:t>
            </a:r>
          </a:p>
        </p:txBody>
      </p:sp>
      <p:pic>
        <p:nvPicPr>
          <p:cNvPr id="3" name="Picture 2">
            <a:extLst>
              <a:ext uri="{FF2B5EF4-FFF2-40B4-BE49-F238E27FC236}">
                <a16:creationId xmlns:a16="http://schemas.microsoft.com/office/drawing/2014/main" id="{58B4CE4E-426F-1E52-79D7-3EA62000FF1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769" y="542394"/>
            <a:ext cx="4384366" cy="5751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2548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398608-1DCE-4F6D-9106-C12012737DA0}"/>
              </a:ext>
            </a:extLst>
          </p:cNvPr>
          <p:cNvSpPr txBox="1"/>
          <p:nvPr/>
        </p:nvSpPr>
        <p:spPr>
          <a:xfrm>
            <a:off x="1521071" y="658087"/>
            <a:ext cx="1827744" cy="1446550"/>
          </a:xfrm>
          <a:prstGeom prst="rect">
            <a:avLst/>
          </a:prstGeom>
          <a:noFill/>
        </p:spPr>
        <p:txBody>
          <a:bodyPr wrap="none" rtlCol="0">
            <a:spAutoFit/>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فهرست</a:t>
            </a:r>
          </a:p>
          <a:p>
            <a:pPr marL="0" marR="0" lvl="0" indent="0" algn="l" defTabSz="914400" rtl="1" eaLnBrk="1" fontAlgn="auto" latinLnBrk="0" hangingPunct="1">
              <a:lnSpc>
                <a:spcPct val="100000"/>
              </a:lnSpc>
              <a:spcBef>
                <a:spcPts val="0"/>
              </a:spcBef>
              <a:spcAft>
                <a:spcPts val="0"/>
              </a:spcAft>
              <a:buClrTx/>
              <a:buSzTx/>
              <a:buFontTx/>
              <a:buNone/>
              <a:tabLst/>
              <a:defRPr/>
            </a:pPr>
            <a:r>
              <a:rPr kumimoji="0" lang="fa-IR"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rPr>
              <a:t>مطالب</a:t>
            </a:r>
            <a:endParaRPr kumimoji="0" lang="en-US" sz="4400" b="1" i="0" u="none" strike="noStrike" kern="1200" cap="none" spc="0" normalizeH="0" baseline="0" noProof="0" dirty="0">
              <a:ln>
                <a:noFill/>
              </a:ln>
              <a:solidFill>
                <a:srgbClr val="CC9B00"/>
              </a:solidFill>
              <a:effectLst/>
              <a:uLnTx/>
              <a:uFillTx/>
              <a:latin typeface="IRANSans(FaNum)" panose="02040503050201020203" pitchFamily="18" charset="-78"/>
              <a:ea typeface="+mn-ea"/>
              <a:cs typeface="IRANSans(FaNum)" panose="02040503050201020203" pitchFamily="18" charset="-78"/>
            </a:endParaRPr>
          </a:p>
        </p:txBody>
      </p:sp>
      <p:cxnSp>
        <p:nvCxnSpPr>
          <p:cNvPr id="11" name="Straight Connector 10">
            <a:extLst>
              <a:ext uri="{FF2B5EF4-FFF2-40B4-BE49-F238E27FC236}">
                <a16:creationId xmlns:a16="http://schemas.microsoft.com/office/drawing/2014/main" id="{200B68DD-B760-436E-ABB6-D5B562DFC047}"/>
              </a:ext>
            </a:extLst>
          </p:cNvPr>
          <p:cNvCxnSpPr/>
          <p:nvPr/>
        </p:nvCxnSpPr>
        <p:spPr>
          <a:xfrm>
            <a:off x="1336431" y="0"/>
            <a:ext cx="0" cy="1949950"/>
          </a:xfrm>
          <a:prstGeom prst="line">
            <a:avLst/>
          </a:prstGeom>
          <a:ln w="38100">
            <a:solidFill>
              <a:srgbClr val="0CA6F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A75CE6F-CBCA-61B5-7B9B-4E8AD5DBDC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96425" y="2637117"/>
            <a:ext cx="1863064" cy="2484085"/>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11C1BE4E-01A3-574F-92CF-65EDC0AE63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87532" y="2625077"/>
            <a:ext cx="1857330" cy="247644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 name="TextBox 31">
            <a:extLst>
              <a:ext uri="{FF2B5EF4-FFF2-40B4-BE49-F238E27FC236}">
                <a16:creationId xmlns:a16="http://schemas.microsoft.com/office/drawing/2014/main" id="{8814C54F-6525-CDCE-8216-59D7D047A4EC}"/>
              </a:ext>
            </a:extLst>
          </p:cNvPr>
          <p:cNvSpPr txBox="1"/>
          <p:nvPr/>
        </p:nvSpPr>
        <p:spPr>
          <a:xfrm>
            <a:off x="497148" y="5438238"/>
            <a:ext cx="4918229" cy="523220"/>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rPr>
              <a:t>عرشیا باباپور– پرهام خراسانی</a:t>
            </a:r>
            <a:endParaRPr kumimoji="0" lang="en-US" sz="2800" b="1" i="0" u="none" strike="noStrike" kern="1200" cap="none" spc="0" normalizeH="0" baseline="0" noProof="0" dirty="0">
              <a:ln>
                <a:noFill/>
              </a:ln>
              <a:solidFill>
                <a:srgbClr val="FFC000">
                  <a:lumMod val="50000"/>
                </a:srgbClr>
              </a:solidFill>
              <a:effectLst/>
              <a:uLnTx/>
              <a:uFillTx/>
              <a:latin typeface="IRANSansDN" panose="020B0506030804020204" pitchFamily="34" charset="-78"/>
              <a:ea typeface="+mn-ea"/>
              <a:cs typeface="IRANSansDN" panose="020B0506030804020204" pitchFamily="34" charset="-78"/>
            </a:endParaRPr>
          </a:p>
        </p:txBody>
      </p:sp>
    </p:spTree>
    <p:extLst>
      <p:ext uri="{BB962C8B-B14F-4D97-AF65-F5344CB8AC3E}">
        <p14:creationId xmlns:p14="http://schemas.microsoft.com/office/powerpoint/2010/main" val="20625753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540516"/>
            <a:ext cx="5586366" cy="449694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28" name="Google Shape;213;p34">
            <a:extLst>
              <a:ext uri="{FF2B5EF4-FFF2-40B4-BE49-F238E27FC236}">
                <a16:creationId xmlns:a16="http://schemas.microsoft.com/office/drawing/2014/main" id="{7D4200D8-85B3-44E1-83FF-295A61BE00A9}"/>
              </a:ext>
            </a:extLst>
          </p:cNvPr>
          <p:cNvSpPr txBox="1">
            <a:spLocks/>
          </p:cNvSpPr>
          <p:nvPr/>
        </p:nvSpPr>
        <p:spPr>
          <a:xfrm>
            <a:off x="523784" y="1220645"/>
            <a:ext cx="522894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600" dirty="0">
                <a:solidFill>
                  <a:schemeClr val="tx1">
                    <a:lumMod val="65000"/>
                    <a:lumOff val="35000"/>
                  </a:schemeClr>
                </a:solidFill>
                <a:latin typeface="IRANSans(FaNum)" panose="02040503050201020203" pitchFamily="18" charset="-78"/>
                <a:cs typeface="IRANSans(FaNum)" panose="02040503050201020203" pitchFamily="18" charset="-78"/>
              </a:rPr>
              <a:t>People become vegetarian for different reasons. Some adopt a vegetarian diet as the ethical alternative to eating meat, because they believe killing animals is wrong. People who are concerned about their health see it as a good way to keep slim and lower their risk of various diseases. Lately, more people are replacing meat with vegetables because of the vital role this plays in protecting the environment. </a:t>
            </a:r>
          </a:p>
        </p:txBody>
      </p:sp>
      <p:sp>
        <p:nvSpPr>
          <p:cNvPr id="3" name="Rectangle 2">
            <a:extLst>
              <a:ext uri="{FF2B5EF4-FFF2-40B4-BE49-F238E27FC236}">
                <a16:creationId xmlns:a16="http://schemas.microsoft.com/office/drawing/2014/main" id="{6163D03C-793D-41DE-815E-F965F44B8312}"/>
              </a:ext>
            </a:extLst>
          </p:cNvPr>
          <p:cNvSpPr/>
          <p:nvPr/>
        </p:nvSpPr>
        <p:spPr>
          <a:xfrm>
            <a:off x="5885896" y="1540516"/>
            <a:ext cx="5782320" cy="458748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78299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373432" y="1004505"/>
            <a:ext cx="5326602"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Researchers from the Union of Concerned Scientists in the U.S. released a report on the impact of consumer behavior on the environment. Their study showed that meat consumption is one of the main ways that humans can damage the environment, second only to the use of motor vehicles. </a:t>
            </a:r>
          </a:p>
        </p:txBody>
      </p:sp>
    </p:spTree>
    <p:extLst>
      <p:ext uri="{BB962C8B-B14F-4D97-AF65-F5344CB8AC3E}">
        <p14:creationId xmlns:p14="http://schemas.microsoft.com/office/powerpoint/2010/main" val="425590860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But how will modifying our diets make a difference? We can compare the number of resources needed to produce meat and crops'. For example, we need almost 20,000 liters of water to produce a kilogram of beef, whereas only 150 liters of water is needed to produce a kilogram of wheat. Similarly, one hectare (or 10,000 square meters) of farmland that is used for raising livestock produces about 227 kilograms of beef, but the same amount of farmland can produce 13,600 kilograms of carrots, 18,000 kilograms of potatoes, or 22,7000 kilograms of tomatoes. It's clear that we can make more efficient use of land and water if we produce crops instead of meat.</a:t>
            </a:r>
          </a:p>
        </p:txBody>
      </p:sp>
    </p:spTree>
    <p:extLst>
      <p:ext uri="{BB962C8B-B14F-4D97-AF65-F5344CB8AC3E}">
        <p14:creationId xmlns:p14="http://schemas.microsoft.com/office/powerpoint/2010/main" val="6212885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Raising livestock also contributes to rising global temperatures. Animals such as cows, pigs, and sheep release methane—a greenhouse gas that causes global warming—when they pass wind, with one cow producing an estimated 500 liters of methane each day. A 2006 report by the Food and Agriculture Organization (FAO) says that livestock farming accounts for 37 percent of all methane production, and warns that methane may have a more damaging effect on the atmosphere than carbon dioxide. </a:t>
            </a:r>
          </a:p>
        </p:txBody>
      </p:sp>
    </p:spTree>
    <p:extLst>
      <p:ext uri="{BB962C8B-B14F-4D97-AF65-F5344CB8AC3E}">
        <p14:creationId xmlns:p14="http://schemas.microsoft.com/office/powerpoint/2010/main" val="398877737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B07948-464E-4B3E-B640-2AA4AADB0711}"/>
              </a:ext>
            </a:extLst>
          </p:cNvPr>
          <p:cNvSpPr/>
          <p:nvPr/>
        </p:nvSpPr>
        <p:spPr>
          <a:xfrm>
            <a:off x="187569" y="187935"/>
            <a:ext cx="11816862" cy="6482129"/>
          </a:xfrm>
          <a:prstGeom prst="rect">
            <a:avLst/>
          </a:prstGeom>
          <a:noFill/>
          <a:ln w="3810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Google Shape;213;p34">
            <a:extLst>
              <a:ext uri="{FF2B5EF4-FFF2-40B4-BE49-F238E27FC236}">
                <a16:creationId xmlns:a16="http://schemas.microsoft.com/office/drawing/2014/main" id="{C29915D5-ECEC-4831-902B-3B5759949DEE}"/>
              </a:ext>
            </a:extLst>
          </p:cNvPr>
          <p:cNvSpPr txBox="1">
            <a:spLocks/>
          </p:cNvSpPr>
          <p:nvPr/>
        </p:nvSpPr>
        <p:spPr>
          <a:xfrm>
            <a:off x="6019060" y="1130106"/>
            <a:ext cx="5586366" cy="49073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rtl="1">
              <a:lnSpc>
                <a:spcPct val="150000"/>
              </a:lnSpc>
              <a:buFont typeface="Arial" panose="020B0604020202020204" pitchFamily="34" charset="0"/>
              <a:buNone/>
            </a:pPr>
            <a:r>
              <a:rPr lang="fa-IR" sz="1600" dirty="0">
                <a:solidFill>
                  <a:schemeClr val="tx1">
                    <a:lumMod val="65000"/>
                    <a:lumOff val="35000"/>
                  </a:schemeClr>
                </a:solidFill>
                <a:latin typeface="IRANSans(FaNum)" panose="02040503050201020203" pitchFamily="18" charset="-78"/>
                <a:cs typeface="IRANSans(FaNum)" panose="02040503050201020203" pitchFamily="18" charset="-78"/>
              </a:rPr>
              <a:t>ترجمه خود را جایگزین این متن کنید.</a:t>
            </a:r>
            <a:endParaRPr lang="en-US" sz="1600" dirty="0">
              <a:solidFill>
                <a:schemeClr val="tx1">
                  <a:lumMod val="65000"/>
                  <a:lumOff val="35000"/>
                </a:schemeClr>
              </a:solidFill>
              <a:latin typeface="IRANSans(FaNum)" panose="02040503050201020203" pitchFamily="18" charset="-78"/>
              <a:cs typeface="IRANSans(FaNum)" panose="02040503050201020203" pitchFamily="18" charset="-78"/>
            </a:endParaRPr>
          </a:p>
        </p:txBody>
      </p:sp>
      <p:sp>
        <p:nvSpPr>
          <p:cNvPr id="3" name="Rectangle 2">
            <a:extLst>
              <a:ext uri="{FF2B5EF4-FFF2-40B4-BE49-F238E27FC236}">
                <a16:creationId xmlns:a16="http://schemas.microsoft.com/office/drawing/2014/main" id="{6163D03C-793D-41DE-815E-F965F44B8312}"/>
              </a:ext>
            </a:extLst>
          </p:cNvPr>
          <p:cNvSpPr/>
          <p:nvPr/>
        </p:nvSpPr>
        <p:spPr>
          <a:xfrm>
            <a:off x="5885896" y="1130106"/>
            <a:ext cx="5782320" cy="4997897"/>
          </a:xfrm>
          <a:prstGeom prst="rect">
            <a:avLst/>
          </a:prstGeom>
          <a:noFill/>
          <a:ln w="1905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13;p34">
            <a:extLst>
              <a:ext uri="{FF2B5EF4-FFF2-40B4-BE49-F238E27FC236}">
                <a16:creationId xmlns:a16="http://schemas.microsoft.com/office/drawing/2014/main" id="{9578D602-0C35-78BB-DABE-794F90890801}"/>
              </a:ext>
            </a:extLst>
          </p:cNvPr>
          <p:cNvSpPr txBox="1">
            <a:spLocks/>
          </p:cNvSpPr>
          <p:nvPr/>
        </p:nvSpPr>
        <p:spPr>
          <a:xfrm>
            <a:off x="417249" y="1049774"/>
            <a:ext cx="5211763" cy="51585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There is growing support for vegetarianism. For example, schools across England and the U.S. hold "Meat Free Mondays" to show students how easy it is to eat less meat. Some people go one step further and eat a vegan diet, which excludes all animal products such as cheese, eggs, and milk. However, some nutritionists believe that a vegan diet may deprive us of vitamins and minerals that are essential to our </a:t>
            </a:r>
            <a:r>
              <a:rPr lang="en-US" sz="1500">
                <a:solidFill>
                  <a:schemeClr val="tx1">
                    <a:lumMod val="65000"/>
                    <a:lumOff val="35000"/>
                  </a:schemeClr>
                </a:solidFill>
                <a:latin typeface="IRANSans Medium" panose="020B0506030804020204" pitchFamily="34" charset="-78"/>
                <a:cs typeface="IRANSans Medium" panose="020B0506030804020204" pitchFamily="34" charset="-78"/>
              </a:rPr>
              <a:t>health.</a:t>
            </a:r>
            <a:endParaRPr lang="en-US" sz="1500" dirty="0">
              <a:solidFill>
                <a:schemeClr val="tx1">
                  <a:lumMod val="65000"/>
                  <a:lumOff val="35000"/>
                </a:schemeClr>
              </a:solidFill>
              <a:latin typeface="IRANSans Medium" panose="020B0506030804020204" pitchFamily="34" charset="-78"/>
              <a:cs typeface="IRANSans Medium" panose="020B0506030804020204" pitchFamily="34" charset="-78"/>
            </a:endParaRPr>
          </a:p>
          <a:p>
            <a:pPr marL="139700" indent="0" algn="just">
              <a:lnSpc>
                <a:spcPct val="150000"/>
              </a:lnSpc>
              <a:buFont typeface="Arial" panose="020B0604020202020204" pitchFamily="34" charset="0"/>
              <a:buNone/>
            </a:pPr>
            <a:r>
              <a:rPr lang="en-US" sz="1500" dirty="0">
                <a:solidFill>
                  <a:schemeClr val="tx1">
                    <a:lumMod val="65000"/>
                    <a:lumOff val="35000"/>
                  </a:schemeClr>
                </a:solidFill>
                <a:latin typeface="IRANSans Medium" panose="020B0506030804020204" pitchFamily="34" charset="-78"/>
                <a:cs typeface="IRANSans Medium" panose="020B0506030804020204" pitchFamily="34" charset="-78"/>
              </a:rPr>
              <a:t> One does not have to become vegan or fully vegetarian to help save the environment. Whether it's just being vegetarian for one day a week—or just eating less meat—a small effort on our part can go a long way. </a:t>
            </a:r>
          </a:p>
        </p:txBody>
      </p:sp>
    </p:spTree>
    <p:extLst>
      <p:ext uri="{BB962C8B-B14F-4D97-AF65-F5344CB8AC3E}">
        <p14:creationId xmlns:p14="http://schemas.microsoft.com/office/powerpoint/2010/main" val="167892490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C858B9-4426-499E-957A-D0686556EB3D}"/>
              </a:ext>
            </a:extLst>
          </p:cNvPr>
          <p:cNvSpPr>
            <a:spLocks noGrp="1"/>
          </p:cNvSpPr>
          <p:nvPr>
            <p:ph type="sldNum" sz="quarter" idx="12"/>
          </p:nvPr>
        </p:nvSpPr>
        <p:spPr/>
        <p:txBody>
          <a:bodyPr/>
          <a:lstStyle/>
          <a:p>
            <a:fld id="{B719F4A4-55A9-4704-B865-71C58301C2D8}" type="slidenum">
              <a:rPr lang="en-US" smtClean="0"/>
              <a:t>8</a:t>
            </a:fld>
            <a:endParaRPr lang="en-US"/>
          </a:p>
        </p:txBody>
      </p:sp>
      <p:sp>
        <p:nvSpPr>
          <p:cNvPr id="3" name="Rectangle 2">
            <a:extLst>
              <a:ext uri="{FF2B5EF4-FFF2-40B4-BE49-F238E27FC236}">
                <a16:creationId xmlns:a16="http://schemas.microsoft.com/office/drawing/2014/main" id="{E8626D77-6919-42EA-9121-F04980B95CE7}"/>
              </a:ext>
            </a:extLst>
          </p:cNvPr>
          <p:cNvSpPr/>
          <p:nvPr/>
        </p:nvSpPr>
        <p:spPr>
          <a:xfrm>
            <a:off x="285750" y="247834"/>
            <a:ext cx="11620500" cy="6362333"/>
          </a:xfrm>
          <a:prstGeom prst="rect">
            <a:avLst/>
          </a:prstGeom>
          <a:noFill/>
          <a:ln w="38100">
            <a:solidFill>
              <a:srgbClr val="0CA6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4A0CAF-E563-48C1-BDC7-F39DC21C1C77}"/>
              </a:ext>
            </a:extLst>
          </p:cNvPr>
          <p:cNvSpPr/>
          <p:nvPr/>
        </p:nvSpPr>
        <p:spPr>
          <a:xfrm>
            <a:off x="4130040" y="1463040"/>
            <a:ext cx="3931920" cy="3931920"/>
          </a:xfrm>
          <a:prstGeom prst="ellipse">
            <a:avLst/>
          </a:prstGeom>
          <a:solidFill>
            <a:schemeClr val="accent4">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a:extLst>
              <a:ext uri="{FF2B5EF4-FFF2-40B4-BE49-F238E27FC236}">
                <a16:creationId xmlns:a16="http://schemas.microsoft.com/office/drawing/2014/main" id="{4CE3427D-E38B-4F81-AD91-B96478347B6A}"/>
              </a:ext>
            </a:extLst>
          </p:cNvPr>
          <p:cNvGrpSpPr/>
          <p:nvPr/>
        </p:nvGrpSpPr>
        <p:grpSpPr>
          <a:xfrm>
            <a:off x="3302000" y="635000"/>
            <a:ext cx="5588000" cy="5588000"/>
            <a:chOff x="2476500" y="476250"/>
            <a:chExt cx="4191000" cy="4191000"/>
          </a:xfrm>
        </p:grpSpPr>
        <p:sp>
          <p:nvSpPr>
            <p:cNvPr id="7" name="Arc 6">
              <a:extLst>
                <a:ext uri="{FF2B5EF4-FFF2-40B4-BE49-F238E27FC236}">
                  <a16:creationId xmlns:a16="http://schemas.microsoft.com/office/drawing/2014/main" id="{0EEC984B-16C7-4544-BEB3-D5E17C6EB34E}"/>
                </a:ext>
              </a:extLst>
            </p:cNvPr>
            <p:cNvSpPr/>
            <p:nvPr/>
          </p:nvSpPr>
          <p:spPr>
            <a:xfrm>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Arc 7">
              <a:extLst>
                <a:ext uri="{FF2B5EF4-FFF2-40B4-BE49-F238E27FC236}">
                  <a16:creationId xmlns:a16="http://schemas.microsoft.com/office/drawing/2014/main" id="{1A7F6A8B-6C6D-4368-B026-0CA2C28EE03C}"/>
                </a:ext>
              </a:extLst>
            </p:cNvPr>
            <p:cNvSpPr/>
            <p:nvPr/>
          </p:nvSpPr>
          <p:spPr>
            <a:xfrm flipH="1" flipV="1">
              <a:off x="2476500" y="476250"/>
              <a:ext cx="4191000" cy="4191000"/>
            </a:xfrm>
            <a:prstGeom prst="arc">
              <a:avLst>
                <a:gd name="adj1" fmla="val 16200000"/>
                <a:gd name="adj2" fmla="val 145567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9" name="Arc 8">
              <a:extLst>
                <a:ext uri="{FF2B5EF4-FFF2-40B4-BE49-F238E27FC236}">
                  <a16:creationId xmlns:a16="http://schemas.microsoft.com/office/drawing/2014/main" id="{D2738936-E52C-4BA6-834B-C7739FD87888}"/>
                </a:ext>
              </a:extLst>
            </p:cNvPr>
            <p:cNvSpPr/>
            <p:nvPr/>
          </p:nvSpPr>
          <p:spPr>
            <a:xfrm>
              <a:off x="2692400" y="692150"/>
              <a:ext cx="3759200" cy="3759200"/>
            </a:xfrm>
            <a:prstGeom prst="arc">
              <a:avLst>
                <a:gd name="adj1" fmla="val 11565934"/>
                <a:gd name="adj2" fmla="val 1800818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0" name="Arc 9">
              <a:extLst>
                <a:ext uri="{FF2B5EF4-FFF2-40B4-BE49-F238E27FC236}">
                  <a16:creationId xmlns:a16="http://schemas.microsoft.com/office/drawing/2014/main" id="{262A5F8D-D470-497D-A072-07B5EDCE2DFD}"/>
                </a:ext>
              </a:extLst>
            </p:cNvPr>
            <p:cNvSpPr/>
            <p:nvPr/>
          </p:nvSpPr>
          <p:spPr>
            <a:xfrm flipH="1" flipV="1">
              <a:off x="2692400" y="692150"/>
              <a:ext cx="3759200" cy="3759200"/>
            </a:xfrm>
            <a:prstGeom prst="arc">
              <a:avLst>
                <a:gd name="adj1" fmla="val 11565934"/>
                <a:gd name="adj2" fmla="val 17742204"/>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1" name="Arc 10">
              <a:extLst>
                <a:ext uri="{FF2B5EF4-FFF2-40B4-BE49-F238E27FC236}">
                  <a16:creationId xmlns:a16="http://schemas.microsoft.com/office/drawing/2014/main" id="{056F1A68-EF26-4EDD-AB9B-2D42CCFE3196}"/>
                </a:ext>
              </a:extLst>
            </p:cNvPr>
            <p:cNvSpPr/>
            <p:nvPr/>
          </p:nvSpPr>
          <p:spPr>
            <a:xfrm flipH="1" flipV="1">
              <a:off x="2813050" y="812800"/>
              <a:ext cx="3517900" cy="3517900"/>
            </a:xfrm>
            <a:prstGeom prst="arc">
              <a:avLst>
                <a:gd name="adj1" fmla="val 4656710"/>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Arc 11">
              <a:extLst>
                <a:ext uri="{FF2B5EF4-FFF2-40B4-BE49-F238E27FC236}">
                  <a16:creationId xmlns:a16="http://schemas.microsoft.com/office/drawing/2014/main" id="{31D2A7F8-6F22-4B3C-AEB8-A634768DF025}"/>
                </a:ext>
              </a:extLst>
            </p:cNvPr>
            <p:cNvSpPr/>
            <p:nvPr/>
          </p:nvSpPr>
          <p:spPr>
            <a:xfrm>
              <a:off x="2813050" y="812800"/>
              <a:ext cx="3517900" cy="3517900"/>
            </a:xfrm>
            <a:prstGeom prst="arc">
              <a:avLst>
                <a:gd name="adj1" fmla="val 5085726"/>
                <a:gd name="adj2" fmla="val 10524289"/>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3" name="Arc 12">
              <a:extLst>
                <a:ext uri="{FF2B5EF4-FFF2-40B4-BE49-F238E27FC236}">
                  <a16:creationId xmlns:a16="http://schemas.microsoft.com/office/drawing/2014/main" id="{56B67D7A-2F16-4EBE-B2DD-E2CBCAB86887}"/>
                </a:ext>
              </a:extLst>
            </p:cNvPr>
            <p:cNvSpPr/>
            <p:nvPr/>
          </p:nvSpPr>
          <p:spPr>
            <a:xfrm flipH="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4" name="Arc 13">
              <a:extLst>
                <a:ext uri="{FF2B5EF4-FFF2-40B4-BE49-F238E27FC236}">
                  <a16:creationId xmlns:a16="http://schemas.microsoft.com/office/drawing/2014/main" id="{2ADAF0BC-B02C-402B-B538-6D4CF362A5AF}"/>
                </a:ext>
              </a:extLst>
            </p:cNvPr>
            <p:cNvSpPr/>
            <p:nvPr/>
          </p:nvSpPr>
          <p:spPr>
            <a:xfrm flipV="1">
              <a:off x="2476500" y="476250"/>
              <a:ext cx="4191000" cy="4191000"/>
            </a:xfrm>
            <a:prstGeom prst="arc">
              <a:avLst>
                <a:gd name="adj1" fmla="val 16534332"/>
                <a:gd name="adj2" fmla="val 1982971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pic>
        <p:nvPicPr>
          <p:cNvPr id="16" name="Picture 15">
            <a:extLst>
              <a:ext uri="{FF2B5EF4-FFF2-40B4-BE49-F238E27FC236}">
                <a16:creationId xmlns:a16="http://schemas.microsoft.com/office/drawing/2014/main" id="{E86DB776-65C8-EFAE-4676-D269E80C6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349" y="1997622"/>
            <a:ext cx="3162844" cy="2613718"/>
          </a:xfrm>
          <a:prstGeom prst="rect">
            <a:avLst/>
          </a:prstGeom>
        </p:spPr>
      </p:pic>
    </p:spTree>
    <p:extLst>
      <p:ext uri="{BB962C8B-B14F-4D97-AF65-F5344CB8AC3E}">
        <p14:creationId xmlns:p14="http://schemas.microsoft.com/office/powerpoint/2010/main" val="24869363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25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548</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IRANSansDN</vt:lpstr>
      <vt:lpstr>IRANSans(FaNum)</vt:lpstr>
      <vt:lpstr>Calibri Light</vt:lpstr>
      <vt:lpstr>IRANSans Medium</vt:lpstr>
      <vt:lpstr>IRANSans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Mohsen Mehdizadeh</cp:lastModifiedBy>
  <cp:revision>27</cp:revision>
  <dcterms:created xsi:type="dcterms:W3CDTF">2021-04-06T07:12:06Z</dcterms:created>
  <dcterms:modified xsi:type="dcterms:W3CDTF">2022-12-18T09:02:06Z</dcterms:modified>
</cp:coreProperties>
</file>